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71" r:id="rId5"/>
    <p:sldId id="269" r:id="rId6"/>
    <p:sldId id="270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l Kashyap" userId="9301021ed091bf59" providerId="LiveId" clId="{4CB87630-3D06-4019-B5E1-AA60AFBE6D5C}"/>
    <pc:docChg chg="undo custSel addSld delSld modSld">
      <pc:chgData name="Anshul Kashyap" userId="9301021ed091bf59" providerId="LiveId" clId="{4CB87630-3D06-4019-B5E1-AA60AFBE6D5C}" dt="2021-11-12T09:48:53.821" v="223" actId="47"/>
      <pc:docMkLst>
        <pc:docMk/>
      </pc:docMkLst>
      <pc:sldChg chg="modSp del mod">
        <pc:chgData name="Anshul Kashyap" userId="9301021ed091bf59" providerId="LiveId" clId="{4CB87630-3D06-4019-B5E1-AA60AFBE6D5C}" dt="2021-11-12T09:48:53.821" v="223" actId="47"/>
        <pc:sldMkLst>
          <pc:docMk/>
          <pc:sldMk cId="0" sldId="258"/>
        </pc:sldMkLst>
        <pc:spChg chg="mod">
          <ac:chgData name="Anshul Kashyap" userId="9301021ed091bf59" providerId="LiveId" clId="{4CB87630-3D06-4019-B5E1-AA60AFBE6D5C}" dt="2021-11-12T09:44:51.710" v="168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shul Kashyap" userId="9301021ed091bf59" providerId="LiveId" clId="{4CB87630-3D06-4019-B5E1-AA60AFBE6D5C}" dt="2021-11-12T09:46:24.835" v="188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Anshul Kashyap" userId="9301021ed091bf59" providerId="LiveId" clId="{4CB87630-3D06-4019-B5E1-AA60AFBE6D5C}" dt="2021-11-12T09:48:47.731" v="222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Anshul Kashyap" userId="9301021ed091bf59" providerId="LiveId" clId="{4CB87630-3D06-4019-B5E1-AA60AFBE6D5C}" dt="2021-11-12T08:29:07.212" v="56" actId="47"/>
        <pc:sldMkLst>
          <pc:docMk/>
          <pc:sldMk cId="0" sldId="259"/>
        </pc:sldMkLst>
      </pc:sldChg>
      <pc:sldChg chg="addSp delSp modSp del mod">
        <pc:chgData name="Anshul Kashyap" userId="9301021ed091bf59" providerId="LiveId" clId="{4CB87630-3D06-4019-B5E1-AA60AFBE6D5C}" dt="2021-11-12T09:44:06.891" v="165" actId="47"/>
        <pc:sldMkLst>
          <pc:docMk/>
          <pc:sldMk cId="0" sldId="260"/>
        </pc:sldMkLst>
        <pc:spChg chg="del mod">
          <ac:chgData name="Anshul Kashyap" userId="9301021ed091bf59" providerId="LiveId" clId="{4CB87630-3D06-4019-B5E1-AA60AFBE6D5C}" dt="2021-11-12T09:39:57.831" v="102" actId="21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Anshul Kashyap" userId="9301021ed091bf59" providerId="LiveId" clId="{4CB87630-3D06-4019-B5E1-AA60AFBE6D5C}" dt="2021-11-12T09:41:20.553" v="132" actId="21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Anshul Kashyap" userId="9301021ed091bf59" providerId="LiveId" clId="{4CB87630-3D06-4019-B5E1-AA60AFBE6D5C}" dt="2021-11-12T09:41:20.553" v="132" actId="21"/>
          <ac:spMkLst>
            <pc:docMk/>
            <pc:sldMk cId="0" sldId="260"/>
            <ac:spMk id="13" creationId="{F938EC89-08B3-43EB-B213-E22E9020C6E7}"/>
          </ac:spMkLst>
        </pc:spChg>
      </pc:sldChg>
      <pc:sldChg chg="delSp modSp del mod">
        <pc:chgData name="Anshul Kashyap" userId="9301021ed091bf59" providerId="LiveId" clId="{4CB87630-3D06-4019-B5E1-AA60AFBE6D5C}" dt="2021-11-12T08:36:16.766" v="71" actId="47"/>
        <pc:sldMkLst>
          <pc:docMk/>
          <pc:sldMk cId="0" sldId="261"/>
        </pc:sldMkLst>
        <pc:spChg chg="del mod">
          <ac:chgData name="Anshul Kashyap" userId="9301021ed091bf59" providerId="LiveId" clId="{4CB87630-3D06-4019-B5E1-AA60AFBE6D5C}" dt="2021-11-12T08:36:16.127" v="70"/>
          <ac:spMkLst>
            <pc:docMk/>
            <pc:sldMk cId="0" sldId="261"/>
            <ac:spMk id="2" creationId="{00000000-0000-0000-0000-000000000000}"/>
          </ac:spMkLst>
        </pc:spChg>
      </pc:sldChg>
      <pc:sldChg chg="new del">
        <pc:chgData name="Anshul Kashyap" userId="9301021ed091bf59" providerId="LiveId" clId="{4CB87630-3D06-4019-B5E1-AA60AFBE6D5C}" dt="2021-11-12T08:26:41.568" v="2" actId="47"/>
        <pc:sldMkLst>
          <pc:docMk/>
          <pc:sldMk cId="635548029" sldId="267"/>
        </pc:sldMkLst>
      </pc:sldChg>
      <pc:sldChg chg="modSp add mod">
        <pc:chgData name="Anshul Kashyap" userId="9301021ed091bf59" providerId="LiveId" clId="{4CB87630-3D06-4019-B5E1-AA60AFBE6D5C}" dt="2021-11-12T08:28:45.540" v="55" actId="20577"/>
        <pc:sldMkLst>
          <pc:docMk/>
          <pc:sldMk cId="3348642931" sldId="268"/>
        </pc:sldMkLst>
        <pc:spChg chg="mod">
          <ac:chgData name="Anshul Kashyap" userId="9301021ed091bf59" providerId="LiveId" clId="{4CB87630-3D06-4019-B5E1-AA60AFBE6D5C}" dt="2021-11-12T08:28:41.469" v="53" actId="1076"/>
          <ac:spMkLst>
            <pc:docMk/>
            <pc:sldMk cId="3348642931" sldId="268"/>
            <ac:spMk id="2" creationId="{00000000-0000-0000-0000-000000000000}"/>
          </ac:spMkLst>
        </pc:spChg>
        <pc:spChg chg="mod">
          <ac:chgData name="Anshul Kashyap" userId="9301021ed091bf59" providerId="LiveId" clId="{4CB87630-3D06-4019-B5E1-AA60AFBE6D5C}" dt="2021-11-12T08:28:40.337" v="50" actId="1035"/>
          <ac:spMkLst>
            <pc:docMk/>
            <pc:sldMk cId="3348642931" sldId="268"/>
            <ac:spMk id="8" creationId="{00000000-0000-0000-0000-000000000000}"/>
          </ac:spMkLst>
        </pc:spChg>
        <pc:spChg chg="mod">
          <ac:chgData name="Anshul Kashyap" userId="9301021ed091bf59" providerId="LiveId" clId="{4CB87630-3D06-4019-B5E1-AA60AFBE6D5C}" dt="2021-11-12T08:28:41.181" v="52" actId="1035"/>
          <ac:spMkLst>
            <pc:docMk/>
            <pc:sldMk cId="3348642931" sldId="268"/>
            <ac:spMk id="10" creationId="{00000000-0000-0000-0000-000000000000}"/>
          </ac:spMkLst>
        </pc:spChg>
        <pc:spChg chg="mod">
          <ac:chgData name="Anshul Kashyap" userId="9301021ed091bf59" providerId="LiveId" clId="{4CB87630-3D06-4019-B5E1-AA60AFBE6D5C}" dt="2021-11-12T08:28:45.540" v="55" actId="20577"/>
          <ac:spMkLst>
            <pc:docMk/>
            <pc:sldMk cId="3348642931" sldId="268"/>
            <ac:spMk id="11" creationId="{00000000-0000-0000-0000-000000000000}"/>
          </ac:spMkLst>
        </pc:spChg>
      </pc:sldChg>
      <pc:sldChg chg="add del">
        <pc:chgData name="Anshul Kashyap" userId="9301021ed091bf59" providerId="LiveId" clId="{4CB87630-3D06-4019-B5E1-AA60AFBE6D5C}" dt="2021-11-12T08:29:56.217" v="60"/>
        <pc:sldMkLst>
          <pc:docMk/>
          <pc:sldMk cId="949247799" sldId="269"/>
        </pc:sldMkLst>
      </pc:sldChg>
      <pc:sldChg chg="delSp modSp new mod">
        <pc:chgData name="Anshul Kashyap" userId="9301021ed091bf59" providerId="LiveId" clId="{4CB87630-3D06-4019-B5E1-AA60AFBE6D5C}" dt="2021-11-12T09:43:57.737" v="164" actId="1076"/>
        <pc:sldMkLst>
          <pc:docMk/>
          <pc:sldMk cId="2224937208" sldId="269"/>
        </pc:sldMkLst>
        <pc:spChg chg="del">
          <ac:chgData name="Anshul Kashyap" userId="9301021ed091bf59" providerId="LiveId" clId="{4CB87630-3D06-4019-B5E1-AA60AFBE6D5C}" dt="2021-11-12T08:37:00.955" v="74" actId="478"/>
          <ac:spMkLst>
            <pc:docMk/>
            <pc:sldMk cId="2224937208" sldId="269"/>
            <ac:spMk id="2" creationId="{3A9056CA-C690-4E82-9CDE-0F46BB597CFB}"/>
          </ac:spMkLst>
        </pc:spChg>
        <pc:spChg chg="mod">
          <ac:chgData name="Anshul Kashyap" userId="9301021ed091bf59" providerId="LiveId" clId="{4CB87630-3D06-4019-B5E1-AA60AFBE6D5C}" dt="2021-11-12T09:43:57.737" v="164" actId="1076"/>
          <ac:spMkLst>
            <pc:docMk/>
            <pc:sldMk cId="2224937208" sldId="269"/>
            <ac:spMk id="3" creationId="{D8C2D5DA-6A81-43F3-AF70-4AB0A3536BE3}"/>
          </ac:spMkLst>
        </pc:spChg>
      </pc:sldChg>
      <pc:sldChg chg="delSp modSp new mod">
        <pc:chgData name="Anshul Kashyap" userId="9301021ed091bf59" providerId="LiveId" clId="{4CB87630-3D06-4019-B5E1-AA60AFBE6D5C}" dt="2021-11-12T09:43:44.915" v="162" actId="1076"/>
        <pc:sldMkLst>
          <pc:docMk/>
          <pc:sldMk cId="3322020790" sldId="270"/>
        </pc:sldMkLst>
        <pc:spChg chg="del mod">
          <ac:chgData name="Anshul Kashyap" userId="9301021ed091bf59" providerId="LiveId" clId="{4CB87630-3D06-4019-B5E1-AA60AFBE6D5C}" dt="2021-11-12T09:38:35.065" v="86" actId="478"/>
          <ac:spMkLst>
            <pc:docMk/>
            <pc:sldMk cId="3322020790" sldId="270"/>
            <ac:spMk id="2" creationId="{C2AD268A-A3A5-4C97-A446-0422A4DBAFB2}"/>
          </ac:spMkLst>
        </pc:spChg>
        <pc:spChg chg="mod">
          <ac:chgData name="Anshul Kashyap" userId="9301021ed091bf59" providerId="LiveId" clId="{4CB87630-3D06-4019-B5E1-AA60AFBE6D5C}" dt="2021-11-12T09:43:44.915" v="162" actId="1076"/>
          <ac:spMkLst>
            <pc:docMk/>
            <pc:sldMk cId="3322020790" sldId="270"/>
            <ac:spMk id="3" creationId="{6182F85F-CB4B-4A93-9B12-6B1709AD4463}"/>
          </ac:spMkLst>
        </pc:spChg>
      </pc:sldChg>
      <pc:sldChg chg="addSp delSp modSp new mod">
        <pc:chgData name="Anshul Kashyap" userId="9301021ed091bf59" providerId="LiveId" clId="{4CB87630-3D06-4019-B5E1-AA60AFBE6D5C}" dt="2021-11-12T09:47:06.585" v="218" actId="20577"/>
        <pc:sldMkLst>
          <pc:docMk/>
          <pc:sldMk cId="727728192" sldId="271"/>
        </pc:sldMkLst>
        <pc:spChg chg="del mod">
          <ac:chgData name="Anshul Kashyap" userId="9301021ed091bf59" providerId="LiveId" clId="{4CB87630-3D06-4019-B5E1-AA60AFBE6D5C}" dt="2021-11-12T09:40:14.104" v="105"/>
          <ac:spMkLst>
            <pc:docMk/>
            <pc:sldMk cId="727728192" sldId="271"/>
            <ac:spMk id="2" creationId="{FE544CC8-AB8E-49F0-84CC-B6EB97749E41}"/>
          </ac:spMkLst>
        </pc:spChg>
        <pc:spChg chg="del">
          <ac:chgData name="Anshul Kashyap" userId="9301021ed091bf59" providerId="LiveId" clId="{4CB87630-3D06-4019-B5E1-AA60AFBE6D5C}" dt="2021-11-12T09:41:25.682" v="133"/>
          <ac:spMkLst>
            <pc:docMk/>
            <pc:sldMk cId="727728192" sldId="271"/>
            <ac:spMk id="3" creationId="{4A395AD6-E82F-4862-A758-CA6402476479}"/>
          </ac:spMkLst>
        </pc:spChg>
        <pc:spChg chg="add del mod">
          <ac:chgData name="Anshul Kashyap" userId="9301021ed091bf59" providerId="LiveId" clId="{4CB87630-3D06-4019-B5E1-AA60AFBE6D5C}" dt="2021-11-12T09:40:16.700" v="106"/>
          <ac:spMkLst>
            <pc:docMk/>
            <pc:sldMk cId="727728192" sldId="271"/>
            <ac:spMk id="4" creationId="{589DB80A-1725-47E3-9662-8589E9367C55}"/>
          </ac:spMkLst>
        </pc:spChg>
        <pc:spChg chg="add del mod">
          <ac:chgData name="Anshul Kashyap" userId="9301021ed091bf59" providerId="LiveId" clId="{4CB87630-3D06-4019-B5E1-AA60AFBE6D5C}" dt="2021-11-12T09:45:51.756" v="178" actId="478"/>
          <ac:spMkLst>
            <pc:docMk/>
            <pc:sldMk cId="727728192" sldId="271"/>
            <ac:spMk id="5" creationId="{7DE6CBE0-E5F2-4D80-9CCC-311A891CBF4C}"/>
          </ac:spMkLst>
        </pc:spChg>
        <pc:spChg chg="add mod">
          <ac:chgData name="Anshul Kashyap" userId="9301021ed091bf59" providerId="LiveId" clId="{4CB87630-3D06-4019-B5E1-AA60AFBE6D5C}" dt="2021-11-12T09:47:06.585" v="218" actId="20577"/>
          <ac:spMkLst>
            <pc:docMk/>
            <pc:sldMk cId="727728192" sldId="271"/>
            <ac:spMk id="6" creationId="{EF03FB58-A5A6-44FC-B09B-386C236D74FF}"/>
          </ac:spMkLst>
        </pc:spChg>
        <pc:spChg chg="add del mod">
          <ac:chgData name="Anshul Kashyap" userId="9301021ed091bf59" providerId="LiveId" clId="{4CB87630-3D06-4019-B5E1-AA60AFBE6D5C}" dt="2021-11-12T09:45:59.650" v="180" actId="478"/>
          <ac:spMkLst>
            <pc:docMk/>
            <pc:sldMk cId="727728192" sldId="271"/>
            <ac:spMk id="8" creationId="{73A13AC5-BE13-4270-A3A4-546A6A072F83}"/>
          </ac:spMkLst>
        </pc:spChg>
        <pc:spChg chg="add mod">
          <ac:chgData name="Anshul Kashyap" userId="9301021ed091bf59" providerId="LiveId" clId="{4CB87630-3D06-4019-B5E1-AA60AFBE6D5C}" dt="2021-11-12T09:46:31.562" v="189" actId="1076"/>
          <ac:spMkLst>
            <pc:docMk/>
            <pc:sldMk cId="727728192" sldId="271"/>
            <ac:spMk id="9" creationId="{B89543AE-A584-4E70-93B5-97B25B60BCE8}"/>
          </ac:spMkLst>
        </pc:spChg>
        <pc:spChg chg="add mod">
          <ac:chgData name="Anshul Kashyap" userId="9301021ed091bf59" providerId="LiveId" clId="{4CB87630-3D06-4019-B5E1-AA60AFBE6D5C}" dt="2021-11-12T09:46:57.955" v="217" actId="14100"/>
          <ac:spMkLst>
            <pc:docMk/>
            <pc:sldMk cId="727728192" sldId="271"/>
            <ac:spMk id="10" creationId="{B66056E8-4896-4121-A493-4F444A2A39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418" y="804580"/>
            <a:ext cx="17261163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9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47946"/>
            <a:ext cx="18288000" cy="8339455"/>
          </a:xfrm>
          <a:custGeom>
            <a:avLst/>
            <a:gdLst/>
            <a:ahLst/>
            <a:cxnLst/>
            <a:rect l="l" t="t" r="r" b="b"/>
            <a:pathLst>
              <a:path w="18288000" h="8339455">
                <a:moveTo>
                  <a:pt x="0" y="8339053"/>
                </a:moveTo>
                <a:lnTo>
                  <a:pt x="18288000" y="8339053"/>
                </a:lnTo>
                <a:lnTo>
                  <a:pt x="18288000" y="0"/>
                </a:lnTo>
                <a:lnTo>
                  <a:pt x="0" y="0"/>
                </a:lnTo>
                <a:lnTo>
                  <a:pt x="0" y="8339053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9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219835"/>
          </a:xfrm>
          <a:custGeom>
            <a:avLst/>
            <a:gdLst/>
            <a:ahLst/>
            <a:cxnLst/>
            <a:rect l="l" t="t" r="r" b="b"/>
            <a:pathLst>
              <a:path w="18288000" h="1219835">
                <a:moveTo>
                  <a:pt x="0" y="1219824"/>
                </a:moveTo>
                <a:lnTo>
                  <a:pt x="18288000" y="1219824"/>
                </a:lnTo>
                <a:lnTo>
                  <a:pt x="18288000" y="0"/>
                </a:lnTo>
                <a:lnTo>
                  <a:pt x="0" y="0"/>
                </a:lnTo>
                <a:lnTo>
                  <a:pt x="0" y="1219824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95176"/>
            <a:ext cx="18288000" cy="8891905"/>
          </a:xfrm>
          <a:custGeom>
            <a:avLst/>
            <a:gdLst/>
            <a:ahLst/>
            <a:cxnLst/>
            <a:rect l="l" t="t" r="r" b="b"/>
            <a:pathLst>
              <a:path w="18288000" h="8891905">
                <a:moveTo>
                  <a:pt x="0" y="8891828"/>
                </a:moveTo>
                <a:lnTo>
                  <a:pt x="18288000" y="8891828"/>
                </a:lnTo>
                <a:lnTo>
                  <a:pt x="18288000" y="0"/>
                </a:lnTo>
                <a:lnTo>
                  <a:pt x="0" y="0"/>
                </a:lnTo>
                <a:lnTo>
                  <a:pt x="0" y="8891828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219830"/>
            <a:ext cx="18288000" cy="175895"/>
          </a:xfrm>
          <a:custGeom>
            <a:avLst/>
            <a:gdLst/>
            <a:ahLst/>
            <a:cxnLst/>
            <a:rect l="l" t="t" r="r" b="b"/>
            <a:pathLst>
              <a:path w="18288000" h="175894">
                <a:moveTo>
                  <a:pt x="0" y="0"/>
                </a:moveTo>
                <a:lnTo>
                  <a:pt x="18287999" y="0"/>
                </a:lnTo>
                <a:lnTo>
                  <a:pt x="18287999" y="175346"/>
                </a:lnTo>
                <a:lnTo>
                  <a:pt x="0" y="175346"/>
                </a:lnTo>
                <a:lnTo>
                  <a:pt x="0" y="0"/>
                </a:lnTo>
                <a:close/>
              </a:path>
            </a:pathLst>
          </a:custGeom>
          <a:solidFill>
            <a:srgbClr val="8AAB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3376" y="784152"/>
            <a:ext cx="1040130" cy="1040130"/>
          </a:xfrm>
          <a:custGeom>
            <a:avLst/>
            <a:gdLst/>
            <a:ahLst/>
            <a:cxnLst/>
            <a:rect l="l" t="t" r="r" b="b"/>
            <a:pathLst>
              <a:path w="1040129" h="1040130">
                <a:moveTo>
                  <a:pt x="519777" y="1039555"/>
                </a:moveTo>
                <a:lnTo>
                  <a:pt x="472467" y="1037431"/>
                </a:lnTo>
                <a:lnTo>
                  <a:pt x="426347" y="1031181"/>
                </a:lnTo>
                <a:lnTo>
                  <a:pt x="381600" y="1020988"/>
                </a:lnTo>
                <a:lnTo>
                  <a:pt x="338410" y="1007036"/>
                </a:lnTo>
                <a:lnTo>
                  <a:pt x="296961" y="989509"/>
                </a:lnTo>
                <a:lnTo>
                  <a:pt x="257436" y="968590"/>
                </a:lnTo>
                <a:lnTo>
                  <a:pt x="220018" y="944462"/>
                </a:lnTo>
                <a:lnTo>
                  <a:pt x="184891" y="917310"/>
                </a:lnTo>
                <a:lnTo>
                  <a:pt x="152239" y="887315"/>
                </a:lnTo>
                <a:lnTo>
                  <a:pt x="122245" y="854663"/>
                </a:lnTo>
                <a:lnTo>
                  <a:pt x="95092" y="819537"/>
                </a:lnTo>
                <a:lnTo>
                  <a:pt x="70964" y="782119"/>
                </a:lnTo>
                <a:lnTo>
                  <a:pt x="50045" y="742594"/>
                </a:lnTo>
                <a:lnTo>
                  <a:pt x="32518" y="701144"/>
                </a:lnTo>
                <a:lnTo>
                  <a:pt x="18566" y="657955"/>
                </a:lnTo>
                <a:lnTo>
                  <a:pt x="8374" y="613208"/>
                </a:lnTo>
                <a:lnTo>
                  <a:pt x="2124" y="567088"/>
                </a:lnTo>
                <a:lnTo>
                  <a:pt x="0" y="519777"/>
                </a:lnTo>
                <a:lnTo>
                  <a:pt x="2124" y="472467"/>
                </a:lnTo>
                <a:lnTo>
                  <a:pt x="8374" y="426347"/>
                </a:lnTo>
                <a:lnTo>
                  <a:pt x="18566" y="381600"/>
                </a:lnTo>
                <a:lnTo>
                  <a:pt x="32518" y="338410"/>
                </a:lnTo>
                <a:lnTo>
                  <a:pt x="50045" y="296961"/>
                </a:lnTo>
                <a:lnTo>
                  <a:pt x="70964" y="257436"/>
                </a:lnTo>
                <a:lnTo>
                  <a:pt x="95092" y="220018"/>
                </a:lnTo>
                <a:lnTo>
                  <a:pt x="122245" y="184891"/>
                </a:lnTo>
                <a:lnTo>
                  <a:pt x="152239" y="152239"/>
                </a:lnTo>
                <a:lnTo>
                  <a:pt x="184891" y="122245"/>
                </a:lnTo>
                <a:lnTo>
                  <a:pt x="220018" y="95092"/>
                </a:lnTo>
                <a:lnTo>
                  <a:pt x="257436" y="70964"/>
                </a:lnTo>
                <a:lnTo>
                  <a:pt x="296961" y="50045"/>
                </a:lnTo>
                <a:lnTo>
                  <a:pt x="338410" y="32518"/>
                </a:lnTo>
                <a:lnTo>
                  <a:pt x="381600" y="18566"/>
                </a:lnTo>
                <a:lnTo>
                  <a:pt x="426347" y="8374"/>
                </a:lnTo>
                <a:lnTo>
                  <a:pt x="472467" y="2124"/>
                </a:lnTo>
                <a:lnTo>
                  <a:pt x="519777" y="0"/>
                </a:lnTo>
                <a:lnTo>
                  <a:pt x="567088" y="2124"/>
                </a:lnTo>
                <a:lnTo>
                  <a:pt x="613208" y="8374"/>
                </a:lnTo>
                <a:lnTo>
                  <a:pt x="657955" y="18566"/>
                </a:lnTo>
                <a:lnTo>
                  <a:pt x="701144" y="32518"/>
                </a:lnTo>
                <a:lnTo>
                  <a:pt x="742594" y="50045"/>
                </a:lnTo>
                <a:lnTo>
                  <a:pt x="782119" y="70964"/>
                </a:lnTo>
                <a:lnTo>
                  <a:pt x="819537" y="95092"/>
                </a:lnTo>
                <a:lnTo>
                  <a:pt x="854663" y="122245"/>
                </a:lnTo>
                <a:lnTo>
                  <a:pt x="887315" y="152239"/>
                </a:lnTo>
                <a:lnTo>
                  <a:pt x="917310" y="184891"/>
                </a:lnTo>
                <a:lnTo>
                  <a:pt x="944462" y="220018"/>
                </a:lnTo>
                <a:lnTo>
                  <a:pt x="968590" y="257436"/>
                </a:lnTo>
                <a:lnTo>
                  <a:pt x="989509" y="296961"/>
                </a:lnTo>
                <a:lnTo>
                  <a:pt x="1007036" y="338410"/>
                </a:lnTo>
                <a:lnTo>
                  <a:pt x="1020988" y="381600"/>
                </a:lnTo>
                <a:lnTo>
                  <a:pt x="1031181" y="426347"/>
                </a:lnTo>
                <a:lnTo>
                  <a:pt x="1037431" y="472467"/>
                </a:lnTo>
                <a:lnTo>
                  <a:pt x="1039555" y="519777"/>
                </a:lnTo>
                <a:lnTo>
                  <a:pt x="1037431" y="567088"/>
                </a:lnTo>
                <a:lnTo>
                  <a:pt x="1031181" y="613208"/>
                </a:lnTo>
                <a:lnTo>
                  <a:pt x="1020988" y="657955"/>
                </a:lnTo>
                <a:lnTo>
                  <a:pt x="1007036" y="701144"/>
                </a:lnTo>
                <a:lnTo>
                  <a:pt x="989509" y="742594"/>
                </a:lnTo>
                <a:lnTo>
                  <a:pt x="968590" y="782119"/>
                </a:lnTo>
                <a:lnTo>
                  <a:pt x="944462" y="819537"/>
                </a:lnTo>
                <a:lnTo>
                  <a:pt x="917310" y="854663"/>
                </a:lnTo>
                <a:lnTo>
                  <a:pt x="887315" y="887315"/>
                </a:lnTo>
                <a:lnTo>
                  <a:pt x="854663" y="917310"/>
                </a:lnTo>
                <a:lnTo>
                  <a:pt x="819537" y="944462"/>
                </a:lnTo>
                <a:lnTo>
                  <a:pt x="782119" y="968590"/>
                </a:lnTo>
                <a:lnTo>
                  <a:pt x="742594" y="989509"/>
                </a:lnTo>
                <a:lnTo>
                  <a:pt x="701144" y="1007036"/>
                </a:lnTo>
                <a:lnTo>
                  <a:pt x="657955" y="1020988"/>
                </a:lnTo>
                <a:lnTo>
                  <a:pt x="613208" y="1031181"/>
                </a:lnTo>
                <a:lnTo>
                  <a:pt x="567088" y="1037431"/>
                </a:lnTo>
                <a:lnTo>
                  <a:pt x="519777" y="1039555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9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6454" y="929264"/>
            <a:ext cx="118432" cy="11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6454" y="2014897"/>
            <a:ext cx="118432" cy="11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6454" y="3100530"/>
            <a:ext cx="118432" cy="11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6454" y="4186164"/>
            <a:ext cx="118432" cy="11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6454" y="5271797"/>
            <a:ext cx="118432" cy="11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6454" y="7443064"/>
            <a:ext cx="118432" cy="11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16454" y="7985880"/>
            <a:ext cx="118432" cy="11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0484" y="600709"/>
            <a:ext cx="538703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9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669" y="2189737"/>
            <a:ext cx="16554661" cy="654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455025"/>
          </a:xfrm>
          <a:custGeom>
            <a:avLst/>
            <a:gdLst/>
            <a:ahLst/>
            <a:cxnLst/>
            <a:rect l="l" t="t" r="r" b="b"/>
            <a:pathLst>
              <a:path w="18288000" h="8455025">
                <a:moveTo>
                  <a:pt x="0" y="8454633"/>
                </a:moveTo>
                <a:lnTo>
                  <a:pt x="18288000" y="8454633"/>
                </a:lnTo>
                <a:lnTo>
                  <a:pt x="18288000" y="0"/>
                </a:lnTo>
                <a:lnTo>
                  <a:pt x="0" y="0"/>
                </a:lnTo>
                <a:lnTo>
                  <a:pt x="0" y="8454633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54633"/>
            <a:ext cx="18288000" cy="1832610"/>
          </a:xfrm>
          <a:custGeom>
            <a:avLst/>
            <a:gdLst/>
            <a:ahLst/>
            <a:cxnLst/>
            <a:rect l="l" t="t" r="r" b="b"/>
            <a:pathLst>
              <a:path w="18288000" h="1832609">
                <a:moveTo>
                  <a:pt x="18288000" y="0"/>
                </a:moveTo>
                <a:lnTo>
                  <a:pt x="18288000" y="1832366"/>
                </a:lnTo>
                <a:lnTo>
                  <a:pt x="0" y="1832366"/>
                </a:lnTo>
                <a:lnTo>
                  <a:pt x="0" y="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1667" y="1654598"/>
            <a:ext cx="8072120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25"/>
              </a:lnSpc>
              <a:spcBef>
                <a:spcPts val="100"/>
              </a:spcBef>
            </a:pPr>
            <a:r>
              <a:rPr sz="12000" spc="470" dirty="0">
                <a:solidFill>
                  <a:srgbClr val="8AABCA"/>
                </a:solidFill>
              </a:rPr>
              <a:t>BRICK</a:t>
            </a:r>
            <a:endParaRPr sz="12000"/>
          </a:p>
          <a:p>
            <a:pPr marL="12700" marR="5080">
              <a:lnSpc>
                <a:spcPts val="11850"/>
              </a:lnSpc>
              <a:spcBef>
                <a:spcPts val="1245"/>
              </a:spcBef>
            </a:pPr>
            <a:r>
              <a:rPr sz="12000" spc="409" dirty="0">
                <a:solidFill>
                  <a:srgbClr val="8AABCA"/>
                </a:solidFill>
              </a:rPr>
              <a:t>B</a:t>
            </a:r>
            <a:r>
              <a:rPr sz="12000" spc="520" dirty="0">
                <a:solidFill>
                  <a:srgbClr val="8AABCA"/>
                </a:solidFill>
              </a:rPr>
              <a:t>R</a:t>
            </a:r>
            <a:r>
              <a:rPr sz="12000" spc="580" dirty="0">
                <a:solidFill>
                  <a:srgbClr val="8AABCA"/>
                </a:solidFill>
              </a:rPr>
              <a:t>E</a:t>
            </a:r>
            <a:r>
              <a:rPr sz="12000" spc="1070" dirty="0">
                <a:solidFill>
                  <a:srgbClr val="8AABCA"/>
                </a:solidFill>
              </a:rPr>
              <a:t>A</a:t>
            </a:r>
            <a:r>
              <a:rPr sz="12000" spc="795" dirty="0">
                <a:solidFill>
                  <a:srgbClr val="8AABCA"/>
                </a:solidFill>
              </a:rPr>
              <a:t>K</a:t>
            </a:r>
            <a:r>
              <a:rPr sz="12000" spc="580" dirty="0">
                <a:solidFill>
                  <a:srgbClr val="8AABCA"/>
                </a:solidFill>
              </a:rPr>
              <a:t>E</a:t>
            </a:r>
            <a:r>
              <a:rPr sz="12000" spc="10" dirty="0">
                <a:solidFill>
                  <a:srgbClr val="8AABCA"/>
                </a:solidFill>
              </a:rPr>
              <a:t>R  </a:t>
            </a:r>
            <a:r>
              <a:rPr sz="12000" spc="665" dirty="0">
                <a:solidFill>
                  <a:srgbClr val="8AABCA"/>
                </a:solidFill>
              </a:rPr>
              <a:t>GAME</a:t>
            </a:r>
            <a:endParaRPr sz="12000"/>
          </a:p>
        </p:txBody>
      </p:sp>
      <p:sp>
        <p:nvSpPr>
          <p:cNvPr id="5" name="object 5"/>
          <p:cNvSpPr txBox="1"/>
          <p:nvPr/>
        </p:nvSpPr>
        <p:spPr>
          <a:xfrm>
            <a:off x="918304" y="8896919"/>
            <a:ext cx="2423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5" dirty="0">
                <a:solidFill>
                  <a:srgbClr val="F9FBFF"/>
                </a:solidFill>
                <a:latin typeface="Times New Roman"/>
                <a:cs typeface="Times New Roman"/>
              </a:rPr>
              <a:t>Using</a:t>
            </a:r>
            <a:r>
              <a:rPr sz="4000" spc="-145" dirty="0">
                <a:solidFill>
                  <a:srgbClr val="F9FBFF"/>
                </a:solidFill>
                <a:latin typeface="Times New Roman"/>
                <a:cs typeface="Times New Roman"/>
              </a:rPr>
              <a:t> </a:t>
            </a:r>
            <a:r>
              <a:rPr sz="4000" spc="114" dirty="0">
                <a:solidFill>
                  <a:srgbClr val="F9FBFF"/>
                </a:solidFill>
                <a:latin typeface="Times New Roman"/>
                <a:cs typeface="Times New Roman"/>
              </a:rPr>
              <a:t>Java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0" y="668956"/>
            <a:ext cx="8686799" cy="749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20089"/>
            <a:ext cx="9486900" cy="1040130"/>
            <a:chOff x="0" y="720089"/>
            <a:chExt cx="9486900" cy="1040130"/>
          </a:xfrm>
        </p:grpSpPr>
        <p:sp>
          <p:nvSpPr>
            <p:cNvPr id="4" name="object 4"/>
            <p:cNvSpPr/>
            <p:nvPr/>
          </p:nvSpPr>
          <p:spPr>
            <a:xfrm>
              <a:off x="0" y="1155767"/>
              <a:ext cx="9002395" cy="175895"/>
            </a:xfrm>
            <a:custGeom>
              <a:avLst/>
              <a:gdLst/>
              <a:ahLst/>
              <a:cxnLst/>
              <a:rect l="l" t="t" r="r" b="b"/>
              <a:pathLst>
                <a:path w="9002395" h="175894">
                  <a:moveTo>
                    <a:pt x="0" y="0"/>
                  </a:moveTo>
                  <a:lnTo>
                    <a:pt x="9002084" y="0"/>
                  </a:lnTo>
                  <a:lnTo>
                    <a:pt x="9002084" y="175346"/>
                  </a:lnTo>
                  <a:lnTo>
                    <a:pt x="0" y="175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A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7196" y="720089"/>
              <a:ext cx="1040130" cy="1040130"/>
            </a:xfrm>
            <a:custGeom>
              <a:avLst/>
              <a:gdLst/>
              <a:ahLst/>
              <a:cxnLst/>
              <a:rect l="l" t="t" r="r" b="b"/>
              <a:pathLst>
                <a:path w="1040129" h="1040130">
                  <a:moveTo>
                    <a:pt x="519777" y="1039555"/>
                  </a:moveTo>
                  <a:lnTo>
                    <a:pt x="472467" y="1037431"/>
                  </a:lnTo>
                  <a:lnTo>
                    <a:pt x="426347" y="1031181"/>
                  </a:lnTo>
                  <a:lnTo>
                    <a:pt x="381600" y="1020988"/>
                  </a:lnTo>
                  <a:lnTo>
                    <a:pt x="338410" y="1007036"/>
                  </a:lnTo>
                  <a:lnTo>
                    <a:pt x="296961" y="989509"/>
                  </a:lnTo>
                  <a:lnTo>
                    <a:pt x="257436" y="968590"/>
                  </a:lnTo>
                  <a:lnTo>
                    <a:pt x="220018" y="944462"/>
                  </a:lnTo>
                  <a:lnTo>
                    <a:pt x="184891" y="917310"/>
                  </a:lnTo>
                  <a:lnTo>
                    <a:pt x="152239" y="887315"/>
                  </a:lnTo>
                  <a:lnTo>
                    <a:pt x="122245" y="854663"/>
                  </a:lnTo>
                  <a:lnTo>
                    <a:pt x="95092" y="819537"/>
                  </a:lnTo>
                  <a:lnTo>
                    <a:pt x="70964" y="782119"/>
                  </a:lnTo>
                  <a:lnTo>
                    <a:pt x="50045" y="742594"/>
                  </a:lnTo>
                  <a:lnTo>
                    <a:pt x="32518" y="701144"/>
                  </a:lnTo>
                  <a:lnTo>
                    <a:pt x="18566" y="657955"/>
                  </a:lnTo>
                  <a:lnTo>
                    <a:pt x="8374" y="613208"/>
                  </a:lnTo>
                  <a:lnTo>
                    <a:pt x="2124" y="567088"/>
                  </a:lnTo>
                  <a:lnTo>
                    <a:pt x="0" y="519777"/>
                  </a:lnTo>
                  <a:lnTo>
                    <a:pt x="2124" y="472467"/>
                  </a:lnTo>
                  <a:lnTo>
                    <a:pt x="8374" y="426347"/>
                  </a:lnTo>
                  <a:lnTo>
                    <a:pt x="18566" y="381600"/>
                  </a:lnTo>
                  <a:lnTo>
                    <a:pt x="32518" y="338410"/>
                  </a:lnTo>
                  <a:lnTo>
                    <a:pt x="50045" y="296961"/>
                  </a:lnTo>
                  <a:lnTo>
                    <a:pt x="70964" y="257436"/>
                  </a:lnTo>
                  <a:lnTo>
                    <a:pt x="95092" y="220018"/>
                  </a:lnTo>
                  <a:lnTo>
                    <a:pt x="122245" y="184891"/>
                  </a:lnTo>
                  <a:lnTo>
                    <a:pt x="152239" y="152239"/>
                  </a:lnTo>
                  <a:lnTo>
                    <a:pt x="184891" y="122245"/>
                  </a:lnTo>
                  <a:lnTo>
                    <a:pt x="220018" y="95092"/>
                  </a:lnTo>
                  <a:lnTo>
                    <a:pt x="257436" y="70964"/>
                  </a:lnTo>
                  <a:lnTo>
                    <a:pt x="296961" y="50045"/>
                  </a:lnTo>
                  <a:lnTo>
                    <a:pt x="338410" y="32518"/>
                  </a:lnTo>
                  <a:lnTo>
                    <a:pt x="381600" y="18566"/>
                  </a:lnTo>
                  <a:lnTo>
                    <a:pt x="426347" y="8374"/>
                  </a:lnTo>
                  <a:lnTo>
                    <a:pt x="472467" y="2124"/>
                  </a:lnTo>
                  <a:lnTo>
                    <a:pt x="519777" y="0"/>
                  </a:lnTo>
                  <a:lnTo>
                    <a:pt x="567088" y="2124"/>
                  </a:lnTo>
                  <a:lnTo>
                    <a:pt x="613208" y="8374"/>
                  </a:lnTo>
                  <a:lnTo>
                    <a:pt x="657955" y="18566"/>
                  </a:lnTo>
                  <a:lnTo>
                    <a:pt x="701144" y="32518"/>
                  </a:lnTo>
                  <a:lnTo>
                    <a:pt x="742594" y="50045"/>
                  </a:lnTo>
                  <a:lnTo>
                    <a:pt x="782119" y="70964"/>
                  </a:lnTo>
                  <a:lnTo>
                    <a:pt x="819537" y="95092"/>
                  </a:lnTo>
                  <a:lnTo>
                    <a:pt x="854663" y="122245"/>
                  </a:lnTo>
                  <a:lnTo>
                    <a:pt x="887315" y="152239"/>
                  </a:lnTo>
                  <a:lnTo>
                    <a:pt x="917310" y="184891"/>
                  </a:lnTo>
                  <a:lnTo>
                    <a:pt x="944462" y="220018"/>
                  </a:lnTo>
                  <a:lnTo>
                    <a:pt x="968590" y="257436"/>
                  </a:lnTo>
                  <a:lnTo>
                    <a:pt x="989509" y="296961"/>
                  </a:lnTo>
                  <a:lnTo>
                    <a:pt x="1007036" y="338410"/>
                  </a:lnTo>
                  <a:lnTo>
                    <a:pt x="1020988" y="381600"/>
                  </a:lnTo>
                  <a:lnTo>
                    <a:pt x="1031181" y="426347"/>
                  </a:lnTo>
                  <a:lnTo>
                    <a:pt x="1037431" y="472467"/>
                  </a:lnTo>
                  <a:lnTo>
                    <a:pt x="1039555" y="519777"/>
                  </a:lnTo>
                  <a:lnTo>
                    <a:pt x="1037431" y="567088"/>
                  </a:lnTo>
                  <a:lnTo>
                    <a:pt x="1031181" y="613208"/>
                  </a:lnTo>
                  <a:lnTo>
                    <a:pt x="1020988" y="657955"/>
                  </a:lnTo>
                  <a:lnTo>
                    <a:pt x="1007036" y="701144"/>
                  </a:lnTo>
                  <a:lnTo>
                    <a:pt x="989509" y="742594"/>
                  </a:lnTo>
                  <a:lnTo>
                    <a:pt x="968590" y="782119"/>
                  </a:lnTo>
                  <a:lnTo>
                    <a:pt x="944462" y="819537"/>
                  </a:lnTo>
                  <a:lnTo>
                    <a:pt x="917310" y="854663"/>
                  </a:lnTo>
                  <a:lnTo>
                    <a:pt x="887315" y="887315"/>
                  </a:lnTo>
                  <a:lnTo>
                    <a:pt x="854663" y="917310"/>
                  </a:lnTo>
                  <a:lnTo>
                    <a:pt x="819537" y="944462"/>
                  </a:lnTo>
                  <a:lnTo>
                    <a:pt x="782119" y="968590"/>
                  </a:lnTo>
                  <a:lnTo>
                    <a:pt x="742594" y="989509"/>
                  </a:lnTo>
                  <a:lnTo>
                    <a:pt x="701144" y="1007036"/>
                  </a:lnTo>
                  <a:lnTo>
                    <a:pt x="657955" y="1020988"/>
                  </a:lnTo>
                  <a:lnTo>
                    <a:pt x="613208" y="1031181"/>
                  </a:lnTo>
                  <a:lnTo>
                    <a:pt x="567088" y="1037431"/>
                  </a:lnTo>
                  <a:lnTo>
                    <a:pt x="519777" y="1039555"/>
                  </a:lnTo>
                  <a:close/>
                </a:path>
              </a:pathLst>
            </a:custGeom>
            <a:solidFill>
              <a:srgbClr val="F9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864272" y="2863961"/>
            <a:ext cx="7962899" cy="689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58383" y="2069196"/>
            <a:ext cx="2378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90" dirty="0">
                <a:latin typeface="Arial"/>
                <a:cs typeface="Arial"/>
              </a:rPr>
              <a:t>GAME</a:t>
            </a:r>
            <a:r>
              <a:rPr sz="3000" b="0" spc="-125" dirty="0">
                <a:latin typeface="Arial"/>
                <a:cs typeface="Arial"/>
              </a:rPr>
              <a:t> </a:t>
            </a:r>
            <a:r>
              <a:rPr sz="3000" b="0" spc="90" dirty="0">
                <a:latin typeface="Arial"/>
                <a:cs typeface="Arial"/>
              </a:rPr>
              <a:t>WON!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3370" y="3081264"/>
            <a:ext cx="2980055" cy="136461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3000" spc="105" dirty="0">
                <a:solidFill>
                  <a:srgbClr val="F9FBFF"/>
                </a:solidFill>
                <a:latin typeface="Arial"/>
                <a:cs typeface="Arial"/>
              </a:rPr>
              <a:t>ARYAN</a:t>
            </a:r>
            <a:r>
              <a:rPr sz="3000" spc="-114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F9FBFF"/>
                </a:solidFill>
                <a:latin typeface="Arial"/>
                <a:cs typeface="Arial"/>
              </a:rPr>
              <a:t>KUMAR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3500" b="1" spc="-85" dirty="0">
                <a:solidFill>
                  <a:srgbClr val="8AABCA"/>
                </a:solidFill>
                <a:latin typeface="Arial"/>
                <a:cs typeface="Arial"/>
              </a:rPr>
              <a:t>LCI2020004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948180"/>
          </a:xfrm>
          <a:custGeom>
            <a:avLst/>
            <a:gdLst/>
            <a:ahLst/>
            <a:cxnLst/>
            <a:rect l="l" t="t" r="r" b="b"/>
            <a:pathLst>
              <a:path w="18288000" h="1948180">
                <a:moveTo>
                  <a:pt x="18288000" y="1947946"/>
                </a:moveTo>
                <a:lnTo>
                  <a:pt x="0" y="1947946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947946"/>
                </a:lnTo>
                <a:close/>
              </a:path>
            </a:pathLst>
          </a:custGeom>
          <a:solidFill>
            <a:srgbClr val="8AAB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GROUP</a:t>
            </a:r>
            <a:r>
              <a:rPr spc="-125" dirty="0"/>
              <a:t> </a:t>
            </a:r>
            <a:r>
              <a:rPr spc="-65" dirty="0"/>
              <a:t>MEMBERS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7590" y="3081264"/>
            <a:ext cx="3613150" cy="136461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3000" spc="90" dirty="0">
                <a:solidFill>
                  <a:srgbClr val="F9FBFF"/>
                </a:solidFill>
                <a:latin typeface="Arial"/>
                <a:cs typeface="Arial"/>
              </a:rPr>
              <a:t>ANSHUL</a:t>
            </a:r>
            <a:r>
              <a:rPr sz="3000" spc="-125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F9FBFF"/>
                </a:solidFill>
                <a:latin typeface="Arial"/>
                <a:cs typeface="Arial"/>
              </a:rPr>
              <a:t>KASHYAP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3500" b="1" spc="-85" dirty="0">
                <a:solidFill>
                  <a:srgbClr val="8AABCA"/>
                </a:solidFill>
                <a:latin typeface="Arial"/>
                <a:cs typeface="Arial"/>
              </a:rPr>
              <a:t>LCI2020020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40002" y="3081264"/>
            <a:ext cx="2467610" cy="136461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3000" spc="225" dirty="0">
                <a:solidFill>
                  <a:srgbClr val="F9FBFF"/>
                </a:solidFill>
                <a:latin typeface="Arial"/>
                <a:cs typeface="Arial"/>
              </a:rPr>
              <a:t>AMAN</a:t>
            </a:r>
            <a:r>
              <a:rPr sz="3000" spc="-140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F9FBFF"/>
                </a:solidFill>
                <a:latin typeface="Arial"/>
                <a:cs typeface="Arial"/>
              </a:rPr>
              <a:t>GARG</a:t>
            </a:r>
            <a:endParaRPr sz="30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475"/>
              </a:spcBef>
            </a:pPr>
            <a:r>
              <a:rPr sz="3500" b="1" spc="-85" dirty="0">
                <a:solidFill>
                  <a:srgbClr val="8AABCA"/>
                </a:solidFill>
                <a:latin typeface="Arial"/>
                <a:cs typeface="Arial"/>
              </a:rPr>
              <a:t>LCI2020031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697" y="6224275"/>
            <a:ext cx="2818765" cy="136461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3000" spc="30" dirty="0">
                <a:solidFill>
                  <a:srgbClr val="F9FBFF"/>
                </a:solidFill>
                <a:latin typeface="Arial"/>
                <a:cs typeface="Arial"/>
              </a:rPr>
              <a:t>PULKIT</a:t>
            </a:r>
            <a:r>
              <a:rPr sz="3000" spc="-105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F9FBFF"/>
                </a:solidFill>
                <a:latin typeface="Arial"/>
                <a:cs typeface="Arial"/>
              </a:rPr>
              <a:t>GUPTA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500" b="1" spc="-85" dirty="0">
                <a:solidFill>
                  <a:srgbClr val="8AABCA"/>
                </a:solidFill>
                <a:latin typeface="Arial"/>
                <a:cs typeface="Arial"/>
              </a:rPr>
              <a:t>LCI2020032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78322" y="6224275"/>
            <a:ext cx="3101975" cy="136461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3000" spc="125" dirty="0">
                <a:solidFill>
                  <a:srgbClr val="F9FBFF"/>
                </a:solidFill>
                <a:latin typeface="Arial"/>
                <a:cs typeface="Arial"/>
              </a:rPr>
              <a:t>ARANYA</a:t>
            </a:r>
            <a:r>
              <a:rPr sz="3000" spc="-140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F9FBFF"/>
                </a:solidFill>
                <a:latin typeface="Arial"/>
                <a:cs typeface="Arial"/>
              </a:rPr>
              <a:t>PATRA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500" b="1" spc="-85" dirty="0">
                <a:solidFill>
                  <a:srgbClr val="8AABCA"/>
                </a:solidFill>
                <a:latin typeface="Arial"/>
                <a:cs typeface="Arial"/>
              </a:rPr>
              <a:t>LCI2020034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3393" y="0"/>
            <a:ext cx="9754870" cy="10287000"/>
          </a:xfrm>
          <a:custGeom>
            <a:avLst/>
            <a:gdLst/>
            <a:ahLst/>
            <a:cxnLst/>
            <a:rect l="l" t="t" r="r" b="b"/>
            <a:pathLst>
              <a:path w="9754869" h="10287000">
                <a:moveTo>
                  <a:pt x="0" y="10287000"/>
                </a:moveTo>
                <a:lnTo>
                  <a:pt x="9754605" y="10287000"/>
                </a:lnTo>
                <a:lnTo>
                  <a:pt x="975460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533765" cy="10287000"/>
            <a:chOff x="0" y="0"/>
            <a:chExt cx="853376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33765" cy="10287000"/>
            </a:xfrm>
            <a:custGeom>
              <a:avLst/>
              <a:gdLst/>
              <a:ahLst/>
              <a:cxnLst/>
              <a:rect l="l" t="t" r="r" b="b"/>
              <a:pathLst>
                <a:path w="8533765" h="10287000">
                  <a:moveTo>
                    <a:pt x="853339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33394" y="0"/>
                  </a:lnTo>
                  <a:lnTo>
                    <a:pt x="8533394" y="10286999"/>
                  </a:lnTo>
                  <a:close/>
                </a:path>
              </a:pathLst>
            </a:custGeom>
            <a:solidFill>
              <a:srgbClr val="2637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713" y="5370270"/>
              <a:ext cx="2505710" cy="218440"/>
            </a:xfrm>
            <a:custGeom>
              <a:avLst/>
              <a:gdLst/>
              <a:ahLst/>
              <a:cxnLst/>
              <a:rect l="l" t="t" r="r" b="b"/>
              <a:pathLst>
                <a:path w="2505710" h="218439">
                  <a:moveTo>
                    <a:pt x="2505219" y="217845"/>
                  </a:moveTo>
                  <a:lnTo>
                    <a:pt x="0" y="217845"/>
                  </a:lnTo>
                  <a:lnTo>
                    <a:pt x="0" y="0"/>
                  </a:lnTo>
                  <a:lnTo>
                    <a:pt x="2505219" y="0"/>
                  </a:lnTo>
                  <a:lnTo>
                    <a:pt x="2505219" y="217845"/>
                  </a:lnTo>
                  <a:close/>
                </a:path>
              </a:pathLst>
            </a:custGeom>
            <a:solidFill>
              <a:srgbClr val="8AA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13" y="3669832"/>
            <a:ext cx="7279005" cy="1071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850" b="0" spc="130" dirty="0">
                <a:latin typeface="Arial"/>
                <a:cs typeface="Arial"/>
              </a:rPr>
              <a:t>BRICK</a:t>
            </a:r>
            <a:r>
              <a:rPr sz="6850" b="0" spc="-225" dirty="0">
                <a:latin typeface="Arial"/>
                <a:cs typeface="Arial"/>
              </a:rPr>
              <a:t> </a:t>
            </a:r>
            <a:r>
              <a:rPr sz="6850" b="0" spc="145" dirty="0">
                <a:latin typeface="Arial"/>
                <a:cs typeface="Arial"/>
              </a:rPr>
              <a:t>BREAKER</a:t>
            </a:r>
            <a:endParaRPr sz="6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013" y="6152125"/>
            <a:ext cx="740410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220" dirty="0">
                <a:solidFill>
                  <a:srgbClr val="F9FBFF"/>
                </a:solidFill>
                <a:latin typeface="Arial"/>
                <a:cs typeface="Arial"/>
              </a:rPr>
              <a:t>A</a:t>
            </a:r>
            <a:r>
              <a:rPr sz="2900" spc="-550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F9FBFF"/>
                </a:solidFill>
                <a:latin typeface="Arial"/>
                <a:cs typeface="Arial"/>
              </a:rPr>
              <a:t>JAVA </a:t>
            </a:r>
            <a:r>
              <a:rPr sz="2900" spc="100" dirty="0">
                <a:solidFill>
                  <a:srgbClr val="F9FBFF"/>
                </a:solidFill>
                <a:latin typeface="Arial"/>
                <a:cs typeface="Arial"/>
              </a:rPr>
              <a:t>GAME </a:t>
            </a:r>
            <a:r>
              <a:rPr sz="2900" spc="60" dirty="0">
                <a:solidFill>
                  <a:srgbClr val="F9FBFF"/>
                </a:solidFill>
                <a:latin typeface="Arial"/>
                <a:cs typeface="Arial"/>
              </a:rPr>
              <a:t>DEVELOPMENT </a:t>
            </a:r>
            <a:r>
              <a:rPr sz="2900" spc="-5" dirty="0">
                <a:solidFill>
                  <a:srgbClr val="F9FBFF"/>
                </a:solidFill>
                <a:latin typeface="Arial"/>
                <a:cs typeface="Arial"/>
              </a:rPr>
              <a:t>PROJECT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1300" y="3875572"/>
            <a:ext cx="442087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263754"/>
                </a:solidFill>
                <a:latin typeface="Arial"/>
                <a:cs typeface="Arial"/>
              </a:rPr>
              <a:t>ENVIRONMENT</a:t>
            </a:r>
            <a:r>
              <a:rPr sz="3000" spc="-70" dirty="0">
                <a:solidFill>
                  <a:srgbClr val="263754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263754"/>
                </a:solidFill>
                <a:latin typeface="Arial"/>
                <a:cs typeface="Arial"/>
              </a:rPr>
              <a:t>USED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335"/>
              </a:spcBef>
            </a:pPr>
            <a:r>
              <a:rPr sz="2500" spc="70" dirty="0">
                <a:solidFill>
                  <a:srgbClr val="263754"/>
                </a:solidFill>
                <a:latin typeface="Times New Roman"/>
                <a:cs typeface="Times New Roman"/>
              </a:rPr>
              <a:t>Java </a:t>
            </a:r>
            <a:r>
              <a:rPr sz="2500" spc="-70" dirty="0">
                <a:solidFill>
                  <a:srgbClr val="263754"/>
                </a:solidFill>
                <a:latin typeface="Times New Roman"/>
                <a:cs typeface="Times New Roman"/>
              </a:rPr>
              <a:t>SE </a:t>
            </a:r>
            <a:r>
              <a:rPr sz="2500" spc="135" dirty="0">
                <a:solidFill>
                  <a:srgbClr val="263754"/>
                </a:solidFill>
                <a:latin typeface="Times New Roman"/>
                <a:cs typeface="Times New Roman"/>
              </a:rPr>
              <a:t>Development </a:t>
            </a:r>
            <a:r>
              <a:rPr sz="2500" spc="10" dirty="0">
                <a:solidFill>
                  <a:srgbClr val="263754"/>
                </a:solidFill>
                <a:latin typeface="Times New Roman"/>
                <a:cs typeface="Times New Roman"/>
              </a:rPr>
              <a:t>Kit</a:t>
            </a:r>
            <a:r>
              <a:rPr sz="2500" spc="-35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263754"/>
                </a:solidFill>
                <a:latin typeface="Times New Roman"/>
                <a:cs typeface="Times New Roman"/>
              </a:rPr>
              <a:t>17.0.1  </a:t>
            </a:r>
            <a:r>
              <a:rPr sz="2500" spc="120" dirty="0">
                <a:solidFill>
                  <a:srgbClr val="263754"/>
                </a:solidFill>
                <a:latin typeface="Times New Roman"/>
                <a:cs typeface="Times New Roman"/>
              </a:rPr>
              <a:t>Apache </a:t>
            </a:r>
            <a:r>
              <a:rPr sz="2500" spc="110" dirty="0">
                <a:solidFill>
                  <a:srgbClr val="263754"/>
                </a:solidFill>
                <a:latin typeface="Times New Roman"/>
                <a:cs typeface="Times New Roman"/>
              </a:rPr>
              <a:t>NetBeans</a:t>
            </a:r>
            <a:r>
              <a:rPr sz="2500" spc="-22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263754"/>
                </a:solidFill>
                <a:latin typeface="Times New Roman"/>
                <a:cs typeface="Times New Roman"/>
              </a:rPr>
              <a:t>12.5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1300" y="6053520"/>
            <a:ext cx="470344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263754"/>
                </a:solidFill>
                <a:latin typeface="Arial"/>
                <a:cs typeface="Arial"/>
              </a:rPr>
              <a:t>TECHNOLOGIES</a:t>
            </a:r>
            <a:r>
              <a:rPr sz="3000" spc="-100" dirty="0">
                <a:solidFill>
                  <a:srgbClr val="263754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63754"/>
                </a:solidFill>
                <a:latin typeface="Arial"/>
                <a:cs typeface="Arial"/>
              </a:rPr>
              <a:t>LEARNT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500" spc="-120" dirty="0">
                <a:solidFill>
                  <a:srgbClr val="263754"/>
                </a:solidFill>
                <a:latin typeface="Times New Roman"/>
                <a:cs typeface="Times New Roman"/>
              </a:rPr>
              <a:t>JAVA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130" dirty="0">
                <a:solidFill>
                  <a:srgbClr val="263754"/>
                </a:solidFill>
                <a:latin typeface="Times New Roman"/>
                <a:cs typeface="Times New Roman"/>
              </a:rPr>
              <a:t>Game</a:t>
            </a:r>
            <a:r>
              <a:rPr sz="250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500" spc="135" dirty="0">
                <a:solidFill>
                  <a:srgbClr val="263754"/>
                </a:solidFill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498" y="0"/>
            <a:ext cx="15710535" cy="10287000"/>
          </a:xfrm>
          <a:custGeom>
            <a:avLst/>
            <a:gdLst/>
            <a:ahLst/>
            <a:cxnLst/>
            <a:rect l="l" t="t" r="r" b="b"/>
            <a:pathLst>
              <a:path w="15710535" h="10287000">
                <a:moveTo>
                  <a:pt x="0" y="10287000"/>
                </a:moveTo>
                <a:lnTo>
                  <a:pt x="15710501" y="10287000"/>
                </a:lnTo>
                <a:lnTo>
                  <a:pt x="1571050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78100" cy="10287000"/>
          </a:xfrm>
          <a:custGeom>
            <a:avLst/>
            <a:gdLst/>
            <a:ahLst/>
            <a:cxnLst/>
            <a:rect l="l" t="t" r="r" b="b"/>
            <a:pathLst>
              <a:path w="2578100" h="10287000">
                <a:moveTo>
                  <a:pt x="25774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577498" y="0"/>
                </a:lnTo>
                <a:lnTo>
                  <a:pt x="2577498" y="10286999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1135" y="793543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1135" y="8440262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1135" y="894508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1135" y="9449912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572" y="7652132"/>
            <a:ext cx="1089723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6540">
              <a:lnSpc>
                <a:spcPct val="116199"/>
              </a:lnSpc>
              <a:spcBef>
                <a:spcPts val="100"/>
              </a:spcBef>
            </a:pPr>
            <a:r>
              <a:rPr sz="2850" spc="85" dirty="0">
                <a:solidFill>
                  <a:srgbClr val="263754"/>
                </a:solidFill>
                <a:latin typeface="Times New Roman"/>
                <a:cs typeface="Times New Roman"/>
              </a:rPr>
              <a:t>Display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45" dirty="0">
                <a:solidFill>
                  <a:srgbClr val="263754"/>
                </a:solidFill>
                <a:latin typeface="Times New Roman"/>
                <a:cs typeface="Times New Roman"/>
              </a:rPr>
              <a:t>bricks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220" dirty="0">
                <a:solidFill>
                  <a:srgbClr val="263754"/>
                </a:solidFill>
                <a:latin typeface="Times New Roman"/>
                <a:cs typeface="Times New Roman"/>
              </a:rPr>
              <a:t>and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75" dirty="0">
                <a:solidFill>
                  <a:srgbClr val="263754"/>
                </a:solidFill>
                <a:latin typeface="Times New Roman"/>
                <a:cs typeface="Times New Roman"/>
              </a:rPr>
              <a:t>disappear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60" dirty="0">
                <a:solidFill>
                  <a:srgbClr val="263754"/>
                </a:solidFill>
                <a:latin typeface="Times New Roman"/>
                <a:cs typeface="Times New Roman"/>
              </a:rPr>
              <a:t>after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40" dirty="0">
                <a:solidFill>
                  <a:srgbClr val="263754"/>
                </a:solidFill>
                <a:latin typeface="Times New Roman"/>
                <a:cs typeface="Times New Roman"/>
              </a:rPr>
              <a:t>hitting</a:t>
            </a:r>
            <a:r>
              <a:rPr sz="28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200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25" dirty="0">
                <a:solidFill>
                  <a:srgbClr val="263754"/>
                </a:solidFill>
                <a:latin typeface="Times New Roman"/>
                <a:cs typeface="Times New Roman"/>
              </a:rPr>
              <a:t>ball.  </a:t>
            </a:r>
            <a:r>
              <a:rPr sz="2850" spc="95" dirty="0">
                <a:solidFill>
                  <a:srgbClr val="263754"/>
                </a:solidFill>
                <a:latin typeface="Times New Roman"/>
                <a:cs typeface="Times New Roman"/>
              </a:rPr>
              <a:t>Small</a:t>
            </a:r>
            <a:r>
              <a:rPr sz="2850" spc="-5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70" dirty="0">
                <a:solidFill>
                  <a:srgbClr val="263754"/>
                </a:solidFill>
                <a:latin typeface="Times New Roman"/>
                <a:cs typeface="Times New Roman"/>
              </a:rPr>
              <a:t>platform</a:t>
            </a:r>
            <a:r>
              <a:rPr sz="2850" spc="-5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45" dirty="0">
                <a:solidFill>
                  <a:srgbClr val="263754"/>
                </a:solidFill>
                <a:latin typeface="Times New Roman"/>
                <a:cs typeface="Times New Roman"/>
              </a:rPr>
              <a:t>moving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00" dirty="0">
                <a:solidFill>
                  <a:srgbClr val="263754"/>
                </a:solidFill>
                <a:latin typeface="Times New Roman"/>
                <a:cs typeface="Times New Roman"/>
              </a:rPr>
              <a:t>left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220" dirty="0">
                <a:solidFill>
                  <a:srgbClr val="263754"/>
                </a:solidFill>
                <a:latin typeface="Times New Roman"/>
                <a:cs typeface="Times New Roman"/>
              </a:rPr>
              <a:t>and</a:t>
            </a:r>
            <a:r>
              <a:rPr sz="2850" spc="-5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50" dirty="0">
                <a:solidFill>
                  <a:srgbClr val="263754"/>
                </a:solidFill>
                <a:latin typeface="Times New Roman"/>
                <a:cs typeface="Times New Roman"/>
              </a:rPr>
              <a:t>right</a:t>
            </a:r>
            <a:endParaRPr sz="285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</a:pPr>
            <a:r>
              <a:rPr sz="2850" spc="145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20" dirty="0">
                <a:solidFill>
                  <a:srgbClr val="263754"/>
                </a:solidFill>
                <a:latin typeface="Times New Roman"/>
                <a:cs typeface="Times New Roman"/>
              </a:rPr>
              <a:t>ball</a:t>
            </a:r>
            <a:r>
              <a:rPr sz="28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204" dirty="0">
                <a:solidFill>
                  <a:srgbClr val="263754"/>
                </a:solidFill>
                <a:latin typeface="Times New Roman"/>
                <a:cs typeface="Times New Roman"/>
              </a:rPr>
              <a:t>must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95" dirty="0">
                <a:solidFill>
                  <a:srgbClr val="263754"/>
                </a:solidFill>
                <a:latin typeface="Times New Roman"/>
                <a:cs typeface="Times New Roman"/>
              </a:rPr>
              <a:t>bounce</a:t>
            </a:r>
            <a:r>
              <a:rPr sz="28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60" dirty="0">
                <a:solidFill>
                  <a:srgbClr val="263754"/>
                </a:solidFill>
                <a:latin typeface="Times New Roman"/>
                <a:cs typeface="Times New Roman"/>
              </a:rPr>
              <a:t>after</a:t>
            </a:r>
            <a:r>
              <a:rPr sz="28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40" dirty="0">
                <a:solidFill>
                  <a:srgbClr val="263754"/>
                </a:solidFill>
                <a:latin typeface="Times New Roman"/>
                <a:cs typeface="Times New Roman"/>
              </a:rPr>
              <a:t>hitting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50" dirty="0">
                <a:solidFill>
                  <a:srgbClr val="263754"/>
                </a:solidFill>
                <a:latin typeface="Times New Roman"/>
                <a:cs typeface="Times New Roman"/>
              </a:rPr>
              <a:t>brick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220" dirty="0">
                <a:solidFill>
                  <a:srgbClr val="263754"/>
                </a:solidFill>
                <a:latin typeface="Times New Roman"/>
                <a:cs typeface="Times New Roman"/>
              </a:rPr>
              <a:t>and</a:t>
            </a:r>
            <a:r>
              <a:rPr sz="2850" spc="-5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70" dirty="0">
                <a:solidFill>
                  <a:srgbClr val="263754"/>
                </a:solidFill>
                <a:latin typeface="Times New Roman"/>
                <a:cs typeface="Times New Roman"/>
              </a:rPr>
              <a:t>platform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55" dirty="0">
                <a:solidFill>
                  <a:srgbClr val="263754"/>
                </a:solidFill>
                <a:latin typeface="Times New Roman"/>
                <a:cs typeface="Times New Roman"/>
              </a:rPr>
              <a:t>at</a:t>
            </a:r>
            <a:r>
              <a:rPr sz="28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200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28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80" dirty="0">
                <a:solidFill>
                  <a:srgbClr val="263754"/>
                </a:solidFill>
                <a:latin typeface="Times New Roman"/>
                <a:cs typeface="Times New Roman"/>
              </a:rPr>
              <a:t>bottom  </a:t>
            </a:r>
            <a:r>
              <a:rPr sz="2850" spc="110" dirty="0">
                <a:solidFill>
                  <a:srgbClr val="263754"/>
                </a:solidFill>
                <a:latin typeface="Times New Roman"/>
                <a:cs typeface="Times New Roman"/>
              </a:rPr>
              <a:t>Score</a:t>
            </a:r>
            <a:r>
              <a:rPr sz="2850" spc="-5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2850" spc="114" dirty="0">
                <a:solidFill>
                  <a:srgbClr val="263754"/>
                </a:solidFill>
                <a:latin typeface="Times New Roman"/>
                <a:cs typeface="Times New Roman"/>
              </a:rPr>
              <a:t>display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35060" y="556971"/>
            <a:ext cx="9448800" cy="9823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250" b="0" spc="-15" dirty="0">
                <a:solidFill>
                  <a:srgbClr val="263754"/>
                </a:solidFill>
                <a:latin typeface="Arial"/>
                <a:cs typeface="Arial"/>
              </a:rPr>
              <a:t>PROJECT</a:t>
            </a:r>
            <a:r>
              <a:rPr sz="6250" b="0" spc="-195" dirty="0">
                <a:solidFill>
                  <a:srgbClr val="263754"/>
                </a:solidFill>
                <a:latin typeface="Arial"/>
                <a:cs typeface="Arial"/>
              </a:rPr>
              <a:t> </a:t>
            </a:r>
            <a:r>
              <a:rPr sz="6250" b="0" spc="65" dirty="0">
                <a:solidFill>
                  <a:srgbClr val="263754"/>
                </a:solidFill>
                <a:latin typeface="Arial"/>
                <a:cs typeface="Arial"/>
              </a:rPr>
              <a:t>DESCRIPTION</a:t>
            </a:r>
            <a:endParaRPr sz="6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7760" y="7113361"/>
            <a:ext cx="5585460" cy="147955"/>
          </a:xfrm>
          <a:custGeom>
            <a:avLst/>
            <a:gdLst/>
            <a:ahLst/>
            <a:cxnLst/>
            <a:rect l="l" t="t" r="r" b="b"/>
            <a:pathLst>
              <a:path w="5585459" h="147954">
                <a:moveTo>
                  <a:pt x="5585335" y="147689"/>
                </a:moveTo>
                <a:lnTo>
                  <a:pt x="0" y="147689"/>
                </a:lnTo>
                <a:lnTo>
                  <a:pt x="0" y="0"/>
                </a:lnTo>
                <a:lnTo>
                  <a:pt x="5585335" y="0"/>
                </a:lnTo>
                <a:lnTo>
                  <a:pt x="5585335" y="147689"/>
                </a:lnTo>
                <a:close/>
              </a:path>
            </a:pathLst>
          </a:custGeom>
          <a:solidFill>
            <a:srgbClr val="8AAB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5068" y="1903327"/>
            <a:ext cx="13305155" cy="52416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22605">
              <a:lnSpc>
                <a:spcPct val="117100"/>
              </a:lnSpc>
              <a:spcBef>
                <a:spcPts val="90"/>
              </a:spcBef>
            </a:pPr>
            <a:r>
              <a:rPr sz="3150" spc="165" dirty="0">
                <a:solidFill>
                  <a:srgbClr val="263754"/>
                </a:solidFill>
                <a:latin typeface="Times New Roman"/>
                <a:cs typeface="Times New Roman"/>
              </a:rPr>
              <a:t>Some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20" dirty="0">
                <a:solidFill>
                  <a:srgbClr val="263754"/>
                </a:solidFill>
                <a:latin typeface="Times New Roman"/>
                <a:cs typeface="Times New Roman"/>
              </a:rPr>
              <a:t>of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60" dirty="0">
                <a:solidFill>
                  <a:srgbClr val="263754"/>
                </a:solidFill>
                <a:latin typeface="Times New Roman"/>
                <a:cs typeface="Times New Roman"/>
              </a:rPr>
              <a:t>you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already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10" dirty="0">
                <a:solidFill>
                  <a:srgbClr val="263754"/>
                </a:solidFill>
                <a:latin typeface="Times New Roman"/>
                <a:cs typeface="Times New Roman"/>
              </a:rPr>
              <a:t>know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15" dirty="0">
                <a:solidFill>
                  <a:srgbClr val="263754"/>
                </a:solidFill>
                <a:latin typeface="Times New Roman"/>
                <a:cs typeface="Times New Roman"/>
              </a:rPr>
              <a:t>about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5" dirty="0">
                <a:solidFill>
                  <a:srgbClr val="263754"/>
                </a:solidFill>
                <a:latin typeface="Times New Roman"/>
                <a:cs typeface="Times New Roman"/>
              </a:rPr>
              <a:t>brick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breaker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15" dirty="0">
                <a:solidFill>
                  <a:srgbClr val="263754"/>
                </a:solidFill>
                <a:latin typeface="Times New Roman"/>
                <a:cs typeface="Times New Roman"/>
              </a:rPr>
              <a:t>game.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40" dirty="0">
                <a:solidFill>
                  <a:srgbClr val="263754"/>
                </a:solidFill>
                <a:latin typeface="Times New Roman"/>
                <a:cs typeface="Times New Roman"/>
              </a:rPr>
              <a:t>It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has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20" dirty="0">
                <a:solidFill>
                  <a:srgbClr val="263754"/>
                </a:solidFill>
                <a:latin typeface="Times New Roman"/>
                <a:cs typeface="Times New Roman"/>
              </a:rPr>
              <a:t>a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small  </a:t>
            </a:r>
            <a:r>
              <a:rPr sz="3150" spc="150" dirty="0">
                <a:solidFill>
                  <a:srgbClr val="263754"/>
                </a:solidFill>
                <a:latin typeface="Times New Roman"/>
                <a:cs typeface="Times New Roman"/>
              </a:rPr>
              <a:t>ball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15" dirty="0">
                <a:solidFill>
                  <a:srgbClr val="263754"/>
                </a:solidFill>
                <a:latin typeface="Times New Roman"/>
                <a:cs typeface="Times New Roman"/>
              </a:rPr>
              <a:t>that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75" dirty="0">
                <a:solidFill>
                  <a:srgbClr val="263754"/>
                </a:solidFill>
                <a:latin typeface="Times New Roman"/>
                <a:cs typeface="Times New Roman"/>
              </a:rPr>
              <a:t>hits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bricks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with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20" dirty="0">
                <a:solidFill>
                  <a:srgbClr val="263754"/>
                </a:solidFill>
                <a:latin typeface="Times New Roman"/>
                <a:cs typeface="Times New Roman"/>
              </a:rPr>
              <a:t>help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20" dirty="0">
                <a:solidFill>
                  <a:srgbClr val="263754"/>
                </a:solidFill>
                <a:latin typeface="Times New Roman"/>
                <a:cs typeface="Times New Roman"/>
              </a:rPr>
              <a:t>of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20" dirty="0">
                <a:solidFill>
                  <a:srgbClr val="263754"/>
                </a:solidFill>
                <a:latin typeface="Times New Roman"/>
                <a:cs typeface="Times New Roman"/>
              </a:rPr>
              <a:t>a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20" dirty="0">
                <a:solidFill>
                  <a:srgbClr val="263754"/>
                </a:solidFill>
                <a:latin typeface="Times New Roman"/>
                <a:cs typeface="Times New Roman"/>
              </a:rPr>
              <a:t>little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04" dirty="0">
                <a:solidFill>
                  <a:srgbClr val="263754"/>
                </a:solidFill>
                <a:latin typeface="Times New Roman"/>
                <a:cs typeface="Times New Roman"/>
              </a:rPr>
              <a:t>platform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90" dirty="0">
                <a:solidFill>
                  <a:srgbClr val="263754"/>
                </a:solidFill>
                <a:latin typeface="Times New Roman"/>
                <a:cs typeface="Times New Roman"/>
              </a:rPr>
              <a:t>at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5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10" dirty="0">
                <a:solidFill>
                  <a:srgbClr val="263754"/>
                </a:solidFill>
                <a:latin typeface="Times New Roman"/>
                <a:cs typeface="Times New Roman"/>
              </a:rPr>
              <a:t>bottom.</a:t>
            </a:r>
            <a:endParaRPr sz="3150" dirty="0"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250"/>
              </a:spcBef>
            </a:pP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player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00" dirty="0">
                <a:solidFill>
                  <a:srgbClr val="263754"/>
                </a:solidFill>
                <a:latin typeface="Times New Roman"/>
                <a:cs typeface="Times New Roman"/>
              </a:rPr>
              <a:t>uses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75" dirty="0">
                <a:solidFill>
                  <a:srgbClr val="263754"/>
                </a:solidFill>
                <a:latin typeface="Times New Roman"/>
                <a:cs typeface="Times New Roman"/>
              </a:rPr>
              <a:t>this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04" dirty="0">
                <a:solidFill>
                  <a:srgbClr val="263754"/>
                </a:solidFill>
                <a:latin typeface="Times New Roman"/>
                <a:cs typeface="Times New Roman"/>
              </a:rPr>
              <a:t>platform</a:t>
            </a:r>
            <a:r>
              <a:rPr sz="3150" spc="-4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60" dirty="0">
                <a:solidFill>
                  <a:srgbClr val="263754"/>
                </a:solidFill>
                <a:latin typeface="Times New Roman"/>
                <a:cs typeface="Times New Roman"/>
              </a:rPr>
              <a:t>to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bounce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50" dirty="0">
                <a:solidFill>
                  <a:srgbClr val="263754"/>
                </a:solidFill>
                <a:latin typeface="Times New Roman"/>
                <a:cs typeface="Times New Roman"/>
              </a:rPr>
              <a:t>ball.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The</a:t>
            </a:r>
            <a:r>
              <a:rPr sz="3150" spc="-40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70" dirty="0">
                <a:solidFill>
                  <a:srgbClr val="263754"/>
                </a:solidFill>
                <a:latin typeface="Times New Roman"/>
                <a:cs typeface="Times New Roman"/>
              </a:rPr>
              <a:t>more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160" dirty="0">
                <a:solidFill>
                  <a:srgbClr val="263754"/>
                </a:solidFill>
                <a:latin typeface="Times New Roman"/>
                <a:cs typeface="Times New Roman"/>
              </a:rPr>
              <a:t>you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29" dirty="0">
                <a:solidFill>
                  <a:srgbClr val="263754"/>
                </a:solidFill>
                <a:latin typeface="Times New Roman"/>
                <a:cs typeface="Times New Roman"/>
              </a:rPr>
              <a:t>break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  </a:t>
            </a:r>
            <a:r>
              <a:rPr sz="3150" spc="175" dirty="0">
                <a:solidFill>
                  <a:srgbClr val="263754"/>
                </a:solidFill>
                <a:latin typeface="Times New Roman"/>
                <a:cs typeface="Times New Roman"/>
              </a:rPr>
              <a:t>bricks,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 </a:t>
            </a:r>
            <a:r>
              <a:rPr sz="3150" spc="270" dirty="0">
                <a:solidFill>
                  <a:srgbClr val="263754"/>
                </a:solidFill>
                <a:latin typeface="Times New Roman"/>
                <a:cs typeface="Times New Roman"/>
              </a:rPr>
              <a:t>more </a:t>
            </a:r>
            <a:r>
              <a:rPr sz="3150" spc="160" dirty="0">
                <a:solidFill>
                  <a:srgbClr val="263754"/>
                </a:solidFill>
                <a:latin typeface="Times New Roman"/>
                <a:cs typeface="Times New Roman"/>
              </a:rPr>
              <a:t>you </a:t>
            </a:r>
            <a:r>
              <a:rPr sz="3150" spc="190" dirty="0">
                <a:solidFill>
                  <a:srgbClr val="263754"/>
                </a:solidFill>
                <a:latin typeface="Times New Roman"/>
                <a:cs typeface="Times New Roman"/>
              </a:rPr>
              <a:t>score. </a:t>
            </a:r>
            <a:r>
              <a:rPr sz="3150" spc="100" dirty="0">
                <a:solidFill>
                  <a:srgbClr val="263754"/>
                </a:solidFill>
                <a:latin typeface="Times New Roman"/>
                <a:cs typeface="Times New Roman"/>
              </a:rPr>
              <a:t>If </a:t>
            </a:r>
            <a:r>
              <a:rPr sz="3150" spc="160" dirty="0">
                <a:solidFill>
                  <a:srgbClr val="263754"/>
                </a:solidFill>
                <a:latin typeface="Times New Roman"/>
                <a:cs typeface="Times New Roman"/>
              </a:rPr>
              <a:t>you </a:t>
            </a:r>
            <a:r>
              <a:rPr sz="3150" spc="195" dirty="0">
                <a:solidFill>
                  <a:srgbClr val="263754"/>
                </a:solidFill>
                <a:latin typeface="Times New Roman"/>
                <a:cs typeface="Times New Roman"/>
              </a:rPr>
              <a:t>miss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 </a:t>
            </a:r>
            <a:r>
              <a:rPr sz="3150" spc="150" dirty="0">
                <a:solidFill>
                  <a:srgbClr val="263754"/>
                </a:solidFill>
                <a:latin typeface="Times New Roman"/>
                <a:cs typeface="Times New Roman"/>
              </a:rPr>
              <a:t>ball </a:t>
            </a:r>
            <a:r>
              <a:rPr sz="3150" spc="160" dirty="0">
                <a:solidFill>
                  <a:srgbClr val="263754"/>
                </a:solidFill>
                <a:latin typeface="Times New Roman"/>
                <a:cs typeface="Times New Roman"/>
              </a:rPr>
              <a:t>to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bounce </a:t>
            </a:r>
            <a:r>
              <a:rPr sz="3150" spc="265" dirty="0">
                <a:solidFill>
                  <a:srgbClr val="263754"/>
                </a:solidFill>
                <a:latin typeface="Times New Roman"/>
                <a:cs typeface="Times New Roman"/>
              </a:rPr>
              <a:t>then </a:t>
            </a:r>
            <a:r>
              <a:rPr sz="3150" spc="229" dirty="0">
                <a:solidFill>
                  <a:srgbClr val="263754"/>
                </a:solidFill>
                <a:latin typeface="Times New Roman"/>
                <a:cs typeface="Times New Roman"/>
              </a:rPr>
              <a:t>game  </a:t>
            </a:r>
            <a:r>
              <a:rPr sz="3150" spc="170" dirty="0">
                <a:solidFill>
                  <a:srgbClr val="263754"/>
                </a:solidFill>
                <a:latin typeface="Times New Roman"/>
                <a:cs typeface="Times New Roman"/>
              </a:rPr>
              <a:t>over.</a:t>
            </a:r>
            <a:r>
              <a:rPr sz="3150" spc="-45" dirty="0">
                <a:solidFill>
                  <a:srgbClr val="263754"/>
                </a:solidFill>
                <a:latin typeface="Times New Roman"/>
                <a:cs typeface="Times New Roman"/>
              </a:rPr>
              <a:t> </a:t>
            </a:r>
            <a:endParaRPr lang="en-IN" sz="3150" spc="-45" dirty="0">
              <a:solidFill>
                <a:srgbClr val="26375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250"/>
              </a:spcBef>
            </a:pPr>
            <a:endParaRPr lang="en-IN" sz="3150" spc="-45" dirty="0">
              <a:solidFill>
                <a:srgbClr val="26375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250"/>
              </a:spcBef>
            </a:pPr>
            <a:endParaRPr lang="en-IN" sz="3150" spc="-45" dirty="0">
              <a:solidFill>
                <a:srgbClr val="26375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250"/>
              </a:spcBef>
            </a:pPr>
            <a:endParaRPr lang="en-IN" sz="3150" spc="-45" dirty="0">
              <a:solidFill>
                <a:srgbClr val="26375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250"/>
              </a:spcBef>
            </a:pP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The </a:t>
            </a:r>
            <a:r>
              <a:rPr sz="3150" spc="130" dirty="0">
                <a:solidFill>
                  <a:srgbClr val="263754"/>
                </a:solidFill>
                <a:latin typeface="Times New Roman"/>
                <a:cs typeface="Times New Roman"/>
              </a:rPr>
              <a:t>following </a:t>
            </a:r>
            <a:r>
              <a:rPr sz="3150" spc="240" dirty="0">
                <a:solidFill>
                  <a:srgbClr val="263754"/>
                </a:solidFill>
                <a:latin typeface="Times New Roman"/>
                <a:cs typeface="Times New Roman"/>
              </a:rPr>
              <a:t>are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 </a:t>
            </a:r>
            <a:r>
              <a:rPr sz="3150" spc="195" dirty="0">
                <a:solidFill>
                  <a:srgbClr val="263754"/>
                </a:solidFill>
                <a:latin typeface="Times New Roman"/>
                <a:cs typeface="Times New Roman"/>
              </a:rPr>
              <a:t>milestones </a:t>
            </a:r>
            <a:r>
              <a:rPr sz="3150" spc="120" dirty="0">
                <a:solidFill>
                  <a:srgbClr val="263754"/>
                </a:solidFill>
                <a:latin typeface="Times New Roman"/>
                <a:cs typeface="Times New Roman"/>
              </a:rPr>
              <a:t>of </a:t>
            </a:r>
            <a:r>
              <a:rPr sz="3150" spc="235" dirty="0">
                <a:solidFill>
                  <a:srgbClr val="263754"/>
                </a:solidFill>
                <a:latin typeface="Times New Roman"/>
                <a:cs typeface="Times New Roman"/>
              </a:rPr>
              <a:t>the </a:t>
            </a:r>
            <a:r>
              <a:rPr sz="3150" spc="180" dirty="0">
                <a:solidFill>
                  <a:srgbClr val="263754"/>
                </a:solidFill>
                <a:latin typeface="Times New Roman"/>
                <a:cs typeface="Times New Roman"/>
              </a:rPr>
              <a:t>project  </a:t>
            </a:r>
            <a:r>
              <a:rPr sz="3150" spc="220" dirty="0">
                <a:solidFill>
                  <a:srgbClr val="263754"/>
                </a:solidFill>
                <a:latin typeface="Times New Roman"/>
                <a:cs typeface="Times New Roman"/>
              </a:rPr>
              <a:t>implementation</a:t>
            </a:r>
            <a:r>
              <a:rPr lang="en-IN" sz="3150" spc="220" dirty="0">
                <a:solidFill>
                  <a:srgbClr val="263754"/>
                </a:solidFill>
                <a:latin typeface="Times New Roman"/>
                <a:cs typeface="Times New Roman"/>
              </a:rPr>
              <a:t>:-</a:t>
            </a:r>
            <a:endParaRPr sz="3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86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">
            <a:extLst>
              <a:ext uri="{FF2B5EF4-FFF2-40B4-BE49-F238E27FC236}">
                <a16:creationId xmlns:a16="http://schemas.microsoft.com/office/drawing/2014/main" id="{EF03FB58-A5A6-44FC-B09B-386C236D7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775" y="2507204"/>
            <a:ext cx="16554450" cy="774654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63880" indent="-457200">
              <a:lnSpc>
                <a:spcPct val="10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endParaRPr lang="en-IN" spc="125" dirty="0"/>
          </a:p>
          <a:p>
            <a:pPr marL="563880" indent="-457200">
              <a:lnSpc>
                <a:spcPct val="10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pc="125" dirty="0"/>
              <a:t>This</a:t>
            </a:r>
            <a:r>
              <a:rPr spc="-55" dirty="0"/>
              <a:t> </a:t>
            </a:r>
            <a:r>
              <a:rPr spc="100" dirty="0"/>
              <a:t>is</a:t>
            </a:r>
            <a:r>
              <a:rPr spc="-55" dirty="0"/>
              <a:t> </a:t>
            </a:r>
            <a:r>
              <a:rPr spc="204" dirty="0"/>
              <a:t>a</a:t>
            </a:r>
            <a:r>
              <a:rPr spc="-55" dirty="0"/>
              <a:t> </a:t>
            </a:r>
            <a:r>
              <a:rPr spc="105" dirty="0"/>
              <a:t>java</a:t>
            </a:r>
            <a:r>
              <a:rPr spc="-55" dirty="0"/>
              <a:t> </a:t>
            </a:r>
            <a:r>
              <a:rPr spc="165" dirty="0"/>
              <a:t>project</a:t>
            </a:r>
            <a:r>
              <a:rPr spc="-50" dirty="0"/>
              <a:t> </a:t>
            </a:r>
            <a:r>
              <a:rPr spc="145" dirty="0"/>
              <a:t>so</a:t>
            </a:r>
            <a:r>
              <a:rPr spc="-55" dirty="0"/>
              <a:t> </a:t>
            </a:r>
            <a:r>
              <a:rPr spc="145" dirty="0"/>
              <a:t>you</a:t>
            </a:r>
            <a:r>
              <a:rPr spc="-55" dirty="0"/>
              <a:t> </a:t>
            </a:r>
            <a:r>
              <a:rPr spc="225" dirty="0"/>
              <a:t>can</a:t>
            </a:r>
            <a:r>
              <a:rPr spc="-55" dirty="0"/>
              <a:t> </a:t>
            </a:r>
            <a:r>
              <a:rPr spc="200" dirty="0"/>
              <a:t>use</a:t>
            </a:r>
            <a:r>
              <a:rPr spc="-55" dirty="0"/>
              <a:t> </a:t>
            </a:r>
            <a:r>
              <a:rPr spc="220" dirty="0"/>
              <a:t>the</a:t>
            </a:r>
            <a:r>
              <a:rPr spc="-50" dirty="0"/>
              <a:t> </a:t>
            </a:r>
            <a:r>
              <a:rPr spc="15" dirty="0"/>
              <a:t>IDE</a:t>
            </a:r>
            <a:r>
              <a:rPr spc="-55" dirty="0"/>
              <a:t> </a:t>
            </a:r>
            <a:r>
              <a:rPr spc="114" dirty="0"/>
              <a:t>like</a:t>
            </a:r>
            <a:r>
              <a:rPr spc="-55" dirty="0"/>
              <a:t> </a:t>
            </a:r>
            <a:r>
              <a:rPr spc="150" dirty="0"/>
              <a:t>eclipse</a:t>
            </a:r>
            <a:r>
              <a:rPr spc="-55" dirty="0"/>
              <a:t> </a:t>
            </a:r>
            <a:r>
              <a:rPr spc="250" dirty="0"/>
              <a:t>and</a:t>
            </a:r>
            <a:r>
              <a:rPr spc="-55" dirty="0"/>
              <a:t> </a:t>
            </a:r>
            <a:r>
              <a:rPr spc="135" dirty="0"/>
              <a:t>Net</a:t>
            </a:r>
            <a:r>
              <a:rPr spc="-50" dirty="0"/>
              <a:t> </a:t>
            </a:r>
            <a:r>
              <a:rPr spc="225" dirty="0"/>
              <a:t>beans</a:t>
            </a:r>
            <a:r>
              <a:rPr spc="-55" dirty="0"/>
              <a:t> </a:t>
            </a:r>
            <a:r>
              <a:rPr spc="160" dirty="0"/>
              <a:t>etc.</a:t>
            </a:r>
            <a:endParaRPr lang="en-IN" spc="160" dirty="0"/>
          </a:p>
          <a:p>
            <a:pPr marL="106680">
              <a:lnSpc>
                <a:spcPct val="100000"/>
              </a:lnSpc>
              <a:spcBef>
                <a:spcPts val="655"/>
              </a:spcBef>
            </a:pPr>
            <a:endParaRPr spc="160" dirty="0"/>
          </a:p>
          <a:p>
            <a:pPr marL="563880" marR="164465" indent="-457200">
              <a:lnSpc>
                <a:spcPts val="428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spc="120" dirty="0"/>
              <a:t>Initially,</a:t>
            </a:r>
            <a:r>
              <a:rPr spc="-55" dirty="0"/>
              <a:t> </a:t>
            </a:r>
            <a:r>
              <a:rPr spc="145" dirty="0"/>
              <a:t>you</a:t>
            </a:r>
            <a:r>
              <a:rPr spc="-50" dirty="0"/>
              <a:t> </a:t>
            </a:r>
            <a:r>
              <a:rPr spc="185" dirty="0"/>
              <a:t>have</a:t>
            </a:r>
            <a:r>
              <a:rPr spc="-50" dirty="0"/>
              <a:t> </a:t>
            </a:r>
            <a:r>
              <a:rPr spc="150" dirty="0"/>
              <a:t>to</a:t>
            </a:r>
            <a:r>
              <a:rPr spc="-55" dirty="0"/>
              <a:t> </a:t>
            </a:r>
            <a:r>
              <a:rPr spc="195" dirty="0"/>
              <a:t>create</a:t>
            </a:r>
            <a:r>
              <a:rPr spc="-50" dirty="0"/>
              <a:t> </a:t>
            </a:r>
            <a:r>
              <a:rPr spc="204" dirty="0"/>
              <a:t>a</a:t>
            </a:r>
            <a:r>
              <a:rPr spc="-50" dirty="0"/>
              <a:t> </a:t>
            </a:r>
            <a:r>
              <a:rPr spc="225" dirty="0"/>
              <a:t>frame</a:t>
            </a:r>
            <a:r>
              <a:rPr spc="-50" dirty="0"/>
              <a:t> </a:t>
            </a:r>
            <a:r>
              <a:rPr spc="165" dirty="0"/>
              <a:t>for</a:t>
            </a:r>
            <a:r>
              <a:rPr spc="-55" dirty="0"/>
              <a:t> </a:t>
            </a:r>
            <a:r>
              <a:rPr spc="220" dirty="0"/>
              <a:t>the</a:t>
            </a:r>
            <a:r>
              <a:rPr spc="-50" dirty="0"/>
              <a:t> </a:t>
            </a:r>
            <a:r>
              <a:rPr spc="200" dirty="0"/>
              <a:t>game.</a:t>
            </a:r>
            <a:r>
              <a:rPr spc="-50" dirty="0"/>
              <a:t> </a:t>
            </a:r>
            <a:r>
              <a:rPr spc="165" dirty="0"/>
              <a:t>For</a:t>
            </a:r>
            <a:r>
              <a:rPr spc="-50" dirty="0"/>
              <a:t> </a:t>
            </a:r>
            <a:r>
              <a:rPr spc="204" dirty="0"/>
              <a:t>that</a:t>
            </a:r>
            <a:r>
              <a:rPr spc="-55" dirty="0"/>
              <a:t> </a:t>
            </a:r>
            <a:r>
              <a:rPr spc="195" dirty="0"/>
              <a:t>create</a:t>
            </a:r>
            <a:r>
              <a:rPr spc="-50" dirty="0"/>
              <a:t> </a:t>
            </a:r>
            <a:r>
              <a:rPr spc="204" dirty="0"/>
              <a:t>a</a:t>
            </a:r>
            <a:r>
              <a:rPr spc="-50" dirty="0"/>
              <a:t> </a:t>
            </a:r>
            <a:r>
              <a:rPr spc="135" dirty="0"/>
              <a:t>class</a:t>
            </a:r>
            <a:r>
              <a:rPr spc="-55" dirty="0"/>
              <a:t> </a:t>
            </a:r>
            <a:r>
              <a:rPr spc="145" dirty="0"/>
              <a:t>called</a:t>
            </a:r>
            <a:r>
              <a:rPr spc="-50" dirty="0"/>
              <a:t> </a:t>
            </a:r>
            <a:r>
              <a:rPr spc="160" dirty="0"/>
              <a:t>Main</a:t>
            </a:r>
            <a:r>
              <a:rPr spc="-50" dirty="0"/>
              <a:t> </a:t>
            </a:r>
            <a:r>
              <a:rPr spc="190" dirty="0"/>
              <a:t>which  </a:t>
            </a:r>
            <a:r>
              <a:rPr spc="185" dirty="0"/>
              <a:t>contains</a:t>
            </a:r>
            <a:r>
              <a:rPr spc="-50" dirty="0"/>
              <a:t> </a:t>
            </a:r>
            <a:r>
              <a:rPr spc="220" dirty="0"/>
              <a:t>the</a:t>
            </a:r>
            <a:r>
              <a:rPr spc="-45" dirty="0"/>
              <a:t> </a:t>
            </a:r>
            <a:r>
              <a:rPr spc="245" dirty="0"/>
              <a:t>main</a:t>
            </a:r>
            <a:r>
              <a:rPr spc="-45" dirty="0"/>
              <a:t> </a:t>
            </a:r>
            <a:r>
              <a:rPr spc="225" dirty="0"/>
              <a:t>method.</a:t>
            </a:r>
            <a:r>
              <a:rPr spc="-45" dirty="0"/>
              <a:t> </a:t>
            </a:r>
            <a:r>
              <a:rPr spc="210" dirty="0"/>
              <a:t>Then</a:t>
            </a:r>
            <a:r>
              <a:rPr spc="-45" dirty="0"/>
              <a:t> </a:t>
            </a:r>
            <a:r>
              <a:rPr spc="195" dirty="0"/>
              <a:t>create</a:t>
            </a:r>
            <a:r>
              <a:rPr spc="-45" dirty="0"/>
              <a:t> </a:t>
            </a:r>
            <a:r>
              <a:rPr spc="204" dirty="0"/>
              <a:t>boundaries</a:t>
            </a:r>
            <a:r>
              <a:rPr spc="-45" dirty="0"/>
              <a:t> </a:t>
            </a:r>
            <a:r>
              <a:rPr spc="130" dirty="0"/>
              <a:t>by</a:t>
            </a:r>
            <a:r>
              <a:rPr spc="-50" dirty="0"/>
              <a:t> </a:t>
            </a:r>
            <a:r>
              <a:rPr spc="150" dirty="0"/>
              <a:t>assigning</a:t>
            </a:r>
            <a:r>
              <a:rPr spc="-45" dirty="0"/>
              <a:t> </a:t>
            </a:r>
            <a:r>
              <a:rPr spc="220" dirty="0"/>
              <a:t>the</a:t>
            </a:r>
            <a:r>
              <a:rPr spc="-45" dirty="0"/>
              <a:t> </a:t>
            </a:r>
            <a:r>
              <a:rPr spc="200" dirty="0"/>
              <a:t>dimension.</a:t>
            </a:r>
            <a:r>
              <a:rPr spc="-45" dirty="0"/>
              <a:t> </a:t>
            </a:r>
            <a:r>
              <a:rPr spc="80" dirty="0"/>
              <a:t>Along</a:t>
            </a:r>
            <a:r>
              <a:rPr spc="-45" dirty="0"/>
              <a:t> </a:t>
            </a:r>
            <a:r>
              <a:rPr spc="165" dirty="0"/>
              <a:t>with  this</a:t>
            </a:r>
            <a:r>
              <a:rPr spc="-50" dirty="0"/>
              <a:t> </a:t>
            </a:r>
            <a:r>
              <a:rPr spc="200" dirty="0"/>
              <a:t>use</a:t>
            </a:r>
            <a:r>
              <a:rPr spc="-45" dirty="0"/>
              <a:t> </a:t>
            </a:r>
            <a:r>
              <a:rPr spc="180" dirty="0"/>
              <a:t>JFrame</a:t>
            </a:r>
            <a:r>
              <a:rPr spc="-45" dirty="0"/>
              <a:t> </a:t>
            </a:r>
            <a:r>
              <a:rPr spc="190" dirty="0"/>
              <a:t>which</a:t>
            </a:r>
            <a:r>
              <a:rPr spc="-45" dirty="0"/>
              <a:t> </a:t>
            </a:r>
            <a:r>
              <a:rPr spc="100" dirty="0"/>
              <a:t>is</a:t>
            </a:r>
            <a:r>
              <a:rPr spc="-50" dirty="0"/>
              <a:t> </a:t>
            </a:r>
            <a:r>
              <a:rPr spc="204" dirty="0"/>
              <a:t>a</a:t>
            </a:r>
            <a:r>
              <a:rPr spc="-45" dirty="0"/>
              <a:t> </a:t>
            </a:r>
            <a:r>
              <a:rPr spc="135" dirty="0"/>
              <a:t>built-in</a:t>
            </a:r>
            <a:r>
              <a:rPr spc="-45" dirty="0"/>
              <a:t> </a:t>
            </a:r>
            <a:r>
              <a:rPr spc="135" dirty="0"/>
              <a:t>class</a:t>
            </a:r>
            <a:r>
              <a:rPr spc="-45" dirty="0"/>
              <a:t> </a:t>
            </a:r>
            <a:r>
              <a:rPr spc="165" dirty="0"/>
              <a:t>for</a:t>
            </a:r>
            <a:r>
              <a:rPr spc="-45" dirty="0"/>
              <a:t> </a:t>
            </a:r>
            <a:r>
              <a:rPr spc="220" dirty="0"/>
              <a:t>the</a:t>
            </a:r>
            <a:r>
              <a:rPr spc="-50" dirty="0"/>
              <a:t> </a:t>
            </a:r>
            <a:r>
              <a:rPr spc="190" dirty="0"/>
              <a:t>minimize</a:t>
            </a:r>
            <a:r>
              <a:rPr spc="-45" dirty="0"/>
              <a:t> </a:t>
            </a:r>
            <a:r>
              <a:rPr spc="250" dirty="0"/>
              <a:t>and</a:t>
            </a:r>
            <a:r>
              <a:rPr spc="-45" dirty="0"/>
              <a:t> </a:t>
            </a:r>
            <a:r>
              <a:rPr spc="135" dirty="0"/>
              <a:t>close</a:t>
            </a:r>
            <a:r>
              <a:rPr spc="-45" dirty="0"/>
              <a:t> </a:t>
            </a:r>
            <a:r>
              <a:rPr spc="175" dirty="0"/>
              <a:t>functions.</a:t>
            </a:r>
            <a:r>
              <a:rPr spc="-50" dirty="0"/>
              <a:t> </a:t>
            </a:r>
            <a:r>
              <a:rPr spc="220" dirty="0"/>
              <a:t>Import</a:t>
            </a:r>
            <a:r>
              <a:rPr spc="-45" dirty="0"/>
              <a:t> </a:t>
            </a:r>
            <a:r>
              <a:rPr spc="180" dirty="0"/>
              <a:t>Jframe  </a:t>
            </a:r>
            <a:r>
              <a:rPr spc="170" dirty="0"/>
              <a:t>package</a:t>
            </a:r>
            <a:r>
              <a:rPr spc="-60" dirty="0"/>
              <a:t> </a:t>
            </a:r>
            <a:r>
              <a:rPr spc="140" dirty="0"/>
              <a:t>also.</a:t>
            </a:r>
            <a:endParaRPr lang="en-IN" spc="140" dirty="0"/>
          </a:p>
          <a:p>
            <a:pPr marL="563880" marR="164465" indent="-457200">
              <a:lnSpc>
                <a:spcPts val="428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endParaRPr spc="140" dirty="0"/>
          </a:p>
          <a:p>
            <a:pPr marL="563880" indent="-457200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pc="114" dirty="0"/>
              <a:t>Next,</a:t>
            </a:r>
            <a:r>
              <a:rPr spc="-55" dirty="0"/>
              <a:t> </a:t>
            </a:r>
            <a:r>
              <a:rPr spc="195" dirty="0"/>
              <a:t>create</a:t>
            </a:r>
            <a:r>
              <a:rPr spc="-50" dirty="0"/>
              <a:t> </a:t>
            </a:r>
            <a:r>
              <a:rPr spc="204" dirty="0"/>
              <a:t>a</a:t>
            </a:r>
            <a:r>
              <a:rPr spc="-55" dirty="0"/>
              <a:t> </a:t>
            </a:r>
            <a:r>
              <a:rPr spc="180" dirty="0"/>
              <a:t>Run</a:t>
            </a:r>
            <a:r>
              <a:rPr spc="-50" dirty="0"/>
              <a:t> </a:t>
            </a:r>
            <a:r>
              <a:rPr spc="210" dirty="0"/>
              <a:t>game</a:t>
            </a:r>
            <a:r>
              <a:rPr spc="-50" dirty="0"/>
              <a:t> </a:t>
            </a:r>
            <a:r>
              <a:rPr spc="135" dirty="0"/>
              <a:t>class</a:t>
            </a:r>
            <a:r>
              <a:rPr spc="-55" dirty="0"/>
              <a:t> </a:t>
            </a:r>
            <a:r>
              <a:rPr spc="250" dirty="0"/>
              <a:t>and</a:t>
            </a:r>
            <a:r>
              <a:rPr spc="-50" dirty="0"/>
              <a:t> </a:t>
            </a:r>
            <a:r>
              <a:rPr spc="185" dirty="0"/>
              <a:t>extend</a:t>
            </a:r>
            <a:r>
              <a:rPr spc="-55" dirty="0"/>
              <a:t> </a:t>
            </a:r>
            <a:r>
              <a:rPr spc="105" dirty="0"/>
              <a:t>it</a:t>
            </a:r>
            <a:r>
              <a:rPr spc="-50" dirty="0"/>
              <a:t> </a:t>
            </a:r>
            <a:r>
              <a:rPr spc="165" dirty="0"/>
              <a:t>with</a:t>
            </a:r>
            <a:r>
              <a:rPr spc="-50" dirty="0"/>
              <a:t> </a:t>
            </a:r>
            <a:r>
              <a:rPr spc="140" dirty="0"/>
              <a:t>JPanel.</a:t>
            </a:r>
            <a:r>
              <a:rPr spc="-55" dirty="0"/>
              <a:t> </a:t>
            </a:r>
            <a:r>
              <a:rPr spc="220" dirty="0"/>
              <a:t>Import</a:t>
            </a:r>
            <a:r>
              <a:rPr spc="-50" dirty="0"/>
              <a:t> </a:t>
            </a:r>
            <a:r>
              <a:rPr spc="140" dirty="0"/>
              <a:t>JPanel</a:t>
            </a:r>
            <a:r>
              <a:rPr spc="-55" dirty="0"/>
              <a:t> </a:t>
            </a:r>
            <a:r>
              <a:rPr spc="170" dirty="0"/>
              <a:t>package</a:t>
            </a:r>
            <a:r>
              <a:rPr spc="-50" dirty="0"/>
              <a:t> </a:t>
            </a:r>
            <a:r>
              <a:rPr spc="140" dirty="0"/>
              <a:t>also.</a:t>
            </a:r>
            <a:endParaRPr lang="en-IN" spc="140" dirty="0"/>
          </a:p>
          <a:p>
            <a:pPr marL="563880" indent="-457200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endParaRPr spc="140" dirty="0"/>
          </a:p>
          <a:p>
            <a:pPr marL="563880" marR="5080" indent="-457200">
              <a:lnSpc>
                <a:spcPts val="4280"/>
              </a:lnSpc>
              <a:spcBef>
                <a:spcPts val="234"/>
              </a:spcBef>
              <a:buFont typeface="Arial" panose="020B0604020202020204" pitchFamily="34" charset="0"/>
              <a:buChar char="•"/>
            </a:pPr>
            <a:r>
              <a:rPr spc="120" dirty="0"/>
              <a:t>Use</a:t>
            </a:r>
            <a:r>
              <a:rPr spc="-45" dirty="0"/>
              <a:t> </a:t>
            </a:r>
            <a:r>
              <a:rPr spc="160" dirty="0"/>
              <a:t>keylistener</a:t>
            </a:r>
            <a:r>
              <a:rPr spc="-45" dirty="0"/>
              <a:t> </a:t>
            </a:r>
            <a:r>
              <a:rPr spc="250" dirty="0"/>
              <a:t>and</a:t>
            </a:r>
            <a:r>
              <a:rPr spc="-45" dirty="0"/>
              <a:t> </a:t>
            </a:r>
            <a:r>
              <a:rPr spc="170" dirty="0"/>
              <a:t>action</a:t>
            </a:r>
            <a:r>
              <a:rPr spc="-40" dirty="0"/>
              <a:t> </a:t>
            </a:r>
            <a:r>
              <a:rPr spc="175" dirty="0"/>
              <a:t>listener</a:t>
            </a:r>
            <a:r>
              <a:rPr spc="-45" dirty="0"/>
              <a:t> </a:t>
            </a:r>
            <a:r>
              <a:rPr spc="165" dirty="0"/>
              <a:t>packages.</a:t>
            </a:r>
            <a:r>
              <a:rPr spc="-45" dirty="0"/>
              <a:t> </a:t>
            </a:r>
            <a:r>
              <a:rPr spc="125" dirty="0"/>
              <a:t>KeyListener</a:t>
            </a:r>
            <a:r>
              <a:rPr spc="-45" dirty="0"/>
              <a:t> </a:t>
            </a:r>
            <a:r>
              <a:rPr spc="165" dirty="0"/>
              <a:t>for</a:t>
            </a:r>
            <a:r>
              <a:rPr spc="-40" dirty="0"/>
              <a:t> </a:t>
            </a:r>
            <a:r>
              <a:rPr spc="165" dirty="0"/>
              <a:t>moving</a:t>
            </a:r>
            <a:r>
              <a:rPr spc="-45" dirty="0"/>
              <a:t> </a:t>
            </a:r>
            <a:r>
              <a:rPr spc="220" dirty="0"/>
              <a:t>the</a:t>
            </a:r>
            <a:r>
              <a:rPr spc="-45" dirty="0"/>
              <a:t> </a:t>
            </a:r>
            <a:r>
              <a:rPr spc="170" dirty="0"/>
              <a:t>small</a:t>
            </a:r>
            <a:r>
              <a:rPr spc="-45" dirty="0"/>
              <a:t> </a:t>
            </a:r>
            <a:r>
              <a:rPr spc="190" dirty="0"/>
              <a:t>platform</a:t>
            </a:r>
            <a:r>
              <a:rPr spc="-40" dirty="0"/>
              <a:t> </a:t>
            </a:r>
            <a:r>
              <a:rPr spc="165" dirty="0"/>
              <a:t>with  </a:t>
            </a:r>
            <a:r>
              <a:rPr spc="210" dirty="0"/>
              <a:t>arrow</a:t>
            </a:r>
            <a:r>
              <a:rPr spc="-55" dirty="0"/>
              <a:t> </a:t>
            </a:r>
            <a:r>
              <a:rPr spc="130" dirty="0"/>
              <a:t>keys</a:t>
            </a:r>
            <a:r>
              <a:rPr spc="-50" dirty="0"/>
              <a:t> </a:t>
            </a:r>
            <a:r>
              <a:rPr spc="250" dirty="0"/>
              <a:t>and</a:t>
            </a:r>
            <a:r>
              <a:rPr spc="-50" dirty="0"/>
              <a:t> </a:t>
            </a:r>
            <a:r>
              <a:rPr spc="140" dirty="0"/>
              <a:t>ActionListener</a:t>
            </a:r>
            <a:r>
              <a:rPr spc="-55" dirty="0"/>
              <a:t> </a:t>
            </a:r>
            <a:r>
              <a:rPr spc="165" dirty="0"/>
              <a:t>for</a:t>
            </a:r>
            <a:r>
              <a:rPr spc="-50" dirty="0"/>
              <a:t> </a:t>
            </a:r>
            <a:r>
              <a:rPr spc="165" dirty="0"/>
              <a:t>moving</a:t>
            </a:r>
            <a:r>
              <a:rPr spc="-50" dirty="0"/>
              <a:t> </a:t>
            </a:r>
            <a:r>
              <a:rPr spc="220" dirty="0"/>
              <a:t>the</a:t>
            </a:r>
            <a:r>
              <a:rPr spc="-55" dirty="0"/>
              <a:t> </a:t>
            </a:r>
            <a:r>
              <a:rPr spc="140" dirty="0"/>
              <a:t>ball.</a:t>
            </a:r>
            <a:r>
              <a:rPr spc="-50" dirty="0"/>
              <a:t> </a:t>
            </a:r>
            <a:r>
              <a:rPr spc="80" dirty="0"/>
              <a:t>Add</a:t>
            </a:r>
            <a:r>
              <a:rPr spc="-50" dirty="0"/>
              <a:t> </a:t>
            </a:r>
            <a:r>
              <a:rPr spc="270" dirty="0"/>
              <a:t>an</a:t>
            </a:r>
            <a:r>
              <a:rPr spc="-50" dirty="0"/>
              <a:t> </a:t>
            </a:r>
            <a:r>
              <a:rPr spc="229" dirty="0"/>
              <a:t>unimplemented</a:t>
            </a:r>
            <a:r>
              <a:rPr spc="-55" dirty="0"/>
              <a:t> </a:t>
            </a:r>
            <a:r>
              <a:rPr spc="235" dirty="0"/>
              <a:t>method</a:t>
            </a:r>
            <a:r>
              <a:rPr spc="-50" dirty="0"/>
              <a:t> </a:t>
            </a:r>
            <a:r>
              <a:rPr spc="165" dirty="0"/>
              <a:t>for</a:t>
            </a:r>
            <a:r>
              <a:rPr spc="-50" dirty="0"/>
              <a:t> </a:t>
            </a:r>
            <a:r>
              <a:rPr spc="120" dirty="0"/>
              <a:t>it.</a:t>
            </a:r>
            <a:endParaRPr lang="en-IN" spc="120" dirty="0"/>
          </a:p>
          <a:p>
            <a:pPr marL="563880" marR="5080" indent="-457200">
              <a:lnSpc>
                <a:spcPts val="4280"/>
              </a:lnSpc>
              <a:spcBef>
                <a:spcPts val="234"/>
              </a:spcBef>
              <a:buFont typeface="Arial" panose="020B0604020202020204" pitchFamily="34" charset="0"/>
              <a:buChar char="•"/>
            </a:pPr>
            <a:endParaRPr lang="en-IN" spc="12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89543AE-A584-4E70-93B5-97B25B60BCE8}"/>
              </a:ext>
            </a:extLst>
          </p:cNvPr>
          <p:cNvSpPr/>
          <p:nvPr/>
        </p:nvSpPr>
        <p:spPr>
          <a:xfrm>
            <a:off x="0" y="-118181"/>
            <a:ext cx="18288000" cy="2561590"/>
          </a:xfrm>
          <a:custGeom>
            <a:avLst/>
            <a:gdLst/>
            <a:ahLst/>
            <a:cxnLst/>
            <a:rect l="l" t="t" r="r" b="b"/>
            <a:pathLst>
              <a:path w="18288000" h="2561590">
                <a:moveTo>
                  <a:pt x="18288000" y="0"/>
                </a:moveTo>
                <a:lnTo>
                  <a:pt x="18288000" y="2561507"/>
                </a:lnTo>
                <a:lnTo>
                  <a:pt x="0" y="2561507"/>
                </a:lnTo>
                <a:lnTo>
                  <a:pt x="0" y="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63754"/>
          </a:solidFill>
        </p:spPr>
        <p:txBody>
          <a:bodyPr wrap="square" lIns="0" tIns="0" rIns="0" bIns="0" rtlCol="0"/>
          <a:lstStyle/>
          <a:p>
            <a:r>
              <a:rPr lang="en-IN" dirty="0"/>
              <a:t>I</a:t>
            </a:r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66056E8-4896-4121-A493-4F444A2A3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6845" y="550780"/>
            <a:ext cx="16584379" cy="13991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9000" b="0" spc="195" dirty="0">
                <a:latin typeface="Arial"/>
                <a:cs typeface="Arial"/>
              </a:rPr>
              <a:t>PROJECT IMPLEMENTATION</a:t>
            </a:r>
            <a:endParaRPr sz="9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7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D5DA-6A81-43F3-AF70-4AB0A353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669" y="1046417"/>
            <a:ext cx="16554661" cy="8194166"/>
          </a:xfrm>
        </p:spPr>
        <p:txBody>
          <a:bodyPr/>
          <a:lstStyle/>
          <a:p>
            <a:pPr marL="563880" indent="-45720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pc="180" dirty="0"/>
              <a:t>Mention</a:t>
            </a:r>
            <a:r>
              <a:rPr lang="en-US" spc="-55" dirty="0"/>
              <a:t> </a:t>
            </a:r>
            <a:r>
              <a:rPr lang="en-US" spc="220" dirty="0"/>
              <a:t>the</a:t>
            </a:r>
            <a:r>
              <a:rPr lang="en-US" spc="-50" dirty="0"/>
              <a:t> </a:t>
            </a:r>
            <a:r>
              <a:rPr lang="en-US" spc="130" dirty="0"/>
              <a:t>initial</a:t>
            </a:r>
            <a:r>
              <a:rPr lang="en-US" spc="-50" dirty="0"/>
              <a:t> </a:t>
            </a:r>
            <a:r>
              <a:rPr lang="en-US" spc="155" dirty="0"/>
              <a:t>location</a:t>
            </a:r>
            <a:r>
              <a:rPr lang="en-US" spc="-55" dirty="0"/>
              <a:t> </a:t>
            </a:r>
            <a:r>
              <a:rPr lang="en-US" spc="110" dirty="0"/>
              <a:t>of</a:t>
            </a:r>
            <a:r>
              <a:rPr lang="en-US" spc="-50" dirty="0"/>
              <a:t> </a:t>
            </a:r>
            <a:r>
              <a:rPr lang="en-US" spc="220" dirty="0"/>
              <a:t>the</a:t>
            </a:r>
            <a:r>
              <a:rPr lang="en-US" spc="-50" dirty="0"/>
              <a:t> </a:t>
            </a:r>
            <a:r>
              <a:rPr lang="en-US" spc="155" dirty="0"/>
              <a:t>slider</a:t>
            </a:r>
            <a:r>
              <a:rPr lang="en-US" spc="-55" dirty="0"/>
              <a:t> </a:t>
            </a:r>
            <a:r>
              <a:rPr lang="en-US" spc="215" dirty="0"/>
              <a:t>or</a:t>
            </a:r>
            <a:r>
              <a:rPr lang="en-US" spc="-50" dirty="0"/>
              <a:t> </a:t>
            </a:r>
            <a:r>
              <a:rPr lang="en-US" spc="190" dirty="0"/>
              <a:t>platform</a:t>
            </a:r>
            <a:r>
              <a:rPr lang="en-US" spc="-50" dirty="0"/>
              <a:t> </a:t>
            </a:r>
            <a:r>
              <a:rPr lang="en-US" spc="160" dirty="0"/>
              <a:t>along</a:t>
            </a:r>
            <a:r>
              <a:rPr lang="en-US" spc="-55" dirty="0"/>
              <a:t> </a:t>
            </a:r>
            <a:r>
              <a:rPr lang="en-US" spc="165" dirty="0"/>
              <a:t>with</a:t>
            </a:r>
            <a:r>
              <a:rPr lang="en-US" spc="-50" dirty="0"/>
              <a:t> </a:t>
            </a:r>
            <a:r>
              <a:rPr lang="en-US" spc="140" dirty="0"/>
              <a:t>ball</a:t>
            </a:r>
            <a:r>
              <a:rPr lang="en-US" spc="-50" dirty="0"/>
              <a:t> </a:t>
            </a:r>
            <a:r>
              <a:rPr lang="en-US" spc="155" dirty="0"/>
              <a:t>location</a:t>
            </a:r>
            <a:r>
              <a:rPr lang="en-US" spc="-55" dirty="0"/>
              <a:t> </a:t>
            </a:r>
            <a:r>
              <a:rPr lang="en-US" spc="250" dirty="0"/>
              <a:t>and</a:t>
            </a:r>
            <a:r>
              <a:rPr lang="en-US" spc="-50" dirty="0"/>
              <a:t> </a:t>
            </a:r>
            <a:r>
              <a:rPr lang="en-US" spc="175" dirty="0"/>
              <a:t>direction</a:t>
            </a:r>
          </a:p>
          <a:p>
            <a:pPr marL="106680">
              <a:lnSpc>
                <a:spcPct val="100000"/>
              </a:lnSpc>
              <a:spcBef>
                <a:spcPts val="555"/>
              </a:spcBef>
            </a:pPr>
            <a:r>
              <a:rPr lang="en-US" spc="165" dirty="0"/>
              <a:t>    with </a:t>
            </a:r>
            <a:r>
              <a:rPr lang="en-US" spc="25" dirty="0"/>
              <a:t>x </a:t>
            </a:r>
            <a:r>
              <a:rPr lang="en-US" spc="250" dirty="0"/>
              <a:t>and</a:t>
            </a:r>
            <a:r>
              <a:rPr lang="en-US" spc="-440" dirty="0"/>
              <a:t> </a:t>
            </a:r>
            <a:r>
              <a:rPr lang="en-US" spc="25" dirty="0"/>
              <a:t>y </a:t>
            </a:r>
            <a:r>
              <a:rPr lang="en-US" spc="114" dirty="0"/>
              <a:t>axis.</a:t>
            </a:r>
          </a:p>
          <a:p>
            <a:pPr marL="106680">
              <a:lnSpc>
                <a:spcPct val="100000"/>
              </a:lnSpc>
              <a:spcBef>
                <a:spcPts val="555"/>
              </a:spcBef>
            </a:pPr>
            <a:endParaRPr lang="en-US" spc="114" dirty="0"/>
          </a:p>
          <a:p>
            <a:pPr marL="563880" marR="569595" indent="-457200">
              <a:lnSpc>
                <a:spcPts val="428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spc="210" dirty="0"/>
              <a:t>Then</a:t>
            </a:r>
            <a:r>
              <a:rPr lang="en-US" spc="-50" dirty="0"/>
              <a:t> </a:t>
            </a:r>
            <a:r>
              <a:rPr lang="en-US" spc="195" dirty="0"/>
              <a:t>create</a:t>
            </a:r>
            <a:r>
              <a:rPr lang="en-US" spc="-45" dirty="0"/>
              <a:t> </a:t>
            </a:r>
            <a:r>
              <a:rPr lang="en-US" spc="155" dirty="0" err="1"/>
              <a:t>Rungame</a:t>
            </a:r>
            <a:r>
              <a:rPr lang="en-US" spc="155" dirty="0"/>
              <a:t>()</a:t>
            </a:r>
            <a:r>
              <a:rPr lang="en-US" spc="-45" dirty="0"/>
              <a:t> </a:t>
            </a:r>
            <a:r>
              <a:rPr lang="en-US" spc="195" dirty="0"/>
              <a:t>constructor</a:t>
            </a:r>
            <a:r>
              <a:rPr lang="en-US" spc="-45" dirty="0"/>
              <a:t> </a:t>
            </a:r>
            <a:r>
              <a:rPr lang="en-US" spc="165" dirty="0"/>
              <a:t>for</a:t>
            </a:r>
            <a:r>
              <a:rPr lang="en-US" spc="-45" dirty="0"/>
              <a:t> </a:t>
            </a:r>
            <a:r>
              <a:rPr lang="en-US" spc="125" dirty="0"/>
              <a:t>calling</a:t>
            </a:r>
            <a:r>
              <a:rPr lang="en-US" spc="-45" dirty="0"/>
              <a:t> </a:t>
            </a:r>
            <a:r>
              <a:rPr lang="en-US" spc="220" dirty="0"/>
              <a:t>the</a:t>
            </a:r>
            <a:r>
              <a:rPr lang="en-US" spc="-45" dirty="0"/>
              <a:t> </a:t>
            </a:r>
            <a:r>
              <a:rPr lang="en-US" spc="220" dirty="0"/>
              <a:t>methods</a:t>
            </a:r>
            <a:r>
              <a:rPr lang="en-US" spc="-45" dirty="0"/>
              <a:t> </a:t>
            </a:r>
            <a:r>
              <a:rPr lang="en-US" spc="165" dirty="0"/>
              <a:t>for</a:t>
            </a:r>
            <a:r>
              <a:rPr lang="en-US" spc="-45" dirty="0"/>
              <a:t> </a:t>
            </a:r>
            <a:r>
              <a:rPr lang="en-US" spc="220" dirty="0"/>
              <a:t>the</a:t>
            </a:r>
            <a:r>
              <a:rPr lang="en-US" spc="-50" dirty="0"/>
              <a:t> </a:t>
            </a:r>
            <a:r>
              <a:rPr lang="en-US" spc="204" dirty="0"/>
              <a:t>timer,</a:t>
            </a:r>
            <a:r>
              <a:rPr lang="en-US" spc="-45" dirty="0"/>
              <a:t> </a:t>
            </a:r>
            <a:r>
              <a:rPr lang="en-US" spc="160" dirty="0" err="1"/>
              <a:t>keylistener</a:t>
            </a:r>
            <a:r>
              <a:rPr lang="en-US" spc="160" dirty="0"/>
              <a:t>,</a:t>
            </a:r>
            <a:r>
              <a:rPr lang="en-US" spc="-45" dirty="0"/>
              <a:t> </a:t>
            </a:r>
            <a:r>
              <a:rPr lang="en-US" spc="250" dirty="0"/>
              <a:t>and  </a:t>
            </a:r>
            <a:r>
              <a:rPr lang="en-US" spc="235" dirty="0"/>
              <a:t>many</a:t>
            </a:r>
            <a:r>
              <a:rPr lang="en-US" spc="-60" dirty="0"/>
              <a:t> </a:t>
            </a:r>
            <a:r>
              <a:rPr lang="en-US" spc="235" dirty="0"/>
              <a:t>more.</a:t>
            </a:r>
          </a:p>
          <a:p>
            <a:pPr marL="469900" marR="676910" indent="-457200">
              <a:lnSpc>
                <a:spcPct val="114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3100" spc="150" dirty="0">
              <a:latin typeface="Times New Roman"/>
              <a:cs typeface="Times New Roman"/>
            </a:endParaRPr>
          </a:p>
          <a:p>
            <a:pPr marL="469900" marR="676910" indent="-457200">
              <a:lnSpc>
                <a:spcPct val="114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3100" spc="150" dirty="0">
                <a:latin typeface="Times New Roman"/>
                <a:cs typeface="Times New Roman"/>
              </a:rPr>
              <a:t>Create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a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85" dirty="0">
                <a:latin typeface="Times New Roman"/>
                <a:cs typeface="Times New Roman"/>
              </a:rPr>
              <a:t>function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60" dirty="0">
                <a:latin typeface="Times New Roman"/>
                <a:cs typeface="Times New Roman"/>
              </a:rPr>
              <a:t>shapes()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90" dirty="0">
                <a:latin typeface="Times New Roman"/>
                <a:cs typeface="Times New Roman"/>
              </a:rPr>
              <a:t>which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75" dirty="0">
                <a:latin typeface="Times New Roman"/>
                <a:cs typeface="Times New Roman"/>
              </a:rPr>
              <a:t>include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80" dirty="0">
                <a:latin typeface="Times New Roman"/>
                <a:cs typeface="Times New Roman"/>
              </a:rPr>
              <a:t>graphics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of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40" dirty="0">
                <a:latin typeface="Times New Roman"/>
                <a:cs typeface="Times New Roman"/>
              </a:rPr>
              <a:t>ball,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bricks,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45" dirty="0">
                <a:latin typeface="Times New Roman"/>
                <a:cs typeface="Times New Roman"/>
              </a:rPr>
              <a:t>and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slider.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30" dirty="0">
                <a:latin typeface="Times New Roman"/>
                <a:cs typeface="Times New Roman"/>
              </a:rPr>
              <a:t>It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35" dirty="0">
                <a:latin typeface="Times New Roman"/>
                <a:cs typeface="Times New Roman"/>
              </a:rPr>
              <a:t>also  </a:t>
            </a:r>
            <a:r>
              <a:rPr lang="en-US" sz="3100" spc="175" dirty="0">
                <a:latin typeface="Times New Roman"/>
                <a:cs typeface="Times New Roman"/>
              </a:rPr>
              <a:t>includes </a:t>
            </a:r>
            <a:r>
              <a:rPr lang="en-US" sz="3100" spc="204" dirty="0">
                <a:latin typeface="Times New Roman"/>
                <a:cs typeface="Times New Roman"/>
              </a:rPr>
              <a:t>a </a:t>
            </a:r>
            <a:r>
              <a:rPr lang="en-US" sz="3100" spc="200" dirty="0">
                <a:latin typeface="Times New Roman"/>
                <a:cs typeface="Times New Roman"/>
              </a:rPr>
              <a:t>background</a:t>
            </a:r>
            <a:r>
              <a:rPr lang="en-US" sz="3100" spc="-550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color.</a:t>
            </a:r>
          </a:p>
          <a:p>
            <a:pPr marL="12700" marR="676910">
              <a:lnSpc>
                <a:spcPct val="114900"/>
              </a:lnSpc>
              <a:spcBef>
                <a:spcPts val="95"/>
              </a:spcBef>
            </a:pPr>
            <a:endParaRPr lang="en-US" sz="3100" dirty="0">
              <a:latin typeface="Times New Roman"/>
              <a:cs typeface="Times New Roman"/>
            </a:endParaRPr>
          </a:p>
          <a:p>
            <a:pPr marL="469900" marR="716915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r>
              <a:rPr lang="en-US" sz="3100" spc="120" dirty="0">
                <a:latin typeface="Times New Roman"/>
                <a:cs typeface="Times New Roman"/>
              </a:rPr>
              <a:t>Use</a:t>
            </a:r>
            <a:r>
              <a:rPr lang="en-US" sz="3100" spc="-60" dirty="0">
                <a:latin typeface="Times New Roman"/>
                <a:cs typeface="Times New Roman"/>
              </a:rPr>
              <a:t> </a:t>
            </a:r>
            <a:r>
              <a:rPr lang="en-US" sz="3100" spc="105" dirty="0" err="1">
                <a:latin typeface="Times New Roman"/>
                <a:cs typeface="Times New Roman"/>
              </a:rPr>
              <a:t>setColor</a:t>
            </a:r>
            <a:r>
              <a:rPr lang="en-US" sz="3100" spc="105" dirty="0">
                <a:latin typeface="Times New Roman"/>
                <a:cs typeface="Times New Roman"/>
              </a:rPr>
              <a:t>()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background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color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45" dirty="0">
                <a:latin typeface="Times New Roman"/>
                <a:cs typeface="Times New Roman"/>
              </a:rPr>
              <a:t>and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70" dirty="0" err="1">
                <a:latin typeface="Times New Roman"/>
                <a:cs typeface="Times New Roman"/>
              </a:rPr>
              <a:t>fillRect</a:t>
            </a:r>
            <a:r>
              <a:rPr lang="en-US" sz="3100" spc="70" dirty="0">
                <a:latin typeface="Times New Roman"/>
                <a:cs typeface="Times New Roman"/>
              </a:rPr>
              <a:t>()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boxes.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70" dirty="0">
                <a:latin typeface="Times New Roman"/>
                <a:cs typeface="Times New Roman"/>
              </a:rPr>
              <a:t>Continue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this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all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other  </a:t>
            </a:r>
            <a:r>
              <a:rPr lang="en-US" sz="3100" spc="200" dirty="0">
                <a:latin typeface="Times New Roman"/>
                <a:cs typeface="Times New Roman"/>
              </a:rPr>
              <a:t>shapes.</a:t>
            </a:r>
          </a:p>
          <a:p>
            <a:pPr marL="469900" marR="716915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endParaRPr lang="en-US" sz="3100" spc="200" dirty="0">
              <a:latin typeface="Times New Roman"/>
              <a:cs typeface="Times New Roman"/>
            </a:endParaRPr>
          </a:p>
          <a:p>
            <a:pPr marL="469900" marR="86995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r>
              <a:rPr lang="en-US" sz="3100" spc="204" dirty="0">
                <a:latin typeface="Times New Roman"/>
                <a:cs typeface="Times New Roman"/>
              </a:rPr>
              <a:t>Then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assign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limitations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95" dirty="0">
                <a:latin typeface="Times New Roman"/>
                <a:cs typeface="Times New Roman"/>
              </a:rPr>
              <a:t>in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25" dirty="0">
                <a:latin typeface="Times New Roman"/>
                <a:cs typeface="Times New Roman"/>
              </a:rPr>
              <a:t>key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70" dirty="0">
                <a:latin typeface="Times New Roman"/>
                <a:cs typeface="Times New Roman"/>
              </a:rPr>
              <a:t>events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5" dirty="0">
                <a:latin typeface="Times New Roman"/>
                <a:cs typeface="Times New Roman"/>
              </a:rPr>
              <a:t>movement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of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slider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45" dirty="0">
                <a:latin typeface="Times New Roman"/>
                <a:cs typeface="Times New Roman"/>
              </a:rPr>
              <a:t>so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that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it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75" dirty="0">
                <a:latin typeface="Times New Roman"/>
                <a:cs typeface="Times New Roman"/>
              </a:rPr>
              <a:t>does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210" dirty="0">
                <a:latin typeface="Times New Roman"/>
                <a:cs typeface="Times New Roman"/>
              </a:rPr>
              <a:t>not  </a:t>
            </a:r>
            <a:r>
              <a:rPr lang="en-US" sz="3100" spc="105" dirty="0">
                <a:latin typeface="Times New Roman"/>
                <a:cs typeface="Times New Roman"/>
              </a:rPr>
              <a:t>go</a:t>
            </a:r>
            <a:r>
              <a:rPr lang="en-US" sz="3100" spc="-60" dirty="0">
                <a:latin typeface="Times New Roman"/>
                <a:cs typeface="Times New Roman"/>
              </a:rPr>
              <a:t> </a:t>
            </a:r>
            <a:r>
              <a:rPr lang="en-US" sz="3100" spc="185" dirty="0">
                <a:latin typeface="Times New Roman"/>
                <a:cs typeface="Times New Roman"/>
              </a:rPr>
              <a:t>out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of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15" dirty="0">
                <a:latin typeface="Times New Roman"/>
                <a:cs typeface="Times New Roman"/>
              </a:rPr>
              <a:t>border.</a:t>
            </a:r>
          </a:p>
          <a:p>
            <a:pPr marL="12700" marR="716915">
              <a:lnSpc>
                <a:spcPct val="114900"/>
              </a:lnSpc>
            </a:pPr>
            <a:endParaRPr lang="en-US"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93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F85F-CB4B-4A93-9B12-6B1709AD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669" y="1333611"/>
            <a:ext cx="16554661" cy="7619778"/>
          </a:xfrm>
        </p:spPr>
        <p:txBody>
          <a:bodyPr/>
          <a:lstStyle/>
          <a:p>
            <a:pPr marL="469900" marR="5080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r>
              <a:rPr lang="en-US" sz="3100" spc="185" dirty="0">
                <a:latin typeface="Times New Roman"/>
                <a:cs typeface="Times New Roman"/>
              </a:rPr>
              <a:t>Enter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75" dirty="0">
                <a:latin typeface="Times New Roman"/>
                <a:cs typeface="Times New Roman"/>
              </a:rPr>
              <a:t>code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95" dirty="0">
                <a:latin typeface="Times New Roman"/>
                <a:cs typeface="Times New Roman"/>
              </a:rPr>
              <a:t>in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90" dirty="0" err="1">
                <a:latin typeface="Times New Roman"/>
                <a:cs typeface="Times New Roman"/>
              </a:rPr>
              <a:t>actionPerformed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80" dirty="0">
                <a:latin typeface="Times New Roman"/>
                <a:cs typeface="Times New Roman"/>
              </a:rPr>
              <a:t>event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5" dirty="0">
                <a:latin typeface="Times New Roman"/>
                <a:cs typeface="Times New Roman"/>
              </a:rPr>
              <a:t>movement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of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40" dirty="0">
                <a:latin typeface="Times New Roman"/>
                <a:cs typeface="Times New Roman"/>
              </a:rPr>
              <a:t>ball.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40" dirty="0">
                <a:latin typeface="Times New Roman"/>
                <a:cs typeface="Times New Roman"/>
              </a:rPr>
              <a:t>You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225" dirty="0">
                <a:latin typeface="Times New Roman"/>
                <a:cs typeface="Times New Roman"/>
              </a:rPr>
              <a:t>can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use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60" dirty="0">
                <a:latin typeface="Times New Roman"/>
                <a:cs typeface="Times New Roman"/>
              </a:rPr>
              <a:t>if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a  </a:t>
            </a:r>
            <a:r>
              <a:rPr lang="en-US" sz="3100" spc="175" dirty="0">
                <a:latin typeface="Times New Roman"/>
                <a:cs typeface="Times New Roman"/>
              </a:rPr>
              <a:t>condition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that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60" dirty="0">
                <a:latin typeface="Times New Roman"/>
                <a:cs typeface="Times New Roman"/>
              </a:rPr>
              <a:t>if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40" dirty="0">
                <a:latin typeface="Times New Roman"/>
                <a:cs typeface="Times New Roman"/>
              </a:rPr>
              <a:t>ball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25" dirty="0">
                <a:latin typeface="Times New Roman"/>
                <a:cs typeface="Times New Roman"/>
              </a:rPr>
              <a:t>collides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with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boundaries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15" dirty="0">
                <a:latin typeface="Times New Roman"/>
                <a:cs typeface="Times New Roman"/>
              </a:rPr>
              <a:t>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sliders,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it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75" dirty="0">
                <a:latin typeface="Times New Roman"/>
                <a:cs typeface="Times New Roman"/>
              </a:rPr>
              <a:t>will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10" dirty="0">
                <a:latin typeface="Times New Roman"/>
                <a:cs typeface="Times New Roman"/>
              </a:rPr>
              <a:t>bounce.</a:t>
            </a:r>
          </a:p>
          <a:p>
            <a:pPr marL="469900" marR="5080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endParaRPr lang="en-US" sz="3100" spc="165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r>
              <a:rPr lang="en-US" sz="3100" spc="165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75" dirty="0">
                <a:latin typeface="Times New Roman"/>
                <a:cs typeface="Times New Roman"/>
              </a:rPr>
              <a:t>next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85" dirty="0">
                <a:latin typeface="Times New Roman"/>
                <a:cs typeface="Times New Roman"/>
              </a:rPr>
              <a:t>step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00" dirty="0">
                <a:latin typeface="Times New Roman"/>
                <a:cs typeface="Times New Roman"/>
              </a:rPr>
              <a:t>is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to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95" dirty="0">
                <a:latin typeface="Times New Roman"/>
                <a:cs typeface="Times New Roman"/>
              </a:rPr>
              <a:t>create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bricks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45" dirty="0">
                <a:latin typeface="Times New Roman"/>
                <a:cs typeface="Times New Roman"/>
              </a:rPr>
              <a:t>and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actions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85" dirty="0">
                <a:latin typeface="Times New Roman"/>
                <a:cs typeface="Times New Roman"/>
              </a:rPr>
              <a:t>related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to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bricks.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Create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a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00" dirty="0">
                <a:latin typeface="Times New Roman"/>
                <a:cs typeface="Times New Roman"/>
              </a:rPr>
              <a:t>Brick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35" dirty="0">
                <a:latin typeface="Times New Roman"/>
                <a:cs typeface="Times New Roman"/>
              </a:rPr>
              <a:t>class.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Insert  </a:t>
            </a:r>
            <a:r>
              <a:rPr lang="en-US" sz="3100" spc="175" dirty="0">
                <a:latin typeface="Times New Roman"/>
                <a:cs typeface="Times New Roman"/>
              </a:rPr>
              <a:t>condition </a:t>
            </a:r>
            <a:r>
              <a:rPr lang="en-US" sz="3100" spc="195" dirty="0">
                <a:latin typeface="Times New Roman"/>
                <a:cs typeface="Times New Roman"/>
              </a:rPr>
              <a:t>in </a:t>
            </a:r>
            <a:r>
              <a:rPr lang="en-US" sz="3100" spc="220" dirty="0">
                <a:latin typeface="Times New Roman"/>
                <a:cs typeface="Times New Roman"/>
              </a:rPr>
              <a:t>the </a:t>
            </a:r>
            <a:r>
              <a:rPr lang="en-US" sz="3100" spc="185" dirty="0">
                <a:latin typeface="Times New Roman"/>
                <a:cs typeface="Times New Roman"/>
              </a:rPr>
              <a:t>function </a:t>
            </a:r>
            <a:r>
              <a:rPr lang="en-US" sz="3100" spc="145" dirty="0">
                <a:latin typeface="Times New Roman"/>
                <a:cs typeface="Times New Roman"/>
              </a:rPr>
              <a:t>so </a:t>
            </a:r>
            <a:r>
              <a:rPr lang="en-US" sz="3100" spc="200" dirty="0">
                <a:latin typeface="Times New Roman"/>
                <a:cs typeface="Times New Roman"/>
              </a:rPr>
              <a:t>that </a:t>
            </a:r>
            <a:r>
              <a:rPr lang="en-US" sz="3100" spc="220" dirty="0">
                <a:latin typeface="Times New Roman"/>
                <a:cs typeface="Times New Roman"/>
              </a:rPr>
              <a:t>the </a:t>
            </a:r>
            <a:r>
              <a:rPr lang="en-US" sz="3100" spc="110" dirty="0">
                <a:latin typeface="Times New Roman"/>
                <a:cs typeface="Times New Roman"/>
              </a:rPr>
              <a:t>call </a:t>
            </a:r>
            <a:r>
              <a:rPr lang="en-US" sz="3100" spc="180" dirty="0">
                <a:latin typeface="Times New Roman"/>
                <a:cs typeface="Times New Roman"/>
              </a:rPr>
              <a:t>interacts </a:t>
            </a:r>
            <a:r>
              <a:rPr lang="en-US" sz="3100" spc="165" dirty="0">
                <a:latin typeface="Times New Roman"/>
                <a:cs typeface="Times New Roman"/>
              </a:rPr>
              <a:t>with </a:t>
            </a:r>
            <a:r>
              <a:rPr lang="en-US" sz="3100" spc="220" dirty="0">
                <a:latin typeface="Times New Roman"/>
                <a:cs typeface="Times New Roman"/>
              </a:rPr>
              <a:t>the </a:t>
            </a:r>
            <a:r>
              <a:rPr lang="en-US" sz="3100" spc="170" dirty="0">
                <a:latin typeface="Times New Roman"/>
                <a:cs typeface="Times New Roman"/>
              </a:rPr>
              <a:t>brick </a:t>
            </a:r>
            <a:r>
              <a:rPr lang="en-US" sz="3100" spc="210" dirty="0">
                <a:latin typeface="Times New Roman"/>
                <a:cs typeface="Times New Roman"/>
              </a:rPr>
              <a:t>boundary </a:t>
            </a:r>
            <a:r>
              <a:rPr lang="en-US" sz="3100" spc="250" dirty="0">
                <a:latin typeface="Times New Roman"/>
                <a:cs typeface="Times New Roman"/>
              </a:rPr>
              <a:t>then </a:t>
            </a:r>
            <a:r>
              <a:rPr lang="en-US" sz="3100" spc="105" dirty="0">
                <a:latin typeface="Times New Roman"/>
                <a:cs typeface="Times New Roman"/>
              </a:rPr>
              <a:t>it </a:t>
            </a:r>
            <a:r>
              <a:rPr lang="en-US" sz="3100" spc="75" dirty="0">
                <a:latin typeface="Times New Roman"/>
                <a:cs typeface="Times New Roman"/>
              </a:rPr>
              <a:t>will  </a:t>
            </a:r>
            <a:r>
              <a:rPr lang="en-US" sz="3100" spc="220" dirty="0">
                <a:latin typeface="Times New Roman"/>
                <a:cs typeface="Times New Roman"/>
              </a:rPr>
              <a:t>bounce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0" dirty="0">
                <a:latin typeface="Times New Roman"/>
                <a:cs typeface="Times New Roman"/>
              </a:rPr>
              <a:t>along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with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vanishing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brick.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40" dirty="0">
                <a:latin typeface="Times New Roman"/>
                <a:cs typeface="Times New Roman"/>
              </a:rPr>
              <a:t>Don’t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forget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to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95" dirty="0">
                <a:latin typeface="Times New Roman"/>
                <a:cs typeface="Times New Roman"/>
              </a:rPr>
              <a:t>create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a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background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colored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5" dirty="0">
                <a:latin typeface="Times New Roman"/>
                <a:cs typeface="Times New Roman"/>
              </a:rPr>
              <a:t>border  </a:t>
            </a:r>
            <a:r>
              <a:rPr lang="en-US" sz="3100" spc="150" dirty="0">
                <a:latin typeface="Times New Roman"/>
                <a:cs typeface="Times New Roman"/>
              </a:rPr>
              <a:t>to</a:t>
            </a:r>
            <a:r>
              <a:rPr lang="en-US" sz="3100" spc="-6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bricks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70" dirty="0">
                <a:latin typeface="Times New Roman"/>
                <a:cs typeface="Times New Roman"/>
              </a:rPr>
              <a:t>an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45" dirty="0">
                <a:latin typeface="Times New Roman"/>
                <a:cs typeface="Times New Roman"/>
              </a:rPr>
              <a:t>individual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break.</a:t>
            </a:r>
          </a:p>
          <a:p>
            <a:pPr marL="469900" marR="5080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endParaRPr lang="en-US"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lang="en-US" sz="3100" spc="150" dirty="0">
                <a:latin typeface="Times New Roman"/>
                <a:cs typeface="Times New Roman"/>
              </a:rPr>
              <a:t>Create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a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55" dirty="0">
                <a:latin typeface="Times New Roman"/>
                <a:cs typeface="Times New Roman"/>
              </a:rPr>
              <a:t>loop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for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50" dirty="0">
                <a:latin typeface="Times New Roman"/>
                <a:cs typeface="Times New Roman"/>
              </a:rPr>
              <a:t>calculating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80" dirty="0">
                <a:latin typeface="Times New Roman"/>
                <a:cs typeface="Times New Roman"/>
              </a:rPr>
              <a:t>score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80" dirty="0">
                <a:latin typeface="Times New Roman"/>
                <a:cs typeface="Times New Roman"/>
              </a:rPr>
              <a:t>after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45" dirty="0">
                <a:latin typeface="Times New Roman"/>
                <a:cs typeface="Times New Roman"/>
              </a:rPr>
              <a:t>every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85" dirty="0">
                <a:latin typeface="Times New Roman"/>
                <a:cs typeface="Times New Roman"/>
              </a:rPr>
              <a:t>interaction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of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70" dirty="0">
                <a:latin typeface="Times New Roman"/>
                <a:cs typeface="Times New Roman"/>
              </a:rPr>
              <a:t>brick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45" dirty="0">
                <a:latin typeface="Times New Roman"/>
                <a:cs typeface="Times New Roman"/>
              </a:rPr>
              <a:t>and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40" dirty="0">
                <a:latin typeface="Times New Roman"/>
                <a:cs typeface="Times New Roman"/>
              </a:rPr>
              <a:t>ball.</a:t>
            </a: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endParaRPr lang="en-US" sz="3100" dirty="0">
              <a:latin typeface="Times New Roman"/>
              <a:cs typeface="Times New Roman"/>
            </a:endParaRPr>
          </a:p>
          <a:p>
            <a:pPr marL="469900" marR="689610" indent="-457200">
              <a:lnSpc>
                <a:spcPct val="114900"/>
              </a:lnSpc>
              <a:buFont typeface="Arial" panose="020B0604020202020204" pitchFamily="34" charset="0"/>
              <a:buChar char="•"/>
            </a:pPr>
            <a:r>
              <a:rPr lang="en-US" sz="3100" spc="165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40" dirty="0">
                <a:latin typeface="Times New Roman"/>
                <a:cs typeface="Times New Roman"/>
              </a:rPr>
              <a:t>final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85" dirty="0">
                <a:latin typeface="Times New Roman"/>
                <a:cs typeface="Times New Roman"/>
              </a:rPr>
              <a:t>step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00" dirty="0">
                <a:latin typeface="Times New Roman"/>
                <a:cs typeface="Times New Roman"/>
              </a:rPr>
              <a:t>is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what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15" dirty="0">
                <a:latin typeface="Times New Roman"/>
                <a:cs typeface="Times New Roman"/>
              </a:rPr>
              <a:t>makes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45" dirty="0">
                <a:latin typeface="Times New Roman"/>
                <a:cs typeface="Times New Roman"/>
              </a:rPr>
              <a:t>you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95" dirty="0">
                <a:latin typeface="Times New Roman"/>
                <a:cs typeface="Times New Roman"/>
              </a:rPr>
              <a:t>fail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45" dirty="0">
                <a:latin typeface="Times New Roman"/>
                <a:cs typeface="Times New Roman"/>
              </a:rPr>
              <a:t>and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75" dirty="0">
                <a:latin typeface="Times New Roman"/>
                <a:cs typeface="Times New Roman"/>
              </a:rPr>
              <a:t>win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game.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90" dirty="0">
                <a:latin typeface="Times New Roman"/>
                <a:cs typeface="Times New Roman"/>
              </a:rPr>
              <a:t>If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all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bricks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00" dirty="0">
                <a:latin typeface="Times New Roman"/>
                <a:cs typeface="Times New Roman"/>
              </a:rPr>
              <a:t>disappear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50" dirty="0">
                <a:latin typeface="Times New Roman"/>
                <a:cs typeface="Times New Roman"/>
              </a:rPr>
              <a:t>then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  </a:t>
            </a:r>
            <a:r>
              <a:rPr lang="en-US" sz="3100" spc="170" dirty="0">
                <a:latin typeface="Times New Roman"/>
                <a:cs typeface="Times New Roman"/>
              </a:rPr>
              <a:t>player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80" dirty="0">
                <a:latin typeface="Times New Roman"/>
                <a:cs typeface="Times New Roman"/>
              </a:rPr>
              <a:t>Won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10" dirty="0">
                <a:latin typeface="Times New Roman"/>
                <a:cs typeface="Times New Roman"/>
              </a:rPr>
              <a:t>game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30" dirty="0">
                <a:latin typeface="Times New Roman"/>
                <a:cs typeface="Times New Roman"/>
              </a:rPr>
              <a:t>by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35" dirty="0">
                <a:latin typeface="Times New Roman"/>
                <a:cs typeface="Times New Roman"/>
              </a:rPr>
              <a:t>displaying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04" dirty="0">
                <a:latin typeface="Times New Roman"/>
                <a:cs typeface="Times New Roman"/>
              </a:rPr>
              <a:t>a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20" dirty="0">
                <a:latin typeface="Times New Roman"/>
                <a:cs typeface="Times New Roman"/>
              </a:rPr>
              <a:t>title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70" dirty="0">
                <a:latin typeface="Times New Roman"/>
                <a:cs typeface="Times New Roman"/>
              </a:rPr>
              <a:t>as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-30" dirty="0">
                <a:latin typeface="Times New Roman"/>
                <a:cs typeface="Times New Roman"/>
              </a:rPr>
              <a:t>WON!!!.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20" dirty="0">
                <a:latin typeface="Times New Roman"/>
                <a:cs typeface="Times New Roman"/>
              </a:rPr>
              <a:t>And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60" dirty="0">
                <a:latin typeface="Times New Roman"/>
                <a:cs typeface="Times New Roman"/>
              </a:rPr>
              <a:t>if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40" dirty="0">
                <a:latin typeface="Times New Roman"/>
                <a:cs typeface="Times New Roman"/>
              </a:rPr>
              <a:t>ball</a:t>
            </a:r>
            <a:r>
              <a:rPr lang="en-US" sz="3100" spc="-45" dirty="0">
                <a:latin typeface="Times New Roman"/>
                <a:cs typeface="Times New Roman"/>
              </a:rPr>
              <a:t> </a:t>
            </a:r>
            <a:r>
              <a:rPr lang="en-US" sz="3100" spc="190" dirty="0">
                <a:latin typeface="Times New Roman"/>
                <a:cs typeface="Times New Roman"/>
              </a:rPr>
              <a:t>touches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0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lower  </a:t>
            </a:r>
            <a:r>
              <a:rPr lang="en-US" sz="3100" spc="210" dirty="0">
                <a:latin typeface="Times New Roman"/>
                <a:cs typeface="Times New Roman"/>
              </a:rPr>
              <a:t>boundary</a:t>
            </a:r>
            <a:r>
              <a:rPr lang="en-US" sz="3100" spc="-60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70" dirty="0">
                <a:latin typeface="Times New Roman"/>
                <a:cs typeface="Times New Roman"/>
              </a:rPr>
              <a:t>player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fails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65" dirty="0">
                <a:latin typeface="Times New Roman"/>
                <a:cs typeface="Times New Roman"/>
              </a:rPr>
              <a:t>with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220" dirty="0">
                <a:latin typeface="Times New Roman"/>
                <a:cs typeface="Times New Roman"/>
              </a:rPr>
              <a:t>the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35" dirty="0">
                <a:latin typeface="Times New Roman"/>
                <a:cs typeface="Times New Roman"/>
              </a:rPr>
              <a:t>display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of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-70" dirty="0">
                <a:latin typeface="Times New Roman"/>
                <a:cs typeface="Times New Roman"/>
              </a:rPr>
              <a:t>GAME</a:t>
            </a:r>
            <a:r>
              <a:rPr lang="en-US" sz="3100" spc="-55" dirty="0">
                <a:latin typeface="Times New Roman"/>
                <a:cs typeface="Times New Roman"/>
              </a:rPr>
              <a:t> </a:t>
            </a:r>
            <a:r>
              <a:rPr lang="en-US" sz="3100" spc="-25" dirty="0">
                <a:latin typeface="Times New Roman"/>
                <a:cs typeface="Times New Roman"/>
              </a:rPr>
              <a:t>OVER.</a:t>
            </a:r>
            <a:endParaRPr lang="en-US" sz="31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02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18" y="804580"/>
            <a:ext cx="634047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50" dirty="0">
                <a:solidFill>
                  <a:srgbClr val="F9FBFF"/>
                </a:solidFill>
                <a:latin typeface="Arial"/>
                <a:cs typeface="Arial"/>
              </a:rPr>
              <a:t>OUTPUT</a:t>
            </a:r>
            <a:r>
              <a:rPr sz="5800" spc="-200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5800" spc="-25" dirty="0">
                <a:solidFill>
                  <a:srgbClr val="F9FBFF"/>
                </a:solidFill>
                <a:latin typeface="Arial"/>
                <a:cs typeface="Arial"/>
              </a:rPr>
              <a:t>SCREEN</a:t>
            </a:r>
            <a:endParaRPr sz="5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118" y="353055"/>
            <a:ext cx="6010275" cy="85725"/>
          </a:xfrm>
          <a:custGeom>
            <a:avLst/>
            <a:gdLst/>
            <a:ahLst/>
            <a:cxnLst/>
            <a:rect l="l" t="t" r="r" b="b"/>
            <a:pathLst>
              <a:path w="6010275" h="85725">
                <a:moveTo>
                  <a:pt x="6010275" y="85725"/>
                </a:moveTo>
                <a:lnTo>
                  <a:pt x="0" y="85725"/>
                </a:lnTo>
                <a:lnTo>
                  <a:pt x="0" y="0"/>
                </a:lnTo>
                <a:lnTo>
                  <a:pt x="6010275" y="0"/>
                </a:lnTo>
                <a:lnTo>
                  <a:pt x="6010275" y="85725"/>
                </a:lnTo>
                <a:close/>
              </a:path>
            </a:pathLst>
          </a:custGeom>
          <a:solidFill>
            <a:srgbClr val="8AAB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8473" y="2020608"/>
            <a:ext cx="126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F9FBFF"/>
                </a:solidFill>
                <a:latin typeface="Arial"/>
                <a:cs typeface="Arial"/>
              </a:rPr>
              <a:t>S</a:t>
            </a:r>
            <a:r>
              <a:rPr sz="3000" spc="-100" dirty="0">
                <a:solidFill>
                  <a:srgbClr val="F9FBFF"/>
                </a:solidFill>
                <a:latin typeface="Arial"/>
                <a:cs typeface="Arial"/>
              </a:rPr>
              <a:t>T</a:t>
            </a:r>
            <a:r>
              <a:rPr sz="3000" spc="210" dirty="0">
                <a:solidFill>
                  <a:srgbClr val="F9FB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9FBFF"/>
                </a:solidFill>
                <a:latin typeface="Arial"/>
                <a:cs typeface="Arial"/>
              </a:rPr>
              <a:t>R</a:t>
            </a:r>
            <a:r>
              <a:rPr sz="3000" spc="-100" dirty="0">
                <a:solidFill>
                  <a:srgbClr val="F9FBFF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80461" y="822859"/>
            <a:ext cx="10207625" cy="1040130"/>
            <a:chOff x="8080461" y="822859"/>
            <a:chExt cx="10207625" cy="1040130"/>
          </a:xfrm>
        </p:grpSpPr>
        <p:sp>
          <p:nvSpPr>
            <p:cNvPr id="6" name="object 6"/>
            <p:cNvSpPr/>
            <p:nvPr/>
          </p:nvSpPr>
          <p:spPr>
            <a:xfrm>
              <a:off x="8601882" y="1258537"/>
              <a:ext cx="9686290" cy="175895"/>
            </a:xfrm>
            <a:custGeom>
              <a:avLst/>
              <a:gdLst/>
              <a:ahLst/>
              <a:cxnLst/>
              <a:rect l="l" t="t" r="r" b="b"/>
              <a:pathLst>
                <a:path w="9686290" h="175894">
                  <a:moveTo>
                    <a:pt x="0" y="0"/>
                  </a:moveTo>
                  <a:lnTo>
                    <a:pt x="9686116" y="0"/>
                  </a:lnTo>
                  <a:lnTo>
                    <a:pt x="9686116" y="175346"/>
                  </a:lnTo>
                  <a:lnTo>
                    <a:pt x="0" y="175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A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0461" y="822859"/>
              <a:ext cx="1040130" cy="1040130"/>
            </a:xfrm>
            <a:custGeom>
              <a:avLst/>
              <a:gdLst/>
              <a:ahLst/>
              <a:cxnLst/>
              <a:rect l="l" t="t" r="r" b="b"/>
              <a:pathLst>
                <a:path w="1040129" h="1040130">
                  <a:moveTo>
                    <a:pt x="519777" y="1039555"/>
                  </a:moveTo>
                  <a:lnTo>
                    <a:pt x="472467" y="1037431"/>
                  </a:lnTo>
                  <a:lnTo>
                    <a:pt x="426347" y="1031181"/>
                  </a:lnTo>
                  <a:lnTo>
                    <a:pt x="381600" y="1020988"/>
                  </a:lnTo>
                  <a:lnTo>
                    <a:pt x="338410" y="1007036"/>
                  </a:lnTo>
                  <a:lnTo>
                    <a:pt x="296961" y="989509"/>
                  </a:lnTo>
                  <a:lnTo>
                    <a:pt x="257436" y="968590"/>
                  </a:lnTo>
                  <a:lnTo>
                    <a:pt x="220018" y="944462"/>
                  </a:lnTo>
                  <a:lnTo>
                    <a:pt x="184891" y="917310"/>
                  </a:lnTo>
                  <a:lnTo>
                    <a:pt x="152239" y="887315"/>
                  </a:lnTo>
                  <a:lnTo>
                    <a:pt x="122245" y="854663"/>
                  </a:lnTo>
                  <a:lnTo>
                    <a:pt x="95092" y="819537"/>
                  </a:lnTo>
                  <a:lnTo>
                    <a:pt x="70964" y="782119"/>
                  </a:lnTo>
                  <a:lnTo>
                    <a:pt x="50045" y="742594"/>
                  </a:lnTo>
                  <a:lnTo>
                    <a:pt x="32518" y="701144"/>
                  </a:lnTo>
                  <a:lnTo>
                    <a:pt x="18566" y="657955"/>
                  </a:lnTo>
                  <a:lnTo>
                    <a:pt x="8374" y="613208"/>
                  </a:lnTo>
                  <a:lnTo>
                    <a:pt x="2124" y="567088"/>
                  </a:lnTo>
                  <a:lnTo>
                    <a:pt x="0" y="519777"/>
                  </a:lnTo>
                  <a:lnTo>
                    <a:pt x="2124" y="472467"/>
                  </a:lnTo>
                  <a:lnTo>
                    <a:pt x="8374" y="426347"/>
                  </a:lnTo>
                  <a:lnTo>
                    <a:pt x="18566" y="381600"/>
                  </a:lnTo>
                  <a:lnTo>
                    <a:pt x="32518" y="338410"/>
                  </a:lnTo>
                  <a:lnTo>
                    <a:pt x="50045" y="296961"/>
                  </a:lnTo>
                  <a:lnTo>
                    <a:pt x="70964" y="257436"/>
                  </a:lnTo>
                  <a:lnTo>
                    <a:pt x="95092" y="220018"/>
                  </a:lnTo>
                  <a:lnTo>
                    <a:pt x="122245" y="184891"/>
                  </a:lnTo>
                  <a:lnTo>
                    <a:pt x="152239" y="152239"/>
                  </a:lnTo>
                  <a:lnTo>
                    <a:pt x="184891" y="122245"/>
                  </a:lnTo>
                  <a:lnTo>
                    <a:pt x="220018" y="95092"/>
                  </a:lnTo>
                  <a:lnTo>
                    <a:pt x="257436" y="70964"/>
                  </a:lnTo>
                  <a:lnTo>
                    <a:pt x="296961" y="50045"/>
                  </a:lnTo>
                  <a:lnTo>
                    <a:pt x="338410" y="32518"/>
                  </a:lnTo>
                  <a:lnTo>
                    <a:pt x="381600" y="18566"/>
                  </a:lnTo>
                  <a:lnTo>
                    <a:pt x="426347" y="8374"/>
                  </a:lnTo>
                  <a:lnTo>
                    <a:pt x="472467" y="2124"/>
                  </a:lnTo>
                  <a:lnTo>
                    <a:pt x="519777" y="0"/>
                  </a:lnTo>
                  <a:lnTo>
                    <a:pt x="567088" y="2124"/>
                  </a:lnTo>
                  <a:lnTo>
                    <a:pt x="613208" y="8374"/>
                  </a:lnTo>
                  <a:lnTo>
                    <a:pt x="657955" y="18566"/>
                  </a:lnTo>
                  <a:lnTo>
                    <a:pt x="701144" y="32518"/>
                  </a:lnTo>
                  <a:lnTo>
                    <a:pt x="742594" y="50045"/>
                  </a:lnTo>
                  <a:lnTo>
                    <a:pt x="782119" y="70964"/>
                  </a:lnTo>
                  <a:lnTo>
                    <a:pt x="819537" y="95092"/>
                  </a:lnTo>
                  <a:lnTo>
                    <a:pt x="854663" y="122245"/>
                  </a:lnTo>
                  <a:lnTo>
                    <a:pt x="887315" y="152239"/>
                  </a:lnTo>
                  <a:lnTo>
                    <a:pt x="917310" y="184891"/>
                  </a:lnTo>
                  <a:lnTo>
                    <a:pt x="944462" y="220018"/>
                  </a:lnTo>
                  <a:lnTo>
                    <a:pt x="968590" y="257436"/>
                  </a:lnTo>
                  <a:lnTo>
                    <a:pt x="989509" y="296961"/>
                  </a:lnTo>
                  <a:lnTo>
                    <a:pt x="1007036" y="338410"/>
                  </a:lnTo>
                  <a:lnTo>
                    <a:pt x="1020988" y="381600"/>
                  </a:lnTo>
                  <a:lnTo>
                    <a:pt x="1031181" y="426347"/>
                  </a:lnTo>
                  <a:lnTo>
                    <a:pt x="1037431" y="472467"/>
                  </a:lnTo>
                  <a:lnTo>
                    <a:pt x="1039555" y="519777"/>
                  </a:lnTo>
                  <a:lnTo>
                    <a:pt x="1037431" y="567088"/>
                  </a:lnTo>
                  <a:lnTo>
                    <a:pt x="1031181" y="613208"/>
                  </a:lnTo>
                  <a:lnTo>
                    <a:pt x="1020988" y="657955"/>
                  </a:lnTo>
                  <a:lnTo>
                    <a:pt x="1007036" y="701144"/>
                  </a:lnTo>
                  <a:lnTo>
                    <a:pt x="989509" y="742594"/>
                  </a:lnTo>
                  <a:lnTo>
                    <a:pt x="968590" y="782119"/>
                  </a:lnTo>
                  <a:lnTo>
                    <a:pt x="944462" y="819537"/>
                  </a:lnTo>
                  <a:lnTo>
                    <a:pt x="917310" y="854663"/>
                  </a:lnTo>
                  <a:lnTo>
                    <a:pt x="887315" y="887315"/>
                  </a:lnTo>
                  <a:lnTo>
                    <a:pt x="854663" y="917310"/>
                  </a:lnTo>
                  <a:lnTo>
                    <a:pt x="819537" y="944462"/>
                  </a:lnTo>
                  <a:lnTo>
                    <a:pt x="782119" y="968590"/>
                  </a:lnTo>
                  <a:lnTo>
                    <a:pt x="742594" y="989509"/>
                  </a:lnTo>
                  <a:lnTo>
                    <a:pt x="701144" y="1007036"/>
                  </a:lnTo>
                  <a:lnTo>
                    <a:pt x="657955" y="1020988"/>
                  </a:lnTo>
                  <a:lnTo>
                    <a:pt x="613208" y="1031181"/>
                  </a:lnTo>
                  <a:lnTo>
                    <a:pt x="567088" y="1037431"/>
                  </a:lnTo>
                  <a:lnTo>
                    <a:pt x="519777" y="1039555"/>
                  </a:lnTo>
                  <a:close/>
                </a:path>
              </a:pathLst>
            </a:custGeom>
            <a:solidFill>
              <a:srgbClr val="F9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09485" y="2830006"/>
            <a:ext cx="8058149" cy="6953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9268" y="2877006"/>
            <a:ext cx="8048609" cy="693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725" y="2019172"/>
            <a:ext cx="247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40" dirty="0">
                <a:latin typeface="Arial"/>
                <a:cs typeface="Arial"/>
              </a:rPr>
              <a:t>IN</a:t>
            </a:r>
            <a:r>
              <a:rPr sz="3000" b="0" spc="-130" dirty="0">
                <a:latin typeface="Arial"/>
                <a:cs typeface="Arial"/>
              </a:rPr>
              <a:t> </a:t>
            </a:r>
            <a:r>
              <a:rPr sz="3000" b="0" spc="55" dirty="0">
                <a:latin typeface="Arial"/>
                <a:cs typeface="Arial"/>
              </a:rPr>
              <a:t>BETWEEN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6977" y="2810112"/>
            <a:ext cx="7915259" cy="683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9183" y="2019172"/>
            <a:ext cx="2389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90" dirty="0">
                <a:latin typeface="Arial"/>
                <a:cs typeface="Arial"/>
              </a:rPr>
              <a:t>GAME</a:t>
            </a:r>
            <a:r>
              <a:rPr sz="3000" b="0" spc="-130" dirty="0">
                <a:latin typeface="Arial"/>
                <a:cs typeface="Arial"/>
              </a:rPr>
              <a:t> </a:t>
            </a:r>
            <a:r>
              <a:rPr sz="3000" b="0" spc="30" dirty="0">
                <a:latin typeface="Arial"/>
                <a:cs typeface="Arial"/>
              </a:rPr>
              <a:t>OVER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545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BRICK BREAKER  GAME</vt:lpstr>
      <vt:lpstr>BRICK BREAKER</vt:lpstr>
      <vt:lpstr>PROJECT DESCRIPTION</vt:lpstr>
      <vt:lpstr>PROJECT IMPLEMENTATION</vt:lpstr>
      <vt:lpstr>PowerPoint Presentation</vt:lpstr>
      <vt:lpstr>PowerPoint Presentation</vt:lpstr>
      <vt:lpstr>PowerPoint Presentation</vt:lpstr>
      <vt:lpstr>IN BETWEEN</vt:lpstr>
      <vt:lpstr>GAME OVER</vt:lpstr>
      <vt:lpstr>GAME WON!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It Up!</dc:title>
  <dc:creator>ARANYA PATRA</dc:creator>
  <cp:keywords>DAEvP62Qz8E,BAETyJPZ-pE</cp:keywords>
  <cp:lastModifiedBy>Anshul Kashyap</cp:lastModifiedBy>
  <cp:revision>3</cp:revision>
  <dcterms:created xsi:type="dcterms:W3CDTF">2021-11-12T08:24:10Z</dcterms:created>
  <dcterms:modified xsi:type="dcterms:W3CDTF">2021-11-12T09:49:18Z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2021-11-09T00:00:00Z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2021-11-12T00:00:00Z</vt:filetime>
  </property>
</Properties>
</file>