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
      <p:font typeface="La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a:t>
            </a:r>
            <a:r>
              <a:rPr lang="en-US" sz="1400" dirty="0"/>
              <a:t>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a:t>
            </a:r>
            <a:r>
              <a:rPr lang="en-US" sz="1400" dirty="0"/>
              <a:t>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TODO : To complete ( Probably 2 slides)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financial news 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decisions.</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r>
              <a:rPr lang="en"/>
              <a:t>The efficient market hypothesis (EMH) asserts that financial markets are "informationally efficient", or that prices on traded assets (e.g., stocks, bonds, or property) already reflect all known information, and instantly change to reflect new information.</a:t>
            </a: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835</Words>
  <Application>Microsoft Office PowerPoint</Application>
  <PresentationFormat>On-screen Show (16:9)</PresentationFormat>
  <Paragraphs>124</Paragraphs>
  <Slides>21</Slides>
  <Notes>21</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Roboto</vt:lpstr>
      <vt:lpstr>Lato</vt:lpstr>
      <vt:lpstr>Arial</vt:lpstr>
      <vt:lpstr>Geometric</vt:lpstr>
      <vt:lpstr>Impact of News and Social Data on Financial Markets</vt:lpstr>
      <vt:lpstr>Problem Statement</vt:lpstr>
      <vt:lpstr>Efficient Market Hypothesis</vt:lpstr>
      <vt:lpstr>Types of Data</vt:lpstr>
      <vt:lpstr>Data Collection </vt:lpstr>
      <vt:lpstr>Data Collection Model</vt:lpstr>
      <vt:lpstr>Current Financial Parameter : DJIA</vt:lpstr>
      <vt:lpstr>  High Level  Flow Diagram</vt:lpstr>
      <vt:lpstr>Text Preprocessing</vt:lpstr>
      <vt:lpstr>Text to Features</vt:lpstr>
      <vt:lpstr>Sentiment Analysis</vt:lpstr>
      <vt:lpstr>Basic Implementation without Sentiment Analysis ( for general news headlines – Reddit Dataset) </vt:lpstr>
      <vt:lpstr>Future Plan of Action</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10</cp:revision>
  <dcterms:modified xsi:type="dcterms:W3CDTF">2017-10-25T14:10:43Z</dcterms:modified>
</cp:coreProperties>
</file>