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rag gami" userId="c3bc960229a923f4" providerId="LiveId" clId="{363B484B-E912-4BF1-9DCE-B2B5FDBF22D3}"/>
    <pc:docChg chg="modSld">
      <pc:chgData name="chirag gami" userId="c3bc960229a923f4" providerId="LiveId" clId="{363B484B-E912-4BF1-9DCE-B2B5FDBF22D3}" dt="2023-03-27T19:01:28.480" v="4" actId="20577"/>
      <pc:docMkLst>
        <pc:docMk/>
      </pc:docMkLst>
      <pc:sldChg chg="modSp mod">
        <pc:chgData name="chirag gami" userId="c3bc960229a923f4" providerId="LiveId" clId="{363B484B-E912-4BF1-9DCE-B2B5FDBF22D3}" dt="2023-03-27T19:01:28.480" v="4" actId="20577"/>
        <pc:sldMkLst>
          <pc:docMk/>
          <pc:sldMk cId="699514285" sldId="291"/>
        </pc:sldMkLst>
        <pc:spChg chg="mod">
          <ac:chgData name="chirag gami" userId="c3bc960229a923f4" providerId="LiveId" clId="{363B484B-E912-4BF1-9DCE-B2B5FDBF22D3}" dt="2023-03-27T19:01:28.480" v="4" actId="20577"/>
          <ac:spMkLst>
            <pc:docMk/>
            <pc:sldMk cId="699514285" sldId="291"/>
            <ac:spMk id="3" creationId="{15E2C90D-9C28-4ADB-0F2B-AB94ECBD5597}"/>
          </ac:spMkLst>
        </pc:spChg>
      </pc:sldChg>
      <pc:sldChg chg="modSp mod">
        <pc:chgData name="chirag gami" userId="c3bc960229a923f4" providerId="LiveId" clId="{363B484B-E912-4BF1-9DCE-B2B5FDBF22D3}" dt="2023-03-27T18:49:23.784" v="3" actId="20577"/>
        <pc:sldMkLst>
          <pc:docMk/>
          <pc:sldMk cId="2534005919" sldId="292"/>
        </pc:sldMkLst>
        <pc:spChg chg="mod">
          <ac:chgData name="chirag gami" userId="c3bc960229a923f4" providerId="LiveId" clId="{363B484B-E912-4BF1-9DCE-B2B5FDBF22D3}" dt="2023-03-27T18:49:06.153" v="1" actId="20577"/>
          <ac:spMkLst>
            <pc:docMk/>
            <pc:sldMk cId="2534005919" sldId="292"/>
            <ac:spMk id="4" creationId="{0644301B-16B9-57AB-6EDA-D23B82F4A426}"/>
          </ac:spMkLst>
        </pc:spChg>
        <pc:graphicFrameChg chg="modGraphic">
          <ac:chgData name="chirag gami" userId="c3bc960229a923f4" providerId="LiveId" clId="{363B484B-E912-4BF1-9DCE-B2B5FDBF22D3}" dt="2023-03-27T18:49:23.784" v="3" actId="20577"/>
          <ac:graphicFrameMkLst>
            <pc:docMk/>
            <pc:sldMk cId="2534005919" sldId="292"/>
            <ac:graphicFrameMk id="17" creationId="{47753C37-6F40-7F99-65D2-EA65B3A09D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EB25-61C2-4B5A-0B54-94EEAC736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DD488-8603-92C8-1E9B-850C70A21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D3816-851C-9074-E3B7-34EE5733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5D84-5334-D166-F1F3-E903F714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A62C-CE1B-6E81-681A-934C1934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DA50-3523-00B0-AADE-D3334862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53687-CF9A-4BAB-79C0-E3016F5F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AF72-F536-15F7-C89F-A27F5A01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805B-7AB6-49E3-6329-022C923D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06040-4260-9661-1C7A-3B7BD3C7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1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8F7EE-89A1-53CD-4BB1-926C389F6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A7C24-47F9-72E6-5417-452B35A53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ECB0-546A-CD9F-87AB-ED83F786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A79D-3FA8-5D44-76CC-BE6B5051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91C9-B35E-0FFB-2EB3-FC348C6C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7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0C9C-73FC-C2FE-12EC-0EE9F7DB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10A0-1419-95DA-7C8C-8531D05D1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AB57-1388-E559-A6DB-172D1CE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FA99-C383-F0B6-1BB7-E86BFD33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8E93-EF0A-DD2E-7BCD-5D45F5B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0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F84C-67C8-881F-E23E-B1F135C0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B0FA7-B4E9-62BA-D83E-7477E5C0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31BA-E325-62C2-0F91-3274D990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0CDE-6066-3996-6D05-C7AAA7BC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1C57-4ACE-DCAC-1B7F-B077BA9B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53DD-41A8-B176-37EA-35BAE9CC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630A-BCEE-A2DD-471C-A822C4571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E6FA1-91BF-69AD-1A70-04A46A2BD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74CA0-AA42-9001-0BA4-90FE3571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F0AFF-19FD-E1C9-C800-5633ADFB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80730-D5EA-1DE6-E51D-82DB1FE5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8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3C50-A41E-2531-4DFC-7FB8A868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BFD68-83C2-2529-9620-51DF9DE3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7C0D0-F4FA-BE4F-1D0D-2F93383AF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07D82-6CFC-A7E1-1BC0-B1CA4B892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404F4-8B2E-78D3-97FF-A4C548D70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09E28-B50E-78DC-09BD-25EDBDA0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81D00-9282-8982-0183-E9320353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23071-2D9D-FA69-82F2-C14B6411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76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0B9B-AB9D-95B6-FB50-31D59CE1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FFAC6-E262-FAD7-F796-962D6AF8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F90BD-57FB-9EB4-82DB-4AF19250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C51AB-53BA-7577-AA9F-6332B58B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42658-4042-3A3E-7E8E-39014EF8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1219C-C6E8-C2BF-2694-6797C7A2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CBFBF-99B9-F351-4E02-30C201B1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2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3BB3-E3A6-B500-4740-0ADF2F53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D30F-8A1B-E032-119E-61C0E5B0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4556C-B044-EDC9-A9F2-42BEA64B4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EC2E5-144B-12B9-DC5B-58C760F3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FDE03-78DD-66FD-8AA4-CE7D25B1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9DC23-4CAC-32D1-BFD8-F04FC2E5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24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5B54-B858-869C-9B81-305A97A3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9E894-572F-A0F1-0C00-E9DB28906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804C9-194C-2E49-2431-B0E70988F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60E29-F1A1-AF6E-DC39-5B1D8464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BC1-5512-C55B-5E77-76C1EF4E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5E2C5-9A87-823D-B7E0-DC50F6CE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4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C2AC0-01EB-6E2E-4734-438C2FCE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76231-B06D-D218-B94E-39A47B20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3D87F-32FA-420C-20CE-F8D179316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4CA4-A32A-4D1E-BA1A-9D5FD21FD414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FE2B8-9049-7A0A-813A-E378151B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7F0F-B2C6-35C9-2982-4855DC74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9919-6785-452C-807B-95EEC133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9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45703"/>
              </p:ext>
            </p:extLst>
          </p:nvPr>
        </p:nvGraphicFramePr>
        <p:xfrm>
          <a:off x="9014404" y="1242179"/>
          <a:ext cx="2462246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23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231123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3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0EE67F-3DD0-DC6C-7750-D841200AA459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196094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7BF503-C81E-7510-619A-DE6076903C9C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8509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2DB9C9-EAB4-D2A0-5F06-4276F605A3C1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44971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31C92-C155-EBF7-B233-0BEBB51E4B6E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272754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6B3FED-6F87-B3AA-C2D3-D2F854FB8397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229291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41337"/>
              </p:ext>
            </p:extLst>
          </p:nvPr>
        </p:nvGraphicFramePr>
        <p:xfrm>
          <a:off x="8969827" y="463210"/>
          <a:ext cx="2721428" cy="628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7E62F7-5939-EDDE-9432-E4666350A98F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79511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37014"/>
              </p:ext>
            </p:extLst>
          </p:nvPr>
        </p:nvGraphicFramePr>
        <p:xfrm>
          <a:off x="8969827" y="463210"/>
          <a:ext cx="2721428" cy="628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9D877C0-E6A3-5AF9-E54C-4B1641EF57CA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1568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6227"/>
              </p:ext>
            </p:extLst>
          </p:nvPr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NIRF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85C940-01A4-3DFB-A0B3-FC988604DCA5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7797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49445"/>
              </p:ext>
            </p:extLst>
          </p:nvPr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64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7794"/>
              </p:ext>
            </p:extLst>
          </p:nvPr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481781" y="4011562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BBE46-0D8A-7D01-F80E-853EC4922A75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98454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35902" y="4068147"/>
            <a:ext cx="313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39724"/>
              </p:ext>
            </p:extLst>
          </p:nvPr>
        </p:nvGraphicFramePr>
        <p:xfrm>
          <a:off x="9014404" y="1242179"/>
          <a:ext cx="2462246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23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231123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6D0399-06A0-F419-2C28-879319F8C6B3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2258706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63496"/>
              </p:ext>
            </p:extLst>
          </p:nvPr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7C570-838E-E716-B563-753593E6574D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276738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10910"/>
              </p:ext>
            </p:extLst>
          </p:nvPr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0B448-0861-33B7-4A3F-F4A7CDD7D3D0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223505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90615"/>
              </p:ext>
            </p:extLst>
          </p:nvPr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94539-3C2B-4DC6-4A97-DC6123B9A1BE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140110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04411"/>
              </p:ext>
            </p:extLst>
          </p:nvPr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AAFA4-25C8-751C-F8DD-EB79BDEFC0F8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450596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51429"/>
              </p:ext>
            </p:extLst>
          </p:nvPr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9A672-0660-2976-B186-7EB6074183DC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56504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0E71F-AD28-7B74-CD3B-E63A60DF0209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997839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66599"/>
              </p:ext>
            </p:extLst>
          </p:nvPr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</a:p>
          <a:p>
            <a:r>
              <a:rPr lang="en-IN" sz="2800" dirty="0"/>
              <a:t>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4596A-81E9-C85C-4974-81AB24B43DF7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188886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</a:p>
          <a:p>
            <a:r>
              <a:rPr lang="en-IN" sz="2800" dirty="0"/>
              <a:t>This Rank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4F0E4-30B5-BA0E-45BE-E999460127F9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1028366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</a:p>
          <a:p>
            <a:r>
              <a:rPr lang="en-IN" sz="2800" dirty="0"/>
              <a:t>This Rank of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3721F-45F7-9312-06B7-F3FF81317613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1233467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</a:p>
          <a:p>
            <a:r>
              <a:rPr lang="en-IN" sz="2800" dirty="0"/>
              <a:t>This Rank of 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804F3-BB80-32CE-4B75-56C7E100DF15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28911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35902" y="4068147"/>
            <a:ext cx="313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87577"/>
              </p:ext>
            </p:extLst>
          </p:nvPr>
        </p:nvGraphicFramePr>
        <p:xfrm>
          <a:off x="9014404" y="1242179"/>
          <a:ext cx="2462246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23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231123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96E1B3-0C05-DF0B-CB48-A7769B595C23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964310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</a:p>
          <a:p>
            <a:r>
              <a:rPr lang="en-IN" sz="2800" dirty="0"/>
              <a:t>This Rank of NIT Jamshedpur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C90C9-82E7-527D-885A-D34DA2009128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588081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</a:p>
          <a:p>
            <a:r>
              <a:rPr lang="en-IN" sz="2800" dirty="0"/>
              <a:t>This Rank of NIT Jamshedpur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505ED-9159-AE1B-D243-966166DC7312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235913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</a:p>
          <a:p>
            <a:r>
              <a:rPr lang="en-IN" sz="2800" dirty="0"/>
              <a:t>This Rank of NIT Jamshedpur 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6C9C-EAB7-0B3A-8E6D-09CFA6874A95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281762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44142"/>
              </p:ext>
            </p:extLst>
          </p:nvPr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</a:p>
          <a:p>
            <a:r>
              <a:rPr lang="en-IN" sz="2800" dirty="0"/>
              <a:t>This Rank of NIT Jamshedpur is given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10998-8F17-D4EE-9BF5-CD367178F4CE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191942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21146"/>
              </p:ext>
            </p:extLst>
          </p:nvPr>
        </p:nvGraphicFramePr>
        <p:xfrm>
          <a:off x="9088017" y="145969"/>
          <a:ext cx="2721428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449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</a:p>
          <a:p>
            <a:r>
              <a:rPr lang="en-IN" sz="2800" dirty="0"/>
              <a:t>This Rank of NIT Jamshedpur is given by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23BCE-DF33-F71C-93FC-9F51EC7AEF3D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41486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6773" y="-249238"/>
            <a:ext cx="6315018" cy="790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Example: for Decompression</a:t>
            </a:r>
            <a:r>
              <a:rPr lang="en-IN" sz="2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1709909" y="718859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0 1 3 4 5 given by NIRF.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93565"/>
              </p:ext>
            </p:extLst>
          </p:nvPr>
        </p:nvGraphicFramePr>
        <p:xfrm>
          <a:off x="8721213" y="145969"/>
          <a:ext cx="2969342" cy="650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7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514168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549781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460121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5261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21164"/>
                  </a:ext>
                </a:extLst>
              </a:tr>
              <a:tr h="610185">
                <a:tc>
                  <a:txBody>
                    <a:bodyPr/>
                    <a:lstStyle/>
                    <a:p>
                      <a:r>
                        <a:rPr lang="en-IN" dirty="0"/>
                        <a:t>NIRF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42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E2C90D-9C28-4ADB-0F2B-AB94ECBD5597}"/>
              </a:ext>
            </a:extLst>
          </p:cNvPr>
          <p:cNvSpPr txBox="1"/>
          <p:nvPr/>
        </p:nvSpPr>
        <p:spPr>
          <a:xfrm>
            <a:off x="501445" y="3972233"/>
            <a:ext cx="6833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90.</a:t>
            </a:r>
          </a:p>
          <a:p>
            <a:r>
              <a:rPr lang="en-IN" sz="2800" dirty="0"/>
              <a:t>This Rank of NIT Jamshedpur is given </a:t>
            </a:r>
            <a:r>
              <a:rPr lang="en-IN" sz="2800"/>
              <a:t>by NIRF.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BA285-063E-2D38-58E5-0B4671651E0C}"/>
              </a:ext>
            </a:extLst>
          </p:cNvPr>
          <p:cNvSpPr txBox="1"/>
          <p:nvPr/>
        </p:nvSpPr>
        <p:spPr>
          <a:xfrm>
            <a:off x="255638" y="3048289"/>
            <a:ext cx="416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Decompressed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699514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F0EA-51A1-F606-E5EB-B5AF5311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compression function will not compress the word?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7753C37-6F40-7F99-65D2-EA65B3A09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322639"/>
              </p:ext>
            </p:extLst>
          </p:nvPr>
        </p:nvGraphicFramePr>
        <p:xfrm>
          <a:off x="7944465" y="3429000"/>
          <a:ext cx="3979606" cy="4154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9803">
                  <a:extLst>
                    <a:ext uri="{9D8B030D-6E8A-4147-A177-3AD203B41FA5}">
                      <a16:colId xmlns:a16="http://schemas.microsoft.com/office/drawing/2014/main" val="1861891228"/>
                    </a:ext>
                  </a:extLst>
                </a:gridCol>
                <a:gridCol w="1989803">
                  <a:extLst>
                    <a:ext uri="{9D8B030D-6E8A-4147-A177-3AD203B41FA5}">
                      <a16:colId xmlns:a16="http://schemas.microsoft.com/office/drawing/2014/main" val="188159571"/>
                    </a:ext>
                  </a:extLst>
                </a:gridCol>
              </a:tblGrid>
              <a:tr h="415413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140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44301B-16B9-57AB-6EDA-D23B82F4A426}"/>
              </a:ext>
            </a:extLst>
          </p:cNvPr>
          <p:cNvSpPr txBox="1"/>
          <p:nvPr/>
        </p:nvSpPr>
        <p:spPr>
          <a:xfrm>
            <a:off x="1639128" y="2470268"/>
            <a:ext cx="124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94428D-6993-9464-2DE7-5D874BCE995F}"/>
              </a:ext>
            </a:extLst>
          </p:cNvPr>
          <p:cNvSpPr/>
          <p:nvPr/>
        </p:nvSpPr>
        <p:spPr>
          <a:xfrm>
            <a:off x="2664542" y="2674374"/>
            <a:ext cx="2438400" cy="422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62F02-933B-3329-4AE6-E9879BE06F78}"/>
              </a:ext>
            </a:extLst>
          </p:cNvPr>
          <p:cNvSpPr txBox="1"/>
          <p:nvPr/>
        </p:nvSpPr>
        <p:spPr>
          <a:xfrm>
            <a:off x="3257920" y="2387655"/>
            <a:ext cx="225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Length of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C66DB-192F-85F0-0B96-9A38517901F6}"/>
              </a:ext>
            </a:extLst>
          </p:cNvPr>
          <p:cNvSpPr txBox="1"/>
          <p:nvPr/>
        </p:nvSpPr>
        <p:spPr>
          <a:xfrm>
            <a:off x="5480011" y="2531823"/>
            <a:ext cx="201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447898-0E5B-1CC5-E1D0-524BD34121DA}"/>
              </a:ext>
            </a:extLst>
          </p:cNvPr>
          <p:cNvCxnSpPr/>
          <p:nvPr/>
        </p:nvCxnSpPr>
        <p:spPr>
          <a:xfrm>
            <a:off x="9054281" y="2352803"/>
            <a:ext cx="1620000" cy="262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553073-6103-25D1-AB68-3FCC7106F468}"/>
              </a:ext>
            </a:extLst>
          </p:cNvPr>
          <p:cNvCxnSpPr/>
          <p:nvPr/>
        </p:nvCxnSpPr>
        <p:spPr>
          <a:xfrm flipH="1">
            <a:off x="8799871" y="2222090"/>
            <a:ext cx="1848464" cy="26252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0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35902" y="4068147"/>
            <a:ext cx="313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58084"/>
              </p:ext>
            </p:extLst>
          </p:nvPr>
        </p:nvGraphicFramePr>
        <p:xfrm>
          <a:off x="9014404" y="1242179"/>
          <a:ext cx="2462246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23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231123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3B6391-5B1B-4391-CE4A-7E7FBCD59353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05741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313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62484"/>
              </p:ext>
            </p:extLst>
          </p:nvPr>
        </p:nvGraphicFramePr>
        <p:xfrm>
          <a:off x="9014404" y="1242179"/>
          <a:ext cx="2462246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123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231123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BD67ED-E635-710B-627F-FDDF169C13A9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214226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06818"/>
              </p:ext>
            </p:extLst>
          </p:nvPr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29668FA-43A4-B90A-B816-2A775F372AD8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220541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13741"/>
              </p:ext>
            </p:extLst>
          </p:nvPr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6BD572-7C89-5DE0-7A59-666174BB020C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282929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endParaRPr lang="en-IN" sz="28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/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452AD5C-7457-FD76-E63B-A33F6351083D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379228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5BC8-C57D-0A88-0032-69436D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534" y="68004"/>
            <a:ext cx="2880048" cy="79041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A2265-5F8F-5831-147B-66D00ACB1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893" y="858417"/>
            <a:ext cx="6105330" cy="1119252"/>
          </a:xfrm>
        </p:spPr>
        <p:txBody>
          <a:bodyPr/>
          <a:lstStyle/>
          <a:p>
            <a:r>
              <a:rPr lang="en-IN" dirty="0"/>
              <a:t>Rank of the NIT Jamshedpur is 90.</a:t>
            </a:r>
          </a:p>
          <a:p>
            <a:r>
              <a:rPr lang="en-IN" dirty="0"/>
              <a:t>This Rank of NIT Jamshedpur is given by NIRF.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98551-D9CD-6857-0075-C18AC53B13AF}"/>
              </a:ext>
            </a:extLst>
          </p:cNvPr>
          <p:cNvSpPr txBox="1"/>
          <p:nvPr/>
        </p:nvSpPr>
        <p:spPr>
          <a:xfrm>
            <a:off x="382555" y="4002833"/>
            <a:ext cx="8052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Rank of the NIT Jamshedpur is #90.</a:t>
            </a:r>
          </a:p>
          <a:p>
            <a:r>
              <a:rPr lang="en-IN" sz="2800" dirty="0"/>
              <a:t>This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364A0C1-0D49-CAFB-062D-B6186A3B7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1128"/>
              </p:ext>
            </p:extLst>
          </p:nvPr>
        </p:nvGraphicFramePr>
        <p:xfrm>
          <a:off x="8755223" y="1242179"/>
          <a:ext cx="2721428" cy="502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14">
                  <a:extLst>
                    <a:ext uri="{9D8B030D-6E8A-4147-A177-3AD203B41FA5}">
                      <a16:colId xmlns:a16="http://schemas.microsoft.com/office/drawing/2014/main" val="1299125086"/>
                    </a:ext>
                  </a:extLst>
                </a:gridCol>
                <a:gridCol w="1360714">
                  <a:extLst>
                    <a:ext uri="{9D8B030D-6E8A-4147-A177-3AD203B41FA5}">
                      <a16:colId xmlns:a16="http://schemas.microsoft.com/office/drawing/2014/main" val="3898705336"/>
                    </a:ext>
                  </a:extLst>
                </a:gridCol>
              </a:tblGrid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633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773094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2511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54758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69392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Jamshedpur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3220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52133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r>
                        <a:rPr lang="en-IN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544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1ACB94-0AFF-9667-0603-6B27F71F582B}"/>
              </a:ext>
            </a:extLst>
          </p:cNvPr>
          <p:cNvSpPr txBox="1"/>
          <p:nvPr/>
        </p:nvSpPr>
        <p:spPr>
          <a:xfrm>
            <a:off x="255638" y="3048289"/>
            <a:ext cx="3661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Compressed file:</a:t>
            </a:r>
          </a:p>
        </p:txBody>
      </p:sp>
    </p:spTree>
    <p:extLst>
      <p:ext uri="{BB962C8B-B14F-4D97-AF65-F5344CB8AC3E}">
        <p14:creationId xmlns:p14="http://schemas.microsoft.com/office/powerpoint/2010/main" val="133971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1672</Words>
  <Application>Microsoft Office PowerPoint</Application>
  <PresentationFormat>Widescreen</PresentationFormat>
  <Paragraphs>664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Example: for Decompression.</vt:lpstr>
      <vt:lpstr>Where compression function will not compress the word?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</dc:title>
  <dc:creator>chirag gami</dc:creator>
  <cp:lastModifiedBy>chirag gami</cp:lastModifiedBy>
  <cp:revision>1</cp:revision>
  <dcterms:created xsi:type="dcterms:W3CDTF">2023-03-27T17:25:47Z</dcterms:created>
  <dcterms:modified xsi:type="dcterms:W3CDTF">2023-03-27T19:01:33Z</dcterms:modified>
</cp:coreProperties>
</file>