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5"/>
  </p:notesMasterIdLst>
  <p:sldIdLst>
    <p:sldId id="306" r:id="rId5"/>
    <p:sldId id="307" r:id="rId6"/>
    <p:sldId id="308" r:id="rId7"/>
    <p:sldId id="309" r:id="rId8"/>
    <p:sldId id="294" r:id="rId9"/>
    <p:sldId id="295" r:id="rId10"/>
    <p:sldId id="310" r:id="rId11"/>
    <p:sldId id="303" r:id="rId12"/>
    <p:sldId id="311" r:id="rId13"/>
    <p:sldId id="3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84967" autoAdjust="0"/>
  </p:normalViewPr>
  <p:slideViewPr>
    <p:cSldViewPr snapToGrid="0">
      <p:cViewPr varScale="1">
        <p:scale>
          <a:sx n="147" d="100"/>
          <a:sy n="147" d="100"/>
        </p:scale>
        <p:origin x="138" y="67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9VxOS5eSR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spc="400" dirty="0" err="1">
                <a:solidFill>
                  <a:schemeClr val="bg1"/>
                </a:solidFill>
              </a:rPr>
              <a:t>BOTas</a:t>
            </a:r>
            <a:r>
              <a:rPr lang="en-US" sz="4800" spc="400" dirty="0">
                <a:solidFill>
                  <a:schemeClr val="bg1"/>
                </a:solidFill>
              </a:rPr>
              <a:t> </a:t>
            </a:r>
            <a:r>
              <a:rPr lang="en-US" sz="4800" spc="400" dirty="0" err="1">
                <a:solidFill>
                  <a:schemeClr val="bg1"/>
                </a:solidFill>
              </a:rPr>
              <a:t>ChatBOT</a:t>
            </a:r>
            <a:br>
              <a:rPr lang="en-US" sz="5400" spc="400" dirty="0">
                <a:solidFill>
                  <a:schemeClr val="bg1"/>
                </a:solidFill>
              </a:rPr>
            </a:br>
            <a:r>
              <a:rPr lang="en-US" sz="2000" spc="400" dirty="0">
                <a:solidFill>
                  <a:schemeClr val="bg1"/>
                </a:solidFill>
              </a:rPr>
              <a:t>made using RASA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Anshul Shandilya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4/27/2022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BOTas</a:t>
            </a:r>
            <a:r>
              <a:rPr lang="en-US" dirty="0"/>
              <a:t> chatbots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Anshul Shandilya</a:t>
            </a:r>
          </a:p>
          <a:p>
            <a:endParaRPr lang="en-US" dirty="0"/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dirty="0"/>
              <a:t>U</a:t>
            </a:r>
            <a:r>
              <a:rPr lang="en-US" sz="1800" dirty="0">
                <a:solidFill>
                  <a:schemeClr val="bg1"/>
                </a:solidFill>
              </a:rPr>
              <a:t>se case and motivation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Conversation Flows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Demo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Challenges Encountered</a:t>
            </a:r>
          </a:p>
          <a:p>
            <a:pPr algn="r"/>
            <a:r>
              <a:rPr lang="en-US" dirty="0"/>
              <a:t>Insights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4/27/2022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276" y="923227"/>
            <a:ext cx="6190488" cy="1179576"/>
          </a:xfrm>
        </p:spPr>
        <p:txBody>
          <a:bodyPr/>
          <a:lstStyle/>
          <a:p>
            <a:r>
              <a:rPr lang="en-US" sz="5400" dirty="0"/>
              <a:t>Introduction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2803"/>
            <a:ext cx="6190488" cy="3613105"/>
          </a:xfrm>
        </p:spPr>
        <p:txBody>
          <a:bodyPr>
            <a:normAutofit/>
          </a:bodyPr>
          <a:lstStyle/>
          <a:p>
            <a:r>
              <a:rPr lang="en-US" sz="2000" dirty="0" err="1"/>
              <a:t>BOTas</a:t>
            </a:r>
            <a:r>
              <a:rPr lang="en-US" sz="2000" dirty="0"/>
              <a:t> is a chatbot made using Rasa. </a:t>
            </a:r>
          </a:p>
          <a:p>
            <a:r>
              <a:rPr lang="en-US" sz="1600" b="1" dirty="0"/>
              <a:t>Use case</a:t>
            </a:r>
          </a:p>
          <a:p>
            <a:r>
              <a:rPr lang="en-US" sz="1600" dirty="0"/>
              <a:t>Get formula 1 information (</a:t>
            </a:r>
            <a:r>
              <a:rPr lang="en-US" sz="1600" dirty="0" err="1"/>
              <a:t>BOTas</a:t>
            </a:r>
            <a:r>
              <a:rPr lang="en-US" sz="1600" dirty="0"/>
              <a:t> acts as a news agent to retrieve the latest F1 news, although this is not it’s primary purpose).</a:t>
            </a:r>
          </a:p>
          <a:p>
            <a:endParaRPr lang="en-US" sz="1600" dirty="0"/>
          </a:p>
          <a:p>
            <a:r>
              <a:rPr lang="en-US" sz="1600" b="1" dirty="0"/>
              <a:t>Motivation</a:t>
            </a:r>
          </a:p>
          <a:p>
            <a:r>
              <a:rPr lang="en-US" sz="1600" dirty="0"/>
              <a:t>If ever stuck at work wanting to know who’s winning, but don’t want to check the phone (distractions), that’s where </a:t>
            </a:r>
            <a:r>
              <a:rPr lang="en-US" sz="1600" dirty="0" err="1"/>
              <a:t>BOTas</a:t>
            </a:r>
            <a:r>
              <a:rPr lang="en-US" sz="1600" dirty="0"/>
              <a:t> comes in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/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4/27/2022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Botas chatbot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What can botas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76BE-9513-4EFF-BE56-255202858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6081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Main purpose to retrieve latest news and information about  Formula 1.</a:t>
            </a:r>
          </a:p>
          <a:p>
            <a:pPr>
              <a:lnSpc>
                <a:spcPct val="150000"/>
              </a:lnSpc>
            </a:pPr>
            <a:r>
              <a:rPr lang="en-US" dirty="0"/>
              <a:t>Data retrieved from </a:t>
            </a:r>
            <a:r>
              <a:rPr lang="en-US" dirty="0" err="1"/>
              <a:t>ergast</a:t>
            </a:r>
            <a:r>
              <a:rPr lang="en-US" dirty="0"/>
              <a:t> developer’s API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Getting the latest race results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Getting the latest qualifying results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Getting the current race schedule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(More on its way)</a:t>
            </a:r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Uses (contd.)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1D9C-FEC4-43C4-826F-AAD79C210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Apart from getting F1 info.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Can also engage in small talk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 tell you a joke, should you ask for it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Ability to fill in user feedback and store it in a DB (using sqlite3)</a:t>
            </a:r>
          </a:p>
        </p:txBody>
      </p: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Demo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BOTas</a:t>
            </a:r>
            <a:r>
              <a:rPr lang="en-US" dirty="0"/>
              <a:t> CHATBOT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F7207BC-162E-496A-B61C-C41C53363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89" y="1200251"/>
            <a:ext cx="4801584" cy="44574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723A4E-A9E1-446D-95A6-9DA5F0926D96}"/>
              </a:ext>
            </a:extLst>
          </p:cNvPr>
          <p:cNvSpPr txBox="1"/>
          <p:nvPr/>
        </p:nvSpPr>
        <p:spPr>
          <a:xfrm>
            <a:off x="6322979" y="4714672"/>
            <a:ext cx="372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(40) </a:t>
            </a:r>
            <a:r>
              <a:rPr lang="en-US" dirty="0" err="1">
                <a:hlinkClick r:id="rId3"/>
              </a:rPr>
              <a:t>BOTas</a:t>
            </a:r>
            <a:r>
              <a:rPr lang="en-US" dirty="0">
                <a:hlinkClick r:id="rId3"/>
              </a:rPr>
              <a:t> demo -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Challenges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A7A44-615B-4F55-8BCE-B8E4AC6DA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the development process:</a:t>
            </a:r>
          </a:p>
          <a:p>
            <a:endParaRPr lang="en-US" dirty="0"/>
          </a:p>
          <a:p>
            <a:pPr lvl="1"/>
            <a:r>
              <a:rPr lang="en-US" dirty="0"/>
              <a:t>First challenge was to understand the rasa framework</a:t>
            </a:r>
          </a:p>
          <a:p>
            <a:pPr lvl="2"/>
            <a:r>
              <a:rPr lang="en-US" dirty="0"/>
              <a:t>Had difficulties implementing custom actions and forms</a:t>
            </a:r>
          </a:p>
          <a:p>
            <a:pPr lvl="2"/>
            <a:r>
              <a:rPr lang="en-US" dirty="0"/>
              <a:t>Learnt that I didn’t have to write stories</a:t>
            </a:r>
          </a:p>
          <a:p>
            <a:pPr lvl="2"/>
            <a:r>
              <a:rPr lang="en-US" dirty="0"/>
              <a:t>Getting info was hard since using Rasa 3.x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Second Challenge was to make small talking agent work. 	</a:t>
            </a:r>
          </a:p>
          <a:p>
            <a:pPr lvl="2"/>
            <a:r>
              <a:rPr lang="en-US" dirty="0"/>
              <a:t>Replies according to how the user answers made the process complex</a:t>
            </a:r>
          </a:p>
        </p:txBody>
      </p:sp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First thing learnt is obviously, creating a chatbot using Rasa.</a:t>
            </a:r>
          </a:p>
          <a:p>
            <a:endParaRPr lang="en-US" dirty="0"/>
          </a:p>
          <a:p>
            <a:r>
              <a:rPr lang="en-US" dirty="0"/>
              <a:t>Second, Rasa lets you improve the “Chatbot” part as it does other stuff for you.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2" name="Picture Placeholder 21" descr="mountains under near dusk sky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63" b="63"/>
          <a:stretch/>
        </p:blipFill>
        <p:spPr/>
      </p:pic>
      <p:pic>
        <p:nvPicPr>
          <p:cNvPr id="18" name="Picture Placeholder 17" descr="mountains at sunset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77" b="177"/>
          <a:stretch/>
        </p:blipFill>
        <p:spPr/>
      </p:pic>
      <p:pic>
        <p:nvPicPr>
          <p:cNvPr id="20" name="Picture Placeholder 19" descr="mountains at sunset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209" b="209"/>
          <a:stretch/>
        </p:blipFill>
        <p:spPr/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BOTas</a:t>
            </a:r>
            <a:r>
              <a:rPr lang="en-US" dirty="0"/>
              <a:t> Chatbot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{BCDFE8BE-FCF9-44CB-B1BC-BA660D51D675}tf89338750_win32</Template>
  <TotalTime>535</TotalTime>
  <Words>299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Univers</vt:lpstr>
      <vt:lpstr>GradientUnivers</vt:lpstr>
      <vt:lpstr>BOTas ChatBOT made using RASA</vt:lpstr>
      <vt:lpstr>Agenda</vt:lpstr>
      <vt:lpstr>Introduction</vt:lpstr>
      <vt:lpstr>What can botas do?</vt:lpstr>
      <vt:lpstr>USES</vt:lpstr>
      <vt:lpstr>Uses (contd.)</vt:lpstr>
      <vt:lpstr>Demo</vt:lpstr>
      <vt:lpstr>Challenges</vt:lpstr>
      <vt:lpstr>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BOTas ChatBOT made using RASA</dc:title>
  <dc:creator>Shandilya, Anshul Kumar</dc:creator>
  <cp:lastModifiedBy>Shandilya, Anshul Kumar</cp:lastModifiedBy>
  <cp:revision>19</cp:revision>
  <dcterms:created xsi:type="dcterms:W3CDTF">2022-04-28T06:13:30Z</dcterms:created>
  <dcterms:modified xsi:type="dcterms:W3CDTF">2022-04-28T15:09:04Z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