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1d5a1a0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1d5a1a0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1d5a1a0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1d5a1a0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1d5a1a0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1d5a1a0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d5a1a0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d5a1a0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Way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Dhruv Rishishwar 20BCS075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Sparsh Shukla 20BCS219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Anshul Shukla 20BCS035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00" y="906850"/>
            <a:ext cx="1021925" cy="10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42425"/>
            <a:ext cx="8520600" cy="4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objective of our project is to </a:t>
            </a:r>
            <a:r>
              <a:rPr lang="en"/>
              <a:t>help students who are facing problems related to academic(i.e. Low cpi) and stress by providing expert guidance from our counsellors.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project provides a platform for students to take a quiz and get a personalized feedback and the ability to connect with our counsellors. Students, counsellors and admins all have the CRUD functionality to register, view and edit their profiles. All will have a personalized dashboard with functions related to their roles.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has mainly 3 modules: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Student Module -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Student can take quiz multiple times and get personlized </a:t>
            </a:r>
            <a:r>
              <a:rPr lang="en"/>
              <a:t>feedback.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Student can chat directly with an expert counsellor.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Student have the ability to change their profile (ex- cpi every semester).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Counsellor Module -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Counsellor can approve a students request to get counselling.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Counsellor can view the details of all students and chat with anyone they feel like needs help.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Counsellor have the ability to change their profile.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Admin Module -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has the ability to remove a student or a counsellor.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can change the questions and their options.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Admin has to approve a counsellor.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Frontend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Javascipt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ReactJS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HTML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Backend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MySQL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NodeJS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Apache Server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999624" y="-1999625"/>
            <a:ext cx="5143501" cy="916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