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0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8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7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5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2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CAC-C27E-4E79-A9B1-A60100956DD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A615-BB8D-4AD8-8B9A-087B54FD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 you Identify These Famous Brand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06" y="581022"/>
            <a:ext cx="8887929" cy="55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54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pe logo quiz">
            <a:extLst>
              <a:ext uri="{FF2B5EF4-FFF2-40B4-BE49-F238E27FC236}">
                <a16:creationId xmlns:a16="http://schemas.microsoft.com/office/drawing/2014/main" id="{9C5B6F7B-43AF-4BDF-BC77-26888709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31" y="1153510"/>
            <a:ext cx="5728138" cy="429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24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 logo quiz">
            <a:extLst>
              <a:ext uri="{FF2B5EF4-FFF2-40B4-BE49-F238E27FC236}">
                <a16:creationId xmlns:a16="http://schemas.microsoft.com/office/drawing/2014/main" id="{DEB4EF9D-16C5-4BDE-AA45-C73C2A54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96" y="1210003"/>
            <a:ext cx="5917324" cy="44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db logo quiz">
            <a:extLst>
              <a:ext uri="{FF2B5EF4-FFF2-40B4-BE49-F238E27FC236}">
                <a16:creationId xmlns:a16="http://schemas.microsoft.com/office/drawing/2014/main" id="{AE66997D-0D5B-48A1-BBFA-F4BE6A89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2" y="1426779"/>
            <a:ext cx="5339255" cy="400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20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twheels logo quiz">
            <a:extLst>
              <a:ext uri="{FF2B5EF4-FFF2-40B4-BE49-F238E27FC236}">
                <a16:creationId xmlns:a16="http://schemas.microsoft.com/office/drawing/2014/main" id="{B6CA5D4E-4FD3-4D9B-8D26-9921B5C4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76" y="1391307"/>
            <a:ext cx="5433848" cy="407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3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ntene logo quiz">
            <a:extLst>
              <a:ext uri="{FF2B5EF4-FFF2-40B4-BE49-F238E27FC236}">
                <a16:creationId xmlns:a16="http://schemas.microsoft.com/office/drawing/2014/main" id="{733885C6-6857-4049-8910-33694CB2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65" y="1383424"/>
            <a:ext cx="5454869" cy="40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04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go-quiz-piramal-enterpris-6051fe02d03d6">
            <a:extLst>
              <a:ext uri="{FF2B5EF4-FFF2-40B4-BE49-F238E27FC236}">
                <a16:creationId xmlns:a16="http://schemas.microsoft.com/office/drawing/2014/main" id="{622D1C9A-BAE5-4A9F-9718-FF029EB2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347788"/>
            <a:ext cx="53625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9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logo-quiz-ali-baba">
            <a:extLst>
              <a:ext uri="{FF2B5EF4-FFF2-40B4-BE49-F238E27FC236}">
                <a16:creationId xmlns:a16="http://schemas.microsoft.com/office/drawing/2014/main" id="{2E5F3DD2-191C-45E7-A9A9-1F94C2EE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1347787"/>
            <a:ext cx="53625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74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ogo-quiz-vistara">
            <a:extLst>
              <a:ext uri="{FF2B5EF4-FFF2-40B4-BE49-F238E27FC236}">
                <a16:creationId xmlns:a16="http://schemas.microsoft.com/office/drawing/2014/main" id="{AECEE2AA-6E12-47D0-8140-DD802762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347788"/>
            <a:ext cx="53625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25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ogo-quiz-cafe-coffee-day">
            <a:extLst>
              <a:ext uri="{FF2B5EF4-FFF2-40B4-BE49-F238E27FC236}">
                <a16:creationId xmlns:a16="http://schemas.microsoft.com/office/drawing/2014/main" id="{F3A4C777-DAAB-4451-AEA3-2AEB3740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347788"/>
            <a:ext cx="53625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F2846-3F79-425E-976D-47A8C256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2118114"/>
            <a:ext cx="598835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5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7C6A9-B5F7-480B-BE1D-A4F7B673A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92"/>
          <a:stretch/>
        </p:blipFill>
        <p:spPr>
          <a:xfrm>
            <a:off x="2403091" y="1619744"/>
            <a:ext cx="7126008" cy="30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60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43C03-3F17-4088-8232-60AAD7CD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74" y="2457400"/>
            <a:ext cx="5874052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D8CE7-E933-4BAD-9CFC-6BC8DBE2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62" y="2177985"/>
            <a:ext cx="6331275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0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C5F6C-510D-4AD5-A4DC-915E3F62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2559005"/>
            <a:ext cx="6197919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7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F4521-F847-4EE1-970E-A1516330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2568531"/>
            <a:ext cx="6324925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5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1A26E-F25F-43A4-9993-79B5F708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55" y="2517847"/>
            <a:ext cx="9038089" cy="22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17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20FD5-5CE7-4950-A877-89A70FDD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852487"/>
            <a:ext cx="9172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3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7ACD3-5BB7-4040-A97D-5BBFC52CA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9" r="28000" b="31898"/>
          <a:stretch/>
        </p:blipFill>
        <p:spPr>
          <a:xfrm>
            <a:off x="4156841" y="1674347"/>
            <a:ext cx="3878318" cy="3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4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BC561-1B7E-4634-A1F5-DB1E00453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4" t="7556" r="25021" b="6135"/>
          <a:stretch/>
        </p:blipFill>
        <p:spPr>
          <a:xfrm>
            <a:off x="3888827" y="1353207"/>
            <a:ext cx="4414345" cy="41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C332C-56EC-463E-85E2-D6D7A27A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852487"/>
            <a:ext cx="9172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6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F3756-E3A7-4BF8-B3DE-D217F0A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71475"/>
            <a:ext cx="91725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14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4E7ED-1E56-4853-9CBC-54A11FF9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852487"/>
            <a:ext cx="9172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vi logo quiz">
            <a:extLst>
              <a:ext uri="{FF2B5EF4-FFF2-40B4-BE49-F238E27FC236}">
                <a16:creationId xmlns:a16="http://schemas.microsoft.com/office/drawing/2014/main" id="{DD3D46D4-94FB-479D-B228-D9D4B2EC5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27" y="585950"/>
            <a:ext cx="7157545" cy="536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7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Darkprime</dc:creator>
  <cp:lastModifiedBy>darkprime</cp:lastModifiedBy>
  <cp:revision>121</cp:revision>
  <dcterms:created xsi:type="dcterms:W3CDTF">2021-11-26T16:10:40Z</dcterms:created>
  <dcterms:modified xsi:type="dcterms:W3CDTF">2023-08-10T06:17:52Z</dcterms:modified>
</cp:coreProperties>
</file>