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AF05-24B4-6F9C-9089-F5B8155173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C308DE-E508-C74B-D165-FB302165E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C6A925-C95E-D7B4-6DFC-C3AB6F4FCEB6}"/>
              </a:ext>
            </a:extLst>
          </p:cNvPr>
          <p:cNvSpPr>
            <a:spLocks noGrp="1"/>
          </p:cNvSpPr>
          <p:nvPr>
            <p:ph type="dt" sz="half" idx="10"/>
          </p:nvPr>
        </p:nvSpPr>
        <p:spPr/>
        <p:txBody>
          <a:bodyPr/>
          <a:lstStyle/>
          <a:p>
            <a:fld id="{E36896FF-F524-4DA2-BEB6-ADCE0F35821C}" type="datetimeFigureOut">
              <a:rPr lang="en-IN" smtClean="0"/>
              <a:t>02-06-2022</a:t>
            </a:fld>
            <a:endParaRPr lang="en-IN"/>
          </a:p>
        </p:txBody>
      </p:sp>
      <p:sp>
        <p:nvSpPr>
          <p:cNvPr id="5" name="Footer Placeholder 4">
            <a:extLst>
              <a:ext uri="{FF2B5EF4-FFF2-40B4-BE49-F238E27FC236}">
                <a16:creationId xmlns:a16="http://schemas.microsoft.com/office/drawing/2014/main" id="{7D72E3FC-6454-4D96-2E92-7A2A79BD02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FD8BCD-308E-2DD2-22D4-8AD7CFA4F84E}"/>
              </a:ext>
            </a:extLst>
          </p:cNvPr>
          <p:cNvSpPr>
            <a:spLocks noGrp="1"/>
          </p:cNvSpPr>
          <p:nvPr>
            <p:ph type="sldNum" sz="quarter" idx="12"/>
          </p:nvPr>
        </p:nvSpPr>
        <p:spPr/>
        <p:txBody>
          <a:bodyPr/>
          <a:lstStyle/>
          <a:p>
            <a:fld id="{517AE005-A7DF-47C2-874F-BAACB4A28902}" type="slidenum">
              <a:rPr lang="en-IN" smtClean="0"/>
              <a:t>‹#›</a:t>
            </a:fld>
            <a:endParaRPr lang="en-IN"/>
          </a:p>
        </p:txBody>
      </p:sp>
    </p:spTree>
    <p:extLst>
      <p:ext uri="{BB962C8B-B14F-4D97-AF65-F5344CB8AC3E}">
        <p14:creationId xmlns:p14="http://schemas.microsoft.com/office/powerpoint/2010/main" val="114169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2A15-1A9A-EC9C-EFB6-B84598C257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FA19D4-48EF-F253-3E12-254E1EAB7A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6C56B-4E4D-0DFB-2F46-BD859205EB63}"/>
              </a:ext>
            </a:extLst>
          </p:cNvPr>
          <p:cNvSpPr>
            <a:spLocks noGrp="1"/>
          </p:cNvSpPr>
          <p:nvPr>
            <p:ph type="dt" sz="half" idx="10"/>
          </p:nvPr>
        </p:nvSpPr>
        <p:spPr/>
        <p:txBody>
          <a:bodyPr/>
          <a:lstStyle/>
          <a:p>
            <a:fld id="{E36896FF-F524-4DA2-BEB6-ADCE0F35821C}" type="datetimeFigureOut">
              <a:rPr lang="en-IN" smtClean="0"/>
              <a:t>02-06-2022</a:t>
            </a:fld>
            <a:endParaRPr lang="en-IN"/>
          </a:p>
        </p:txBody>
      </p:sp>
      <p:sp>
        <p:nvSpPr>
          <p:cNvPr id="5" name="Footer Placeholder 4">
            <a:extLst>
              <a:ext uri="{FF2B5EF4-FFF2-40B4-BE49-F238E27FC236}">
                <a16:creationId xmlns:a16="http://schemas.microsoft.com/office/drawing/2014/main" id="{72306BC9-5C00-3EAC-C2AE-E71D50267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B6695E-C4E5-53E6-23BC-E5ADF509EBFE}"/>
              </a:ext>
            </a:extLst>
          </p:cNvPr>
          <p:cNvSpPr>
            <a:spLocks noGrp="1"/>
          </p:cNvSpPr>
          <p:nvPr>
            <p:ph type="sldNum" sz="quarter" idx="12"/>
          </p:nvPr>
        </p:nvSpPr>
        <p:spPr/>
        <p:txBody>
          <a:bodyPr/>
          <a:lstStyle/>
          <a:p>
            <a:fld id="{517AE005-A7DF-47C2-874F-BAACB4A28902}" type="slidenum">
              <a:rPr lang="en-IN" smtClean="0"/>
              <a:t>‹#›</a:t>
            </a:fld>
            <a:endParaRPr lang="en-IN"/>
          </a:p>
        </p:txBody>
      </p:sp>
    </p:spTree>
    <p:extLst>
      <p:ext uri="{BB962C8B-B14F-4D97-AF65-F5344CB8AC3E}">
        <p14:creationId xmlns:p14="http://schemas.microsoft.com/office/powerpoint/2010/main" val="1796373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DCFFD-A545-6D51-7F01-C186BD4815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686284-5444-A28E-75D5-153579B910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42DEBF-6BB2-2905-3B08-E4E8F1F74078}"/>
              </a:ext>
            </a:extLst>
          </p:cNvPr>
          <p:cNvSpPr>
            <a:spLocks noGrp="1"/>
          </p:cNvSpPr>
          <p:nvPr>
            <p:ph type="dt" sz="half" idx="10"/>
          </p:nvPr>
        </p:nvSpPr>
        <p:spPr/>
        <p:txBody>
          <a:bodyPr/>
          <a:lstStyle/>
          <a:p>
            <a:fld id="{E36896FF-F524-4DA2-BEB6-ADCE0F35821C}" type="datetimeFigureOut">
              <a:rPr lang="en-IN" smtClean="0"/>
              <a:t>02-06-2022</a:t>
            </a:fld>
            <a:endParaRPr lang="en-IN"/>
          </a:p>
        </p:txBody>
      </p:sp>
      <p:sp>
        <p:nvSpPr>
          <p:cNvPr id="5" name="Footer Placeholder 4">
            <a:extLst>
              <a:ext uri="{FF2B5EF4-FFF2-40B4-BE49-F238E27FC236}">
                <a16:creationId xmlns:a16="http://schemas.microsoft.com/office/drawing/2014/main" id="{6970FACA-BDF6-E27A-0E05-8FCDF2F7F0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4D7F7A-5E78-87FB-A4FC-4B5705880CD5}"/>
              </a:ext>
            </a:extLst>
          </p:cNvPr>
          <p:cNvSpPr>
            <a:spLocks noGrp="1"/>
          </p:cNvSpPr>
          <p:nvPr>
            <p:ph type="sldNum" sz="quarter" idx="12"/>
          </p:nvPr>
        </p:nvSpPr>
        <p:spPr/>
        <p:txBody>
          <a:bodyPr/>
          <a:lstStyle/>
          <a:p>
            <a:fld id="{517AE005-A7DF-47C2-874F-BAACB4A28902}" type="slidenum">
              <a:rPr lang="en-IN" smtClean="0"/>
              <a:t>‹#›</a:t>
            </a:fld>
            <a:endParaRPr lang="en-IN"/>
          </a:p>
        </p:txBody>
      </p:sp>
    </p:spTree>
    <p:extLst>
      <p:ext uri="{BB962C8B-B14F-4D97-AF65-F5344CB8AC3E}">
        <p14:creationId xmlns:p14="http://schemas.microsoft.com/office/powerpoint/2010/main" val="1232368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D5EF-45FE-A90C-35B4-88F4DC4A25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735B4C-F9B4-FBBC-BFF2-E8F24C05F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9A3156-FEC2-F4A4-46D1-BB6C4077443D}"/>
              </a:ext>
            </a:extLst>
          </p:cNvPr>
          <p:cNvSpPr>
            <a:spLocks noGrp="1"/>
          </p:cNvSpPr>
          <p:nvPr>
            <p:ph type="dt" sz="half" idx="10"/>
          </p:nvPr>
        </p:nvSpPr>
        <p:spPr/>
        <p:txBody>
          <a:bodyPr/>
          <a:lstStyle/>
          <a:p>
            <a:fld id="{E36896FF-F524-4DA2-BEB6-ADCE0F35821C}" type="datetimeFigureOut">
              <a:rPr lang="en-IN" smtClean="0"/>
              <a:t>02-06-2022</a:t>
            </a:fld>
            <a:endParaRPr lang="en-IN"/>
          </a:p>
        </p:txBody>
      </p:sp>
      <p:sp>
        <p:nvSpPr>
          <p:cNvPr id="5" name="Footer Placeholder 4">
            <a:extLst>
              <a:ext uri="{FF2B5EF4-FFF2-40B4-BE49-F238E27FC236}">
                <a16:creationId xmlns:a16="http://schemas.microsoft.com/office/drawing/2014/main" id="{40FC899F-E973-CE5E-6126-44EF05F641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EBD7B-0943-DBF4-0EA0-A931246346B3}"/>
              </a:ext>
            </a:extLst>
          </p:cNvPr>
          <p:cNvSpPr>
            <a:spLocks noGrp="1"/>
          </p:cNvSpPr>
          <p:nvPr>
            <p:ph type="sldNum" sz="quarter" idx="12"/>
          </p:nvPr>
        </p:nvSpPr>
        <p:spPr/>
        <p:txBody>
          <a:bodyPr/>
          <a:lstStyle/>
          <a:p>
            <a:fld id="{517AE005-A7DF-47C2-874F-BAACB4A28902}" type="slidenum">
              <a:rPr lang="en-IN" smtClean="0"/>
              <a:t>‹#›</a:t>
            </a:fld>
            <a:endParaRPr lang="en-IN"/>
          </a:p>
        </p:txBody>
      </p:sp>
    </p:spTree>
    <p:extLst>
      <p:ext uri="{BB962C8B-B14F-4D97-AF65-F5344CB8AC3E}">
        <p14:creationId xmlns:p14="http://schemas.microsoft.com/office/powerpoint/2010/main" val="283276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46FB-E244-2465-F634-EDA40BFC3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910A42-6F71-E1AC-9E2B-AD9DA77876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5401BE-C1D1-8AB9-888A-BC8484A65650}"/>
              </a:ext>
            </a:extLst>
          </p:cNvPr>
          <p:cNvSpPr>
            <a:spLocks noGrp="1"/>
          </p:cNvSpPr>
          <p:nvPr>
            <p:ph type="dt" sz="half" idx="10"/>
          </p:nvPr>
        </p:nvSpPr>
        <p:spPr/>
        <p:txBody>
          <a:bodyPr/>
          <a:lstStyle/>
          <a:p>
            <a:fld id="{E36896FF-F524-4DA2-BEB6-ADCE0F35821C}" type="datetimeFigureOut">
              <a:rPr lang="en-IN" smtClean="0"/>
              <a:t>02-06-2022</a:t>
            </a:fld>
            <a:endParaRPr lang="en-IN"/>
          </a:p>
        </p:txBody>
      </p:sp>
      <p:sp>
        <p:nvSpPr>
          <p:cNvPr id="5" name="Footer Placeholder 4">
            <a:extLst>
              <a:ext uri="{FF2B5EF4-FFF2-40B4-BE49-F238E27FC236}">
                <a16:creationId xmlns:a16="http://schemas.microsoft.com/office/drawing/2014/main" id="{65F77831-C9E4-A5FE-A398-2390E59D79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4D827-32D1-B5AF-83C4-54B89A3D0AF3}"/>
              </a:ext>
            </a:extLst>
          </p:cNvPr>
          <p:cNvSpPr>
            <a:spLocks noGrp="1"/>
          </p:cNvSpPr>
          <p:nvPr>
            <p:ph type="sldNum" sz="quarter" idx="12"/>
          </p:nvPr>
        </p:nvSpPr>
        <p:spPr/>
        <p:txBody>
          <a:bodyPr/>
          <a:lstStyle/>
          <a:p>
            <a:fld id="{517AE005-A7DF-47C2-874F-BAACB4A28902}" type="slidenum">
              <a:rPr lang="en-IN" smtClean="0"/>
              <a:t>‹#›</a:t>
            </a:fld>
            <a:endParaRPr lang="en-IN"/>
          </a:p>
        </p:txBody>
      </p:sp>
    </p:spTree>
    <p:extLst>
      <p:ext uri="{BB962C8B-B14F-4D97-AF65-F5344CB8AC3E}">
        <p14:creationId xmlns:p14="http://schemas.microsoft.com/office/powerpoint/2010/main" val="858657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E966-B7D3-A715-FE63-2AE34EB2CA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CCD081-C1F4-A278-AC8E-40AF6FF3B5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238155-23C2-BA12-5B3A-A721B3EE20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50DB983-7F3D-1081-1AB9-C6DEEEE7BA79}"/>
              </a:ext>
            </a:extLst>
          </p:cNvPr>
          <p:cNvSpPr>
            <a:spLocks noGrp="1"/>
          </p:cNvSpPr>
          <p:nvPr>
            <p:ph type="dt" sz="half" idx="10"/>
          </p:nvPr>
        </p:nvSpPr>
        <p:spPr/>
        <p:txBody>
          <a:bodyPr/>
          <a:lstStyle/>
          <a:p>
            <a:fld id="{E36896FF-F524-4DA2-BEB6-ADCE0F35821C}" type="datetimeFigureOut">
              <a:rPr lang="en-IN" smtClean="0"/>
              <a:t>02-06-2022</a:t>
            </a:fld>
            <a:endParaRPr lang="en-IN"/>
          </a:p>
        </p:txBody>
      </p:sp>
      <p:sp>
        <p:nvSpPr>
          <p:cNvPr id="6" name="Footer Placeholder 5">
            <a:extLst>
              <a:ext uri="{FF2B5EF4-FFF2-40B4-BE49-F238E27FC236}">
                <a16:creationId xmlns:a16="http://schemas.microsoft.com/office/drawing/2014/main" id="{2B08A490-ED61-F144-89F0-033291E93F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DA713C-96C5-BC13-47E8-F0B8F82033E2}"/>
              </a:ext>
            </a:extLst>
          </p:cNvPr>
          <p:cNvSpPr>
            <a:spLocks noGrp="1"/>
          </p:cNvSpPr>
          <p:nvPr>
            <p:ph type="sldNum" sz="quarter" idx="12"/>
          </p:nvPr>
        </p:nvSpPr>
        <p:spPr/>
        <p:txBody>
          <a:bodyPr/>
          <a:lstStyle/>
          <a:p>
            <a:fld id="{517AE005-A7DF-47C2-874F-BAACB4A28902}" type="slidenum">
              <a:rPr lang="en-IN" smtClean="0"/>
              <a:t>‹#›</a:t>
            </a:fld>
            <a:endParaRPr lang="en-IN"/>
          </a:p>
        </p:txBody>
      </p:sp>
    </p:spTree>
    <p:extLst>
      <p:ext uri="{BB962C8B-B14F-4D97-AF65-F5344CB8AC3E}">
        <p14:creationId xmlns:p14="http://schemas.microsoft.com/office/powerpoint/2010/main" val="1434753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2507-9E82-5815-5043-2EFDEFF50A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0538ED-DFE1-BFB3-55D1-21E7523286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E95ECB-4BE2-651C-9F31-BB50755E82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5AF3CC-85FE-E2DF-D717-18602922E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A0932E-6926-4231-EB9B-3628E58636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27C2C5-4BFE-B0CE-3831-5083F0BACDEF}"/>
              </a:ext>
            </a:extLst>
          </p:cNvPr>
          <p:cNvSpPr>
            <a:spLocks noGrp="1"/>
          </p:cNvSpPr>
          <p:nvPr>
            <p:ph type="dt" sz="half" idx="10"/>
          </p:nvPr>
        </p:nvSpPr>
        <p:spPr/>
        <p:txBody>
          <a:bodyPr/>
          <a:lstStyle/>
          <a:p>
            <a:fld id="{E36896FF-F524-4DA2-BEB6-ADCE0F35821C}" type="datetimeFigureOut">
              <a:rPr lang="en-IN" smtClean="0"/>
              <a:t>02-06-2022</a:t>
            </a:fld>
            <a:endParaRPr lang="en-IN"/>
          </a:p>
        </p:txBody>
      </p:sp>
      <p:sp>
        <p:nvSpPr>
          <p:cNvPr id="8" name="Footer Placeholder 7">
            <a:extLst>
              <a:ext uri="{FF2B5EF4-FFF2-40B4-BE49-F238E27FC236}">
                <a16:creationId xmlns:a16="http://schemas.microsoft.com/office/drawing/2014/main" id="{3F0FE680-43D6-E8F8-5D17-E078AEFF01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7E2CEA-B2C4-3C35-8A99-FDE784B464EA}"/>
              </a:ext>
            </a:extLst>
          </p:cNvPr>
          <p:cNvSpPr>
            <a:spLocks noGrp="1"/>
          </p:cNvSpPr>
          <p:nvPr>
            <p:ph type="sldNum" sz="quarter" idx="12"/>
          </p:nvPr>
        </p:nvSpPr>
        <p:spPr/>
        <p:txBody>
          <a:bodyPr/>
          <a:lstStyle/>
          <a:p>
            <a:fld id="{517AE005-A7DF-47C2-874F-BAACB4A28902}" type="slidenum">
              <a:rPr lang="en-IN" smtClean="0"/>
              <a:t>‹#›</a:t>
            </a:fld>
            <a:endParaRPr lang="en-IN"/>
          </a:p>
        </p:txBody>
      </p:sp>
    </p:spTree>
    <p:extLst>
      <p:ext uri="{BB962C8B-B14F-4D97-AF65-F5344CB8AC3E}">
        <p14:creationId xmlns:p14="http://schemas.microsoft.com/office/powerpoint/2010/main" val="229260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1D42-A554-C040-9394-AB03C7D91A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9BA70F-34EE-C33C-15A0-DE575541856E}"/>
              </a:ext>
            </a:extLst>
          </p:cNvPr>
          <p:cNvSpPr>
            <a:spLocks noGrp="1"/>
          </p:cNvSpPr>
          <p:nvPr>
            <p:ph type="dt" sz="half" idx="10"/>
          </p:nvPr>
        </p:nvSpPr>
        <p:spPr/>
        <p:txBody>
          <a:bodyPr/>
          <a:lstStyle/>
          <a:p>
            <a:fld id="{E36896FF-F524-4DA2-BEB6-ADCE0F35821C}" type="datetimeFigureOut">
              <a:rPr lang="en-IN" smtClean="0"/>
              <a:t>02-06-2022</a:t>
            </a:fld>
            <a:endParaRPr lang="en-IN"/>
          </a:p>
        </p:txBody>
      </p:sp>
      <p:sp>
        <p:nvSpPr>
          <p:cNvPr id="4" name="Footer Placeholder 3">
            <a:extLst>
              <a:ext uri="{FF2B5EF4-FFF2-40B4-BE49-F238E27FC236}">
                <a16:creationId xmlns:a16="http://schemas.microsoft.com/office/drawing/2014/main" id="{798A1C48-63E5-BF96-55E7-C1B653A230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6257FD-3B21-E8F7-5747-8B942CA8C64B}"/>
              </a:ext>
            </a:extLst>
          </p:cNvPr>
          <p:cNvSpPr>
            <a:spLocks noGrp="1"/>
          </p:cNvSpPr>
          <p:nvPr>
            <p:ph type="sldNum" sz="quarter" idx="12"/>
          </p:nvPr>
        </p:nvSpPr>
        <p:spPr/>
        <p:txBody>
          <a:bodyPr/>
          <a:lstStyle/>
          <a:p>
            <a:fld id="{517AE005-A7DF-47C2-874F-BAACB4A28902}" type="slidenum">
              <a:rPr lang="en-IN" smtClean="0"/>
              <a:t>‹#›</a:t>
            </a:fld>
            <a:endParaRPr lang="en-IN"/>
          </a:p>
        </p:txBody>
      </p:sp>
    </p:spTree>
    <p:extLst>
      <p:ext uri="{BB962C8B-B14F-4D97-AF65-F5344CB8AC3E}">
        <p14:creationId xmlns:p14="http://schemas.microsoft.com/office/powerpoint/2010/main" val="380402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F92BCA-03E3-2BE8-D4A6-ADB757AA93F0}"/>
              </a:ext>
            </a:extLst>
          </p:cNvPr>
          <p:cNvSpPr>
            <a:spLocks noGrp="1"/>
          </p:cNvSpPr>
          <p:nvPr>
            <p:ph type="dt" sz="half" idx="10"/>
          </p:nvPr>
        </p:nvSpPr>
        <p:spPr/>
        <p:txBody>
          <a:bodyPr/>
          <a:lstStyle/>
          <a:p>
            <a:fld id="{E36896FF-F524-4DA2-BEB6-ADCE0F35821C}" type="datetimeFigureOut">
              <a:rPr lang="en-IN" smtClean="0"/>
              <a:t>02-06-2022</a:t>
            </a:fld>
            <a:endParaRPr lang="en-IN"/>
          </a:p>
        </p:txBody>
      </p:sp>
      <p:sp>
        <p:nvSpPr>
          <p:cNvPr id="3" name="Footer Placeholder 2">
            <a:extLst>
              <a:ext uri="{FF2B5EF4-FFF2-40B4-BE49-F238E27FC236}">
                <a16:creationId xmlns:a16="http://schemas.microsoft.com/office/drawing/2014/main" id="{86F2DE41-05B1-A647-62F0-5DC40EC001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138553-6167-4631-4E56-B9E0A0AD9A65}"/>
              </a:ext>
            </a:extLst>
          </p:cNvPr>
          <p:cNvSpPr>
            <a:spLocks noGrp="1"/>
          </p:cNvSpPr>
          <p:nvPr>
            <p:ph type="sldNum" sz="quarter" idx="12"/>
          </p:nvPr>
        </p:nvSpPr>
        <p:spPr/>
        <p:txBody>
          <a:bodyPr/>
          <a:lstStyle/>
          <a:p>
            <a:fld id="{517AE005-A7DF-47C2-874F-BAACB4A28902}" type="slidenum">
              <a:rPr lang="en-IN" smtClean="0"/>
              <a:t>‹#›</a:t>
            </a:fld>
            <a:endParaRPr lang="en-IN"/>
          </a:p>
        </p:txBody>
      </p:sp>
    </p:spTree>
    <p:extLst>
      <p:ext uri="{BB962C8B-B14F-4D97-AF65-F5344CB8AC3E}">
        <p14:creationId xmlns:p14="http://schemas.microsoft.com/office/powerpoint/2010/main" val="360894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6BB2-0608-65DB-EC92-4BE7DEF3A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578446-ED72-C88B-2440-2E9A42630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68C382-81D3-1C2B-7775-7CAC4D4B8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BFDE7-ADBF-D4FB-4099-BD6926ED2CBA}"/>
              </a:ext>
            </a:extLst>
          </p:cNvPr>
          <p:cNvSpPr>
            <a:spLocks noGrp="1"/>
          </p:cNvSpPr>
          <p:nvPr>
            <p:ph type="dt" sz="half" idx="10"/>
          </p:nvPr>
        </p:nvSpPr>
        <p:spPr/>
        <p:txBody>
          <a:bodyPr/>
          <a:lstStyle/>
          <a:p>
            <a:fld id="{E36896FF-F524-4DA2-BEB6-ADCE0F35821C}" type="datetimeFigureOut">
              <a:rPr lang="en-IN" smtClean="0"/>
              <a:t>02-06-2022</a:t>
            </a:fld>
            <a:endParaRPr lang="en-IN"/>
          </a:p>
        </p:txBody>
      </p:sp>
      <p:sp>
        <p:nvSpPr>
          <p:cNvPr id="6" name="Footer Placeholder 5">
            <a:extLst>
              <a:ext uri="{FF2B5EF4-FFF2-40B4-BE49-F238E27FC236}">
                <a16:creationId xmlns:a16="http://schemas.microsoft.com/office/drawing/2014/main" id="{5887E8FA-FAAA-AB11-CC8B-9CC8B4EAC3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5ED29A-CA86-F49F-FE60-6C635F90B6B8}"/>
              </a:ext>
            </a:extLst>
          </p:cNvPr>
          <p:cNvSpPr>
            <a:spLocks noGrp="1"/>
          </p:cNvSpPr>
          <p:nvPr>
            <p:ph type="sldNum" sz="quarter" idx="12"/>
          </p:nvPr>
        </p:nvSpPr>
        <p:spPr/>
        <p:txBody>
          <a:bodyPr/>
          <a:lstStyle/>
          <a:p>
            <a:fld id="{517AE005-A7DF-47C2-874F-BAACB4A28902}" type="slidenum">
              <a:rPr lang="en-IN" smtClean="0"/>
              <a:t>‹#›</a:t>
            </a:fld>
            <a:endParaRPr lang="en-IN"/>
          </a:p>
        </p:txBody>
      </p:sp>
    </p:spTree>
    <p:extLst>
      <p:ext uri="{BB962C8B-B14F-4D97-AF65-F5344CB8AC3E}">
        <p14:creationId xmlns:p14="http://schemas.microsoft.com/office/powerpoint/2010/main" val="363174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366FB-C7CB-DD1B-5FF3-E77E50F4A5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B2CBEE-A38B-CC5F-7C28-D53776A523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C76357-D152-3159-0412-5E86742C0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5A6306-BE9E-B5CA-4D88-62384561AA67}"/>
              </a:ext>
            </a:extLst>
          </p:cNvPr>
          <p:cNvSpPr>
            <a:spLocks noGrp="1"/>
          </p:cNvSpPr>
          <p:nvPr>
            <p:ph type="dt" sz="half" idx="10"/>
          </p:nvPr>
        </p:nvSpPr>
        <p:spPr/>
        <p:txBody>
          <a:bodyPr/>
          <a:lstStyle/>
          <a:p>
            <a:fld id="{E36896FF-F524-4DA2-BEB6-ADCE0F35821C}" type="datetimeFigureOut">
              <a:rPr lang="en-IN" smtClean="0"/>
              <a:t>02-06-2022</a:t>
            </a:fld>
            <a:endParaRPr lang="en-IN"/>
          </a:p>
        </p:txBody>
      </p:sp>
      <p:sp>
        <p:nvSpPr>
          <p:cNvPr id="6" name="Footer Placeholder 5">
            <a:extLst>
              <a:ext uri="{FF2B5EF4-FFF2-40B4-BE49-F238E27FC236}">
                <a16:creationId xmlns:a16="http://schemas.microsoft.com/office/drawing/2014/main" id="{8B908E2A-9D05-BE7B-547C-48C5458A2A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ECF317-49A6-ADB1-D67A-7A7CA68D90B1}"/>
              </a:ext>
            </a:extLst>
          </p:cNvPr>
          <p:cNvSpPr>
            <a:spLocks noGrp="1"/>
          </p:cNvSpPr>
          <p:nvPr>
            <p:ph type="sldNum" sz="quarter" idx="12"/>
          </p:nvPr>
        </p:nvSpPr>
        <p:spPr/>
        <p:txBody>
          <a:bodyPr/>
          <a:lstStyle/>
          <a:p>
            <a:fld id="{517AE005-A7DF-47C2-874F-BAACB4A28902}" type="slidenum">
              <a:rPr lang="en-IN" smtClean="0"/>
              <a:t>‹#›</a:t>
            </a:fld>
            <a:endParaRPr lang="en-IN"/>
          </a:p>
        </p:txBody>
      </p:sp>
    </p:spTree>
    <p:extLst>
      <p:ext uri="{BB962C8B-B14F-4D97-AF65-F5344CB8AC3E}">
        <p14:creationId xmlns:p14="http://schemas.microsoft.com/office/powerpoint/2010/main" val="2219762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97DEB3-6E40-7E75-9BC6-1531F375B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DA2A68-BE30-09F9-846F-8B5BAFD95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6C1A6-2745-4FA6-F50E-6E98F83756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896FF-F524-4DA2-BEB6-ADCE0F35821C}" type="datetimeFigureOut">
              <a:rPr lang="en-IN" smtClean="0"/>
              <a:t>02-06-2022</a:t>
            </a:fld>
            <a:endParaRPr lang="en-IN"/>
          </a:p>
        </p:txBody>
      </p:sp>
      <p:sp>
        <p:nvSpPr>
          <p:cNvPr id="5" name="Footer Placeholder 4">
            <a:extLst>
              <a:ext uri="{FF2B5EF4-FFF2-40B4-BE49-F238E27FC236}">
                <a16:creationId xmlns:a16="http://schemas.microsoft.com/office/drawing/2014/main" id="{DFC0F0B7-0B1A-6B12-F603-A29B85AF8B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CA7F58-2AAA-050E-2729-B9B07835F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AE005-A7DF-47C2-874F-BAACB4A28902}" type="slidenum">
              <a:rPr lang="en-IN" smtClean="0"/>
              <a:t>‹#›</a:t>
            </a:fld>
            <a:endParaRPr lang="en-IN"/>
          </a:p>
        </p:txBody>
      </p:sp>
    </p:spTree>
    <p:extLst>
      <p:ext uri="{BB962C8B-B14F-4D97-AF65-F5344CB8AC3E}">
        <p14:creationId xmlns:p14="http://schemas.microsoft.com/office/powerpoint/2010/main" val="212118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082B-49BA-9357-4436-0FA903A6A520}"/>
              </a:ext>
            </a:extLst>
          </p:cNvPr>
          <p:cNvSpPr>
            <a:spLocks noGrp="1"/>
          </p:cNvSpPr>
          <p:nvPr>
            <p:ph type="ctrTitle"/>
          </p:nvPr>
        </p:nvSpPr>
        <p:spPr>
          <a:xfrm>
            <a:off x="1337569" y="-1193800"/>
            <a:ext cx="9144000" cy="2387600"/>
          </a:xfrm>
        </p:spPr>
        <p:txBody>
          <a:bodyPr/>
          <a:lstStyle/>
          <a:p>
            <a:r>
              <a:rPr lang="en-US" dirty="0"/>
              <a:t>Activity</a:t>
            </a:r>
            <a:endParaRPr lang="en-IN" dirty="0"/>
          </a:p>
        </p:txBody>
      </p:sp>
      <p:sp>
        <p:nvSpPr>
          <p:cNvPr id="3" name="Subtitle 2">
            <a:extLst>
              <a:ext uri="{FF2B5EF4-FFF2-40B4-BE49-F238E27FC236}">
                <a16:creationId xmlns:a16="http://schemas.microsoft.com/office/drawing/2014/main" id="{0B912B82-298E-D9D7-BDEC-1650F931DB47}"/>
              </a:ext>
            </a:extLst>
          </p:cNvPr>
          <p:cNvSpPr>
            <a:spLocks noGrp="1"/>
          </p:cNvSpPr>
          <p:nvPr>
            <p:ph type="subTitle" idx="1"/>
          </p:nvPr>
        </p:nvSpPr>
        <p:spPr>
          <a:xfrm>
            <a:off x="1524000" y="1305017"/>
            <a:ext cx="9144000" cy="3952783"/>
          </a:xfrm>
        </p:spPr>
        <p:txBody>
          <a:bodyPr/>
          <a:lstStyle/>
          <a:p>
            <a:r>
              <a:rPr lang="en-US" dirty="0"/>
              <a:t>What will happen in case one dose not develop ethics and values in one’s life</a:t>
            </a:r>
            <a:endParaRPr lang="en-IN" dirty="0"/>
          </a:p>
        </p:txBody>
      </p:sp>
      <p:cxnSp>
        <p:nvCxnSpPr>
          <p:cNvPr id="5" name="Straight Connector 4">
            <a:extLst>
              <a:ext uri="{FF2B5EF4-FFF2-40B4-BE49-F238E27FC236}">
                <a16:creationId xmlns:a16="http://schemas.microsoft.com/office/drawing/2014/main" id="{0FE24597-E973-A7B9-D758-24CDFB7B36FD}"/>
              </a:ext>
            </a:extLst>
          </p:cNvPr>
          <p:cNvCxnSpPr>
            <a:cxnSpLocks/>
          </p:cNvCxnSpPr>
          <p:nvPr/>
        </p:nvCxnSpPr>
        <p:spPr>
          <a:xfrm>
            <a:off x="4891596" y="284085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663EAD4-D4D0-4F34-215B-AE63D70D1A7F}"/>
              </a:ext>
            </a:extLst>
          </p:cNvPr>
          <p:cNvSpPr/>
          <p:nvPr/>
        </p:nvSpPr>
        <p:spPr>
          <a:xfrm>
            <a:off x="168676" y="1961965"/>
            <a:ext cx="11931587" cy="489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000" b="0" i="0" dirty="0">
                <a:solidFill>
                  <a:srgbClr val="111111"/>
                </a:solidFill>
                <a:effectLst/>
                <a:latin typeface="Roboto" panose="02000000000000000000" pitchFamily="2" charset="0"/>
              </a:rPr>
              <a:t>Ethics as a science refers to a philosophical discipline that studies the practical behavior of people, norms that ensure the condition for the cohesion of society, the overcoming of zoological individualism and aggressiveness. A more detailed analysis of this phenomenon is offered by Professor A.V. </a:t>
            </a:r>
            <a:r>
              <a:rPr lang="en-US" sz="2000" b="0" i="0" dirty="0" err="1">
                <a:solidFill>
                  <a:srgbClr val="111111"/>
                </a:solidFill>
                <a:effectLst/>
                <a:latin typeface="Roboto" panose="02000000000000000000" pitchFamily="2" charset="0"/>
              </a:rPr>
              <a:t>Razin</a:t>
            </a:r>
            <a:r>
              <a:rPr lang="en-US" sz="2000" b="0" i="0" dirty="0">
                <a:solidFill>
                  <a:srgbClr val="111111"/>
                </a:solidFill>
                <a:effectLst/>
                <a:latin typeface="Roboto" panose="02000000000000000000" pitchFamily="2" charset="0"/>
              </a:rPr>
              <a:t>, who marks the duality of the object of ethical knowledge. On the one hand, this is the social reality that is subjected to observation and study to formulate the provisions of the most theoretical ethics. In this perspective, the object of ethical knowledge is really existing mores, people's behavior. On the other hand, as the object of the impact of ethical knowledge is the person himself, his moral education, the development of his positive moral qualities. In this aspect, ethical knowledge is connected with the educational function, one way or another represented in the culture of each society.</a:t>
            </a:r>
          </a:p>
          <a:p>
            <a:pPr algn="l"/>
            <a:r>
              <a:rPr lang="en-US" sz="2000" b="0" i="0" dirty="0">
                <a:solidFill>
                  <a:srgbClr val="111111"/>
                </a:solidFill>
                <a:effectLst/>
                <a:latin typeface="Roboto" panose="02000000000000000000" pitchFamily="2" charset="0"/>
              </a:rPr>
              <a:t>The subject of ethics in the most general form is the moral choice of a person, all the means by which a person uses when making it. The means of moral choice are:</a:t>
            </a:r>
          </a:p>
        </p:txBody>
      </p:sp>
      <p:sp>
        <p:nvSpPr>
          <p:cNvPr id="4" name="TextBox 3">
            <a:extLst>
              <a:ext uri="{FF2B5EF4-FFF2-40B4-BE49-F238E27FC236}">
                <a16:creationId xmlns:a16="http://schemas.microsoft.com/office/drawing/2014/main" id="{CBB26DAB-98F6-23F2-EFCF-C49F87FEE557}"/>
              </a:ext>
            </a:extLst>
          </p:cNvPr>
          <p:cNvSpPr txBox="1"/>
          <p:nvPr/>
        </p:nvSpPr>
        <p:spPr>
          <a:xfrm>
            <a:off x="168676" y="168676"/>
            <a:ext cx="3577701" cy="369332"/>
          </a:xfrm>
          <a:prstGeom prst="rect">
            <a:avLst/>
          </a:prstGeom>
          <a:noFill/>
        </p:spPr>
        <p:txBody>
          <a:bodyPr wrap="square" rtlCol="0">
            <a:spAutoFit/>
          </a:bodyPr>
          <a:lstStyle/>
          <a:p>
            <a:r>
              <a:rPr lang="en-US" dirty="0"/>
              <a:t>Anshul </a:t>
            </a:r>
            <a:r>
              <a:rPr lang="en-US" dirty="0" err="1"/>
              <a:t>verma</a:t>
            </a:r>
            <a:r>
              <a:rPr lang="en-US" dirty="0"/>
              <a:t> (IT)</a:t>
            </a:r>
            <a:endParaRPr lang="en-IN" dirty="0"/>
          </a:p>
        </p:txBody>
      </p:sp>
    </p:spTree>
    <p:extLst>
      <p:ext uri="{BB962C8B-B14F-4D97-AF65-F5344CB8AC3E}">
        <p14:creationId xmlns:p14="http://schemas.microsoft.com/office/powerpoint/2010/main" val="514517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221</Words>
  <Application>Microsoft Office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Roboto</vt:lpstr>
      <vt:lpstr>Office Theme</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dc:title>
  <dc:creator>Anshul Verma</dc:creator>
  <cp:lastModifiedBy>Anshul Verma</cp:lastModifiedBy>
  <cp:revision>3</cp:revision>
  <dcterms:created xsi:type="dcterms:W3CDTF">2022-06-02T04:14:07Z</dcterms:created>
  <dcterms:modified xsi:type="dcterms:W3CDTF">2022-06-02T04:20:51Z</dcterms:modified>
</cp:coreProperties>
</file>