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D21E449-1B93-4EE5-B8A5-E78CBFB3C7E9}">
          <p14:sldIdLst>
            <p14:sldId id="256"/>
            <p14:sldId id="257"/>
            <p14:sldId id="258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hul Chanana" initials="AC" lastIdx="1" clrIdx="0">
    <p:extLst>
      <p:ext uri="{19B8F6BF-5375-455C-9EA6-DF929625EA0E}">
        <p15:presenceInfo xmlns:p15="http://schemas.microsoft.com/office/powerpoint/2012/main" userId="382db315804896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07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l Chanana" userId="382db315804896d8" providerId="LiveId" clId="{86633C44-B4D0-4D5E-9F11-F232866D7EC9}"/>
    <pc:docChg chg="custSel addSld modSld addSection">
      <pc:chgData name="Anshul Chanana" userId="382db315804896d8" providerId="LiveId" clId="{86633C44-B4D0-4D5E-9F11-F232866D7EC9}" dt="2024-05-31T14:43:09.856" v="614" actId="688"/>
      <pc:docMkLst>
        <pc:docMk/>
      </pc:docMkLst>
      <pc:sldChg chg="addSp delSp modSp mod modClrScheme chgLayout">
        <pc:chgData name="Anshul Chanana" userId="382db315804896d8" providerId="LiveId" clId="{86633C44-B4D0-4D5E-9F11-F232866D7EC9}" dt="2024-05-31T14:04:04.463" v="377" actId="22"/>
        <pc:sldMkLst>
          <pc:docMk/>
          <pc:sldMk cId="2787700784" sldId="256"/>
        </pc:sldMkLst>
        <pc:spChg chg="mod ord">
          <ac:chgData name="Anshul Chanana" userId="382db315804896d8" providerId="LiveId" clId="{86633C44-B4D0-4D5E-9F11-F232866D7EC9}" dt="2024-05-31T14:03:59.585" v="372" actId="700"/>
          <ac:spMkLst>
            <pc:docMk/>
            <pc:sldMk cId="2787700784" sldId="256"/>
            <ac:spMk id="2" creationId="{12982077-230B-E924-E657-AB04188C8AFF}"/>
          </ac:spMkLst>
        </pc:spChg>
        <pc:spChg chg="mod ord">
          <ac:chgData name="Anshul Chanana" userId="382db315804896d8" providerId="LiveId" clId="{86633C44-B4D0-4D5E-9F11-F232866D7EC9}" dt="2024-05-31T14:03:59.585" v="372" actId="700"/>
          <ac:spMkLst>
            <pc:docMk/>
            <pc:sldMk cId="2787700784" sldId="256"/>
            <ac:spMk id="3" creationId="{5EB2923D-DD82-C695-8816-3AFC23D0DD51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2787700784" sldId="256"/>
            <ac:spMk id="4" creationId="{BFC98FB3-3A36-9D90-98C9-F1E94D35307A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2787700784" sldId="256"/>
            <ac:spMk id="5" creationId="{BF7772A4-AFF0-7C3D-195C-51528DAC97B3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2787700784" sldId="256"/>
            <ac:spMk id="6" creationId="{DF628973-23DF-018F-C988-307A09604188}"/>
          </ac:spMkLst>
        </pc:spChg>
        <pc:spChg chg="add del mod ord">
          <ac:chgData name="Anshul Chanana" userId="382db315804896d8" providerId="LiveId" clId="{86633C44-B4D0-4D5E-9F11-F232866D7EC9}" dt="2024-05-31T14:04:04.463" v="377" actId="22"/>
          <ac:spMkLst>
            <pc:docMk/>
            <pc:sldMk cId="2787700784" sldId="256"/>
            <ac:spMk id="7" creationId="{5C1D8B38-8100-5664-0753-D00D5B6DB93B}"/>
          </ac:spMkLst>
        </pc:spChg>
        <pc:picChg chg="add mod ord">
          <ac:chgData name="Anshul Chanana" userId="382db315804896d8" providerId="LiveId" clId="{86633C44-B4D0-4D5E-9F11-F232866D7EC9}" dt="2024-05-31T14:04:04.463" v="377" actId="22"/>
          <ac:picMkLst>
            <pc:docMk/>
            <pc:sldMk cId="2787700784" sldId="256"/>
            <ac:picMk id="9" creationId="{0BCB4E8E-10D3-9866-DB59-21C2EAD3AFD6}"/>
          </ac:picMkLst>
        </pc:picChg>
      </pc:sldChg>
      <pc:sldChg chg="addSp delSp modSp mod modClrScheme chgLayout">
        <pc:chgData name="Anshul Chanana" userId="382db315804896d8" providerId="LiveId" clId="{86633C44-B4D0-4D5E-9F11-F232866D7EC9}" dt="2024-05-31T14:03:59.635" v="374" actId="27636"/>
        <pc:sldMkLst>
          <pc:docMk/>
          <pc:sldMk cId="738480968" sldId="257"/>
        </pc:sldMkLst>
        <pc:spChg chg="mod ord">
          <ac:chgData name="Anshul Chanana" userId="382db315804896d8" providerId="LiveId" clId="{86633C44-B4D0-4D5E-9F11-F232866D7EC9}" dt="2024-05-31T14:03:59.628" v="373" actId="27636"/>
          <ac:spMkLst>
            <pc:docMk/>
            <pc:sldMk cId="738480968" sldId="257"/>
            <ac:spMk id="2" creationId="{13DA45BC-C6C7-A630-EE3E-B098EEC5A185}"/>
          </ac:spMkLst>
        </pc:spChg>
        <pc:spChg chg="mod ord">
          <ac:chgData name="Anshul Chanana" userId="382db315804896d8" providerId="LiveId" clId="{86633C44-B4D0-4D5E-9F11-F232866D7EC9}" dt="2024-05-31T14:03:59.635" v="374" actId="27636"/>
          <ac:spMkLst>
            <pc:docMk/>
            <pc:sldMk cId="738480968" sldId="257"/>
            <ac:spMk id="3" creationId="{57F25EAA-7DA4-8D61-CA9C-7ED6BFF05F98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738480968" sldId="257"/>
            <ac:spMk id="4" creationId="{DC088CD4-3B97-C666-44F8-CD7AD69AA817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738480968" sldId="257"/>
            <ac:spMk id="5" creationId="{AE6A7749-406C-60FD-DF2E-8C3E723DBF85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738480968" sldId="257"/>
            <ac:spMk id="6" creationId="{4ED9CF1E-00C6-35EF-191D-9762D7534BD0}"/>
          </ac:spMkLst>
        </pc:spChg>
        <pc:spChg chg="add mod ord">
          <ac:chgData name="Anshul Chanana" userId="382db315804896d8" providerId="LiveId" clId="{86633C44-B4D0-4D5E-9F11-F232866D7EC9}" dt="2024-05-31T14:03:59.585" v="372" actId="700"/>
          <ac:spMkLst>
            <pc:docMk/>
            <pc:sldMk cId="738480968" sldId="257"/>
            <ac:spMk id="7" creationId="{A2217E6F-C352-7367-C02C-02DC739A7616}"/>
          </ac:spMkLst>
        </pc:spChg>
      </pc:sldChg>
      <pc:sldChg chg="addSp delSp modSp mod modClrScheme chgLayout">
        <pc:chgData name="Anshul Chanana" userId="382db315804896d8" providerId="LiveId" clId="{86633C44-B4D0-4D5E-9F11-F232866D7EC9}" dt="2024-05-31T14:05:18.008" v="387" actId="1076"/>
        <pc:sldMkLst>
          <pc:docMk/>
          <pc:sldMk cId="3015233342" sldId="258"/>
        </pc:sldMkLst>
        <pc:spChg chg="mod ord">
          <ac:chgData name="Anshul Chanana" userId="382db315804896d8" providerId="LiveId" clId="{86633C44-B4D0-4D5E-9F11-F232866D7EC9}" dt="2024-05-31T14:03:59.585" v="372" actId="700"/>
          <ac:spMkLst>
            <pc:docMk/>
            <pc:sldMk cId="3015233342" sldId="258"/>
            <ac:spMk id="2" creationId="{52599B6D-29DA-C8DC-78A5-A18130C8240E}"/>
          </ac:spMkLst>
        </pc:spChg>
        <pc:spChg chg="mod ord">
          <ac:chgData name="Anshul Chanana" userId="382db315804896d8" providerId="LiveId" clId="{86633C44-B4D0-4D5E-9F11-F232866D7EC9}" dt="2024-05-31T14:05:18.008" v="387" actId="1076"/>
          <ac:spMkLst>
            <pc:docMk/>
            <pc:sldMk cId="3015233342" sldId="258"/>
            <ac:spMk id="3" creationId="{DC488AAA-D602-3256-21F2-59872A9D49DE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3015233342" sldId="258"/>
            <ac:spMk id="4" creationId="{AFA39CC2-5B2D-02CC-EC25-DD8FA23A3FA3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3015233342" sldId="258"/>
            <ac:spMk id="6" creationId="{7A7C2640-611E-1C2A-3A6A-DC2BCD303B2A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3015233342" sldId="258"/>
            <ac:spMk id="8" creationId="{4F757A20-8A6B-1B55-62C6-DAE6D57E7F97}"/>
          </ac:spMkLst>
        </pc:spChg>
        <pc:spChg chg="add mod ord">
          <ac:chgData name="Anshul Chanana" userId="382db315804896d8" providerId="LiveId" clId="{86633C44-B4D0-4D5E-9F11-F232866D7EC9}" dt="2024-05-31T14:03:59.585" v="372" actId="700"/>
          <ac:spMkLst>
            <pc:docMk/>
            <pc:sldMk cId="3015233342" sldId="258"/>
            <ac:spMk id="9" creationId="{C3EFF1B2-1084-0B46-279B-2974E64AB44D}"/>
          </ac:spMkLst>
        </pc:spChg>
        <pc:picChg chg="mod">
          <ac:chgData name="Anshul Chanana" userId="382db315804896d8" providerId="LiveId" clId="{86633C44-B4D0-4D5E-9F11-F232866D7EC9}" dt="2024-05-31T14:04:39.893" v="380" actId="14100"/>
          <ac:picMkLst>
            <pc:docMk/>
            <pc:sldMk cId="3015233342" sldId="258"/>
            <ac:picMk id="5" creationId="{D36B34D6-66A6-77CB-66F1-3130E4A8F1BE}"/>
          </ac:picMkLst>
        </pc:picChg>
        <pc:picChg chg="mod">
          <ac:chgData name="Anshul Chanana" userId="382db315804896d8" providerId="LiveId" clId="{86633C44-B4D0-4D5E-9F11-F232866D7EC9}" dt="2024-05-31T14:05:16.269" v="386" actId="14100"/>
          <ac:picMkLst>
            <pc:docMk/>
            <pc:sldMk cId="3015233342" sldId="258"/>
            <ac:picMk id="7" creationId="{979A6200-94A1-2A84-F112-3F39C19D7AF5}"/>
          </ac:picMkLst>
        </pc:picChg>
      </pc:sldChg>
      <pc:sldChg chg="addSp delSp modSp mod modClrScheme chgLayout">
        <pc:chgData name="Anshul Chanana" userId="382db315804896d8" providerId="LiveId" clId="{86633C44-B4D0-4D5E-9F11-F232866D7EC9}" dt="2024-05-31T14:05:59.584" v="392" actId="27636"/>
        <pc:sldMkLst>
          <pc:docMk/>
          <pc:sldMk cId="2787763528" sldId="261"/>
        </pc:sldMkLst>
        <pc:spChg chg="mod ord">
          <ac:chgData name="Anshul Chanana" userId="382db315804896d8" providerId="LiveId" clId="{86633C44-B4D0-4D5E-9F11-F232866D7EC9}" dt="2024-05-31T14:03:59.585" v="372" actId="700"/>
          <ac:spMkLst>
            <pc:docMk/>
            <pc:sldMk cId="2787763528" sldId="261"/>
            <ac:spMk id="2" creationId="{B92D3FB4-6E35-79CF-96E4-071D4617A912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2787763528" sldId="261"/>
            <ac:spMk id="3" creationId="{974B8D1E-FF91-152B-991D-1D196B527977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2787763528" sldId="261"/>
            <ac:spMk id="4" creationId="{8D0052E3-3FAD-2179-4EB2-11A36182EAA9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2787763528" sldId="261"/>
            <ac:spMk id="6" creationId="{989CE7F8-3E86-8F5A-4752-43021AB83171}"/>
          </ac:spMkLst>
        </pc:spChg>
        <pc:spChg chg="add mod ord">
          <ac:chgData name="Anshul Chanana" userId="382db315804896d8" providerId="LiveId" clId="{86633C44-B4D0-4D5E-9F11-F232866D7EC9}" dt="2024-05-31T14:05:59.584" v="392" actId="27636"/>
          <ac:spMkLst>
            <pc:docMk/>
            <pc:sldMk cId="2787763528" sldId="261"/>
            <ac:spMk id="7" creationId="{79C85B21-88FD-A484-40B8-B6E07410BFB8}"/>
          </ac:spMkLst>
        </pc:spChg>
        <pc:picChg chg="mod ord">
          <ac:chgData name="Anshul Chanana" userId="382db315804896d8" providerId="LiveId" clId="{86633C44-B4D0-4D5E-9F11-F232866D7EC9}" dt="2024-05-31T14:05:41.168" v="390" actId="14100"/>
          <ac:picMkLst>
            <pc:docMk/>
            <pc:sldMk cId="2787763528" sldId="261"/>
            <ac:picMk id="5" creationId="{208E279F-03B3-6A10-33C8-7A56D61D7A6A}"/>
          </ac:picMkLst>
        </pc:picChg>
      </pc:sldChg>
      <pc:sldChg chg="addSp delSp modSp mod modClrScheme chgLayout">
        <pc:chgData name="Anshul Chanana" userId="382db315804896d8" providerId="LiveId" clId="{86633C44-B4D0-4D5E-9F11-F232866D7EC9}" dt="2024-05-31T14:06:31.196" v="397" actId="14100"/>
        <pc:sldMkLst>
          <pc:docMk/>
          <pc:sldMk cId="3924858261" sldId="262"/>
        </pc:sldMkLst>
        <pc:spChg chg="mod ord">
          <ac:chgData name="Anshul Chanana" userId="382db315804896d8" providerId="LiveId" clId="{86633C44-B4D0-4D5E-9F11-F232866D7EC9}" dt="2024-05-31T14:03:59.585" v="372" actId="700"/>
          <ac:spMkLst>
            <pc:docMk/>
            <pc:sldMk cId="3924858261" sldId="262"/>
            <ac:spMk id="2" creationId="{4ED4A235-505F-BE77-96F9-CD78C416B7D1}"/>
          </ac:spMkLst>
        </pc:spChg>
        <pc:spChg chg="mod ord">
          <ac:chgData name="Anshul Chanana" userId="382db315804896d8" providerId="LiveId" clId="{86633C44-B4D0-4D5E-9F11-F232866D7EC9}" dt="2024-05-31T14:03:59.652" v="376" actId="27636"/>
          <ac:spMkLst>
            <pc:docMk/>
            <pc:sldMk cId="3924858261" sldId="262"/>
            <ac:spMk id="3" creationId="{CBC96701-366F-DBE4-BBE8-9F2C4F47D772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3924858261" sldId="262"/>
            <ac:spMk id="4" creationId="{44870923-7226-26CD-222F-594268E5185F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3924858261" sldId="262"/>
            <ac:spMk id="6" creationId="{D06D7107-8956-0F66-866C-DE172D83647C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3924858261" sldId="262"/>
            <ac:spMk id="7" creationId="{F956B7B9-F22B-C562-5946-AA92A992A521}"/>
          </ac:spMkLst>
        </pc:spChg>
        <pc:spChg chg="add mod ord">
          <ac:chgData name="Anshul Chanana" userId="382db315804896d8" providerId="LiveId" clId="{86633C44-B4D0-4D5E-9F11-F232866D7EC9}" dt="2024-05-31T14:03:59.585" v="372" actId="700"/>
          <ac:spMkLst>
            <pc:docMk/>
            <pc:sldMk cId="3924858261" sldId="262"/>
            <ac:spMk id="8" creationId="{5F863062-08E2-2CFC-0972-D2D9799ED050}"/>
          </ac:spMkLst>
        </pc:spChg>
        <pc:picChg chg="mod">
          <ac:chgData name="Anshul Chanana" userId="382db315804896d8" providerId="LiveId" clId="{86633C44-B4D0-4D5E-9F11-F232866D7EC9}" dt="2024-05-31T14:06:31.196" v="397" actId="14100"/>
          <ac:picMkLst>
            <pc:docMk/>
            <pc:sldMk cId="3924858261" sldId="262"/>
            <ac:picMk id="5" creationId="{F1098DEB-6E20-D454-3079-403A33FFF66C}"/>
          </ac:picMkLst>
        </pc:picChg>
      </pc:sldChg>
      <pc:sldChg chg="addSp delSp modSp new mod modClrScheme chgLayout">
        <pc:chgData name="Anshul Chanana" userId="382db315804896d8" providerId="LiveId" clId="{86633C44-B4D0-4D5E-9F11-F232866D7EC9}" dt="2024-05-31T14:06:47.717" v="399" actId="14100"/>
        <pc:sldMkLst>
          <pc:docMk/>
          <pc:sldMk cId="1987709450" sldId="263"/>
        </pc:sldMkLst>
        <pc:spChg chg="mod ord">
          <ac:chgData name="Anshul Chanana" userId="382db315804896d8" providerId="LiveId" clId="{86633C44-B4D0-4D5E-9F11-F232866D7EC9}" dt="2024-05-31T14:03:59.585" v="372" actId="700"/>
          <ac:spMkLst>
            <pc:docMk/>
            <pc:sldMk cId="1987709450" sldId="263"/>
            <ac:spMk id="2" creationId="{1EC5FF90-ACAE-226A-79F2-49012779145B}"/>
          </ac:spMkLst>
        </pc:spChg>
        <pc:spChg chg="mod ord">
          <ac:chgData name="Anshul Chanana" userId="382db315804896d8" providerId="LiveId" clId="{86633C44-B4D0-4D5E-9F11-F232866D7EC9}" dt="2024-05-31T14:03:59.585" v="372" actId="700"/>
          <ac:spMkLst>
            <pc:docMk/>
            <pc:sldMk cId="1987709450" sldId="263"/>
            <ac:spMk id="3" creationId="{6D83C1A9-460E-9569-2EA1-503C82E22100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1987709450" sldId="263"/>
            <ac:spMk id="8" creationId="{630128B6-DC05-5C0D-976F-445783CAC830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1987709450" sldId="263"/>
            <ac:spMk id="9" creationId="{1015DC78-AAF0-5EAE-CEBE-7FD53C7B6CD1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1987709450" sldId="263"/>
            <ac:spMk id="10" creationId="{2FB0B9AA-D3C7-9788-C5B5-BC9F125D5C6C}"/>
          </ac:spMkLst>
        </pc:spChg>
        <pc:spChg chg="add mod ord">
          <ac:chgData name="Anshul Chanana" userId="382db315804896d8" providerId="LiveId" clId="{86633C44-B4D0-4D5E-9F11-F232866D7EC9}" dt="2024-05-31T14:03:59.585" v="372" actId="700"/>
          <ac:spMkLst>
            <pc:docMk/>
            <pc:sldMk cId="1987709450" sldId="263"/>
            <ac:spMk id="11" creationId="{4DC00732-944D-6373-05B0-908C84175EAF}"/>
          </ac:spMkLst>
        </pc:spChg>
        <pc:picChg chg="add del mod">
          <ac:chgData name="Anshul Chanana" userId="382db315804896d8" providerId="LiveId" clId="{86633C44-B4D0-4D5E-9F11-F232866D7EC9}" dt="2024-05-31T14:01:23.800" v="351" actId="478"/>
          <ac:picMkLst>
            <pc:docMk/>
            <pc:sldMk cId="1987709450" sldId="263"/>
            <ac:picMk id="5" creationId="{441E1F23-8B39-1EAB-1292-C62CCB418CC7}"/>
          </ac:picMkLst>
        </pc:picChg>
        <pc:picChg chg="add mod">
          <ac:chgData name="Anshul Chanana" userId="382db315804896d8" providerId="LiveId" clId="{86633C44-B4D0-4D5E-9F11-F232866D7EC9}" dt="2024-05-31T14:06:47.717" v="399" actId="14100"/>
          <ac:picMkLst>
            <pc:docMk/>
            <pc:sldMk cId="1987709450" sldId="263"/>
            <ac:picMk id="7" creationId="{A770B082-A6D9-2AAD-BED0-1336AD60BD8D}"/>
          </ac:picMkLst>
        </pc:picChg>
      </pc:sldChg>
      <pc:sldChg chg="addSp delSp modSp new mod modClrScheme chgLayout">
        <pc:chgData name="Anshul Chanana" userId="382db315804896d8" providerId="LiveId" clId="{86633C44-B4D0-4D5E-9F11-F232866D7EC9}" dt="2024-05-31T14:43:09.856" v="614" actId="688"/>
        <pc:sldMkLst>
          <pc:docMk/>
          <pc:sldMk cId="1764895030" sldId="264"/>
        </pc:sldMkLst>
        <pc:spChg chg="del mod ord">
          <ac:chgData name="Anshul Chanana" userId="382db315804896d8" providerId="LiveId" clId="{86633C44-B4D0-4D5E-9F11-F232866D7EC9}" dt="2024-05-31T14:03:43.090" v="365" actId="700"/>
          <ac:spMkLst>
            <pc:docMk/>
            <pc:sldMk cId="1764895030" sldId="264"/>
            <ac:spMk id="2" creationId="{9E82D8C7-7530-3F91-2699-6AC3073EF387}"/>
          </ac:spMkLst>
        </pc:spChg>
        <pc:spChg chg="del mod ord">
          <ac:chgData name="Anshul Chanana" userId="382db315804896d8" providerId="LiveId" clId="{86633C44-B4D0-4D5E-9F11-F232866D7EC9}" dt="2024-05-31T14:03:43.090" v="365" actId="700"/>
          <ac:spMkLst>
            <pc:docMk/>
            <pc:sldMk cId="1764895030" sldId="264"/>
            <ac:spMk id="3" creationId="{4076ECA8-55F2-DB5B-487C-B562C0F1C664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1764895030" sldId="264"/>
            <ac:spMk id="4" creationId="{1F87CD7B-6146-B3F7-4B2F-AE1498203A05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1764895030" sldId="264"/>
            <ac:spMk id="5" creationId="{62682F1B-76B9-84AF-7B0D-0A243EEF89BA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1764895030" sldId="264"/>
            <ac:spMk id="6" creationId="{F9AC4CE0-C03C-8CFB-299B-64BECD7F8CB5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1764895030" sldId="264"/>
            <ac:spMk id="7" creationId="{EDC693D5-7DC5-E507-6272-8ED5204953DB}"/>
          </ac:spMkLst>
        </pc:spChg>
        <pc:spChg chg="add del mod ord">
          <ac:chgData name="Anshul Chanana" userId="382db315804896d8" providerId="LiveId" clId="{86633C44-B4D0-4D5E-9F11-F232866D7EC9}" dt="2024-05-31T14:03:59.585" v="372" actId="700"/>
          <ac:spMkLst>
            <pc:docMk/>
            <pc:sldMk cId="1764895030" sldId="264"/>
            <ac:spMk id="8" creationId="{223B2439-09C9-A30E-EBE6-D4BA975C34F5}"/>
          </ac:spMkLst>
        </pc:spChg>
        <pc:spChg chg="add mod ord">
          <ac:chgData name="Anshul Chanana" userId="382db315804896d8" providerId="LiveId" clId="{86633C44-B4D0-4D5E-9F11-F232866D7EC9}" dt="2024-05-31T14:38:05.573" v="413" actId="255"/>
          <ac:spMkLst>
            <pc:docMk/>
            <pc:sldMk cId="1764895030" sldId="264"/>
            <ac:spMk id="9" creationId="{3FA05BBF-CDE3-D2C7-9ECB-22B7966D7C49}"/>
          </ac:spMkLst>
        </pc:spChg>
        <pc:spChg chg="add del mod ord">
          <ac:chgData name="Anshul Chanana" userId="382db315804896d8" providerId="LiveId" clId="{86633C44-B4D0-4D5E-9F11-F232866D7EC9}" dt="2024-05-31T14:42:44.348" v="612" actId="22"/>
          <ac:spMkLst>
            <pc:docMk/>
            <pc:sldMk cId="1764895030" sldId="264"/>
            <ac:spMk id="10" creationId="{AD64CDCF-69DE-AA88-7576-CE05AB049593}"/>
          </ac:spMkLst>
        </pc:spChg>
        <pc:spChg chg="add mod ord">
          <ac:chgData name="Anshul Chanana" userId="382db315804896d8" providerId="LiveId" clId="{86633C44-B4D0-4D5E-9F11-F232866D7EC9}" dt="2024-05-31T14:40:04.811" v="611" actId="20577"/>
          <ac:spMkLst>
            <pc:docMk/>
            <pc:sldMk cId="1764895030" sldId="264"/>
            <ac:spMk id="11" creationId="{36503E21-5175-8C69-B71E-12626BA0C5E6}"/>
          </ac:spMkLst>
        </pc:spChg>
        <pc:picChg chg="add mod ord">
          <ac:chgData name="Anshul Chanana" userId="382db315804896d8" providerId="LiveId" clId="{86633C44-B4D0-4D5E-9F11-F232866D7EC9}" dt="2024-05-31T14:43:09.856" v="614" actId="688"/>
          <ac:picMkLst>
            <pc:docMk/>
            <pc:sldMk cId="1764895030" sldId="264"/>
            <ac:picMk id="13" creationId="{58203481-5DF7-3EA8-00CF-7E10B6215B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1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14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7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9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8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8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2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81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4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6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0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87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C49372-68B5-476D-9784-4064BBEC8B70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4AC17A-0FA9-4FA2-BEDC-B7D59F28A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7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2077-230B-E924-E657-AB04188C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The Calculator</a:t>
            </a:r>
            <a:r>
              <a:rPr lang="en-IN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CB4E8E-10D3-9866-DB59-21C2EAD3A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8344" y="982663"/>
            <a:ext cx="4710112" cy="4892675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EB2923D-DD82-C695-8816-3AFC23D0D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Python GUI Calculator </a:t>
            </a:r>
          </a:p>
        </p:txBody>
      </p:sp>
    </p:spTree>
    <p:extLst>
      <p:ext uri="{BB962C8B-B14F-4D97-AF65-F5344CB8AC3E}">
        <p14:creationId xmlns:p14="http://schemas.microsoft.com/office/powerpoint/2010/main" val="27877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45BC-C6C7-A630-EE3E-B098EEC5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 err="1"/>
              <a:t>Tkinter</a:t>
            </a:r>
            <a:r>
              <a:rPr lang="en-IN" b="1" dirty="0"/>
              <a:t> </a:t>
            </a:r>
            <a:r>
              <a:rPr lang="en-IN" b="1" u="sng" dirty="0"/>
              <a:t>Library</a:t>
            </a:r>
            <a:r>
              <a:rPr lang="en-IN" b="1" dirty="0"/>
              <a:t> </a:t>
            </a:r>
            <a:br>
              <a:rPr lang="en-IN" b="1" dirty="0"/>
            </a:b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5EAA-7DA4-8D61-CA9C-7ED6BFF0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This is the Python based GUI (Graphical user interface) library.</a:t>
            </a:r>
          </a:p>
          <a:p>
            <a:r>
              <a:rPr lang="en-IN" dirty="0"/>
              <a:t> This is oner of the easiest and the fastest library to work with .</a:t>
            </a:r>
          </a:p>
          <a:p>
            <a:r>
              <a:rPr lang="en-IN" dirty="0"/>
              <a:t> It’s easy to add on widgets that can make the script look more interactive.</a:t>
            </a:r>
          </a:p>
          <a:p>
            <a:r>
              <a:rPr lang="en-IN" dirty="0"/>
              <a:t> Addition of buttons , command lines , Check buttons etc.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217E6F-C352-7367-C02C-02DC739A7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8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9B6D-29DA-C8DC-78A5-A18130C8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CODE STRUCTURE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8AAA-D602-3256-21F2-59872A9D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723" y="982132"/>
            <a:ext cx="5469466" cy="4893735"/>
          </a:xfrm>
        </p:spPr>
        <p:txBody>
          <a:bodyPr>
            <a:normAutofit/>
          </a:bodyPr>
          <a:lstStyle/>
          <a:p>
            <a:r>
              <a:rPr lang="en-IN" dirty="0"/>
              <a:t>Different  fonts are being used in the calculator to differentiate the sections.</a:t>
            </a:r>
          </a:p>
          <a:p>
            <a:r>
              <a:rPr lang="en-IN" dirty="0"/>
              <a:t>To create buttons we have used loop to define first 9 digits.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EFF1B2-1084-0B46-279B-2974E64A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B34D6-66A6-77CB-66F1-3130E4A8F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1" y="3032764"/>
            <a:ext cx="3620005" cy="243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A6200-94A1-2A84-F112-3F39C19D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70" y="2880949"/>
            <a:ext cx="4211772" cy="24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3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3FB4-6E35-79CF-96E4-071D4617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Other Buttons are being hard coded for the perspective use 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E279F-03B3-6A10-33C8-7A56D61D7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510" y="670077"/>
            <a:ext cx="5470525" cy="516466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C85B21-88FD-A484-40B8-B6E07410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 flipV="1">
            <a:off x="1052966" y="2950029"/>
            <a:ext cx="240846" cy="8103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76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A235-505F-BE77-96F9-CD78C416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Error Handling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6701-366F-DBE4-BBE8-9F2C4F47D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Errors can be made by giving wrong syntax or dividing the expression by 0 . Therefore for these cases error handling is done to stop executing with wrong outputs.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863062-08E2-2CFC-0972-D2D9799E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98DEB-6E20-D454-3079-403A33FF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1" y="2895600"/>
            <a:ext cx="3937817" cy="293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5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FF90-ACAE-226A-79F2-4901277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/>
              <a:t>Color</a:t>
            </a:r>
            <a:r>
              <a:rPr lang="en-IN" b="1" i="1" dirty="0"/>
              <a:t> Coding for the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3C1A9-460E-9569-2EA1-503C82E2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the numeric are given with the snow </a:t>
            </a:r>
            <a:r>
              <a:rPr lang="en-IN" dirty="0" err="1"/>
              <a:t>color</a:t>
            </a:r>
            <a:r>
              <a:rPr lang="en-IN" dirty="0"/>
              <a:t> and operators are built with different </a:t>
            </a:r>
            <a:r>
              <a:rPr lang="en-IN" dirty="0" err="1"/>
              <a:t>color</a:t>
            </a:r>
            <a:r>
              <a:rPr lang="en-IN" dirty="0"/>
              <a:t>. Different coding is being done. </a:t>
            </a:r>
            <a:br>
              <a:rPr lang="en-IN" dirty="0"/>
            </a:b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C00732-944D-6373-05B0-908C84175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70B082-A6D9-2AAD-BED0-1336AD60B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05" y="3031064"/>
            <a:ext cx="4195866" cy="30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0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FA05BBF-CDE3-D2C7-9ECB-22B7966D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i="1" u="sng" dirty="0"/>
              <a:t>Conclusion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203481-5DF7-3EA8-00CF-7E10B6215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0258406">
            <a:off x="5102226" y="2531206"/>
            <a:ext cx="5786438" cy="189928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503E21-5175-8C69-B71E-12626BA0C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 err="1"/>
              <a:t>Tkinter</a:t>
            </a:r>
            <a:r>
              <a:rPr lang="en-IN" dirty="0"/>
              <a:t> is a very effective library to create innovative  and interactive GUI products. All the inbuilt functions of the library is very simple to use and easily understandable to use.</a:t>
            </a:r>
          </a:p>
        </p:txBody>
      </p:sp>
    </p:spTree>
    <p:extLst>
      <p:ext uri="{BB962C8B-B14F-4D97-AF65-F5344CB8AC3E}">
        <p14:creationId xmlns:p14="http://schemas.microsoft.com/office/powerpoint/2010/main" val="1764895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625</TotalTime>
  <Words>207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The Calculator </vt:lpstr>
      <vt:lpstr>Tkinter Library   </vt:lpstr>
      <vt:lpstr>CODE STRUCTURE :-</vt:lpstr>
      <vt:lpstr>Other Buttons are being hard coded for the perspective use : </vt:lpstr>
      <vt:lpstr>Error Handling :</vt:lpstr>
      <vt:lpstr>Color Coding for the Calculator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Calculator </dc:title>
  <dc:creator>Anshul Chanana</dc:creator>
  <cp:lastModifiedBy>Anshul Chanana</cp:lastModifiedBy>
  <cp:revision>1</cp:revision>
  <dcterms:created xsi:type="dcterms:W3CDTF">2024-05-30T08:02:38Z</dcterms:created>
  <dcterms:modified xsi:type="dcterms:W3CDTF">2024-05-31T14:43:19Z</dcterms:modified>
</cp:coreProperties>
</file>