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l Chanana" userId="382db315804896d8" providerId="LiveId" clId="{B88D980D-FB26-4A8F-80E4-D769DC612A9E}"/>
    <pc:docChg chg="undo custSel addSld delSld modSld">
      <pc:chgData name="Anshul Chanana" userId="382db315804896d8" providerId="LiveId" clId="{B88D980D-FB26-4A8F-80E4-D769DC612A9E}" dt="2024-07-14T15:08:31.446" v="4129" actId="1076"/>
      <pc:docMkLst>
        <pc:docMk/>
      </pc:docMkLst>
      <pc:sldChg chg="addSp modSp new mod setBg">
        <pc:chgData name="Anshul Chanana" userId="382db315804896d8" providerId="LiveId" clId="{B88D980D-FB26-4A8F-80E4-D769DC612A9E}" dt="2024-07-14T15:08:31.446" v="4129" actId="1076"/>
        <pc:sldMkLst>
          <pc:docMk/>
          <pc:sldMk cId="1866110052" sldId="256"/>
        </pc:sldMkLst>
        <pc:spChg chg="mod">
          <ac:chgData name="Anshul Chanana" userId="382db315804896d8" providerId="LiveId" clId="{B88D980D-FB26-4A8F-80E4-D769DC612A9E}" dt="2024-07-14T15:07:40.940" v="4124" actId="20577"/>
          <ac:spMkLst>
            <pc:docMk/>
            <pc:sldMk cId="1866110052" sldId="256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5:08:31.446" v="4129" actId="1076"/>
          <ac:spMkLst>
            <pc:docMk/>
            <pc:sldMk cId="1866110052" sldId="256"/>
            <ac:spMk id="3" creationId="{456DC0E9-08A9-6055-9FF8-F3FCABAE0756}"/>
          </ac:spMkLst>
        </pc:spChg>
        <pc:picChg chg="add mod">
          <ac:chgData name="Anshul Chanana" userId="382db315804896d8" providerId="LiveId" clId="{B88D980D-FB26-4A8F-80E4-D769DC612A9E}" dt="2024-07-14T15:08:21.497" v="4128" actId="1076"/>
          <ac:picMkLst>
            <pc:docMk/>
            <pc:sldMk cId="1866110052" sldId="256"/>
            <ac:picMk id="5" creationId="{251096DE-F167-50F3-0FD0-CAF95F7C5362}"/>
          </ac:picMkLst>
        </pc:picChg>
      </pc:sldChg>
      <pc:sldChg chg="modSp add del mod setBg">
        <pc:chgData name="Anshul Chanana" userId="382db315804896d8" providerId="LiveId" clId="{B88D980D-FB26-4A8F-80E4-D769DC612A9E}" dt="2024-07-14T11:01:18.199" v="956" actId="2696"/>
        <pc:sldMkLst>
          <pc:docMk/>
          <pc:sldMk cId="3312739808" sldId="257"/>
        </pc:sldMkLst>
        <pc:spChg chg="mod">
          <ac:chgData name="Anshul Chanana" userId="382db315804896d8" providerId="LiveId" clId="{B88D980D-FB26-4A8F-80E4-D769DC612A9E}" dt="2024-07-14T10:40:48.792" v="61" actId="20577"/>
          <ac:spMkLst>
            <pc:docMk/>
            <pc:sldMk cId="3312739808" sldId="257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0:55:19.559" v="549" actId="120"/>
          <ac:spMkLst>
            <pc:docMk/>
            <pc:sldMk cId="3312739808" sldId="257"/>
            <ac:spMk id="3" creationId="{456DC0E9-08A9-6055-9FF8-F3FCABAE0756}"/>
          </ac:spMkLst>
        </pc:spChg>
      </pc:sldChg>
      <pc:sldChg chg="new del">
        <pc:chgData name="Anshul Chanana" userId="382db315804896d8" providerId="LiveId" clId="{B88D980D-FB26-4A8F-80E4-D769DC612A9E}" dt="2024-07-14T10:55:49.109" v="552" actId="2696"/>
        <pc:sldMkLst>
          <pc:docMk/>
          <pc:sldMk cId="4083334966" sldId="258"/>
        </pc:sldMkLst>
      </pc:sldChg>
      <pc:sldChg chg="modSp add mod setBg">
        <pc:chgData name="Anshul Chanana" userId="382db315804896d8" providerId="LiveId" clId="{B88D980D-FB26-4A8F-80E4-D769DC612A9E}" dt="2024-07-14T11:02:06.529" v="959"/>
        <pc:sldMkLst>
          <pc:docMk/>
          <pc:sldMk cId="2068454681" sldId="259"/>
        </pc:sldMkLst>
        <pc:spChg chg="mod">
          <ac:chgData name="Anshul Chanana" userId="382db315804896d8" providerId="LiveId" clId="{B88D980D-FB26-4A8F-80E4-D769DC612A9E}" dt="2024-07-14T11:00:15.731" v="947" actId="115"/>
          <ac:spMkLst>
            <pc:docMk/>
            <pc:sldMk cId="2068454681" sldId="259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1:00:59.574" v="955" actId="20577"/>
          <ac:spMkLst>
            <pc:docMk/>
            <pc:sldMk cId="2068454681" sldId="259"/>
            <ac:spMk id="3" creationId="{456DC0E9-08A9-6055-9FF8-F3FCABAE0756}"/>
          </ac:spMkLst>
        </pc:spChg>
      </pc:sldChg>
      <pc:sldChg chg="addSp delSp modSp add mod setBg">
        <pc:chgData name="Anshul Chanana" userId="382db315804896d8" providerId="LiveId" clId="{B88D980D-FB26-4A8F-80E4-D769DC612A9E}" dt="2024-07-14T11:33:49.450" v="1967" actId="20577"/>
        <pc:sldMkLst>
          <pc:docMk/>
          <pc:sldMk cId="3069115180" sldId="260"/>
        </pc:sldMkLst>
        <pc:spChg chg="mod">
          <ac:chgData name="Anshul Chanana" userId="382db315804896d8" providerId="LiveId" clId="{B88D980D-FB26-4A8F-80E4-D769DC612A9E}" dt="2024-07-14T11:07:49.783" v="970" actId="20577"/>
          <ac:spMkLst>
            <pc:docMk/>
            <pc:sldMk cId="3069115180" sldId="260"/>
            <ac:spMk id="2" creationId="{B9ACD5A6-3D44-D6AB-8F6E-BAAA22B8E4DA}"/>
          </ac:spMkLst>
        </pc:spChg>
        <pc:spChg chg="add del mod">
          <ac:chgData name="Anshul Chanana" userId="382db315804896d8" providerId="LiveId" clId="{B88D980D-FB26-4A8F-80E4-D769DC612A9E}" dt="2024-07-14T11:33:49.450" v="1967" actId="20577"/>
          <ac:spMkLst>
            <pc:docMk/>
            <pc:sldMk cId="3069115180" sldId="260"/>
            <ac:spMk id="3" creationId="{456DC0E9-08A9-6055-9FF8-F3FCABAE0756}"/>
          </ac:spMkLst>
        </pc:spChg>
        <pc:graphicFrameChg chg="add mod">
          <ac:chgData name="Anshul Chanana" userId="382db315804896d8" providerId="LiveId" clId="{B88D980D-FB26-4A8F-80E4-D769DC612A9E}" dt="2024-07-14T11:22:37.540" v="1533" actId="14100"/>
          <ac:graphicFrameMkLst>
            <pc:docMk/>
            <pc:sldMk cId="3069115180" sldId="260"/>
            <ac:graphicFrameMk id="4" creationId="{C9AF07AD-CABB-0176-2DB9-3699BD467C4E}"/>
          </ac:graphicFrameMkLst>
        </pc:graphicFrameChg>
      </pc:sldChg>
      <pc:sldChg chg="modSp add mod">
        <pc:chgData name="Anshul Chanana" userId="382db315804896d8" providerId="LiveId" clId="{B88D980D-FB26-4A8F-80E4-D769DC612A9E}" dt="2024-07-14T13:52:57.470" v="4091" actId="255"/>
        <pc:sldMkLst>
          <pc:docMk/>
          <pc:sldMk cId="526612475" sldId="261"/>
        </pc:sldMkLst>
        <pc:spChg chg="mod">
          <ac:chgData name="Anshul Chanana" userId="382db315804896d8" providerId="LiveId" clId="{B88D980D-FB26-4A8F-80E4-D769DC612A9E}" dt="2024-07-14T13:52:57.470" v="4091" actId="255"/>
          <ac:spMkLst>
            <pc:docMk/>
            <pc:sldMk cId="526612475" sldId="261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1:30:42.214" v="1870" actId="20577"/>
          <ac:spMkLst>
            <pc:docMk/>
            <pc:sldMk cId="526612475" sldId="261"/>
            <ac:spMk id="3" creationId="{456DC0E9-08A9-6055-9FF8-F3FCABAE0756}"/>
          </ac:spMkLst>
        </pc:spChg>
      </pc:sldChg>
      <pc:sldChg chg="addSp delSp modSp new del mod setBg modClrScheme chgLayout">
        <pc:chgData name="Anshul Chanana" userId="382db315804896d8" providerId="LiveId" clId="{B88D980D-FB26-4A8F-80E4-D769DC612A9E}" dt="2024-07-14T12:23:16.169" v="2771" actId="2696"/>
        <pc:sldMkLst>
          <pc:docMk/>
          <pc:sldMk cId="1396715192" sldId="262"/>
        </pc:sldMkLst>
        <pc:spChg chg="mod ord">
          <ac:chgData name="Anshul Chanana" userId="382db315804896d8" providerId="LiveId" clId="{B88D980D-FB26-4A8F-80E4-D769DC612A9E}" dt="2024-07-14T12:23:08.326" v="2770" actId="700"/>
          <ac:spMkLst>
            <pc:docMk/>
            <pc:sldMk cId="1396715192" sldId="262"/>
            <ac:spMk id="2" creationId="{1FD88599-2959-AC4C-B9EB-05674901867C}"/>
          </ac:spMkLst>
        </pc:spChg>
        <pc:spChg chg="del mod ord">
          <ac:chgData name="Anshul Chanana" userId="382db315804896d8" providerId="LiveId" clId="{B88D980D-FB26-4A8F-80E4-D769DC612A9E}" dt="2024-07-14T12:23:08.326" v="2770" actId="700"/>
          <ac:spMkLst>
            <pc:docMk/>
            <pc:sldMk cId="1396715192" sldId="262"/>
            <ac:spMk id="3" creationId="{92F66D43-A57D-D1D5-F0B9-1A93C809FB1E}"/>
          </ac:spMkLst>
        </pc:spChg>
        <pc:spChg chg="add mod ord">
          <ac:chgData name="Anshul Chanana" userId="382db315804896d8" providerId="LiveId" clId="{B88D980D-FB26-4A8F-80E4-D769DC612A9E}" dt="2024-07-14T12:23:08.326" v="2770" actId="700"/>
          <ac:spMkLst>
            <pc:docMk/>
            <pc:sldMk cId="1396715192" sldId="262"/>
            <ac:spMk id="4" creationId="{B26E2CDC-44B0-5BB3-15A2-68C279F2A8A5}"/>
          </ac:spMkLst>
        </pc:spChg>
      </pc:sldChg>
      <pc:sldChg chg="modSp add mod setBg">
        <pc:chgData name="Anshul Chanana" userId="382db315804896d8" providerId="LiveId" clId="{B88D980D-FB26-4A8F-80E4-D769DC612A9E}" dt="2024-07-14T13:52:06.062" v="4089" actId="255"/>
        <pc:sldMkLst>
          <pc:docMk/>
          <pc:sldMk cId="1511896116" sldId="263"/>
        </pc:sldMkLst>
        <pc:spChg chg="mod">
          <ac:chgData name="Anshul Chanana" userId="382db315804896d8" providerId="LiveId" clId="{B88D980D-FB26-4A8F-80E4-D769DC612A9E}" dt="2024-07-14T13:52:06.062" v="4089" actId="255"/>
          <ac:spMkLst>
            <pc:docMk/>
            <pc:sldMk cId="1511896116" sldId="263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2:37:31.647" v="3264" actId="313"/>
          <ac:spMkLst>
            <pc:docMk/>
            <pc:sldMk cId="1511896116" sldId="263"/>
            <ac:spMk id="3" creationId="{456DC0E9-08A9-6055-9FF8-F3FCABAE0756}"/>
          </ac:spMkLst>
        </pc:spChg>
      </pc:sldChg>
      <pc:sldChg chg="modSp add del mod setBg">
        <pc:chgData name="Anshul Chanana" userId="382db315804896d8" providerId="LiveId" clId="{B88D980D-FB26-4A8F-80E4-D769DC612A9E}" dt="2024-07-14T12:22:58.089" v="2769" actId="2696"/>
        <pc:sldMkLst>
          <pc:docMk/>
          <pc:sldMk cId="665941700" sldId="264"/>
        </pc:sldMkLst>
        <pc:spChg chg="mod">
          <ac:chgData name="Anshul Chanana" userId="382db315804896d8" providerId="LiveId" clId="{B88D980D-FB26-4A8F-80E4-D769DC612A9E}" dt="2024-07-14T12:19:17.017" v="2566" actId="207"/>
          <ac:spMkLst>
            <pc:docMk/>
            <pc:sldMk cId="665941700" sldId="264"/>
            <ac:spMk id="3" creationId="{456DC0E9-08A9-6055-9FF8-F3FCABAE0756}"/>
          </ac:spMkLst>
        </pc:spChg>
      </pc:sldChg>
      <pc:sldChg chg="modSp add mod">
        <pc:chgData name="Anshul Chanana" userId="382db315804896d8" providerId="LiveId" clId="{B88D980D-FB26-4A8F-80E4-D769DC612A9E}" dt="2024-07-14T12:34:36.733" v="3261" actId="14100"/>
        <pc:sldMkLst>
          <pc:docMk/>
          <pc:sldMk cId="4076897622" sldId="264"/>
        </pc:sldMkLst>
        <pc:spChg chg="mod">
          <ac:chgData name="Anshul Chanana" userId="382db315804896d8" providerId="LiveId" clId="{B88D980D-FB26-4A8F-80E4-D769DC612A9E}" dt="2024-07-14T12:25:59.762" v="2802" actId="14100"/>
          <ac:spMkLst>
            <pc:docMk/>
            <pc:sldMk cId="4076897622" sldId="264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2:34:36.733" v="3261" actId="14100"/>
          <ac:spMkLst>
            <pc:docMk/>
            <pc:sldMk cId="4076897622" sldId="264"/>
            <ac:spMk id="3" creationId="{456DC0E9-08A9-6055-9FF8-F3FCABAE0756}"/>
          </ac:spMkLst>
        </pc:spChg>
      </pc:sldChg>
      <pc:sldChg chg="modSp add mod">
        <pc:chgData name="Anshul Chanana" userId="382db315804896d8" providerId="LiveId" clId="{B88D980D-FB26-4A8F-80E4-D769DC612A9E}" dt="2024-07-14T13:53:21.108" v="4092" actId="114"/>
        <pc:sldMkLst>
          <pc:docMk/>
          <pc:sldMk cId="12935520" sldId="265"/>
        </pc:sldMkLst>
        <pc:spChg chg="mod">
          <ac:chgData name="Anshul Chanana" userId="382db315804896d8" providerId="LiveId" clId="{B88D980D-FB26-4A8F-80E4-D769DC612A9E}" dt="2024-07-14T13:53:21.108" v="4092" actId="114"/>
          <ac:spMkLst>
            <pc:docMk/>
            <pc:sldMk cId="12935520" sldId="265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3:35:00.315" v="3707" actId="20577"/>
          <ac:spMkLst>
            <pc:docMk/>
            <pc:sldMk cId="12935520" sldId="265"/>
            <ac:spMk id="3" creationId="{456DC0E9-08A9-6055-9FF8-F3FCABAE0756}"/>
          </ac:spMkLst>
        </pc:spChg>
      </pc:sldChg>
      <pc:sldChg chg="modSp add del mod">
        <pc:chgData name="Anshul Chanana" userId="382db315804896d8" providerId="LiveId" clId="{B88D980D-FB26-4A8F-80E4-D769DC612A9E}" dt="2024-07-14T13:08:40.122" v="3268" actId="2696"/>
        <pc:sldMkLst>
          <pc:docMk/>
          <pc:sldMk cId="115510847" sldId="265"/>
        </pc:sldMkLst>
        <pc:spChg chg="mod">
          <ac:chgData name="Anshul Chanana" userId="382db315804896d8" providerId="LiveId" clId="{B88D980D-FB26-4A8F-80E4-D769DC612A9E}" dt="2024-07-14T13:08:34.642" v="3267" actId="688"/>
          <ac:spMkLst>
            <pc:docMk/>
            <pc:sldMk cId="115510847" sldId="265"/>
            <ac:spMk id="3" creationId="{456DC0E9-08A9-6055-9FF8-F3FCABAE0756}"/>
          </ac:spMkLst>
        </pc:spChg>
      </pc:sldChg>
      <pc:sldChg chg="modSp add mod">
        <pc:chgData name="Anshul Chanana" userId="382db315804896d8" providerId="LiveId" clId="{B88D980D-FB26-4A8F-80E4-D769DC612A9E}" dt="2024-07-14T13:53:43.918" v="4094" actId="114"/>
        <pc:sldMkLst>
          <pc:docMk/>
          <pc:sldMk cId="2475772029" sldId="266"/>
        </pc:sldMkLst>
        <pc:spChg chg="mod">
          <ac:chgData name="Anshul Chanana" userId="382db315804896d8" providerId="LiveId" clId="{B88D980D-FB26-4A8F-80E4-D769DC612A9E}" dt="2024-07-14T13:53:43.918" v="4094" actId="114"/>
          <ac:spMkLst>
            <pc:docMk/>
            <pc:sldMk cId="2475772029" sldId="266"/>
            <ac:spMk id="2" creationId="{B9ACD5A6-3D44-D6AB-8F6E-BAAA22B8E4DA}"/>
          </ac:spMkLst>
        </pc:spChg>
        <pc:spChg chg="mod">
          <ac:chgData name="Anshul Chanana" userId="382db315804896d8" providerId="LiveId" clId="{B88D980D-FB26-4A8F-80E4-D769DC612A9E}" dt="2024-07-14T13:44:11.405" v="4087" actId="20577"/>
          <ac:spMkLst>
            <pc:docMk/>
            <pc:sldMk cId="2475772029" sldId="266"/>
            <ac:spMk id="3" creationId="{456DC0E9-08A9-6055-9FF8-F3FCABAE07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59D47-7A68-4198-802D-59ED3996B03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C04C-D54D-48C8-BBF0-E50934995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2C04C-D54D-48C8-BBF0-E50934995A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6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2C04C-D54D-48C8-BBF0-E50934995A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6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5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5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9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5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6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72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9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2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5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A4850-5215-43BB-8016-D00D693F673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F630E-7AD9-4A59-8489-C6916BF81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ul140498/Data_Wrangli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ul140498/Data_Wrangl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hul140498/Data_Wrangl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493161"/>
            <a:ext cx="5989568" cy="1479478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u="sng" dirty="0"/>
              <a:t>DATA WRANGLING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929" y="6272372"/>
            <a:ext cx="2061071" cy="585628"/>
          </a:xfrm>
        </p:spPr>
        <p:txBody>
          <a:bodyPr/>
          <a:lstStyle/>
          <a:p>
            <a:r>
              <a:rPr lang="en-IN" b="1" u="sng" dirty="0"/>
              <a:t>Anshul Chanana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096DE-F167-50F3-0FD0-CAF95F7C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299" y="1715786"/>
            <a:ext cx="7128711" cy="38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2743"/>
            <a:ext cx="8574622" cy="1212350"/>
          </a:xfrm>
        </p:spPr>
        <p:txBody>
          <a:bodyPr/>
          <a:lstStyle/>
          <a:p>
            <a:r>
              <a:rPr lang="en-IN" b="1" u="sng" dirty="0"/>
              <a:t>What is Data Wrangling?</a:t>
            </a: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893" y="1541124"/>
            <a:ext cx="8574622" cy="3360485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 fontScale="85000" lnSpcReduction="10000"/>
          </a:bodyPr>
          <a:lstStyle/>
          <a:p>
            <a:pPr algn="l"/>
            <a:r>
              <a:rPr lang="en-IN" sz="2800" dirty="0"/>
              <a:t>Data Wrangling also known as data cleaning or data remediation </a:t>
            </a:r>
            <a:r>
              <a:rPr lang="en-IN" sz="2800" dirty="0">
                <a:sym typeface="Wingdings" panose="05000000000000000000" pitchFamily="2" charset="2"/>
              </a:rPr>
              <a:t>  refers to the variety of processes designed to transform raw data into readily used format . The process varies from project to project depending on the expected outcome</a:t>
            </a:r>
            <a:r>
              <a:rPr lang="en-IN" sz="2800" b="1" u="sng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IN" b="1" u="sng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u="sng" dirty="0">
                <a:sym typeface="Wingdings" panose="05000000000000000000" pitchFamily="2" charset="2"/>
              </a:rPr>
              <a:t>Examples</a:t>
            </a:r>
            <a:r>
              <a:rPr lang="en-IN" b="1" u="sng" dirty="0">
                <a:sym typeface="Wingdings" panose="05000000000000000000" pitchFamily="2" charset="2"/>
              </a:rPr>
              <a:t> </a:t>
            </a:r>
            <a:r>
              <a:rPr lang="en-IN" b="1" dirty="0">
                <a:sym typeface="Wingdings" panose="05000000000000000000" pitchFamily="2" charset="2"/>
              </a:rPr>
              <a:t> 1) Data Merging </a:t>
            </a:r>
          </a:p>
          <a:p>
            <a:pPr algn="l"/>
            <a:r>
              <a:rPr lang="en-IN" b="1" dirty="0"/>
              <a:t>                                     2) Deleting unnecessary data</a:t>
            </a:r>
          </a:p>
          <a:p>
            <a:pPr algn="l"/>
            <a:r>
              <a:rPr lang="en-IN" b="1" dirty="0"/>
              <a:t>                                     3) Identifying and managing Outliers.</a:t>
            </a:r>
          </a:p>
          <a:p>
            <a:pPr algn="l"/>
            <a:r>
              <a:rPr lang="en-IN" b="1" dirty="0"/>
              <a:t>                                     4) Handling and adjusting null values for accuracy.</a:t>
            </a:r>
          </a:p>
        </p:txBody>
      </p:sp>
    </p:spTree>
    <p:extLst>
      <p:ext uri="{BB962C8B-B14F-4D97-AF65-F5344CB8AC3E}">
        <p14:creationId xmlns:p14="http://schemas.microsoft.com/office/powerpoint/2010/main" val="20684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2743"/>
            <a:ext cx="8574622" cy="1212350"/>
          </a:xfrm>
        </p:spPr>
        <p:txBody>
          <a:bodyPr/>
          <a:lstStyle/>
          <a:p>
            <a:pPr algn="l"/>
            <a:r>
              <a:rPr lang="en-IN" b="1" u="sng" dirty="0"/>
              <a:t>Data Wrangling Steps</a:t>
            </a: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903" y="1541124"/>
            <a:ext cx="7187612" cy="4880223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 fontScale="92500" lnSpcReduction="20000"/>
          </a:bodyPr>
          <a:lstStyle/>
          <a:p>
            <a:pPr algn="l"/>
            <a:r>
              <a:rPr lang="en-IN" sz="2800" b="1" u="sng" dirty="0">
                <a:sym typeface="Wingdings" panose="05000000000000000000" pitchFamily="2" charset="2"/>
              </a:rPr>
              <a:t>For every code , the steps are different as it depends on the type of raw data and the final outcome that we are looking on . In our code, following steps are being used.</a:t>
            </a:r>
          </a:p>
          <a:p>
            <a:pPr algn="l"/>
            <a:endParaRPr lang="en-IN" b="1" u="sng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u="sng" dirty="0">
                <a:sym typeface="Wingdings" panose="05000000000000000000" pitchFamily="2" charset="2"/>
              </a:rPr>
              <a:t>Steps</a:t>
            </a:r>
            <a:r>
              <a:rPr lang="en-IN" b="1" u="sng" dirty="0">
                <a:sym typeface="Wingdings" panose="05000000000000000000" pitchFamily="2" charset="2"/>
              </a:rPr>
              <a:t> </a:t>
            </a:r>
            <a:r>
              <a:rPr lang="en-IN" b="1" dirty="0">
                <a:sym typeface="Wingdings" panose="05000000000000000000" pitchFamily="2" charset="2"/>
              </a:rPr>
              <a:t>          1) Data Merging – Merged dataset 1 and 2.</a:t>
            </a:r>
          </a:p>
          <a:p>
            <a:pPr algn="just"/>
            <a:r>
              <a:rPr lang="en-IN" b="1" dirty="0"/>
              <a:t>                                     2) Structuring</a:t>
            </a:r>
          </a:p>
          <a:p>
            <a:pPr algn="just"/>
            <a:r>
              <a:rPr lang="en-IN" b="1" dirty="0"/>
              <a:t>                                     3) Merging with dataset 3 .</a:t>
            </a:r>
          </a:p>
          <a:p>
            <a:pPr algn="just"/>
            <a:r>
              <a:rPr lang="en-IN" b="1" dirty="0"/>
              <a:t>                                     4) Finding unique.</a:t>
            </a:r>
          </a:p>
          <a:p>
            <a:pPr algn="just"/>
            <a:r>
              <a:rPr lang="en-IN" b="1" dirty="0"/>
              <a:t>                                     4) Finding outliers.</a:t>
            </a:r>
          </a:p>
          <a:p>
            <a:pPr algn="just"/>
            <a:r>
              <a:rPr lang="en-IN" b="1" dirty="0"/>
              <a:t>                                    5) Finding correlation.</a:t>
            </a:r>
          </a:p>
          <a:p>
            <a:pPr algn="just"/>
            <a:r>
              <a:rPr lang="en-IN" b="1" dirty="0"/>
              <a:t>                                    6) producing and visualising for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002060"/>
                </a:solidFill>
              </a:rPr>
              <a:t>Few steps are mentioned ahead with some Insights.</a:t>
            </a:r>
          </a:p>
        </p:txBody>
      </p:sp>
    </p:spTree>
    <p:extLst>
      <p:ext uri="{BB962C8B-B14F-4D97-AF65-F5344CB8AC3E}">
        <p14:creationId xmlns:p14="http://schemas.microsoft.com/office/powerpoint/2010/main" val="30691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2743"/>
            <a:ext cx="8574622" cy="232148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Step - 1</a:t>
            </a:r>
            <a:r>
              <a:rPr lang="en-IN" dirty="0"/>
              <a:t>	</a:t>
            </a:r>
            <a:br>
              <a:rPr lang="en-IN" dirty="0"/>
            </a:br>
            <a:r>
              <a:rPr lang="en-IN" sz="4800" u="sng" dirty="0"/>
              <a:t>Merging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893" y="2934586"/>
            <a:ext cx="8574622" cy="3189767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We have merged dataset 1 and dataset to have a concise view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After merging the shape and data types of the data Frame were checked.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To merge the dataset , I used left join  as I wanted to keep the dataset 1 and take out the matching data from 2..</a:t>
            </a:r>
          </a:p>
          <a:p>
            <a:pPr algn="ctr"/>
            <a:r>
              <a:rPr lang="en-IN" b="1" dirty="0"/>
              <a:t> (“</a:t>
            </a:r>
            <a:r>
              <a:rPr lang="en-US" b="1" dirty="0"/>
              <a:t>df3 = </a:t>
            </a:r>
            <a:r>
              <a:rPr lang="en-US" b="1" dirty="0" err="1"/>
              <a:t>pd.merge</a:t>
            </a:r>
            <a:r>
              <a:rPr lang="en-US" b="1" dirty="0"/>
              <a:t>(df1,df2 , how='left', on =['instant'])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61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2743"/>
            <a:ext cx="8574622" cy="232148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Step - 2</a:t>
            </a:r>
            <a:r>
              <a:rPr lang="en-IN" dirty="0"/>
              <a:t>	</a:t>
            </a:r>
            <a:br>
              <a:rPr lang="en-IN" dirty="0"/>
            </a:br>
            <a:r>
              <a:rPr lang="en-IN" sz="4000" u="sng" dirty="0"/>
              <a:t>Data Cleaning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921" y="2301411"/>
            <a:ext cx="7711594" cy="4017195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 err="1"/>
              <a:t>Isnull.sum</a:t>
            </a:r>
            <a:r>
              <a:rPr lang="en-IN" b="1" dirty="0"/>
              <a:t> function is used to find the null values in the merged data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Null values are being incorporated with its mean to remove Nan’s.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We could also remove the NAN rows but it wasn't done as it was affecting the result.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For further steps please refer the jupyter notebook.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Link </a:t>
            </a:r>
            <a:r>
              <a:rPr lang="en-IN" b="1" dirty="0">
                <a:sym typeface="Wingdings" panose="05000000000000000000" pitchFamily="2" charset="2"/>
              </a:rPr>
              <a:t>       </a:t>
            </a:r>
            <a:r>
              <a:rPr lang="en-IN" b="1" dirty="0">
                <a:hlinkClick r:id="rId2"/>
              </a:rPr>
              <a:t>Jupyter Notebook 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18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02743"/>
            <a:ext cx="8574622" cy="1243172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Data wrangling Tools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809" y="1345915"/>
            <a:ext cx="7865706" cy="4171307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There are different tools  that  can be used for data manipulation , data cleaning , structuring etc before putting it for analyzation or BI tools.  Many automated tools can be for data cleaning activities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I have used Python for the process. Two main libraries are used over here i.e., Pandas and </a:t>
            </a:r>
            <a:r>
              <a:rPr lang="en-IN" b="1" dirty="0" err="1"/>
              <a:t>Numpy</a:t>
            </a:r>
            <a:r>
              <a:rPr lang="en-IN" b="1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For data visualization  seaborn has been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Link </a:t>
            </a:r>
            <a:r>
              <a:rPr lang="en-IN" b="1" dirty="0">
                <a:sym typeface="Wingdings" panose="05000000000000000000" pitchFamily="2" charset="2"/>
              </a:rPr>
              <a:t>       </a:t>
            </a:r>
            <a:r>
              <a:rPr lang="en-IN" b="1" dirty="0">
                <a:hlinkClick r:id="rId2"/>
              </a:rPr>
              <a:t>Jupyter Notebook 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02743"/>
            <a:ext cx="9674223" cy="232148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Importance of Data Wrangling</a:t>
            </a:r>
            <a:endParaRPr lang="en-IN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003" y="2568061"/>
            <a:ext cx="8024116" cy="3575885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Any analysis that a business does will be controlled by the data . If the data is incorrect or not properly managed may lead to wrong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Data wrangling is done to remove the above risk making sure that the data is reliable before it is analysed or leveraged.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Data wrangling is a time consuming process that needs attention. Follow the below link to look the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Link </a:t>
            </a:r>
            <a:r>
              <a:rPr lang="en-IN" b="1" dirty="0">
                <a:sym typeface="Wingdings" panose="05000000000000000000" pitchFamily="2" charset="2"/>
              </a:rPr>
              <a:t>       </a:t>
            </a:r>
            <a:r>
              <a:rPr lang="en-IN" b="1" dirty="0">
                <a:hlinkClick r:id="rId3"/>
              </a:rPr>
              <a:t>Jupyter Notebook </a:t>
            </a: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68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5A6-3D44-D6AB-8F6E-BAAA22B8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12" y="-195208"/>
            <a:ext cx="9674223" cy="2321480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Benefits of Data Wrangling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DC0E9-08A9-6055-9FF8-F3FCABAE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003" y="2568061"/>
            <a:ext cx="8024116" cy="3575885"/>
          </a:xfrm>
          <a:effectLst>
            <a:reflection stA="45000" endPos="4000" dir="5400000" sy="-100000" algn="bl" rotWithShape="0"/>
          </a:effectLst>
        </p:spPr>
        <p:txBody>
          <a:bodyPr anchor="ctr" anchorCtr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Data Wrangling helps to improve data usability as it converts data into a compatible format for the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It helps to build data flows within an intuitive user interface and easily schedule the data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Integrates various types of information and their sources like databases , files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Help user to process very large volumes of data easily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577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271</TotalTime>
  <Words>558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Parallax</vt:lpstr>
      <vt:lpstr>      DATA WRANGLING </vt:lpstr>
      <vt:lpstr>What is Data Wrangling? </vt:lpstr>
      <vt:lpstr>Data Wrangling Steps </vt:lpstr>
      <vt:lpstr>Step - 1  Merging </vt:lpstr>
      <vt:lpstr>Step - 2  Data Cleaning  </vt:lpstr>
      <vt:lpstr>Data wrangling Tools</vt:lpstr>
      <vt:lpstr>Importance of Data Wrangling</vt:lpstr>
      <vt:lpstr>Benefits of Data Wrangling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Anshul Chanana</dc:creator>
  <cp:lastModifiedBy>Anshul Chanana</cp:lastModifiedBy>
  <cp:revision>1</cp:revision>
  <dcterms:created xsi:type="dcterms:W3CDTF">2024-07-14T10:37:42Z</dcterms:created>
  <dcterms:modified xsi:type="dcterms:W3CDTF">2024-07-14T15:08:51Z</dcterms:modified>
</cp:coreProperties>
</file>