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hul Chanana" userId="382db315804896d8" providerId="LiveId" clId="{8CECC855-541C-4DE3-A729-F154570838F6}"/>
    <pc:docChg chg="custSel addSld modSld modMainMaster">
      <pc:chgData name="Anshul Chanana" userId="382db315804896d8" providerId="LiveId" clId="{8CECC855-541C-4DE3-A729-F154570838F6}" dt="2024-08-15T14:11:55.726" v="1316" actId="20577"/>
      <pc:docMkLst>
        <pc:docMk/>
      </pc:docMkLst>
      <pc:sldChg chg="modSp new mod">
        <pc:chgData name="Anshul Chanana" userId="382db315804896d8" providerId="LiveId" clId="{8CECC855-541C-4DE3-A729-F154570838F6}" dt="2024-08-15T13:52:29.923" v="239" actId="27636"/>
        <pc:sldMkLst>
          <pc:docMk/>
          <pc:sldMk cId="300338087" sldId="256"/>
        </pc:sldMkLst>
        <pc:spChg chg="mod">
          <ac:chgData name="Anshul Chanana" userId="382db315804896d8" providerId="LiveId" clId="{8CECC855-541C-4DE3-A729-F154570838F6}" dt="2024-08-15T13:52:29.923" v="239" actId="27636"/>
          <ac:spMkLst>
            <pc:docMk/>
            <pc:sldMk cId="300338087" sldId="256"/>
            <ac:spMk id="2" creationId="{F0EF263A-BE71-FE65-CDA9-E7137DBFB3A0}"/>
          </ac:spMkLst>
        </pc:spChg>
        <pc:spChg chg="mod">
          <ac:chgData name="Anshul Chanana" userId="382db315804896d8" providerId="LiveId" clId="{8CECC855-541C-4DE3-A729-F154570838F6}" dt="2024-08-15T13:51:08.214" v="233" actId="14100"/>
          <ac:spMkLst>
            <pc:docMk/>
            <pc:sldMk cId="300338087" sldId="256"/>
            <ac:spMk id="3" creationId="{F3EF4399-A971-A9DA-16C5-D34DE49AAB11}"/>
          </ac:spMkLst>
        </pc:spChg>
      </pc:sldChg>
      <pc:sldChg chg="addSp delSp modSp new mod modClrScheme chgLayout">
        <pc:chgData name="Anshul Chanana" userId="382db315804896d8" providerId="LiveId" clId="{8CECC855-541C-4DE3-A729-F154570838F6}" dt="2024-08-15T13:56:47.162" v="411" actId="20577"/>
        <pc:sldMkLst>
          <pc:docMk/>
          <pc:sldMk cId="1560703197" sldId="257"/>
        </pc:sldMkLst>
        <pc:spChg chg="del mod ord">
          <ac:chgData name="Anshul Chanana" userId="382db315804896d8" providerId="LiveId" clId="{8CECC855-541C-4DE3-A729-F154570838F6}" dt="2024-08-15T13:53:29.774" v="242" actId="700"/>
          <ac:spMkLst>
            <pc:docMk/>
            <pc:sldMk cId="1560703197" sldId="257"/>
            <ac:spMk id="2" creationId="{89CBC784-017F-D041-9A42-C70ED56831F3}"/>
          </ac:spMkLst>
        </pc:spChg>
        <pc:spChg chg="del mod ord">
          <ac:chgData name="Anshul Chanana" userId="382db315804896d8" providerId="LiveId" clId="{8CECC855-541C-4DE3-A729-F154570838F6}" dt="2024-08-15T13:53:29.774" v="242" actId="700"/>
          <ac:spMkLst>
            <pc:docMk/>
            <pc:sldMk cId="1560703197" sldId="257"/>
            <ac:spMk id="3" creationId="{FA915A63-3105-8405-BF9F-7692A9B5CA49}"/>
          </ac:spMkLst>
        </pc:spChg>
        <pc:spChg chg="add mod ord">
          <ac:chgData name="Anshul Chanana" userId="382db315804896d8" providerId="LiveId" clId="{8CECC855-541C-4DE3-A729-F154570838F6}" dt="2024-08-15T13:54:06.592" v="255" actId="255"/>
          <ac:spMkLst>
            <pc:docMk/>
            <pc:sldMk cId="1560703197" sldId="257"/>
            <ac:spMk id="4" creationId="{A6714D61-4DD3-7A47-53AB-8152441575E5}"/>
          </ac:spMkLst>
        </pc:spChg>
        <pc:spChg chg="add mod ord">
          <ac:chgData name="Anshul Chanana" userId="382db315804896d8" providerId="LiveId" clId="{8CECC855-541C-4DE3-A729-F154570838F6}" dt="2024-08-15T13:56:47.162" v="411" actId="20577"/>
          <ac:spMkLst>
            <pc:docMk/>
            <pc:sldMk cId="1560703197" sldId="257"/>
            <ac:spMk id="5" creationId="{997461FB-1130-D56C-F93A-66C3A27067E5}"/>
          </ac:spMkLst>
        </pc:spChg>
        <pc:spChg chg="add mod ord">
          <ac:chgData name="Anshul Chanana" userId="382db315804896d8" providerId="LiveId" clId="{8CECC855-541C-4DE3-A729-F154570838F6}" dt="2024-08-15T13:54:37.509" v="258" actId="688"/>
          <ac:spMkLst>
            <pc:docMk/>
            <pc:sldMk cId="1560703197" sldId="257"/>
            <ac:spMk id="6" creationId="{4CC70483-F439-EA00-51BF-64C565FD858B}"/>
          </ac:spMkLst>
        </pc:spChg>
      </pc:sldChg>
      <pc:sldChg chg="addSp delSp modSp new mod modClrScheme chgLayout">
        <pc:chgData name="Anshul Chanana" userId="382db315804896d8" providerId="LiveId" clId="{8CECC855-541C-4DE3-A729-F154570838F6}" dt="2024-08-15T14:04:00.688" v="746" actId="27636"/>
        <pc:sldMkLst>
          <pc:docMk/>
          <pc:sldMk cId="2404421329" sldId="258"/>
        </pc:sldMkLst>
        <pc:spChg chg="del mod ord">
          <ac:chgData name="Anshul Chanana" userId="382db315804896d8" providerId="LiveId" clId="{8CECC855-541C-4DE3-A729-F154570838F6}" dt="2024-08-15T13:57:12.079" v="413" actId="700"/>
          <ac:spMkLst>
            <pc:docMk/>
            <pc:sldMk cId="2404421329" sldId="258"/>
            <ac:spMk id="2" creationId="{AD3C3905-C8CB-AF81-46F6-F19F864B736C}"/>
          </ac:spMkLst>
        </pc:spChg>
        <pc:spChg chg="del mod ord">
          <ac:chgData name="Anshul Chanana" userId="382db315804896d8" providerId="LiveId" clId="{8CECC855-541C-4DE3-A729-F154570838F6}" dt="2024-08-15T13:57:12.079" v="413" actId="700"/>
          <ac:spMkLst>
            <pc:docMk/>
            <pc:sldMk cId="2404421329" sldId="258"/>
            <ac:spMk id="3" creationId="{7BFD6502-2BE4-E1F2-29D6-AA8FC2D66B3B}"/>
          </ac:spMkLst>
        </pc:spChg>
        <pc:spChg chg="del">
          <ac:chgData name="Anshul Chanana" userId="382db315804896d8" providerId="LiveId" clId="{8CECC855-541C-4DE3-A729-F154570838F6}" dt="2024-08-15T13:57:12.079" v="413" actId="700"/>
          <ac:spMkLst>
            <pc:docMk/>
            <pc:sldMk cId="2404421329" sldId="258"/>
            <ac:spMk id="4" creationId="{4E72AC15-D646-96D7-621B-4B60386FEC4D}"/>
          </ac:spMkLst>
        </pc:spChg>
        <pc:spChg chg="add mod ord">
          <ac:chgData name="Anshul Chanana" userId="382db315804896d8" providerId="LiveId" clId="{8CECC855-541C-4DE3-A729-F154570838F6}" dt="2024-08-15T13:59:49.200" v="430" actId="14100"/>
          <ac:spMkLst>
            <pc:docMk/>
            <pc:sldMk cId="2404421329" sldId="258"/>
            <ac:spMk id="5" creationId="{5D178C7E-A514-73D1-856F-AA1A380DBCDB}"/>
          </ac:spMkLst>
        </pc:spChg>
        <pc:spChg chg="add mod ord">
          <ac:chgData name="Anshul Chanana" userId="382db315804896d8" providerId="LiveId" clId="{8CECC855-541C-4DE3-A729-F154570838F6}" dt="2024-08-15T14:04:00.688" v="746" actId="27636"/>
          <ac:spMkLst>
            <pc:docMk/>
            <pc:sldMk cId="2404421329" sldId="258"/>
            <ac:spMk id="6" creationId="{16CB97B7-12E4-5DCE-D542-C9DD23D6E8FC}"/>
          </ac:spMkLst>
        </pc:spChg>
      </pc:sldChg>
      <pc:sldChg chg="modSp add mod">
        <pc:chgData name="Anshul Chanana" userId="382db315804896d8" providerId="LiveId" clId="{8CECC855-541C-4DE3-A729-F154570838F6}" dt="2024-08-15T14:07:29.217" v="1026" actId="20577"/>
        <pc:sldMkLst>
          <pc:docMk/>
          <pc:sldMk cId="2622083485" sldId="259"/>
        </pc:sldMkLst>
        <pc:spChg chg="mod">
          <ac:chgData name="Anshul Chanana" userId="382db315804896d8" providerId="LiveId" clId="{8CECC855-541C-4DE3-A729-F154570838F6}" dt="2024-08-15T14:04:45.183" v="767" actId="20577"/>
          <ac:spMkLst>
            <pc:docMk/>
            <pc:sldMk cId="2622083485" sldId="259"/>
            <ac:spMk id="5" creationId="{5D178C7E-A514-73D1-856F-AA1A380DBCDB}"/>
          </ac:spMkLst>
        </pc:spChg>
        <pc:spChg chg="mod">
          <ac:chgData name="Anshul Chanana" userId="382db315804896d8" providerId="LiveId" clId="{8CECC855-541C-4DE3-A729-F154570838F6}" dt="2024-08-15T14:07:29.217" v="1026" actId="20577"/>
          <ac:spMkLst>
            <pc:docMk/>
            <pc:sldMk cId="2622083485" sldId="259"/>
            <ac:spMk id="6" creationId="{16CB97B7-12E4-5DCE-D542-C9DD23D6E8FC}"/>
          </ac:spMkLst>
        </pc:spChg>
      </pc:sldChg>
      <pc:sldChg chg="addSp modSp add mod">
        <pc:chgData name="Anshul Chanana" userId="382db315804896d8" providerId="LiveId" clId="{8CECC855-541C-4DE3-A729-F154570838F6}" dt="2024-08-15T14:11:55.726" v="1316" actId="20577"/>
        <pc:sldMkLst>
          <pc:docMk/>
          <pc:sldMk cId="4043662117" sldId="260"/>
        </pc:sldMkLst>
        <pc:spChg chg="mod">
          <ac:chgData name="Anshul Chanana" userId="382db315804896d8" providerId="LiveId" clId="{8CECC855-541C-4DE3-A729-F154570838F6}" dt="2024-08-15T14:09:02.609" v="1044" actId="20577"/>
          <ac:spMkLst>
            <pc:docMk/>
            <pc:sldMk cId="4043662117" sldId="260"/>
            <ac:spMk id="5" creationId="{5D178C7E-A514-73D1-856F-AA1A380DBCDB}"/>
          </ac:spMkLst>
        </pc:spChg>
        <pc:spChg chg="mod">
          <ac:chgData name="Anshul Chanana" userId="382db315804896d8" providerId="LiveId" clId="{8CECC855-541C-4DE3-A729-F154570838F6}" dt="2024-08-15T14:11:55.726" v="1316" actId="20577"/>
          <ac:spMkLst>
            <pc:docMk/>
            <pc:sldMk cId="4043662117" sldId="260"/>
            <ac:spMk id="6" creationId="{16CB97B7-12E4-5DCE-D542-C9DD23D6E8FC}"/>
          </ac:spMkLst>
        </pc:spChg>
        <pc:picChg chg="add">
          <ac:chgData name="Anshul Chanana" userId="382db315804896d8" providerId="LiveId" clId="{8CECC855-541C-4DE3-A729-F154570838F6}" dt="2024-08-15T14:08:39.804" v="1028"/>
          <ac:picMkLst>
            <pc:docMk/>
            <pc:sldMk cId="4043662117" sldId="260"/>
            <ac:picMk id="1026" creationId="{B849AE65-BAD0-79E3-ECC8-1AF7CB4737AC}"/>
          </ac:picMkLst>
        </pc:picChg>
      </pc:sldChg>
      <pc:sldMasterChg chg="addSldLayout">
        <pc:chgData name="Anshul Chanana" userId="382db315804896d8" providerId="LiveId" clId="{8CECC855-541C-4DE3-A729-F154570838F6}" dt="2024-08-15T13:46:19.954" v="0" actId="680"/>
        <pc:sldMasterMkLst>
          <pc:docMk/>
          <pc:sldMasterMk cId="4225138669" sldId="2147483648"/>
        </pc:sldMasterMkLst>
        <pc:sldLayoutChg chg="add">
          <pc:chgData name="Anshul Chanana" userId="382db315804896d8" providerId="LiveId" clId="{8CECC855-541C-4DE3-A729-F154570838F6}" dt="2024-08-15T13:46:19.954" v="0" actId="680"/>
          <pc:sldLayoutMkLst>
            <pc:docMk/>
            <pc:sldMasterMk cId="4225138669" sldId="2147483648"/>
            <pc:sldLayoutMk cId="3510806122" sldId="2147483649"/>
          </pc:sldLayoutMkLst>
        </pc:sldLayoutChg>
      </pc:sldMasterChg>
      <pc:sldMasterChg chg="modSldLayout">
        <pc:chgData name="Anshul Chanana" userId="382db315804896d8" providerId="LiveId" clId="{8CECC855-541C-4DE3-A729-F154570838F6}" dt="2024-08-15T13:52:29.381" v="238"/>
        <pc:sldMasterMkLst>
          <pc:docMk/>
          <pc:sldMasterMk cId="1739305434" sldId="2147483686"/>
        </pc:sldMasterMkLst>
        <pc:sldLayoutChg chg="delSp">
          <pc:chgData name="Anshul Chanana" userId="382db315804896d8" providerId="LiveId" clId="{8CECC855-541C-4DE3-A729-F154570838F6}" dt="2024-08-15T13:52:29.381" v="238"/>
          <pc:sldLayoutMkLst>
            <pc:docMk/>
            <pc:sldMasterMk cId="1739305434" sldId="2147483686"/>
            <pc:sldLayoutMk cId="283402911" sldId="2147483704"/>
          </pc:sldLayoutMkLst>
          <pc:cxnChg chg="del">
            <ac:chgData name="Anshul Chanana" userId="382db315804896d8" providerId="LiveId" clId="{8CECC855-541C-4DE3-A729-F154570838F6}" dt="2024-08-15T13:52:29.381" v="238"/>
            <ac:cxnSpMkLst>
              <pc:docMk/>
              <pc:sldMasterMk cId="1739305434" sldId="2147483686"/>
              <pc:sldLayoutMk cId="283402911" sldId="2147483704"/>
              <ac:cxnSpMk id="7" creationId="{00000000-0000-0000-0000-000000000000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89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1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340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952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368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542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400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151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34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9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30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2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04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1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0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6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263A-BE71-FE65-CDA9-E7137DBFB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623317"/>
            <a:ext cx="6815669" cy="883577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F4399-A971-A9DA-16C5-D34DE49AA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2661007"/>
            <a:ext cx="6815669" cy="265073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/>
              <a:t>The Analysis of datasets based on various numerical methods and tools.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It facilitates the unexpected and confirming the expected.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Exploring data with respect to patterns and their trends to dwell into some useful insights.</a:t>
            </a:r>
          </a:p>
        </p:txBody>
      </p:sp>
    </p:spTree>
    <p:extLst>
      <p:ext uri="{BB962C8B-B14F-4D97-AF65-F5344CB8AC3E}">
        <p14:creationId xmlns:p14="http://schemas.microsoft.com/office/powerpoint/2010/main" val="30033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714D61-4DD3-7A47-53AB-81524415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u="sng" dirty="0"/>
              <a:t>Aim of EDA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7461FB-1130-D56C-F93A-66C3A2706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Maximize insight of dataset.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Uncover underlying factors.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Extract important variables.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Detect outliers and Anomalies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Test underlying assumptions.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C70483-F439-EA00-51BF-64C565FD8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V="1">
            <a:off x="1293811" y="2928135"/>
            <a:ext cx="3718455" cy="102930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070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178C7E-A514-73D1-856F-AA1A380DB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769327"/>
          </a:xfrm>
        </p:spPr>
        <p:txBody>
          <a:bodyPr/>
          <a:lstStyle/>
          <a:p>
            <a:r>
              <a:rPr lang="en-IN" b="1" u="sng" dirty="0"/>
              <a:t>Classification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6CB97B7-12E4-5DCE-D542-C9DD23D6E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2804845"/>
            <a:ext cx="6815669" cy="2173554"/>
          </a:xfrm>
        </p:spPr>
        <p:txBody>
          <a:bodyPr>
            <a:normAutofit fontScale="925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/>
              <a:t>Variables are being classified in different categories in order to equalize the equation.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/>
              <a:t>Attributes are there to define the variables based on their numbers.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/>
              <a:t>Categorical variables are being gathered together to be converted into numeric for further analysis.</a:t>
            </a:r>
            <a:br>
              <a:rPr lang="en-IN" dirty="0"/>
            </a:br>
            <a:endParaRPr lang="en-IN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42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178C7E-A514-73D1-856F-AA1A380DB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769327"/>
          </a:xfrm>
        </p:spPr>
        <p:txBody>
          <a:bodyPr/>
          <a:lstStyle/>
          <a:p>
            <a:r>
              <a:rPr lang="en-IN" b="1" u="sng" dirty="0"/>
              <a:t>Graphs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6CB97B7-12E4-5DCE-D542-C9DD23D6E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2804845"/>
            <a:ext cx="6815669" cy="2173554"/>
          </a:xfrm>
        </p:spPr>
        <p:txBody>
          <a:bodyPr>
            <a:normAutofit fontScale="925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/>
              <a:t>For the analysis based on the requirement , different variables are captured on different graphs.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/>
              <a:t>Histogram and </a:t>
            </a:r>
            <a:r>
              <a:rPr lang="en-IN" dirty="0" err="1"/>
              <a:t>barplots</a:t>
            </a:r>
            <a:r>
              <a:rPr lang="en-IN" dirty="0"/>
              <a:t> are used to define dependencies.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/>
              <a:t>Exceptional data is captured which was considered as </a:t>
            </a:r>
            <a:r>
              <a:rPr lang="en-IN" dirty="0" err="1"/>
              <a:t>thye</a:t>
            </a:r>
            <a:r>
              <a:rPr lang="en-IN" dirty="0"/>
              <a:t> outlier and was removed from the dataset.</a:t>
            </a:r>
            <a:br>
              <a:rPr lang="en-IN" dirty="0"/>
            </a:br>
            <a:endParaRPr lang="en-IN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08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178C7E-A514-73D1-856F-AA1A380DB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769327"/>
          </a:xfrm>
        </p:spPr>
        <p:txBody>
          <a:bodyPr/>
          <a:lstStyle/>
          <a:p>
            <a:r>
              <a:rPr lang="en-IN" b="1" u="sng" dirty="0"/>
              <a:t>Data Types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6CB97B7-12E4-5DCE-D542-C9DD23D6E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2804845"/>
            <a:ext cx="6815669" cy="217355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u="sng" dirty="0"/>
              <a:t>Continuous Variable –</a:t>
            </a:r>
            <a:r>
              <a:rPr lang="en-IN" u="sng" dirty="0"/>
              <a:t> </a:t>
            </a:r>
            <a:r>
              <a:rPr lang="en-IN" dirty="0"/>
              <a:t>These can be rounded to get the exact data.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u="sng" dirty="0"/>
              <a:t>Categorical Variable-</a:t>
            </a:r>
            <a:r>
              <a:rPr lang="en-IN" dirty="0"/>
              <a:t> These are the qualitative data for </a:t>
            </a:r>
            <a:r>
              <a:rPr lang="en-IN"/>
              <a:t>the analysis.</a:t>
            </a:r>
            <a:r>
              <a:rPr lang="en-IN" b="1" u="sng"/>
              <a:t> </a:t>
            </a:r>
            <a:br>
              <a:rPr lang="en-IN" dirty="0"/>
            </a:br>
            <a:endParaRPr lang="en-IN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662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</TotalTime>
  <Words>176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Garamond</vt:lpstr>
      <vt:lpstr>Wingdings</vt:lpstr>
      <vt:lpstr>Organic</vt:lpstr>
      <vt:lpstr>EDA</vt:lpstr>
      <vt:lpstr>Aim of EDA</vt:lpstr>
      <vt:lpstr>Classification</vt:lpstr>
      <vt:lpstr>Graphs</vt:lpstr>
      <vt:lpstr>Data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Anshul Chanana</dc:creator>
  <cp:lastModifiedBy>Anshul Chanana</cp:lastModifiedBy>
  <cp:revision>1</cp:revision>
  <dcterms:created xsi:type="dcterms:W3CDTF">2024-08-15T13:46:05Z</dcterms:created>
  <dcterms:modified xsi:type="dcterms:W3CDTF">2024-08-15T14:11:57Z</dcterms:modified>
</cp:coreProperties>
</file>