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sldIdLst>
    <p:sldId id="259" r:id="rId3"/>
    <p:sldId id="261" r:id="rId4"/>
    <p:sldId id="275" r:id="rId5"/>
    <p:sldId id="276" r:id="rId6"/>
    <p:sldId id="262" r:id="rId7"/>
    <p:sldId id="273" r:id="rId8"/>
    <p:sldId id="274" r:id="rId9"/>
    <p:sldId id="264" r:id="rId10"/>
    <p:sldId id="271" r:id="rId11"/>
    <p:sldId id="278" r:id="rId12"/>
    <p:sldId id="280" r:id="rId13"/>
    <p:sldId id="281" r:id="rId14"/>
    <p:sldId id="282" r:id="rId15"/>
    <p:sldId id="283" r:id="rId16"/>
    <p:sldId id="284" r:id="rId17"/>
    <p:sldId id="285" r:id="rId18"/>
    <p:sldId id="279" r:id="rId19"/>
    <p:sldId id="286" r:id="rId20"/>
    <p:sldId id="28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61"/>
          </p14:sldIdLst>
        </p14:section>
        <p14:section name="Learning objectives" id="{A6AD761D-5F70-484E-ABF6-CA4707D31941}">
          <p14:sldIdLst>
            <p14:sldId id="275"/>
            <p14:sldId id="276"/>
          </p14:sldIdLst>
        </p14:section>
        <p14:section name="Status" id="{B207260A-670E-448E-A00D-E9594C83786A}">
          <p14:sldIdLst>
            <p14:sldId id="262"/>
            <p14:sldId id="273"/>
            <p14:sldId id="274"/>
          </p14:sldIdLst>
        </p14:section>
        <p14:section name="Timeline" id="{AFBACE97-BD18-446A-ACCD-48911342BB37}">
          <p14:sldIdLst>
            <p14:sldId id="264"/>
            <p14:sldId id="271"/>
          </p14:sldIdLst>
        </p14:section>
        <p14:section name="Detailed Report of the units covered so far" id="{E35CCD6A-2288-476E-BC93-C75323AE1F32}">
          <p14:sldIdLst>
            <p14:sldId id="278"/>
            <p14:sldId id="280"/>
            <p14:sldId id="281"/>
            <p14:sldId id="282"/>
            <p14:sldId id="283"/>
            <p14:sldId id="284"/>
            <p14:sldId id="285"/>
            <p14:sldId id="279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8187" autoAdjust="0"/>
  </p:normalViewPr>
  <p:slideViewPr>
    <p:cSldViewPr>
      <p:cViewPr varScale="1">
        <p:scale>
          <a:sx n="80" d="100"/>
          <a:sy n="80" d="100"/>
        </p:scale>
        <p:origin x="96" y="84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C831A-CCF5-4391-A2BE-9DF065D37587}" type="doc">
      <dgm:prSet loTypeId="urn:microsoft.com/office/officeart/2005/8/layout/arrow2" loCatId="process" qsTypeId="urn:microsoft.com/office/officeart/2005/8/quickstyle/3d5" qsCatId="3D" csTypeId="urn:microsoft.com/office/officeart/2005/8/colors/colorful3" csCatId="colorful" phldr="1"/>
      <dgm:spPr/>
    </dgm:pt>
    <dgm:pt modelId="{1E3A074B-8EC3-4AC7-ADB8-C53A583CA2D1}">
      <dgm:prSet phldrT="[Text]" custT="1"/>
      <dgm:spPr/>
      <dgm:t>
        <a:bodyPr/>
        <a:lstStyle/>
        <a:p>
          <a:r>
            <a:rPr lang="en-US" sz="2000" dirty="0"/>
            <a:t>Project allotted </a:t>
          </a:r>
        </a:p>
      </dgm:t>
    </dgm:pt>
    <dgm:pt modelId="{C3E70DF8-D297-401F-A070-1295F4388B0B}" type="parTrans" cxnId="{8C1AFE23-B091-4CE6-8284-0511812F213B}">
      <dgm:prSet/>
      <dgm:spPr/>
      <dgm:t>
        <a:bodyPr/>
        <a:lstStyle/>
        <a:p>
          <a:endParaRPr lang="en-US" sz="2400"/>
        </a:p>
      </dgm:t>
    </dgm:pt>
    <dgm:pt modelId="{13D421C7-F834-4141-85ED-0207D610A128}" type="sibTrans" cxnId="{8C1AFE23-B091-4CE6-8284-0511812F213B}">
      <dgm:prSet/>
      <dgm:spPr/>
      <dgm:t>
        <a:bodyPr/>
        <a:lstStyle/>
        <a:p>
          <a:endParaRPr lang="en-US" sz="2400"/>
        </a:p>
      </dgm:t>
    </dgm:pt>
    <dgm:pt modelId="{C7CCB8C4-BA8F-435B-96D2-651E5BBEE204}">
      <dgm:prSet phldrT="[Text]" custT="1"/>
      <dgm:spPr/>
      <dgm:t>
        <a:bodyPr/>
        <a:lstStyle/>
        <a:p>
          <a:r>
            <a:rPr lang="en-US" sz="2000" dirty="0"/>
            <a:t>Met Our Mentor </a:t>
          </a:r>
          <a:r>
            <a:rPr lang="en-US" sz="2000" dirty="0" err="1"/>
            <a:t>Mr</a:t>
          </a:r>
          <a:r>
            <a:rPr lang="en-US" sz="2000" dirty="0"/>
            <a:t> V.s. </a:t>
          </a:r>
          <a:r>
            <a:rPr lang="en-US" sz="2000" dirty="0" err="1"/>
            <a:t>Dewangan</a:t>
          </a:r>
          <a:endParaRPr lang="en-US" sz="2000" dirty="0"/>
        </a:p>
      </dgm:t>
    </dgm:pt>
    <dgm:pt modelId="{AD18367E-C5DB-45A4-A27B-B15954C86D0F}" type="parTrans" cxnId="{679C1D1A-14EB-43D6-A6EB-15DB434BD9E3}">
      <dgm:prSet/>
      <dgm:spPr/>
      <dgm:t>
        <a:bodyPr/>
        <a:lstStyle/>
        <a:p>
          <a:endParaRPr lang="en-US" sz="2400"/>
        </a:p>
      </dgm:t>
    </dgm:pt>
    <dgm:pt modelId="{7D6A4EA2-7BAB-433A-B969-4D95C96F0274}" type="sibTrans" cxnId="{679C1D1A-14EB-43D6-A6EB-15DB434BD9E3}">
      <dgm:prSet/>
      <dgm:spPr/>
      <dgm:t>
        <a:bodyPr/>
        <a:lstStyle/>
        <a:p>
          <a:endParaRPr lang="en-US" sz="2400"/>
        </a:p>
      </dgm:t>
    </dgm:pt>
    <dgm:pt modelId="{A75DE5EA-0E88-4A1C-B1EA-B4EE477D7AA1}">
      <dgm:prSet phldrT="[Text]" custT="1"/>
      <dgm:spPr/>
      <dgm:t>
        <a:bodyPr/>
        <a:lstStyle/>
        <a:p>
          <a:endParaRPr lang="en-US" sz="2000" dirty="0"/>
        </a:p>
      </dgm:t>
    </dgm:pt>
    <dgm:pt modelId="{48157EE2-9BD9-48FE-A422-276C84F2470D}" type="parTrans" cxnId="{D09152C8-0058-4F02-AE9F-59A443534AE8}">
      <dgm:prSet/>
      <dgm:spPr/>
      <dgm:t>
        <a:bodyPr/>
        <a:lstStyle/>
        <a:p>
          <a:endParaRPr lang="en-US" sz="2400"/>
        </a:p>
      </dgm:t>
    </dgm:pt>
    <dgm:pt modelId="{03226FF3-250B-4000-A0B5-00FF0F1D75A5}" type="sibTrans" cxnId="{D09152C8-0058-4F02-AE9F-59A443534AE8}">
      <dgm:prSet/>
      <dgm:spPr/>
      <dgm:t>
        <a:bodyPr/>
        <a:lstStyle/>
        <a:p>
          <a:endParaRPr lang="en-US" sz="2400"/>
        </a:p>
      </dgm:t>
    </dgm:pt>
    <dgm:pt modelId="{A39C9339-F7BC-4A9F-AF8A-3B9741B27413}">
      <dgm:prSet phldrT="[Text]" custT="1"/>
      <dgm:spPr/>
      <dgm:t>
        <a:bodyPr/>
        <a:lstStyle/>
        <a:p>
          <a:r>
            <a:rPr lang="en-US" sz="2000" dirty="0"/>
            <a:t>1</a:t>
          </a:r>
          <a:r>
            <a:rPr lang="en-US" sz="2000" baseline="30000" dirty="0"/>
            <a:t>st</a:t>
          </a:r>
          <a:r>
            <a:rPr lang="en-US" sz="2000" dirty="0"/>
            <a:t> June, 2017 </a:t>
          </a:r>
        </a:p>
      </dgm:t>
    </dgm:pt>
    <dgm:pt modelId="{26699644-3B9B-4794-926C-D854282146D8}" type="parTrans" cxnId="{BF777ED0-A485-405A-BFCD-E378EF965464}">
      <dgm:prSet/>
      <dgm:spPr/>
      <dgm:t>
        <a:bodyPr/>
        <a:lstStyle/>
        <a:p>
          <a:endParaRPr lang="en-US" sz="2400"/>
        </a:p>
      </dgm:t>
    </dgm:pt>
    <dgm:pt modelId="{3E2FBE5E-2D29-4C39-97D1-424264F1308F}" type="sibTrans" cxnId="{BF777ED0-A485-405A-BFCD-E378EF965464}">
      <dgm:prSet/>
      <dgm:spPr/>
      <dgm:t>
        <a:bodyPr/>
        <a:lstStyle/>
        <a:p>
          <a:endParaRPr lang="en-US" sz="2400"/>
        </a:p>
      </dgm:t>
    </dgm:pt>
    <dgm:pt modelId="{5175B6B0-3CA6-4535-A09B-108E0999A356}">
      <dgm:prSet phldrT="[Text]" custT="1"/>
      <dgm:spPr/>
      <dgm:t>
        <a:bodyPr/>
        <a:lstStyle/>
        <a:p>
          <a:r>
            <a:rPr lang="en-US" sz="2000" dirty="0"/>
            <a:t>2</a:t>
          </a:r>
          <a:r>
            <a:rPr lang="en-US" sz="2000" baseline="30000" dirty="0"/>
            <a:t>nd</a:t>
          </a:r>
          <a:r>
            <a:rPr lang="en-US" sz="2000" dirty="0"/>
            <a:t> June, 2017</a:t>
          </a:r>
        </a:p>
      </dgm:t>
    </dgm:pt>
    <dgm:pt modelId="{ECD96492-1092-4631-A208-D9A5DA08372E}" type="parTrans" cxnId="{345AD6EC-90F1-4BA3-A053-C21366541189}">
      <dgm:prSet/>
      <dgm:spPr/>
      <dgm:t>
        <a:bodyPr/>
        <a:lstStyle/>
        <a:p>
          <a:endParaRPr lang="en-US" sz="2400"/>
        </a:p>
      </dgm:t>
    </dgm:pt>
    <dgm:pt modelId="{F900535F-E882-46D4-B632-4B8ACBE851E4}" type="sibTrans" cxnId="{345AD6EC-90F1-4BA3-A053-C21366541189}">
      <dgm:prSet/>
      <dgm:spPr/>
      <dgm:t>
        <a:bodyPr/>
        <a:lstStyle/>
        <a:p>
          <a:endParaRPr lang="en-US" sz="2400"/>
        </a:p>
      </dgm:t>
    </dgm:pt>
    <dgm:pt modelId="{1982B446-3706-4711-A6F1-3DC4DFE59A3A}">
      <dgm:prSet phldrT="[Text]" custT="1"/>
      <dgm:spPr/>
      <dgm:t>
        <a:bodyPr/>
        <a:lstStyle/>
        <a:p>
          <a:endParaRPr lang="en-US" sz="2000" dirty="0"/>
        </a:p>
        <a:p>
          <a:r>
            <a:rPr lang="en-US" sz="2000" dirty="0"/>
            <a:t>Covered Boiler, STG 25 MW, cooling tower and pump hose and STB </a:t>
          </a:r>
        </a:p>
        <a:p>
          <a:endParaRPr lang="en-US" sz="2000" dirty="0"/>
        </a:p>
      </dgm:t>
    </dgm:pt>
    <dgm:pt modelId="{33D0F32B-ABD3-423A-818A-28D89377B172}" type="parTrans" cxnId="{7DD07C3D-EA79-49EE-93EE-865A49AB8425}">
      <dgm:prSet/>
      <dgm:spPr/>
      <dgm:t>
        <a:bodyPr/>
        <a:lstStyle/>
        <a:p>
          <a:endParaRPr lang="en-US"/>
        </a:p>
      </dgm:t>
    </dgm:pt>
    <dgm:pt modelId="{6C0374E5-7FC4-4DEF-BC17-94C58A35DE3F}" type="sibTrans" cxnId="{7DD07C3D-EA79-49EE-93EE-865A49AB8425}">
      <dgm:prSet/>
      <dgm:spPr/>
      <dgm:t>
        <a:bodyPr/>
        <a:lstStyle/>
        <a:p>
          <a:endParaRPr lang="en-US"/>
        </a:p>
      </dgm:t>
    </dgm:pt>
    <dgm:pt modelId="{BAD6DE81-DE4F-40EF-8526-A8F127A4BE33}">
      <dgm:prSet phldrT="[Text]" custT="1"/>
      <dgm:spPr/>
      <dgm:t>
        <a:bodyPr/>
        <a:lstStyle/>
        <a:p>
          <a:r>
            <a:rPr lang="en-US" sz="2000" dirty="0"/>
            <a:t>3</a:t>
          </a:r>
          <a:r>
            <a:rPr lang="en-US" sz="2000" baseline="30000" dirty="0"/>
            <a:t>rd</a:t>
          </a:r>
          <a:r>
            <a:rPr lang="en-US" sz="2000" dirty="0"/>
            <a:t> June 2017 to 17</a:t>
          </a:r>
          <a:r>
            <a:rPr lang="en-US" sz="2000" baseline="30000" dirty="0"/>
            <a:t>th</a:t>
          </a:r>
          <a:r>
            <a:rPr lang="en-US" sz="2000" dirty="0"/>
            <a:t> June 2017 </a:t>
          </a:r>
        </a:p>
      </dgm:t>
    </dgm:pt>
    <dgm:pt modelId="{3224C504-155F-4C9F-93C7-83D8D4CEC1B4}" type="parTrans" cxnId="{293E3154-15DE-4C13-93DE-664CEAB9F0AF}">
      <dgm:prSet/>
      <dgm:spPr/>
      <dgm:t>
        <a:bodyPr/>
        <a:lstStyle/>
        <a:p>
          <a:endParaRPr lang="en-US"/>
        </a:p>
      </dgm:t>
    </dgm:pt>
    <dgm:pt modelId="{6252B9CC-7427-40BA-B706-E629F53D4B22}" type="sibTrans" cxnId="{293E3154-15DE-4C13-93DE-664CEAB9F0AF}">
      <dgm:prSet/>
      <dgm:spPr/>
      <dgm:t>
        <a:bodyPr/>
        <a:lstStyle/>
        <a:p>
          <a:endParaRPr lang="en-US"/>
        </a:p>
      </dgm:t>
    </dgm:pt>
    <dgm:pt modelId="{9898FE38-DE6C-46BA-8D32-D767674AD978}">
      <dgm:prSet phldrT="[Text]" custT="1"/>
      <dgm:spPr/>
      <dgm:t>
        <a:bodyPr/>
        <a:lstStyle/>
        <a:p>
          <a:r>
            <a:rPr lang="en-US" sz="2000" dirty="0"/>
            <a:t>Started going to various sites for exposure and understanding of various machines </a:t>
          </a:r>
        </a:p>
      </dgm:t>
    </dgm:pt>
    <dgm:pt modelId="{6500A968-9A0E-4ACA-91E4-A3C5FA03BCC8}" type="parTrans" cxnId="{277398F3-A9DD-4822-A4A0-9408AA94EB41}">
      <dgm:prSet/>
      <dgm:spPr/>
      <dgm:t>
        <a:bodyPr/>
        <a:lstStyle/>
        <a:p>
          <a:endParaRPr lang="en-US"/>
        </a:p>
      </dgm:t>
    </dgm:pt>
    <dgm:pt modelId="{15E99FBC-5B51-4114-8E0B-C26E50C78603}" type="sibTrans" cxnId="{277398F3-A9DD-4822-A4A0-9408AA94EB41}">
      <dgm:prSet/>
      <dgm:spPr/>
      <dgm:t>
        <a:bodyPr/>
        <a:lstStyle/>
        <a:p>
          <a:endParaRPr lang="en-US"/>
        </a:p>
      </dgm:t>
    </dgm:pt>
    <dgm:pt modelId="{01D14D84-429A-4E3E-B717-4FF11942C73B}">
      <dgm:prSet phldrT="[Text]" custT="1"/>
      <dgm:spPr/>
      <dgm:t>
        <a:bodyPr/>
        <a:lstStyle/>
        <a:p>
          <a:endParaRPr lang="en-US" sz="2000" dirty="0"/>
        </a:p>
      </dgm:t>
    </dgm:pt>
    <dgm:pt modelId="{5347E92E-075C-4543-9B27-444BDBF8E794}" type="parTrans" cxnId="{5FEB9424-1CEE-4719-B003-0E5FCE1DF4A9}">
      <dgm:prSet/>
      <dgm:spPr/>
      <dgm:t>
        <a:bodyPr/>
        <a:lstStyle/>
        <a:p>
          <a:endParaRPr lang="en-US"/>
        </a:p>
      </dgm:t>
    </dgm:pt>
    <dgm:pt modelId="{32F3D527-2A86-4400-AF93-87B295C3F1EA}" type="sibTrans" cxnId="{5FEB9424-1CEE-4719-B003-0E5FCE1DF4A9}">
      <dgm:prSet/>
      <dgm:spPr/>
      <dgm:t>
        <a:bodyPr/>
        <a:lstStyle/>
        <a:p>
          <a:endParaRPr lang="en-US"/>
        </a:p>
      </dgm:t>
    </dgm:pt>
    <dgm:pt modelId="{9B8DC5D6-399B-48D0-8447-9C2A89028684}">
      <dgm:prSet phldrT="[Text]" custT="1"/>
      <dgm:spPr/>
      <dgm:t>
        <a:bodyPr/>
        <a:lstStyle/>
        <a:p>
          <a:r>
            <a:rPr lang="en-US" sz="2000" dirty="0"/>
            <a:t>3</a:t>
          </a:r>
          <a:r>
            <a:rPr lang="en-US" sz="2000" baseline="30000" dirty="0"/>
            <a:t>rd</a:t>
          </a:r>
          <a:r>
            <a:rPr lang="en-US" sz="2000" dirty="0"/>
            <a:t> June 2017 to 17</a:t>
          </a:r>
          <a:r>
            <a:rPr lang="en-US" sz="2000" baseline="30000" dirty="0"/>
            <a:t>th</a:t>
          </a:r>
          <a:r>
            <a:rPr lang="en-US" sz="2000" dirty="0"/>
            <a:t> June 2017 </a:t>
          </a:r>
        </a:p>
      </dgm:t>
    </dgm:pt>
    <dgm:pt modelId="{2CC4A473-7108-4D6E-AC1B-E049C3D7C24C}" type="parTrans" cxnId="{02E2823E-864C-4FC3-AD54-F12ED55E4C25}">
      <dgm:prSet/>
      <dgm:spPr/>
      <dgm:t>
        <a:bodyPr/>
        <a:lstStyle/>
        <a:p>
          <a:endParaRPr lang="en-US"/>
        </a:p>
      </dgm:t>
    </dgm:pt>
    <dgm:pt modelId="{F4CD686D-1D7E-47FF-8EFF-1A48AC08D83C}" type="sibTrans" cxnId="{02E2823E-864C-4FC3-AD54-F12ED55E4C25}">
      <dgm:prSet/>
      <dgm:spPr/>
      <dgm:t>
        <a:bodyPr/>
        <a:lstStyle/>
        <a:p>
          <a:endParaRPr lang="en-US"/>
        </a:p>
      </dgm:t>
    </dgm:pt>
    <dgm:pt modelId="{E220828C-C958-4FCF-B52F-02D7F5D17607}" type="pres">
      <dgm:prSet presAssocID="{455C831A-CCF5-4391-A2BE-9DF065D37587}" presName="arrowDiagram" presStyleCnt="0">
        <dgm:presLayoutVars>
          <dgm:chMax val="5"/>
          <dgm:dir/>
          <dgm:resizeHandles val="exact"/>
        </dgm:presLayoutVars>
      </dgm:prSet>
      <dgm:spPr/>
    </dgm:pt>
    <dgm:pt modelId="{82ED47FD-CD8E-4EC8-A7E3-BF3AC4BC5C1A}" type="pres">
      <dgm:prSet presAssocID="{455C831A-CCF5-4391-A2BE-9DF065D37587}" presName="arrow" presStyleLbl="bgShp" presStyleIdx="0" presStyleCnt="1" custScaleX="86792" custScaleY="86038" custLinFactNeighborX="246" custLinFactNeighborY="-1852"/>
      <dgm:spPr/>
    </dgm:pt>
    <dgm:pt modelId="{BC819F08-FAAC-4F18-BB01-82BDF3C12AC5}" type="pres">
      <dgm:prSet presAssocID="{455C831A-CCF5-4391-A2BE-9DF065D37587}" presName="arrowDiagram5" presStyleCnt="0"/>
      <dgm:spPr/>
    </dgm:pt>
    <dgm:pt modelId="{603CF1DE-54FB-4F57-8295-D00CCB9CD284}" type="pres">
      <dgm:prSet presAssocID="{1E3A074B-8EC3-4AC7-ADB8-C53A583CA2D1}" presName="bullet5a" presStyleLbl="node1" presStyleIdx="0" presStyleCnt="5"/>
      <dgm:spPr/>
    </dgm:pt>
    <dgm:pt modelId="{71C14891-0828-44C8-A82F-612ACB265C32}" type="pres">
      <dgm:prSet presAssocID="{1E3A074B-8EC3-4AC7-ADB8-C53A583CA2D1}" presName="textBox5a" presStyleLbl="revTx" presStyleIdx="0" presStyleCnt="5">
        <dgm:presLayoutVars>
          <dgm:bulletEnabled val="1"/>
        </dgm:presLayoutVars>
      </dgm:prSet>
      <dgm:spPr/>
    </dgm:pt>
    <dgm:pt modelId="{BB9A07FE-3C9C-4464-B83A-7AB6EFA18FD9}" type="pres">
      <dgm:prSet presAssocID="{C7CCB8C4-BA8F-435B-96D2-651E5BBEE204}" presName="bullet5b" presStyleLbl="node1" presStyleIdx="1" presStyleCnt="5"/>
      <dgm:spPr/>
    </dgm:pt>
    <dgm:pt modelId="{EBFDB737-77F4-4273-89EE-90159E927469}" type="pres">
      <dgm:prSet presAssocID="{C7CCB8C4-BA8F-435B-96D2-651E5BBEE204}" presName="textBox5b" presStyleLbl="revTx" presStyleIdx="1" presStyleCnt="5">
        <dgm:presLayoutVars>
          <dgm:bulletEnabled val="1"/>
        </dgm:presLayoutVars>
      </dgm:prSet>
      <dgm:spPr/>
    </dgm:pt>
    <dgm:pt modelId="{F9B7ED6B-D7F8-473B-AFE3-70833F24B66D}" type="pres">
      <dgm:prSet presAssocID="{A75DE5EA-0E88-4A1C-B1EA-B4EE477D7AA1}" presName="bullet5c" presStyleLbl="node1" presStyleIdx="2" presStyleCnt="5"/>
      <dgm:spPr/>
    </dgm:pt>
    <dgm:pt modelId="{25E3250A-BE04-4935-9A6D-5F1209B0E594}" type="pres">
      <dgm:prSet presAssocID="{A75DE5EA-0E88-4A1C-B1EA-B4EE477D7AA1}" presName="textBox5c" presStyleLbl="revTx" presStyleIdx="2" presStyleCnt="5">
        <dgm:presLayoutVars>
          <dgm:bulletEnabled val="1"/>
        </dgm:presLayoutVars>
      </dgm:prSet>
      <dgm:spPr/>
    </dgm:pt>
    <dgm:pt modelId="{3F1E3FDB-8201-4A53-837A-0444B7D3E41D}" type="pres">
      <dgm:prSet presAssocID="{1982B446-3706-4711-A6F1-3DC4DFE59A3A}" presName="bullet5d" presStyleLbl="node1" presStyleIdx="3" presStyleCnt="5"/>
      <dgm:spPr/>
    </dgm:pt>
    <dgm:pt modelId="{CEAD0079-776B-4AB2-99F4-611DACBD6C94}" type="pres">
      <dgm:prSet presAssocID="{1982B446-3706-4711-A6F1-3DC4DFE59A3A}" presName="textBox5d" presStyleLbl="revTx" presStyleIdx="3" presStyleCnt="5">
        <dgm:presLayoutVars>
          <dgm:bulletEnabled val="1"/>
        </dgm:presLayoutVars>
      </dgm:prSet>
      <dgm:spPr/>
    </dgm:pt>
    <dgm:pt modelId="{1087F3DD-BA2D-4838-BEB3-7ACA05EF5A46}" type="pres">
      <dgm:prSet presAssocID="{01D14D84-429A-4E3E-B717-4FF11942C73B}" presName="bullet5e" presStyleLbl="node1" presStyleIdx="4" presStyleCnt="5" custLinFactNeighborX="10039" custLinFactNeighborY="-11664"/>
      <dgm:spPr/>
    </dgm:pt>
    <dgm:pt modelId="{08FF79C8-A00E-4597-AA7A-6D1D2A19E88D}" type="pres">
      <dgm:prSet presAssocID="{01D14D84-429A-4E3E-B717-4FF11942C73B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C9D6A612-96A4-4101-AE08-0E18B8D94CFC}" type="presOf" srcId="{1E3A074B-8EC3-4AC7-ADB8-C53A583CA2D1}" destId="{71C14891-0828-44C8-A82F-612ACB265C32}" srcOrd="0" destOrd="0" presId="urn:microsoft.com/office/officeart/2005/8/layout/arrow2"/>
    <dgm:cxn modelId="{003BD817-9C32-4BEF-9D02-4264248EAF70}" type="presOf" srcId="{9898FE38-DE6C-46BA-8D32-D767674AD978}" destId="{25E3250A-BE04-4935-9A6D-5F1209B0E594}" srcOrd="0" destOrd="1" presId="urn:microsoft.com/office/officeart/2005/8/layout/arrow2"/>
    <dgm:cxn modelId="{679C1D1A-14EB-43D6-A6EB-15DB434BD9E3}" srcId="{455C831A-CCF5-4391-A2BE-9DF065D37587}" destId="{C7CCB8C4-BA8F-435B-96D2-651E5BBEE204}" srcOrd="1" destOrd="0" parTransId="{AD18367E-C5DB-45A4-A27B-B15954C86D0F}" sibTransId="{7D6A4EA2-7BAB-433A-B969-4D95C96F0274}"/>
    <dgm:cxn modelId="{F0382F1A-E813-4348-A886-770334FCED2B}" type="presOf" srcId="{5175B6B0-3CA6-4535-A09B-108E0999A356}" destId="{EBFDB737-77F4-4273-89EE-90159E927469}" srcOrd="0" destOrd="1" presId="urn:microsoft.com/office/officeart/2005/8/layout/arrow2"/>
    <dgm:cxn modelId="{E03C831A-89C5-45B7-9A97-B69E789EEB88}" type="presOf" srcId="{1982B446-3706-4711-A6F1-3DC4DFE59A3A}" destId="{CEAD0079-776B-4AB2-99F4-611DACBD6C94}" srcOrd="0" destOrd="0" presId="urn:microsoft.com/office/officeart/2005/8/layout/arrow2"/>
    <dgm:cxn modelId="{8C1AFE23-B091-4CE6-8284-0511812F213B}" srcId="{455C831A-CCF5-4391-A2BE-9DF065D37587}" destId="{1E3A074B-8EC3-4AC7-ADB8-C53A583CA2D1}" srcOrd="0" destOrd="0" parTransId="{C3E70DF8-D297-401F-A070-1295F4388B0B}" sibTransId="{13D421C7-F834-4141-85ED-0207D610A128}"/>
    <dgm:cxn modelId="{5FEB9424-1CEE-4719-B003-0E5FCE1DF4A9}" srcId="{455C831A-CCF5-4391-A2BE-9DF065D37587}" destId="{01D14D84-429A-4E3E-B717-4FF11942C73B}" srcOrd="4" destOrd="0" parTransId="{5347E92E-075C-4543-9B27-444BDBF8E794}" sibTransId="{32F3D527-2A86-4400-AF93-87B295C3F1EA}"/>
    <dgm:cxn modelId="{7DD07C3D-EA79-49EE-93EE-865A49AB8425}" srcId="{455C831A-CCF5-4391-A2BE-9DF065D37587}" destId="{1982B446-3706-4711-A6F1-3DC4DFE59A3A}" srcOrd="3" destOrd="0" parTransId="{33D0F32B-ABD3-423A-818A-28D89377B172}" sibTransId="{6C0374E5-7FC4-4DEF-BC17-94C58A35DE3F}"/>
    <dgm:cxn modelId="{02E2823E-864C-4FC3-AD54-F12ED55E4C25}" srcId="{9898FE38-DE6C-46BA-8D32-D767674AD978}" destId="{9B8DC5D6-399B-48D0-8447-9C2A89028684}" srcOrd="0" destOrd="0" parTransId="{2CC4A473-7108-4D6E-AC1B-E049C3D7C24C}" sibTransId="{F4CD686D-1D7E-47FF-8EFF-1A48AC08D83C}"/>
    <dgm:cxn modelId="{4FA59863-E3E5-47B6-843C-2E43D93A78E8}" type="presOf" srcId="{01D14D84-429A-4E3E-B717-4FF11942C73B}" destId="{08FF79C8-A00E-4597-AA7A-6D1D2A19E88D}" srcOrd="0" destOrd="0" presId="urn:microsoft.com/office/officeart/2005/8/layout/arrow2"/>
    <dgm:cxn modelId="{96400049-5F6C-49E4-A0B2-D619E53239CA}" type="presOf" srcId="{BAD6DE81-DE4F-40EF-8526-A8F127A4BE33}" destId="{CEAD0079-776B-4AB2-99F4-611DACBD6C94}" srcOrd="0" destOrd="1" presId="urn:microsoft.com/office/officeart/2005/8/layout/arrow2"/>
    <dgm:cxn modelId="{293E3154-15DE-4C13-93DE-664CEAB9F0AF}" srcId="{1982B446-3706-4711-A6F1-3DC4DFE59A3A}" destId="{BAD6DE81-DE4F-40EF-8526-A8F127A4BE33}" srcOrd="0" destOrd="0" parTransId="{3224C504-155F-4C9F-93C7-83D8D4CEC1B4}" sibTransId="{6252B9CC-7427-40BA-B706-E629F53D4B22}"/>
    <dgm:cxn modelId="{B0EE6177-C90E-4514-9F8A-1F61A5860E4E}" type="presOf" srcId="{9B8DC5D6-399B-48D0-8447-9C2A89028684}" destId="{25E3250A-BE04-4935-9A6D-5F1209B0E594}" srcOrd="0" destOrd="2" presId="urn:microsoft.com/office/officeart/2005/8/layout/arrow2"/>
    <dgm:cxn modelId="{0039DBA0-3DDC-4A56-9069-BE3A3584DD96}" type="presOf" srcId="{C7CCB8C4-BA8F-435B-96D2-651E5BBEE204}" destId="{EBFDB737-77F4-4273-89EE-90159E927469}" srcOrd="0" destOrd="0" presId="urn:microsoft.com/office/officeart/2005/8/layout/arrow2"/>
    <dgm:cxn modelId="{9723CABC-4A38-47D3-BBF3-73008D445706}" type="presOf" srcId="{A39C9339-F7BC-4A9F-AF8A-3B9741B27413}" destId="{71C14891-0828-44C8-A82F-612ACB265C32}" srcOrd="0" destOrd="1" presId="urn:microsoft.com/office/officeart/2005/8/layout/arrow2"/>
    <dgm:cxn modelId="{D09152C8-0058-4F02-AE9F-59A443534AE8}" srcId="{455C831A-CCF5-4391-A2BE-9DF065D37587}" destId="{A75DE5EA-0E88-4A1C-B1EA-B4EE477D7AA1}" srcOrd="2" destOrd="0" parTransId="{48157EE2-9BD9-48FE-A422-276C84F2470D}" sibTransId="{03226FF3-250B-4000-A0B5-00FF0F1D75A5}"/>
    <dgm:cxn modelId="{BF777ED0-A485-405A-BFCD-E378EF965464}" srcId="{1E3A074B-8EC3-4AC7-ADB8-C53A583CA2D1}" destId="{A39C9339-F7BC-4A9F-AF8A-3B9741B27413}" srcOrd="0" destOrd="0" parTransId="{26699644-3B9B-4794-926C-D854282146D8}" sibTransId="{3E2FBE5E-2D29-4C39-97D1-424264F1308F}"/>
    <dgm:cxn modelId="{EC580CD4-2560-46AF-93DB-78CBABE635EA}" type="presOf" srcId="{A75DE5EA-0E88-4A1C-B1EA-B4EE477D7AA1}" destId="{25E3250A-BE04-4935-9A6D-5F1209B0E594}" srcOrd="0" destOrd="0" presId="urn:microsoft.com/office/officeart/2005/8/layout/arrow2"/>
    <dgm:cxn modelId="{39ECB7E7-30E3-4A3C-AAF0-553A3160CF23}" type="presOf" srcId="{455C831A-CCF5-4391-A2BE-9DF065D37587}" destId="{E220828C-C958-4FCF-B52F-02D7F5D17607}" srcOrd="0" destOrd="0" presId="urn:microsoft.com/office/officeart/2005/8/layout/arrow2"/>
    <dgm:cxn modelId="{345AD6EC-90F1-4BA3-A053-C21366541189}" srcId="{C7CCB8C4-BA8F-435B-96D2-651E5BBEE204}" destId="{5175B6B0-3CA6-4535-A09B-108E0999A356}" srcOrd="0" destOrd="0" parTransId="{ECD96492-1092-4631-A208-D9A5DA08372E}" sibTransId="{F900535F-E882-46D4-B632-4B8ACBE851E4}"/>
    <dgm:cxn modelId="{277398F3-A9DD-4822-A4A0-9408AA94EB41}" srcId="{A75DE5EA-0E88-4A1C-B1EA-B4EE477D7AA1}" destId="{9898FE38-DE6C-46BA-8D32-D767674AD978}" srcOrd="0" destOrd="0" parTransId="{6500A968-9A0E-4ACA-91E4-A3C5FA03BCC8}" sibTransId="{15E99FBC-5B51-4114-8E0B-C26E50C78603}"/>
    <dgm:cxn modelId="{CDB3CFA4-6064-4BD5-9F4C-2C85AFCC5E37}" type="presParOf" srcId="{E220828C-C958-4FCF-B52F-02D7F5D17607}" destId="{82ED47FD-CD8E-4EC8-A7E3-BF3AC4BC5C1A}" srcOrd="0" destOrd="0" presId="urn:microsoft.com/office/officeart/2005/8/layout/arrow2"/>
    <dgm:cxn modelId="{4FDBD744-BA6B-4974-937B-2DF4E32DC5E1}" type="presParOf" srcId="{E220828C-C958-4FCF-B52F-02D7F5D17607}" destId="{BC819F08-FAAC-4F18-BB01-82BDF3C12AC5}" srcOrd="1" destOrd="0" presId="urn:microsoft.com/office/officeart/2005/8/layout/arrow2"/>
    <dgm:cxn modelId="{C95E99EB-88A3-4566-B32B-0BD72FB13CB0}" type="presParOf" srcId="{BC819F08-FAAC-4F18-BB01-82BDF3C12AC5}" destId="{603CF1DE-54FB-4F57-8295-D00CCB9CD284}" srcOrd="0" destOrd="0" presId="urn:microsoft.com/office/officeart/2005/8/layout/arrow2"/>
    <dgm:cxn modelId="{0E3FF01E-D989-47FF-A088-3E2EC7611583}" type="presParOf" srcId="{BC819F08-FAAC-4F18-BB01-82BDF3C12AC5}" destId="{71C14891-0828-44C8-A82F-612ACB265C32}" srcOrd="1" destOrd="0" presId="urn:microsoft.com/office/officeart/2005/8/layout/arrow2"/>
    <dgm:cxn modelId="{1E937989-1430-409E-925A-C704FC84429F}" type="presParOf" srcId="{BC819F08-FAAC-4F18-BB01-82BDF3C12AC5}" destId="{BB9A07FE-3C9C-4464-B83A-7AB6EFA18FD9}" srcOrd="2" destOrd="0" presId="urn:microsoft.com/office/officeart/2005/8/layout/arrow2"/>
    <dgm:cxn modelId="{D3CD2D11-7A1E-4D28-A1DE-4E9EDB5AE0EE}" type="presParOf" srcId="{BC819F08-FAAC-4F18-BB01-82BDF3C12AC5}" destId="{EBFDB737-77F4-4273-89EE-90159E927469}" srcOrd="3" destOrd="0" presId="urn:microsoft.com/office/officeart/2005/8/layout/arrow2"/>
    <dgm:cxn modelId="{C7BA4D12-691C-4245-8951-057A0DD1D700}" type="presParOf" srcId="{BC819F08-FAAC-4F18-BB01-82BDF3C12AC5}" destId="{F9B7ED6B-D7F8-473B-AFE3-70833F24B66D}" srcOrd="4" destOrd="0" presId="urn:microsoft.com/office/officeart/2005/8/layout/arrow2"/>
    <dgm:cxn modelId="{FBE62F20-4815-4F25-998E-A407E80B87F9}" type="presParOf" srcId="{BC819F08-FAAC-4F18-BB01-82BDF3C12AC5}" destId="{25E3250A-BE04-4935-9A6D-5F1209B0E594}" srcOrd="5" destOrd="0" presId="urn:microsoft.com/office/officeart/2005/8/layout/arrow2"/>
    <dgm:cxn modelId="{59118C09-76BC-4C54-8A9F-C1F4718DA987}" type="presParOf" srcId="{BC819F08-FAAC-4F18-BB01-82BDF3C12AC5}" destId="{3F1E3FDB-8201-4A53-837A-0444B7D3E41D}" srcOrd="6" destOrd="0" presId="urn:microsoft.com/office/officeart/2005/8/layout/arrow2"/>
    <dgm:cxn modelId="{3F36D1F1-3CCE-4FE1-B9CD-F8168847D9BB}" type="presParOf" srcId="{BC819F08-FAAC-4F18-BB01-82BDF3C12AC5}" destId="{CEAD0079-776B-4AB2-99F4-611DACBD6C94}" srcOrd="7" destOrd="0" presId="urn:microsoft.com/office/officeart/2005/8/layout/arrow2"/>
    <dgm:cxn modelId="{25D71F31-406A-4FB9-AC35-B80A00F8FB62}" type="presParOf" srcId="{BC819F08-FAAC-4F18-BB01-82BDF3C12AC5}" destId="{1087F3DD-BA2D-4838-BEB3-7ACA05EF5A46}" srcOrd="8" destOrd="0" presId="urn:microsoft.com/office/officeart/2005/8/layout/arrow2"/>
    <dgm:cxn modelId="{1EF95DE3-C9EE-4245-8220-1E42AEE47A21}" type="presParOf" srcId="{BC819F08-FAAC-4F18-BB01-82BDF3C12AC5}" destId="{08FF79C8-A00E-4597-AA7A-6D1D2A19E88D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BD982B-F274-4BA3-8F19-028AA15117A4}" type="doc">
      <dgm:prSet loTypeId="urn:microsoft.com/office/officeart/2005/8/layout/hProcess11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BF07599-40A3-43F8-B74C-B9C9D197B9C8}">
      <dgm:prSet phldrT="[Text]" custT="1"/>
      <dgm:spPr/>
      <dgm:t>
        <a:bodyPr/>
        <a:lstStyle/>
        <a:p>
          <a:r>
            <a:rPr lang="en-US" sz="2400" baseline="0" dirty="0">
              <a:latin typeface="Times New Roman" pitchFamily="18" charset="0"/>
              <a:cs typeface="Times New Roman" pitchFamily="18" charset="0"/>
            </a:rPr>
            <a:t>BPTG 22</a:t>
          </a:r>
          <a:r>
            <a:rPr lang="en-US" sz="2400" baseline="30000" dirty="0">
              <a:latin typeface="Times New Roman" pitchFamily="18" charset="0"/>
              <a:cs typeface="Times New Roman" pitchFamily="18" charset="0"/>
            </a:rPr>
            <a:t>nd</a:t>
          </a:r>
          <a:r>
            <a:rPr lang="en-US" sz="2400" baseline="0" dirty="0">
              <a:latin typeface="Times New Roman" pitchFamily="18" charset="0"/>
              <a:cs typeface="Times New Roman" pitchFamily="18" charset="0"/>
            </a:rPr>
            <a:t> June 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05A33227-C3A2-40A7-900E-1D070E545DAC}" type="parTrans" cxnId="{B0DAC2FD-EDA1-441B-A845-0C1964D6B924}">
      <dgm:prSet/>
      <dgm:spPr/>
      <dgm:t>
        <a:bodyPr/>
        <a:lstStyle/>
        <a:p>
          <a:endParaRPr lang="en-US" sz="2800"/>
        </a:p>
      </dgm:t>
    </dgm:pt>
    <dgm:pt modelId="{347A4B58-92E3-49B2-BBF5-15BF5A0F478B}" type="sibTrans" cxnId="{B0DAC2FD-EDA1-441B-A845-0C1964D6B924}">
      <dgm:prSet/>
      <dgm:spPr/>
      <dgm:t>
        <a:bodyPr/>
        <a:lstStyle/>
        <a:p>
          <a:endParaRPr lang="en-US" sz="2800"/>
        </a:p>
      </dgm:t>
    </dgm:pt>
    <dgm:pt modelId="{964A18CD-1B5D-4A7E-B182-2927E17348E0}">
      <dgm:prSet phldrT="[Text]" custT="1"/>
      <dgm:spPr/>
      <dgm:t>
        <a:bodyPr/>
        <a:lstStyle/>
        <a:p>
          <a:r>
            <a:rPr lang="en-US" sz="2400" baseline="0" dirty="0">
              <a:latin typeface="Times New Roman" pitchFamily="18" charset="0"/>
              <a:cs typeface="Times New Roman" pitchFamily="18" charset="0"/>
            </a:rPr>
            <a:t>covering STB</a:t>
          </a:r>
        </a:p>
        <a:p>
          <a:r>
            <a:rPr lang="en-US" sz="2400" baseline="0" dirty="0">
              <a:latin typeface="Times New Roman" pitchFamily="18" charset="0"/>
              <a:cs typeface="Times New Roman" pitchFamily="18" charset="0"/>
            </a:rPr>
            <a:t>24</a:t>
          </a:r>
          <a:r>
            <a:rPr lang="en-US" sz="2400" baseline="30000" dirty="0">
              <a:latin typeface="Times New Roman" pitchFamily="18" charset="0"/>
              <a:cs typeface="Times New Roman" pitchFamily="18" charset="0"/>
            </a:rPr>
            <a:t>th</a:t>
          </a:r>
          <a:r>
            <a:rPr lang="en-US" sz="2400" baseline="0" dirty="0">
              <a:latin typeface="Times New Roman" pitchFamily="18" charset="0"/>
              <a:cs typeface="Times New Roman" pitchFamily="18" charset="0"/>
            </a:rPr>
            <a:t> June  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90C13AAE-4246-46D9-9B6E-D27D7FCA92D1}" type="parTrans" cxnId="{57D1E1FE-AB13-4507-B39B-15BDE576AB21}">
      <dgm:prSet/>
      <dgm:spPr/>
      <dgm:t>
        <a:bodyPr/>
        <a:lstStyle/>
        <a:p>
          <a:endParaRPr lang="en-US" sz="2800"/>
        </a:p>
      </dgm:t>
    </dgm:pt>
    <dgm:pt modelId="{63F601AF-EA35-4E0A-A9D9-C60ACFB6BC55}" type="sibTrans" cxnId="{57D1E1FE-AB13-4507-B39B-15BDE576AB21}">
      <dgm:prSet/>
      <dgm:spPr/>
      <dgm:t>
        <a:bodyPr/>
        <a:lstStyle/>
        <a:p>
          <a:endParaRPr lang="en-US" sz="2800"/>
        </a:p>
      </dgm:t>
    </dgm:pt>
    <dgm:pt modelId="{25761703-EE26-4CA8-B049-3F157889CE06}">
      <dgm:prSet phldrT="[Text]" custT="1"/>
      <dgm:spPr/>
      <dgm:t>
        <a:bodyPr/>
        <a:lstStyle/>
        <a:p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5EE1D751-E7E3-4E30-AC49-4C8227478F52}" type="parTrans" cxnId="{B4023F34-1758-4145-893F-044E6D16D52E}">
      <dgm:prSet/>
      <dgm:spPr/>
      <dgm:t>
        <a:bodyPr/>
        <a:lstStyle/>
        <a:p>
          <a:endParaRPr lang="en-US" sz="2800"/>
        </a:p>
      </dgm:t>
    </dgm:pt>
    <dgm:pt modelId="{B74F6A51-714F-4AA7-B42B-E7F20847B954}" type="sibTrans" cxnId="{B4023F34-1758-4145-893F-044E6D16D52E}">
      <dgm:prSet/>
      <dgm:spPr/>
      <dgm:t>
        <a:bodyPr/>
        <a:lstStyle/>
        <a:p>
          <a:endParaRPr lang="en-US" sz="2800"/>
        </a:p>
      </dgm:t>
    </dgm:pt>
    <dgm:pt modelId="{E731978B-F94B-47D7-AFDE-5668EE8523C9}">
      <dgm:prSet custT="1"/>
      <dgm:spPr/>
      <dgm:t>
        <a:bodyPr/>
        <a:lstStyle/>
        <a:p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347D0D83-196D-4ACE-95D8-CD164212347B}" type="parTrans" cxnId="{4F7CA4AE-94FE-4378-A583-281ED01F3A26}">
      <dgm:prSet/>
      <dgm:spPr/>
      <dgm:t>
        <a:bodyPr/>
        <a:lstStyle/>
        <a:p>
          <a:endParaRPr lang="en-US" sz="2800"/>
        </a:p>
      </dgm:t>
    </dgm:pt>
    <dgm:pt modelId="{EE1B103E-6B40-4F05-8FE6-0D6F6D6931A3}" type="sibTrans" cxnId="{4F7CA4AE-94FE-4378-A583-281ED01F3A26}">
      <dgm:prSet/>
      <dgm:spPr/>
      <dgm:t>
        <a:bodyPr/>
        <a:lstStyle/>
        <a:p>
          <a:endParaRPr lang="en-US" sz="2800"/>
        </a:p>
      </dgm:t>
    </dgm:pt>
    <dgm:pt modelId="{EEF78DF5-8555-476E-9DA5-D85EF5BED6E8}" type="pres">
      <dgm:prSet presAssocID="{8BBD982B-F274-4BA3-8F19-028AA15117A4}" presName="Name0" presStyleCnt="0">
        <dgm:presLayoutVars>
          <dgm:dir/>
          <dgm:resizeHandles val="exact"/>
        </dgm:presLayoutVars>
      </dgm:prSet>
      <dgm:spPr/>
    </dgm:pt>
    <dgm:pt modelId="{026FE858-264F-439B-A7F3-F2D942865AB2}" type="pres">
      <dgm:prSet presAssocID="{8BBD982B-F274-4BA3-8F19-028AA15117A4}" presName="arrow" presStyleLbl="bgShp" presStyleIdx="0" presStyleCnt="1" custLinFactNeighborX="364" custLinFactNeighborY="1476"/>
      <dgm:spPr/>
    </dgm:pt>
    <dgm:pt modelId="{87E660A6-41AE-47B5-B5DB-2BCA0E69D34C}" type="pres">
      <dgm:prSet presAssocID="{8BBD982B-F274-4BA3-8F19-028AA15117A4}" presName="points" presStyleCnt="0"/>
      <dgm:spPr/>
    </dgm:pt>
    <dgm:pt modelId="{37CB465F-30A1-4518-9EE2-375040D01803}" type="pres">
      <dgm:prSet presAssocID="{7BF07599-40A3-43F8-B74C-B9C9D197B9C8}" presName="compositeA" presStyleCnt="0"/>
      <dgm:spPr/>
    </dgm:pt>
    <dgm:pt modelId="{AA799FD6-0207-48F1-ADAD-3355FC46945A}" type="pres">
      <dgm:prSet presAssocID="{7BF07599-40A3-43F8-B74C-B9C9D197B9C8}" presName="textA" presStyleLbl="revTx" presStyleIdx="0" presStyleCnt="4" custScaleX="1112433" custScaleY="55862" custLinFactX="-467091" custLinFactNeighborX="-500000" custLinFactNeighborY="27427">
        <dgm:presLayoutVars>
          <dgm:bulletEnabled val="1"/>
        </dgm:presLayoutVars>
      </dgm:prSet>
      <dgm:spPr/>
    </dgm:pt>
    <dgm:pt modelId="{40536B13-5617-411F-BE63-A67F88290066}" type="pres">
      <dgm:prSet presAssocID="{7BF07599-40A3-43F8-B74C-B9C9D197B9C8}" presName="circleA" presStyleLbl="node1" presStyleIdx="0" presStyleCnt="4" custLinFactX="-300000" custLinFactNeighborX="-320703" custLinFactNeighborY="89424"/>
      <dgm:spPr/>
    </dgm:pt>
    <dgm:pt modelId="{0CC89B04-9CEF-4869-B0CA-58C2AD8B8485}" type="pres">
      <dgm:prSet presAssocID="{7BF07599-40A3-43F8-B74C-B9C9D197B9C8}" presName="spaceA" presStyleCnt="0"/>
      <dgm:spPr/>
    </dgm:pt>
    <dgm:pt modelId="{D085B67C-45D3-460A-9664-56A29A600847}" type="pres">
      <dgm:prSet presAssocID="{347A4B58-92E3-49B2-BBF5-15BF5A0F478B}" presName="space" presStyleCnt="0"/>
      <dgm:spPr/>
    </dgm:pt>
    <dgm:pt modelId="{09DFFEDB-7062-4AE6-A12C-C10D24F8F5AA}" type="pres">
      <dgm:prSet presAssocID="{964A18CD-1B5D-4A7E-B182-2927E17348E0}" presName="compositeB" presStyleCnt="0"/>
      <dgm:spPr/>
    </dgm:pt>
    <dgm:pt modelId="{6C4584D8-4BEC-45D8-BF53-95F5FB761D06}" type="pres">
      <dgm:prSet presAssocID="{964A18CD-1B5D-4A7E-B182-2927E17348E0}" presName="textB" presStyleLbl="revTx" presStyleIdx="1" presStyleCnt="4" custScaleX="1336747" custScaleY="99878" custLinFactX="-510383" custLinFactNeighborX="-600000" custLinFactNeighborY="-30">
        <dgm:presLayoutVars>
          <dgm:bulletEnabled val="1"/>
        </dgm:presLayoutVars>
      </dgm:prSet>
      <dgm:spPr/>
    </dgm:pt>
    <dgm:pt modelId="{C572D6EF-B61D-42B7-AE89-70B64669FED2}" type="pres">
      <dgm:prSet presAssocID="{964A18CD-1B5D-4A7E-B182-2927E17348E0}" presName="circleB" presStyleLbl="node1" presStyleIdx="1" presStyleCnt="4" custLinFactX="-300000" custLinFactNeighborX="-333748" custLinFactNeighborY="4333"/>
      <dgm:spPr/>
    </dgm:pt>
    <dgm:pt modelId="{B28D9186-FA55-40ED-80AF-72E3004B87AE}" type="pres">
      <dgm:prSet presAssocID="{964A18CD-1B5D-4A7E-B182-2927E17348E0}" presName="spaceB" presStyleCnt="0"/>
      <dgm:spPr/>
    </dgm:pt>
    <dgm:pt modelId="{50243AC6-D906-4840-AD97-5C1D75B769B9}" type="pres">
      <dgm:prSet presAssocID="{63F601AF-EA35-4E0A-A9D9-C60ACFB6BC55}" presName="space" presStyleCnt="0"/>
      <dgm:spPr/>
    </dgm:pt>
    <dgm:pt modelId="{35371866-428A-4E11-B6FC-0182E3D73103}" type="pres">
      <dgm:prSet presAssocID="{25761703-EE26-4CA8-B049-3F157889CE06}" presName="compositeA" presStyleCnt="0"/>
      <dgm:spPr/>
    </dgm:pt>
    <dgm:pt modelId="{5E3B8E9D-BC81-4E4F-9ACC-A20F37470DE3}" type="pres">
      <dgm:prSet presAssocID="{25761703-EE26-4CA8-B049-3F157889CE06}" presName="textA" presStyleLbl="revTx" presStyleIdx="2" presStyleCnt="4">
        <dgm:presLayoutVars>
          <dgm:bulletEnabled val="1"/>
        </dgm:presLayoutVars>
      </dgm:prSet>
      <dgm:spPr/>
    </dgm:pt>
    <dgm:pt modelId="{F134D718-41DE-4EC6-89B3-1BC0F2118D8D}" type="pres">
      <dgm:prSet presAssocID="{25761703-EE26-4CA8-B049-3F157889CE06}" presName="circleA" presStyleLbl="node1" presStyleIdx="2" presStyleCnt="4" custLinFactX="-79755" custLinFactNeighborX="-100000" custLinFactNeighborY="34198"/>
      <dgm:spPr/>
    </dgm:pt>
    <dgm:pt modelId="{C092028C-1B4F-45E2-AB17-28912BEB14C5}" type="pres">
      <dgm:prSet presAssocID="{25761703-EE26-4CA8-B049-3F157889CE06}" presName="spaceA" presStyleCnt="0"/>
      <dgm:spPr/>
    </dgm:pt>
    <dgm:pt modelId="{1E2E6F51-926B-4F03-9367-6D351E425C88}" type="pres">
      <dgm:prSet presAssocID="{B74F6A51-714F-4AA7-B42B-E7F20847B954}" presName="space" presStyleCnt="0"/>
      <dgm:spPr/>
    </dgm:pt>
    <dgm:pt modelId="{CD509ED5-03A1-4B9C-B534-6F814AA44F4D}" type="pres">
      <dgm:prSet presAssocID="{E731978B-F94B-47D7-AFDE-5668EE8523C9}" presName="compositeB" presStyleCnt="0"/>
      <dgm:spPr/>
    </dgm:pt>
    <dgm:pt modelId="{CC9E38FE-BB68-46C2-BB82-E10F260603D4}" type="pres">
      <dgm:prSet presAssocID="{E731978B-F94B-47D7-AFDE-5668EE8523C9}" presName="textB" presStyleLbl="revTx" presStyleIdx="3" presStyleCnt="4" custScaleX="738900" custLinFactX="600000" custLinFactNeighborX="606205" custLinFactNeighborY="61">
        <dgm:presLayoutVars>
          <dgm:bulletEnabled val="1"/>
        </dgm:presLayoutVars>
      </dgm:prSet>
      <dgm:spPr/>
    </dgm:pt>
    <dgm:pt modelId="{0E7EB6B7-19A7-4A3E-B4B9-2E001F38EFC6}" type="pres">
      <dgm:prSet presAssocID="{E731978B-F94B-47D7-AFDE-5668EE8523C9}" presName="circleB" presStyleLbl="node1" presStyleIdx="3" presStyleCnt="4" custLinFactX="200000" custLinFactNeighborX="250101" custLinFactNeighborY="34198"/>
      <dgm:spPr/>
    </dgm:pt>
    <dgm:pt modelId="{75FA7B76-ECBC-491B-BF17-1B5DC3384E4E}" type="pres">
      <dgm:prSet presAssocID="{E731978B-F94B-47D7-AFDE-5668EE8523C9}" presName="spaceB" presStyleCnt="0"/>
      <dgm:spPr/>
    </dgm:pt>
  </dgm:ptLst>
  <dgm:cxnLst>
    <dgm:cxn modelId="{30F2B205-4630-411F-AED5-DA0A0AAA52C0}" type="presOf" srcId="{7BF07599-40A3-43F8-B74C-B9C9D197B9C8}" destId="{AA799FD6-0207-48F1-ADAD-3355FC46945A}" srcOrd="0" destOrd="0" presId="urn:microsoft.com/office/officeart/2005/8/layout/hProcess11"/>
    <dgm:cxn modelId="{93769B07-ABFE-4B45-833E-5B1A02189767}" type="presOf" srcId="{964A18CD-1B5D-4A7E-B182-2927E17348E0}" destId="{6C4584D8-4BEC-45D8-BF53-95F5FB761D06}" srcOrd="0" destOrd="0" presId="urn:microsoft.com/office/officeart/2005/8/layout/hProcess11"/>
    <dgm:cxn modelId="{C3671019-4C51-478E-97FD-AA82732B6E21}" type="presOf" srcId="{8BBD982B-F274-4BA3-8F19-028AA15117A4}" destId="{EEF78DF5-8555-476E-9DA5-D85EF5BED6E8}" srcOrd="0" destOrd="0" presId="urn:microsoft.com/office/officeart/2005/8/layout/hProcess11"/>
    <dgm:cxn modelId="{B4023F34-1758-4145-893F-044E6D16D52E}" srcId="{8BBD982B-F274-4BA3-8F19-028AA15117A4}" destId="{25761703-EE26-4CA8-B049-3F157889CE06}" srcOrd="2" destOrd="0" parTransId="{5EE1D751-E7E3-4E30-AC49-4C8227478F52}" sibTransId="{B74F6A51-714F-4AA7-B42B-E7F20847B954}"/>
    <dgm:cxn modelId="{8836F067-7F89-4643-B69E-B88FECB7DB20}" type="presOf" srcId="{E731978B-F94B-47D7-AFDE-5668EE8523C9}" destId="{CC9E38FE-BB68-46C2-BB82-E10F260603D4}" srcOrd="0" destOrd="0" presId="urn:microsoft.com/office/officeart/2005/8/layout/hProcess11"/>
    <dgm:cxn modelId="{4F7CA4AE-94FE-4378-A583-281ED01F3A26}" srcId="{8BBD982B-F274-4BA3-8F19-028AA15117A4}" destId="{E731978B-F94B-47D7-AFDE-5668EE8523C9}" srcOrd="3" destOrd="0" parTransId="{347D0D83-196D-4ACE-95D8-CD164212347B}" sibTransId="{EE1B103E-6B40-4F05-8FE6-0D6F6D6931A3}"/>
    <dgm:cxn modelId="{05A762CA-2338-49E7-9143-C61E7B8538EC}" type="presOf" srcId="{25761703-EE26-4CA8-B049-3F157889CE06}" destId="{5E3B8E9D-BC81-4E4F-9ACC-A20F37470DE3}" srcOrd="0" destOrd="0" presId="urn:microsoft.com/office/officeart/2005/8/layout/hProcess11"/>
    <dgm:cxn modelId="{B0DAC2FD-EDA1-441B-A845-0C1964D6B924}" srcId="{8BBD982B-F274-4BA3-8F19-028AA15117A4}" destId="{7BF07599-40A3-43F8-B74C-B9C9D197B9C8}" srcOrd="0" destOrd="0" parTransId="{05A33227-C3A2-40A7-900E-1D070E545DAC}" sibTransId="{347A4B58-92E3-49B2-BBF5-15BF5A0F478B}"/>
    <dgm:cxn modelId="{57D1E1FE-AB13-4507-B39B-15BDE576AB21}" srcId="{8BBD982B-F274-4BA3-8F19-028AA15117A4}" destId="{964A18CD-1B5D-4A7E-B182-2927E17348E0}" srcOrd="1" destOrd="0" parTransId="{90C13AAE-4246-46D9-9B6E-D27D7FCA92D1}" sibTransId="{63F601AF-EA35-4E0A-A9D9-C60ACFB6BC55}"/>
    <dgm:cxn modelId="{25119A4D-832A-44E0-8F7F-63F8A237346C}" type="presParOf" srcId="{EEF78DF5-8555-476E-9DA5-D85EF5BED6E8}" destId="{026FE858-264F-439B-A7F3-F2D942865AB2}" srcOrd="0" destOrd="0" presId="urn:microsoft.com/office/officeart/2005/8/layout/hProcess11"/>
    <dgm:cxn modelId="{C592AFA0-ACF9-4382-92B7-04D89830BAB0}" type="presParOf" srcId="{EEF78DF5-8555-476E-9DA5-D85EF5BED6E8}" destId="{87E660A6-41AE-47B5-B5DB-2BCA0E69D34C}" srcOrd="1" destOrd="0" presId="urn:microsoft.com/office/officeart/2005/8/layout/hProcess11"/>
    <dgm:cxn modelId="{804E761A-27A1-4A4D-B9E0-F94C6DA5CB2F}" type="presParOf" srcId="{87E660A6-41AE-47B5-B5DB-2BCA0E69D34C}" destId="{37CB465F-30A1-4518-9EE2-375040D01803}" srcOrd="0" destOrd="0" presId="urn:microsoft.com/office/officeart/2005/8/layout/hProcess11"/>
    <dgm:cxn modelId="{585B43CD-A0FE-485F-9B0B-3112F334F9B0}" type="presParOf" srcId="{37CB465F-30A1-4518-9EE2-375040D01803}" destId="{AA799FD6-0207-48F1-ADAD-3355FC46945A}" srcOrd="0" destOrd="0" presId="urn:microsoft.com/office/officeart/2005/8/layout/hProcess11"/>
    <dgm:cxn modelId="{FEADDDA5-62D2-4FD0-B7E7-C11EEADFC767}" type="presParOf" srcId="{37CB465F-30A1-4518-9EE2-375040D01803}" destId="{40536B13-5617-411F-BE63-A67F88290066}" srcOrd="1" destOrd="0" presId="urn:microsoft.com/office/officeart/2005/8/layout/hProcess11"/>
    <dgm:cxn modelId="{CE37593A-E6DE-4796-BA43-97FA9E8F2490}" type="presParOf" srcId="{37CB465F-30A1-4518-9EE2-375040D01803}" destId="{0CC89B04-9CEF-4869-B0CA-58C2AD8B8485}" srcOrd="2" destOrd="0" presId="urn:microsoft.com/office/officeart/2005/8/layout/hProcess11"/>
    <dgm:cxn modelId="{FF311577-A7C5-4444-AE0F-48FC5283D372}" type="presParOf" srcId="{87E660A6-41AE-47B5-B5DB-2BCA0E69D34C}" destId="{D085B67C-45D3-460A-9664-56A29A600847}" srcOrd="1" destOrd="0" presId="urn:microsoft.com/office/officeart/2005/8/layout/hProcess11"/>
    <dgm:cxn modelId="{6333B0E4-D904-4F38-A5D5-EB844285436D}" type="presParOf" srcId="{87E660A6-41AE-47B5-B5DB-2BCA0E69D34C}" destId="{09DFFEDB-7062-4AE6-A12C-C10D24F8F5AA}" srcOrd="2" destOrd="0" presId="urn:microsoft.com/office/officeart/2005/8/layout/hProcess11"/>
    <dgm:cxn modelId="{DE8BE047-E6D2-4D38-8C33-A2631C3F4087}" type="presParOf" srcId="{09DFFEDB-7062-4AE6-A12C-C10D24F8F5AA}" destId="{6C4584D8-4BEC-45D8-BF53-95F5FB761D06}" srcOrd="0" destOrd="0" presId="urn:microsoft.com/office/officeart/2005/8/layout/hProcess11"/>
    <dgm:cxn modelId="{72F7FA7B-45DB-4F34-9E61-1E0106CA60EC}" type="presParOf" srcId="{09DFFEDB-7062-4AE6-A12C-C10D24F8F5AA}" destId="{C572D6EF-B61D-42B7-AE89-70B64669FED2}" srcOrd="1" destOrd="0" presId="urn:microsoft.com/office/officeart/2005/8/layout/hProcess11"/>
    <dgm:cxn modelId="{279358C8-8951-49A5-9888-2ABDA5A40DB3}" type="presParOf" srcId="{09DFFEDB-7062-4AE6-A12C-C10D24F8F5AA}" destId="{B28D9186-FA55-40ED-80AF-72E3004B87AE}" srcOrd="2" destOrd="0" presId="urn:microsoft.com/office/officeart/2005/8/layout/hProcess11"/>
    <dgm:cxn modelId="{3A80A7FA-C3A3-4FC7-97E6-CB78CB6C1FF2}" type="presParOf" srcId="{87E660A6-41AE-47B5-B5DB-2BCA0E69D34C}" destId="{50243AC6-D906-4840-AD97-5C1D75B769B9}" srcOrd="3" destOrd="0" presId="urn:microsoft.com/office/officeart/2005/8/layout/hProcess11"/>
    <dgm:cxn modelId="{9F96AE71-6BFD-49DC-A18D-6A10151D3E37}" type="presParOf" srcId="{87E660A6-41AE-47B5-B5DB-2BCA0E69D34C}" destId="{35371866-428A-4E11-B6FC-0182E3D73103}" srcOrd="4" destOrd="0" presId="urn:microsoft.com/office/officeart/2005/8/layout/hProcess11"/>
    <dgm:cxn modelId="{7FA4BDD9-4448-4BBC-91E7-09C8293F840C}" type="presParOf" srcId="{35371866-428A-4E11-B6FC-0182E3D73103}" destId="{5E3B8E9D-BC81-4E4F-9ACC-A20F37470DE3}" srcOrd="0" destOrd="0" presId="urn:microsoft.com/office/officeart/2005/8/layout/hProcess11"/>
    <dgm:cxn modelId="{C67350BB-976E-430B-B875-7A3EF61317F2}" type="presParOf" srcId="{35371866-428A-4E11-B6FC-0182E3D73103}" destId="{F134D718-41DE-4EC6-89B3-1BC0F2118D8D}" srcOrd="1" destOrd="0" presId="urn:microsoft.com/office/officeart/2005/8/layout/hProcess11"/>
    <dgm:cxn modelId="{FD9DE702-1D52-4A5C-89C3-4EE988E0EC3C}" type="presParOf" srcId="{35371866-428A-4E11-B6FC-0182E3D73103}" destId="{C092028C-1B4F-45E2-AB17-28912BEB14C5}" srcOrd="2" destOrd="0" presId="urn:microsoft.com/office/officeart/2005/8/layout/hProcess11"/>
    <dgm:cxn modelId="{820FE157-2C7F-42B5-89ED-69AF90021AB0}" type="presParOf" srcId="{87E660A6-41AE-47B5-B5DB-2BCA0E69D34C}" destId="{1E2E6F51-926B-4F03-9367-6D351E425C88}" srcOrd="5" destOrd="0" presId="urn:microsoft.com/office/officeart/2005/8/layout/hProcess11"/>
    <dgm:cxn modelId="{3F6F1EFD-2B3D-4D7B-84F9-F29DDE84D33A}" type="presParOf" srcId="{87E660A6-41AE-47B5-B5DB-2BCA0E69D34C}" destId="{CD509ED5-03A1-4B9C-B534-6F814AA44F4D}" srcOrd="6" destOrd="0" presId="urn:microsoft.com/office/officeart/2005/8/layout/hProcess11"/>
    <dgm:cxn modelId="{8B6DCE31-0A98-4657-A2D8-89485859B36C}" type="presParOf" srcId="{CD509ED5-03A1-4B9C-B534-6F814AA44F4D}" destId="{CC9E38FE-BB68-46C2-BB82-E10F260603D4}" srcOrd="0" destOrd="0" presId="urn:microsoft.com/office/officeart/2005/8/layout/hProcess11"/>
    <dgm:cxn modelId="{D2F72C4A-9983-41B7-9DBC-BB3A890BCC50}" type="presParOf" srcId="{CD509ED5-03A1-4B9C-B534-6F814AA44F4D}" destId="{0E7EB6B7-19A7-4A3E-B4B9-2E001F38EFC6}" srcOrd="1" destOrd="0" presId="urn:microsoft.com/office/officeart/2005/8/layout/hProcess11"/>
    <dgm:cxn modelId="{8A476076-4D73-4457-BBD8-601726E147DF}" type="presParOf" srcId="{CD509ED5-03A1-4B9C-B534-6F814AA44F4D}" destId="{75FA7B76-ECBC-491B-BF17-1B5DC3384E4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D47FD-CD8E-4EC8-A7E3-BF3AC4BC5C1A}">
      <dsp:nvSpPr>
        <dsp:cNvPr id="0" name=""/>
        <dsp:cNvSpPr/>
      </dsp:nvSpPr>
      <dsp:spPr>
        <a:xfrm>
          <a:off x="365962" y="239425"/>
          <a:ext cx="8952255" cy="554655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CF1DE-54FB-4F57-8295-D00CCB9CD284}">
      <dsp:nvSpPr>
        <dsp:cNvPr id="0" name=""/>
        <dsp:cNvSpPr/>
      </dsp:nvSpPr>
      <dsp:spPr>
        <a:xfrm>
          <a:off x="675400" y="4702492"/>
          <a:ext cx="237236" cy="2372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14891-0828-44C8-A82F-612ACB265C32}">
      <dsp:nvSpPr>
        <dsp:cNvPr id="0" name=""/>
        <dsp:cNvSpPr/>
      </dsp:nvSpPr>
      <dsp:spPr>
        <a:xfrm>
          <a:off x="794018" y="4821110"/>
          <a:ext cx="1351213" cy="153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06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Project allotted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1</a:t>
          </a:r>
          <a:r>
            <a:rPr lang="en-US" sz="2000" kern="1200" baseline="30000" dirty="0"/>
            <a:t>st</a:t>
          </a:r>
          <a:r>
            <a:rPr lang="en-US" sz="2000" kern="1200" dirty="0"/>
            <a:t> June, 2017 </a:t>
          </a:r>
        </a:p>
      </dsp:txBody>
      <dsp:txXfrm>
        <a:off x="794018" y="4821110"/>
        <a:ext cx="1351213" cy="1534298"/>
      </dsp:txXfrm>
    </dsp:sp>
    <dsp:sp modelId="{BB9A07FE-3C9C-4464-B83A-7AB6EFA18FD9}">
      <dsp:nvSpPr>
        <dsp:cNvPr id="0" name=""/>
        <dsp:cNvSpPr/>
      </dsp:nvSpPr>
      <dsp:spPr>
        <a:xfrm>
          <a:off x="1959569" y="3468607"/>
          <a:ext cx="371325" cy="371325"/>
        </a:xfrm>
        <a:prstGeom prst="ellipse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DB737-77F4-4273-89EE-90159E927469}">
      <dsp:nvSpPr>
        <dsp:cNvPr id="0" name=""/>
        <dsp:cNvSpPr/>
      </dsp:nvSpPr>
      <dsp:spPr>
        <a:xfrm>
          <a:off x="2145232" y="3654270"/>
          <a:ext cx="1712225" cy="2701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758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Met Our Mentor </a:t>
          </a:r>
          <a:r>
            <a:rPr lang="en-US" sz="2000" kern="1200" dirty="0" err="1"/>
            <a:t>Mr</a:t>
          </a:r>
          <a:r>
            <a:rPr lang="en-US" sz="2000" kern="1200" dirty="0"/>
            <a:t> V.s. </a:t>
          </a:r>
          <a:r>
            <a:rPr lang="en-US" sz="2000" kern="1200" dirty="0" err="1"/>
            <a:t>Dewangan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2</a:t>
          </a:r>
          <a:r>
            <a:rPr lang="en-US" sz="2000" kern="1200" baseline="30000" dirty="0"/>
            <a:t>nd</a:t>
          </a:r>
          <a:r>
            <a:rPr lang="en-US" sz="2000" kern="1200" dirty="0"/>
            <a:t> June, 2017</a:t>
          </a:r>
        </a:p>
      </dsp:txBody>
      <dsp:txXfrm>
        <a:off x="2145232" y="3654270"/>
        <a:ext cx="1712225" cy="2701138"/>
      </dsp:txXfrm>
    </dsp:sp>
    <dsp:sp modelId="{F9B7ED6B-D7F8-473B-AFE3-70833F24B66D}">
      <dsp:nvSpPr>
        <dsp:cNvPr id="0" name=""/>
        <dsp:cNvSpPr/>
      </dsp:nvSpPr>
      <dsp:spPr>
        <a:xfrm>
          <a:off x="3609906" y="2484851"/>
          <a:ext cx="495101" cy="495101"/>
        </a:xfrm>
        <a:prstGeom prst="ellipse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3250A-BE04-4935-9A6D-5F1209B0E594}">
      <dsp:nvSpPr>
        <dsp:cNvPr id="0" name=""/>
        <dsp:cNvSpPr/>
      </dsp:nvSpPr>
      <dsp:spPr>
        <a:xfrm>
          <a:off x="3857457" y="2732402"/>
          <a:ext cx="1990719" cy="3623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344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Started going to various sites for exposure and understanding of various machines 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3</a:t>
          </a:r>
          <a:r>
            <a:rPr lang="en-US" sz="2000" kern="1200" baseline="30000" dirty="0"/>
            <a:t>rd</a:t>
          </a:r>
          <a:r>
            <a:rPr lang="en-US" sz="2000" kern="1200" dirty="0"/>
            <a:t> June 2017 to 17</a:t>
          </a:r>
          <a:r>
            <a:rPr lang="en-US" sz="2000" kern="1200" baseline="30000" dirty="0"/>
            <a:t>th</a:t>
          </a:r>
          <a:r>
            <a:rPr lang="en-US" sz="2000" kern="1200" dirty="0"/>
            <a:t> June 2017 </a:t>
          </a:r>
        </a:p>
      </dsp:txBody>
      <dsp:txXfrm>
        <a:off x="3857457" y="2732402"/>
        <a:ext cx="1990719" cy="3623006"/>
      </dsp:txXfrm>
    </dsp:sp>
    <dsp:sp modelId="{3F1E3FDB-8201-4A53-837A-0444B7D3E41D}">
      <dsp:nvSpPr>
        <dsp:cNvPr id="0" name=""/>
        <dsp:cNvSpPr/>
      </dsp:nvSpPr>
      <dsp:spPr>
        <a:xfrm>
          <a:off x="5528424" y="1716413"/>
          <a:ext cx="639505" cy="639505"/>
        </a:xfrm>
        <a:prstGeom prst="ellipse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D0079-776B-4AB2-99F4-611DACBD6C94}">
      <dsp:nvSpPr>
        <dsp:cNvPr id="0" name=""/>
        <dsp:cNvSpPr/>
      </dsp:nvSpPr>
      <dsp:spPr>
        <a:xfrm>
          <a:off x="5848177" y="2036166"/>
          <a:ext cx="2062921" cy="4319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861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Covered Boiler, STG 25 MW, cooling tower and pump hose and STB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3</a:t>
          </a:r>
          <a:r>
            <a:rPr lang="en-US" sz="2000" kern="1200" baseline="30000" dirty="0"/>
            <a:t>rd</a:t>
          </a:r>
          <a:r>
            <a:rPr lang="en-US" sz="2000" kern="1200" dirty="0"/>
            <a:t> June 2017 to 17</a:t>
          </a:r>
          <a:r>
            <a:rPr lang="en-US" sz="2000" kern="1200" baseline="30000" dirty="0"/>
            <a:t>th</a:t>
          </a:r>
          <a:r>
            <a:rPr lang="en-US" sz="2000" kern="1200" dirty="0"/>
            <a:t> June 2017 </a:t>
          </a:r>
        </a:p>
      </dsp:txBody>
      <dsp:txXfrm>
        <a:off x="5848177" y="2036166"/>
        <a:ext cx="2062921" cy="4319242"/>
      </dsp:txXfrm>
    </dsp:sp>
    <dsp:sp modelId="{1087F3DD-BA2D-4838-BEB3-7ACA05EF5A46}">
      <dsp:nvSpPr>
        <dsp:cNvPr id="0" name=""/>
        <dsp:cNvSpPr/>
      </dsp:nvSpPr>
      <dsp:spPr>
        <a:xfrm>
          <a:off x="7585474" y="1108216"/>
          <a:ext cx="814854" cy="814854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F79C8-A00E-4597-AA7A-6D1D2A19E88D}">
      <dsp:nvSpPr>
        <dsp:cNvPr id="0" name=""/>
        <dsp:cNvSpPr/>
      </dsp:nvSpPr>
      <dsp:spPr>
        <a:xfrm>
          <a:off x="7911098" y="1610688"/>
          <a:ext cx="2062921" cy="474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774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7911098" y="1610688"/>
        <a:ext cx="2062921" cy="4744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FE858-264F-439B-A7F3-F2D942865AB2}">
      <dsp:nvSpPr>
        <dsp:cNvPr id="0" name=""/>
        <dsp:cNvSpPr/>
      </dsp:nvSpPr>
      <dsp:spPr>
        <a:xfrm>
          <a:off x="0" y="1421902"/>
          <a:ext cx="8849330" cy="1859280"/>
        </a:xfrm>
        <a:prstGeom prst="notchedRightArrow">
          <a:avLst/>
        </a:prstGeom>
        <a:gradFill rotWithShape="0">
          <a:gsLst>
            <a:gs pos="0">
              <a:schemeClr val="accent3">
                <a:tint val="40000"/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tint val="40000"/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tint val="4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A799FD6-0207-48F1-ADAD-3355FC46945A}">
      <dsp:nvSpPr>
        <dsp:cNvPr id="0" name=""/>
        <dsp:cNvSpPr/>
      </dsp:nvSpPr>
      <dsp:spPr>
        <a:xfrm>
          <a:off x="640417" y="715106"/>
          <a:ext cx="1391292" cy="1038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>
              <a:latin typeface="Times New Roman" pitchFamily="18" charset="0"/>
              <a:cs typeface="Times New Roman" pitchFamily="18" charset="0"/>
            </a:rPr>
            <a:t>BPTG 22</a:t>
          </a:r>
          <a:r>
            <a:rPr lang="en-US" sz="2400" kern="1200" baseline="30000" dirty="0">
              <a:latin typeface="Times New Roman" pitchFamily="18" charset="0"/>
              <a:cs typeface="Times New Roman" pitchFamily="18" charset="0"/>
            </a:rPr>
            <a:t>nd</a:t>
          </a:r>
          <a:r>
            <a:rPr lang="en-US" sz="2400" kern="1200" baseline="0" dirty="0">
              <a:latin typeface="Times New Roman" pitchFamily="18" charset="0"/>
              <a:cs typeface="Times New Roman" pitchFamily="18" charset="0"/>
            </a:rPr>
            <a:t> June 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40417" y="715106"/>
        <a:ext cx="1391292" cy="1038630"/>
      </dsp:txXfrm>
    </dsp:sp>
    <dsp:sp modelId="{40536B13-5617-411F-BE63-A67F88290066}">
      <dsp:nvSpPr>
        <dsp:cNvPr id="0" name=""/>
        <dsp:cNvSpPr/>
      </dsp:nvSpPr>
      <dsp:spPr>
        <a:xfrm>
          <a:off x="928450" y="2213992"/>
          <a:ext cx="241109" cy="24110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4584D8-4BEC-45D8-BF53-95F5FB761D06}">
      <dsp:nvSpPr>
        <dsp:cNvPr id="0" name=""/>
        <dsp:cNvSpPr/>
      </dsp:nvSpPr>
      <dsp:spPr>
        <a:xfrm>
          <a:off x="1864553" y="2790063"/>
          <a:ext cx="1671836" cy="1857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>
              <a:latin typeface="Times New Roman" pitchFamily="18" charset="0"/>
              <a:cs typeface="Times New Roman" pitchFamily="18" charset="0"/>
            </a:rPr>
            <a:t>covering STB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>
              <a:latin typeface="Times New Roman" pitchFamily="18" charset="0"/>
              <a:cs typeface="Times New Roman" pitchFamily="18" charset="0"/>
            </a:rPr>
            <a:t>24</a:t>
          </a:r>
          <a:r>
            <a:rPr lang="en-US" sz="2400" kern="1200" baseline="30000" dirty="0">
              <a:latin typeface="Times New Roman" pitchFamily="18" charset="0"/>
              <a:cs typeface="Times New Roman" pitchFamily="18" charset="0"/>
            </a:rPr>
            <a:t>th</a:t>
          </a:r>
          <a:r>
            <a:rPr lang="en-US" sz="2400" kern="1200" baseline="0" dirty="0">
              <a:latin typeface="Times New Roman" pitchFamily="18" charset="0"/>
              <a:cs typeface="Times New Roman" pitchFamily="18" charset="0"/>
            </a:rPr>
            <a:t> June  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64553" y="2790063"/>
        <a:ext cx="1671836" cy="1857011"/>
      </dsp:txXfrm>
    </dsp:sp>
    <dsp:sp modelId="{C572D6EF-B61D-42B7-AE89-70B64669FED2}">
      <dsp:nvSpPr>
        <dsp:cNvPr id="0" name=""/>
        <dsp:cNvSpPr/>
      </dsp:nvSpPr>
      <dsp:spPr>
        <a:xfrm>
          <a:off x="2440617" y="2214559"/>
          <a:ext cx="241109" cy="241109"/>
        </a:xfrm>
        <a:prstGeom prst="ellipse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tint val="43000"/>
                <a:satMod val="165000"/>
              </a:schemeClr>
            </a:gs>
            <a:gs pos="55000">
              <a:schemeClr val="accent3">
                <a:hueOff val="3750088"/>
                <a:satOff val="-5627"/>
                <a:lumOff val="-915"/>
                <a:alphaOff val="0"/>
                <a:tint val="83000"/>
                <a:satMod val="155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3B8E9D-BC81-4E4F-9ACC-A20F37470DE3}">
      <dsp:nvSpPr>
        <dsp:cNvPr id="0" name=""/>
        <dsp:cNvSpPr/>
      </dsp:nvSpPr>
      <dsp:spPr>
        <a:xfrm>
          <a:off x="4995194" y="0"/>
          <a:ext cx="125067" cy="185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995194" y="0"/>
        <a:ext cx="125067" cy="1859280"/>
      </dsp:txXfrm>
    </dsp:sp>
    <dsp:sp modelId="{F134D718-41DE-4EC6-89B3-1BC0F2118D8D}">
      <dsp:nvSpPr>
        <dsp:cNvPr id="0" name=""/>
        <dsp:cNvSpPr/>
      </dsp:nvSpPr>
      <dsp:spPr>
        <a:xfrm>
          <a:off x="4503766" y="2285999"/>
          <a:ext cx="241109" cy="241109"/>
        </a:xfrm>
        <a:prstGeom prst="ellipse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tint val="43000"/>
                <a:satMod val="165000"/>
              </a:schemeClr>
            </a:gs>
            <a:gs pos="55000">
              <a:schemeClr val="accent3">
                <a:hueOff val="7500176"/>
                <a:satOff val="-11253"/>
                <a:lumOff val="-1830"/>
                <a:alphaOff val="0"/>
                <a:tint val="83000"/>
                <a:satMod val="155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9E38FE-BB68-46C2-BB82-E10F260603D4}">
      <dsp:nvSpPr>
        <dsp:cNvPr id="0" name=""/>
        <dsp:cNvSpPr/>
      </dsp:nvSpPr>
      <dsp:spPr>
        <a:xfrm>
          <a:off x="6698909" y="2788920"/>
          <a:ext cx="924123" cy="185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698909" y="2788920"/>
        <a:ext cx="924123" cy="1859280"/>
      </dsp:txXfrm>
    </dsp:sp>
    <dsp:sp modelId="{0E7EB6B7-19A7-4A3E-B4B9-2E001F38EFC6}">
      <dsp:nvSpPr>
        <dsp:cNvPr id="0" name=""/>
        <dsp:cNvSpPr/>
      </dsp:nvSpPr>
      <dsp:spPr>
        <a:xfrm>
          <a:off x="6617082" y="2285999"/>
          <a:ext cx="241109" cy="241109"/>
        </a:xfrm>
        <a:prstGeom prst="ellipse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43000"/>
                <a:satMod val="165000"/>
              </a:schemeClr>
            </a:gs>
            <a:gs pos="55000">
              <a:schemeClr val="accent3">
                <a:hueOff val="11250264"/>
                <a:satOff val="-16880"/>
                <a:lumOff val="-2745"/>
                <a:alphaOff val="0"/>
                <a:tint val="83000"/>
                <a:satMod val="155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to give updates for project</a:t>
            </a:r>
            <a:r>
              <a:rPr lang="en-US" baseline="0" dirty="0"/>
              <a:t> milestones.</a:t>
            </a:r>
            <a:endParaRPr lang="en-US" dirty="0"/>
          </a:p>
          <a:p>
            <a:endParaRPr lang="en-US" baseline="0" dirty="0"/>
          </a:p>
          <a:p>
            <a:pPr lvl="0"/>
            <a:r>
              <a:rPr lang="en-US" sz="1000" b="1" dirty="0"/>
              <a:t>Sections</a:t>
            </a:r>
            <a:endParaRPr lang="en-US" sz="1000" b="0" dirty="0"/>
          </a:p>
          <a:p>
            <a:pPr lvl="0"/>
            <a:r>
              <a:rPr lang="en-US" sz="1000" b="0" dirty="0"/>
              <a:t>Right-click on a slide to add sections.</a:t>
            </a:r>
            <a:r>
              <a:rPr lang="en-US" sz="1000" b="0" baseline="0" dirty="0"/>
              <a:t> Sections can help to organize your slides or facilitate collaboration between multiple authors.</a:t>
            </a:r>
            <a:endParaRPr lang="en-US" sz="1000" b="0" dirty="0"/>
          </a:p>
          <a:p>
            <a:pPr lvl="0"/>
            <a:endParaRPr lang="en-US" sz="1000" b="1" dirty="0"/>
          </a:p>
          <a:p>
            <a:pPr lvl="0"/>
            <a:r>
              <a:rPr lang="en-US" sz="1000" b="1" dirty="0"/>
              <a:t>Notes</a:t>
            </a:r>
          </a:p>
          <a:p>
            <a:pPr lvl="0"/>
            <a:r>
              <a:rPr lang="en-US" sz="1000" dirty="0"/>
              <a:t>Use the Notes section for delivery notes or to provide additional details for the audience.</a:t>
            </a:r>
            <a:r>
              <a:rPr lang="en-US" sz="10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/>
              <a:t>Keep in mind the font size (important for accessibility, visibility, videotaping, and online production)</a:t>
            </a:r>
          </a:p>
          <a:p>
            <a:pPr lvl="0"/>
            <a:endParaRPr lang="en-US" sz="1000" dirty="0"/>
          </a:p>
          <a:p>
            <a:pPr lvl="0">
              <a:buFontTx/>
              <a:buNone/>
            </a:pPr>
            <a:r>
              <a:rPr lang="en-US" sz="1000" b="1" dirty="0"/>
              <a:t>Coordinated colors </a:t>
            </a:r>
          </a:p>
          <a:p>
            <a:pPr lvl="0">
              <a:buFontTx/>
              <a:buNone/>
            </a:pPr>
            <a:r>
              <a:rPr lang="en-US" sz="1000" dirty="0"/>
              <a:t>Pay particular attention to the graphs, charts, and text boxes.</a:t>
            </a:r>
            <a:r>
              <a:rPr lang="en-US" sz="1000" baseline="0" dirty="0"/>
              <a:t> </a:t>
            </a:r>
            <a:endParaRPr lang="en-US" sz="1000" dirty="0"/>
          </a:p>
          <a:p>
            <a:pPr lvl="0"/>
            <a:r>
              <a:rPr lang="en-US" sz="1000" dirty="0"/>
              <a:t>Consider that attendees will print in black and white or </a:t>
            </a:r>
            <a:r>
              <a:rPr lang="en-US" sz="1000" dirty="0" err="1"/>
              <a:t>grayscale</a:t>
            </a:r>
            <a:r>
              <a:rPr lang="en-US" sz="1000" dirty="0"/>
              <a:t>. Run a test print to make sure your colors work when printed in pure black and white and </a:t>
            </a:r>
            <a:r>
              <a:rPr lang="en-US" sz="1000" dirty="0" err="1"/>
              <a:t>grayscale</a:t>
            </a:r>
            <a:r>
              <a:rPr lang="en-US" sz="1000" dirty="0"/>
              <a:t>.</a:t>
            </a:r>
          </a:p>
          <a:p>
            <a:pPr lvl="0">
              <a:buFontTx/>
              <a:buNone/>
            </a:pPr>
            <a:endParaRPr lang="en-US" sz="1000" dirty="0"/>
          </a:p>
          <a:p>
            <a:pPr lvl="0">
              <a:buFontTx/>
              <a:buNone/>
            </a:pPr>
            <a:r>
              <a:rPr lang="en-US" sz="1000" b="1" dirty="0"/>
              <a:t>Graphics, tables, and graphs</a:t>
            </a:r>
          </a:p>
          <a:p>
            <a:pPr lvl="0"/>
            <a:r>
              <a:rPr lang="en-US" sz="1000" dirty="0"/>
              <a:t>Keep it simple: If possible, use consistent, non-distracting styles and colors.</a:t>
            </a:r>
          </a:p>
          <a:p>
            <a:pPr lvl="0"/>
            <a:r>
              <a:rPr lang="en-US" sz="10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project</a:t>
            </a:r>
            <a:r>
              <a:rPr lang="en-US" baseline="0" dirty="0"/>
              <a:t> about?</a:t>
            </a:r>
          </a:p>
          <a:p>
            <a:r>
              <a:rPr lang="en-US" dirty="0"/>
              <a:t>Define</a:t>
            </a:r>
            <a:r>
              <a:rPr lang="en-US" baseline="0" dirty="0"/>
              <a:t> the goal of this project</a:t>
            </a:r>
          </a:p>
          <a:p>
            <a:pPr lvl="1"/>
            <a:r>
              <a:rPr lang="en-US" dirty="0"/>
              <a:t>Is it similar to projects in the past or is it a new effort?</a:t>
            </a:r>
          </a:p>
          <a:p>
            <a:r>
              <a:rPr lang="en-US" baseline="0" dirty="0"/>
              <a:t>Define the scope of this project</a:t>
            </a:r>
          </a:p>
          <a:p>
            <a:pPr lvl="1"/>
            <a:r>
              <a:rPr lang="en-US" baseline="0" dirty="0"/>
              <a:t>Is it an independent project or is it related to other projects?</a:t>
            </a:r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* Note that this slide is not necessary for weekly status meetings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/>
              <a:t>* If any of</a:t>
            </a:r>
            <a:r>
              <a:rPr lang="en-US" baseline="0" dirty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slides</a:t>
            </a:r>
            <a:r>
              <a:rPr lang="en-US" baseline="0" dirty="0"/>
              <a:t> show several examples of timelines using SmartArt graphics.</a:t>
            </a:r>
            <a:endParaRPr lang="en-US" dirty="0"/>
          </a:p>
          <a:p>
            <a:r>
              <a:rPr lang="en-US" dirty="0"/>
              <a:t>Include a timeline for the project, clearly marking milestones,</a:t>
            </a:r>
            <a:r>
              <a:rPr lang="en-US" baseline="0" dirty="0"/>
              <a:t> important dates, </a:t>
            </a:r>
            <a:r>
              <a:rPr lang="en-US" dirty="0"/>
              <a:t>and highlight where the project is now.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Project Status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11560" y="980728"/>
            <a:ext cx="5275052" cy="2986112"/>
          </a:xfrm>
        </p:spPr>
        <p:txBody>
          <a:bodyPr>
            <a:normAutofit/>
          </a:bodyPr>
          <a:lstStyle/>
          <a:p>
            <a:r>
              <a:rPr lang="en-US" dirty="0"/>
              <a:t>Presenter Name 	Himanshu Gupta</a:t>
            </a:r>
          </a:p>
          <a:p>
            <a:r>
              <a:rPr lang="en-US" dirty="0"/>
              <a:t>		Ishaan </a:t>
            </a:r>
            <a:r>
              <a:rPr lang="en-US" dirty="0" err="1"/>
              <a:t>Dewangan</a:t>
            </a:r>
            <a:r>
              <a:rPr lang="en-US" dirty="0"/>
              <a:t> </a:t>
            </a:r>
          </a:p>
          <a:p>
            <a:r>
              <a:rPr lang="en-US" dirty="0"/>
              <a:t>		Mihir Kumar</a:t>
            </a:r>
          </a:p>
          <a:p>
            <a:r>
              <a:rPr lang="en-US" dirty="0"/>
              <a:t>		Anshul Dubey</a:t>
            </a:r>
          </a:p>
          <a:p>
            <a:r>
              <a:rPr lang="en-US" dirty="0"/>
              <a:t>		</a:t>
            </a:r>
            <a:r>
              <a:rPr lang="en-US" dirty="0" err="1"/>
              <a:t>Salil</a:t>
            </a:r>
            <a:r>
              <a:rPr lang="en-US" dirty="0"/>
              <a:t> Jain </a:t>
            </a:r>
          </a:p>
          <a:p>
            <a:endParaRPr lang="en-US" dirty="0"/>
          </a:p>
          <a:p>
            <a:r>
              <a:rPr lang="en-US" dirty="0"/>
              <a:t>Presentation Date 21</a:t>
            </a:r>
            <a:r>
              <a:rPr lang="en-US" baseline="30000" dirty="0"/>
              <a:t>st</a:t>
            </a:r>
            <a:r>
              <a:rPr lang="en-US" dirty="0"/>
              <a:t> June,2017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C3F0A-E040-4C3A-BD68-FF631D2414E9}"/>
              </a:ext>
            </a:extLst>
          </p:cNvPr>
          <p:cNvSpPr/>
          <p:nvPr/>
        </p:nvSpPr>
        <p:spPr>
          <a:xfrm>
            <a:off x="179512" y="5085184"/>
            <a:ext cx="85881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Study of the Electrical system of the new Power and Blowing Station II.</a:t>
            </a:r>
          </a:p>
          <a:p>
            <a:pPr algn="ctr"/>
            <a:r>
              <a:rPr lang="en-IN" sz="2400" dirty="0"/>
              <a:t>Emergency calculations for power requirements in case of power failure.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BEAF-A7B1-4456-AEE9-A5F917934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404664"/>
            <a:ext cx="7632848" cy="1143001"/>
          </a:xfrm>
        </p:spPr>
        <p:txBody>
          <a:bodyPr/>
          <a:lstStyle/>
          <a:p>
            <a:pPr algn="ctr"/>
            <a:r>
              <a:rPr lang="en-US" dirty="0"/>
              <a:t>Boiler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F8920-94CA-4B1C-8393-819EA60B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568" y="1916832"/>
            <a:ext cx="8208912" cy="4464496"/>
          </a:xfrm>
        </p:spPr>
        <p:txBody>
          <a:bodyPr>
            <a:normAutofit lnSpcReduction="10000"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3 Boilers – 2 in New PBS site and 1 in existing PBS.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Natural circulation, single drum, water tube, balanced draft, radiant type.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Capacity 150 TPH of each boiler.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Steam pressure at super heater outlet 40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ata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Temperature of steam at outlet is 450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o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C (+3/-2).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Fuel</a:t>
            </a:r>
          </a:p>
          <a:p>
            <a:pPr marL="742950" lvl="1" indent="-285750"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Main: BF and BOF gas mixture.</a:t>
            </a:r>
          </a:p>
          <a:p>
            <a:pPr marL="742950" lvl="1" indent="-285750"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Startup: LDO/CO gas.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63292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216" y="242887"/>
            <a:ext cx="6353175" cy="637222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571728" y="4405016"/>
            <a:ext cx="144016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Economiser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88129" y="3180879"/>
            <a:ext cx="144016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Upper air preheater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08104" y="5373216"/>
            <a:ext cx="144016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Lower air preheater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23856" y="1471619"/>
            <a:ext cx="144016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Evaporator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35424" y="3667716"/>
            <a:ext cx="144016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Center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water wall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764486" y="5269112"/>
            <a:ext cx="144016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Water wall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321431" y="2301900"/>
            <a:ext cx="188059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High temperature super heater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84500" y="2564765"/>
            <a:ext cx="18418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Low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temperature super heater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68109" y="44624"/>
            <a:ext cx="144016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Boiler Drum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779912" y="80626"/>
            <a:ext cx="1791815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 super heater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723856" y="260648"/>
            <a:ext cx="209661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 steam header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177309" y="6201544"/>
            <a:ext cx="144016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From Boiler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feed pump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5496" y="1999916"/>
            <a:ext cx="144016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 header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9957" y="3217610"/>
            <a:ext cx="144016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Down comer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07504" y="5803128"/>
            <a:ext cx="144016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Bottom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header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32040" y="4549032"/>
            <a:ext cx="144016" cy="11842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37092" y="4549031"/>
            <a:ext cx="144016" cy="11842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47639" y="4765056"/>
            <a:ext cx="2108238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Gas and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Oil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Burner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69543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4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60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8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8" grpId="0"/>
      <p:bldP spid="19" grpId="0"/>
      <p:bldP spid="20" grpId="0"/>
      <p:bldP spid="21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STG 25MW Process Flow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417638"/>
            <a:ext cx="8953006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56814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STG 25MW Electrical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7848600" cy="505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50399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55" y="1772816"/>
            <a:ext cx="9118260" cy="508518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STG – Electrical</a:t>
            </a:r>
          </a:p>
          <a:p>
            <a:r>
              <a:rPr lang="en-US" dirty="0"/>
              <a:t>Reserve Supply Switch Board</a:t>
            </a:r>
          </a:p>
        </p:txBody>
      </p:sp>
    </p:spTree>
    <p:extLst>
      <p:ext uri="{BB962C8B-B14F-4D97-AF65-F5344CB8AC3E}">
        <p14:creationId xmlns:p14="http://schemas.microsoft.com/office/powerpoint/2010/main" val="1887222424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dirty="0"/>
              <a:t>STG Electrical Equipment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791034"/>
              </p:ext>
            </p:extLst>
          </p:nvPr>
        </p:nvGraphicFramePr>
        <p:xfrm>
          <a:off x="10344" y="2636912"/>
          <a:ext cx="9144000" cy="2965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5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7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488">
                <a:tc>
                  <a:txBody>
                    <a:bodyPr/>
                    <a:lstStyle/>
                    <a:p>
                      <a:r>
                        <a:rPr lang="en-US" sz="1400" b="1" dirty="0"/>
                        <a:t>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36MVA</a:t>
                      </a:r>
                    </a:p>
                    <a:p>
                      <a:r>
                        <a:rPr lang="en-US" sz="1400" baseline="0" dirty="0"/>
                        <a:t>11kV/6.9kV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0 meters B-C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488">
                <a:tc>
                  <a:txBody>
                    <a:bodyPr/>
                    <a:lstStyle/>
                    <a:p>
                      <a:r>
                        <a:rPr lang="en-US" sz="1400" b="1" dirty="0"/>
                        <a:t>Breakers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1. 3150 Amp</a:t>
                      </a:r>
                    </a:p>
                    <a:p>
                      <a:r>
                        <a:rPr lang="en-US" sz="1400" baseline="0" dirty="0"/>
                        <a:t>2. 2000 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11 meters A-B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488">
                <a:tc>
                  <a:txBody>
                    <a:bodyPr/>
                    <a:lstStyle/>
                    <a:p>
                      <a:r>
                        <a:rPr lang="en-US" sz="1400" b="1" dirty="0"/>
                        <a:t>Reactor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1500 Amp, 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3 meters A-B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400" b="1" dirty="0"/>
                        <a:t>DCS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11 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936">
                <a:tc>
                  <a:txBody>
                    <a:bodyPr/>
                    <a:lstStyle/>
                    <a:p>
                      <a:r>
                        <a:rPr lang="en-US" sz="1400" b="1" dirty="0"/>
                        <a:t>LT Panels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11 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164958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867" y="799134"/>
            <a:ext cx="7776589" cy="58466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720080"/>
          </a:xfrm>
        </p:spPr>
        <p:txBody>
          <a:bodyPr>
            <a:normAutofit/>
          </a:bodyPr>
          <a:lstStyle/>
          <a:p>
            <a:r>
              <a:rPr lang="en-US" dirty="0"/>
              <a:t>Cooling Tower and Pump House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16216" y="1484784"/>
            <a:ext cx="108012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Cell of Cooling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tower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17435" y="1577048"/>
            <a:ext cx="165987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Cooling tower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749243" y="3181481"/>
            <a:ext cx="108012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Hot water header from condenser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643710" y="5157192"/>
            <a:ext cx="108012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Cold water channel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51920" y="6093296"/>
            <a:ext cx="108012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Baffles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259632" y="5802709"/>
            <a:ext cx="108012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Sluice gates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12714" y="3433509"/>
            <a:ext cx="108012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Vertical Axial water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pump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045620" y="1454227"/>
            <a:ext cx="1878307" cy="53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Pump House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49557776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C97A-82A7-49F1-B57B-BF27DF36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24744"/>
            <a:ext cx="8735888" cy="792088"/>
          </a:xfrm>
        </p:spPr>
        <p:txBody>
          <a:bodyPr/>
          <a:lstStyle/>
          <a:p>
            <a:pPr algn="ctr"/>
            <a:r>
              <a:rPr lang="en-US" dirty="0"/>
              <a:t>Cooling Tower and Pump House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ECFBF-0012-4D13-84A5-966A0F826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2" y="2060848"/>
            <a:ext cx="8735888" cy="46085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10 cooling cells with 9 working and 1 standby.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Temperature reduces from 42</a:t>
            </a:r>
            <a:r>
              <a:rPr lang="en-US" sz="2800" baseline="30000" dirty="0"/>
              <a:t>o</a:t>
            </a:r>
            <a:r>
              <a:rPr lang="en-US" sz="2800" dirty="0"/>
              <a:t>C to 34</a:t>
            </a:r>
            <a:r>
              <a:rPr lang="en-US" sz="2800" baseline="30000" dirty="0"/>
              <a:t>o</a:t>
            </a:r>
            <a:r>
              <a:rPr lang="en-US" sz="2800" dirty="0"/>
              <a:t>C at supplied to STG and STB condenser.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Cooling Capacity is 19655 m</a:t>
            </a:r>
            <a:r>
              <a:rPr lang="en-US" sz="2800" baseline="30000" dirty="0"/>
              <a:t>3</a:t>
            </a:r>
            <a:r>
              <a:rPr lang="en-US" sz="2800" dirty="0"/>
              <a:t>/hr.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5 Vertical axial flow pumps with 3 working and 2 standby.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Water sump in pump house has 8.5 m deep.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937402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STB Mechanical Equipment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6632" y="1417638"/>
          <a:ext cx="9127367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9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460">
                <a:tc>
                  <a:txBody>
                    <a:bodyPr/>
                    <a:lstStyle/>
                    <a:p>
                      <a:r>
                        <a:rPr lang="en-US" sz="1200" dirty="0"/>
                        <a:t>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Level from 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/>
                        <a:t>Condenser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/>
                        <a:t>Collecting</a:t>
                      </a:r>
                      <a:r>
                        <a:rPr lang="en-US" sz="1200" baseline="0" dirty="0"/>
                        <a:t> Oil Tank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r>
                        <a:rPr lang="en-US" sz="1200" baseline="0" dirty="0"/>
                        <a:t> m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/>
                        <a:t>Transfer Oil Pump</a:t>
                      </a:r>
                      <a:r>
                        <a:rPr lang="en-US" sz="1200" baseline="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r>
                        <a:rPr lang="en-US" sz="1200" baseline="0" dirty="0"/>
                        <a:t> m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/>
                        <a:t>Oil Centrifuge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/>
                        <a:t>Transmitted</a:t>
                      </a:r>
                      <a:r>
                        <a:rPr lang="en-US" sz="1200" baseline="0" dirty="0"/>
                        <a:t> Rack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r>
                        <a:rPr lang="en-US" sz="1200" baseline="0" dirty="0"/>
                        <a:t> m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/>
                        <a:t>Lube Oil Tank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/>
                        <a:t>Pump Skit 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/>
                        <a:t>Oil Cooler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/>
                        <a:t>Oil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/>
                        <a:t>Jacking Oil</a:t>
                      </a:r>
                      <a:r>
                        <a:rPr lang="en-US" sz="1200" baseline="0" dirty="0"/>
                        <a:t> Pump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/>
                        <a:t>Control Oil Pump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/>
                        <a:t>Steam Jet Air Ejector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/>
                        <a:t>Gland Steam Condenser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/>
                        <a:t>Governing Oil Console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  <a:r>
                        <a:rPr lang="en-US" sz="1200" baseline="0" dirty="0"/>
                        <a:t> m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/>
                        <a:t>Main</a:t>
                      </a:r>
                      <a:r>
                        <a:rPr lang="en-US" sz="1200" baseline="0" dirty="0"/>
                        <a:t> Oil Pump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/>
                        <a:t>Common Lube</a:t>
                      </a:r>
                      <a:r>
                        <a:rPr lang="en-US" sz="1200" baseline="0" dirty="0"/>
                        <a:t> Oil Storage Tank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/>
                        <a:t>Accumulator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 err="1"/>
                        <a:t>TurboBlowers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1460">
                <a:tc>
                  <a:txBody>
                    <a:bodyPr/>
                    <a:lstStyle/>
                    <a:p>
                      <a:r>
                        <a:rPr lang="en-US" sz="1200" dirty="0"/>
                        <a:t>Over Head Tank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14.5</a:t>
                      </a:r>
                      <a:r>
                        <a:rPr lang="en-US" sz="1200" baseline="0" dirty="0"/>
                        <a:t> m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202731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30891"/>
            <a:ext cx="8892480" cy="564367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STB- Electrical</a:t>
            </a:r>
          </a:p>
        </p:txBody>
      </p:sp>
    </p:spTree>
    <p:extLst>
      <p:ext uri="{BB962C8B-B14F-4D97-AF65-F5344CB8AC3E}">
        <p14:creationId xmlns:p14="http://schemas.microsoft.com/office/powerpoint/2010/main" val="134041687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16832"/>
            <a:ext cx="8219256" cy="4209331"/>
          </a:xfrm>
        </p:spPr>
        <p:txBody>
          <a:bodyPr>
            <a:normAutofit/>
          </a:bodyPr>
          <a:lstStyle/>
          <a:p>
            <a:r>
              <a:rPr lang="en-US" dirty="0"/>
              <a:t>What is the project about?</a:t>
            </a:r>
          </a:p>
          <a:p>
            <a:pPr lvl="1"/>
            <a:r>
              <a:rPr lang="en-US" sz="1600" dirty="0"/>
              <a:t>To study of all electrical and mechanical system of PBS-2</a:t>
            </a:r>
            <a:endParaRPr lang="en-IN" sz="1600" dirty="0"/>
          </a:p>
          <a:p>
            <a:pPr lvl="1"/>
            <a:r>
              <a:rPr lang="en-US" sz="1600" dirty="0"/>
              <a:t>Calculation of the emergency power requirement of different units of PBS-2.</a:t>
            </a:r>
            <a:endParaRPr lang="en-IN" sz="1600" dirty="0"/>
          </a:p>
          <a:p>
            <a:pPr lvl="1"/>
            <a:r>
              <a:rPr lang="en-US" sz="1600" dirty="0"/>
              <a:t>Identification of the source of power in BSP to ensure emergency supply in case of power failure.</a:t>
            </a:r>
          </a:p>
          <a:p>
            <a:pPr marL="342900" lvl="1" indent="0">
              <a:buNone/>
            </a:pPr>
            <a:endParaRPr lang="en-IN" sz="14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580C0-2402-4AF6-A20C-7B6685F6D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Objective and Significance of the project	:</a:t>
            </a:r>
            <a:endParaRPr lang="en-IN" sz="1400" dirty="0"/>
          </a:p>
          <a:p>
            <a:pPr lvl="1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Detailed exposure of various process involved in power generation system in steel industry.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Function of boilers , DM water plant ,cooling water pump house , cooling towers , turbine, generator for power requirement in any industry 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Learning of the various control systems in power plant operations 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Role of SCADA  in electrical control system and communication.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Calculation of the emergency power requirements of the new Power and Blowing Station II which is being installed in BSP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Power generation from waste heat of COB-11 is also envisaged in this project and 4 MW along with process steam is being utilized in BSP.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Total electrical system of BSP are interlinked with PBS-2 for reliable operation of power system in case of power failure </a:t>
            </a:r>
          </a:p>
        </p:txBody>
      </p:sp>
    </p:spTree>
    <p:extLst>
      <p:ext uri="{BB962C8B-B14F-4D97-AF65-F5344CB8AC3E}">
        <p14:creationId xmlns:p14="http://schemas.microsoft.com/office/powerpoint/2010/main" val="750540930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8807F-6A21-4F38-A26E-A101B77D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548680"/>
            <a:ext cx="8856984" cy="604867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Learning outcomes and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Expected Knowledge gain and Deliverables from the project :</a:t>
            </a:r>
          </a:p>
          <a:p>
            <a:pPr lvl="1"/>
            <a:r>
              <a:rPr lang="en-US" sz="2000" dirty="0"/>
              <a:t>Exposure to all electrical system in power industry like generator reactor HT breaker  , LT breaker transformer  cable sizing etc. </a:t>
            </a:r>
            <a:endParaRPr lang="en-IN" sz="2000" dirty="0"/>
          </a:p>
          <a:p>
            <a:pPr lvl="1"/>
            <a:r>
              <a:rPr lang="en-US" sz="2000" dirty="0"/>
              <a:t>Detailed study of SLD for power requirement in any industry </a:t>
            </a:r>
            <a:endParaRPr lang="en-IN" sz="2000" dirty="0"/>
          </a:p>
          <a:p>
            <a:pPr lvl="1"/>
            <a:r>
              <a:rPr lang="en-US" sz="2000" dirty="0"/>
              <a:t>Project management for execution of any project </a:t>
            </a:r>
            <a:endParaRPr lang="en-IN" sz="2000" dirty="0"/>
          </a:p>
          <a:p>
            <a:pPr lvl="1"/>
            <a:r>
              <a:rPr lang="en-US" sz="2000" dirty="0"/>
              <a:t>Commissioning methodology of electrical system </a:t>
            </a:r>
            <a:endParaRPr lang="en-IN" sz="2000" dirty="0"/>
          </a:p>
          <a:p>
            <a:pPr lvl="1"/>
            <a:r>
              <a:rPr lang="en-US" sz="2000" dirty="0"/>
              <a:t>Power calculation of any upcoming unit for reliable operation of plant </a:t>
            </a:r>
            <a:endParaRPr lang="en-IN" sz="2000" dirty="0"/>
          </a:p>
          <a:p>
            <a:pPr lvl="1"/>
            <a:r>
              <a:rPr lang="en-US" sz="2000" dirty="0"/>
              <a:t>Exposure to power plant operation with detailed knowledge of each equipment</a:t>
            </a:r>
            <a:endParaRPr lang="en-IN" sz="2000" dirty="0"/>
          </a:p>
          <a:p>
            <a:pPr lvl="1"/>
            <a:r>
              <a:rPr lang="en-US" sz="2000" dirty="0"/>
              <a:t>Introduction to DCS, PLC, SCADA for future references </a:t>
            </a:r>
            <a:endParaRPr lang="en-IN" sz="20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00232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progress has been made since the previous milestone?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Which tasks have been completed?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field work has been going on and the detailed study of different units involved in PBS-2 have been made </a:t>
            </a:r>
          </a:p>
          <a:p>
            <a:pPr>
              <a:lnSpc>
                <a:spcPct val="150000"/>
              </a:lnSpc>
            </a:pPr>
            <a:r>
              <a:rPr lang="en-US" dirty="0"/>
              <a:t>Is the project currently ahead of schedule, on track, or delayed?</a:t>
            </a:r>
          </a:p>
          <a:p>
            <a:pPr lvl="1"/>
            <a:r>
              <a:rPr lang="en-US" dirty="0"/>
              <a:t>The project is on schedule 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Map</a:t>
            </a:r>
            <a:endParaRPr lang="en-IN" dirty="0"/>
          </a:p>
        </p:txBody>
      </p:sp>
      <p:pic>
        <p:nvPicPr>
          <p:cNvPr id="1026" name="Picture 2" descr="C:\Users\HP Compaq\Desktop\BSP PBS.jpg"/>
          <p:cNvPicPr>
            <a:picLocks noChangeAspect="1" noChangeArrowheads="1"/>
          </p:cNvPicPr>
          <p:nvPr/>
        </p:nvPicPr>
        <p:blipFill>
          <a:blip r:embed="rId2" cstate="print"/>
          <a:srcRect l="18454" t="9641" r="11876" b="16532"/>
          <a:stretch>
            <a:fillRect/>
          </a:stretch>
        </p:blipFill>
        <p:spPr bwMode="auto">
          <a:xfrm>
            <a:off x="-1" y="1412776"/>
            <a:ext cx="7812361" cy="4654377"/>
          </a:xfrm>
          <a:prstGeom prst="rect">
            <a:avLst/>
          </a:prstGeom>
          <a:noFill/>
        </p:spPr>
      </p:pic>
      <p:sp>
        <p:nvSpPr>
          <p:cNvPr id="7" name="Down Arrow 6"/>
          <p:cNvSpPr/>
          <p:nvPr/>
        </p:nvSpPr>
        <p:spPr>
          <a:xfrm>
            <a:off x="3131840" y="2492896"/>
            <a:ext cx="288032" cy="50405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59632" y="2276872"/>
            <a:ext cx="12241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2 Boiler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563888" y="2852936"/>
            <a:ext cx="288032" cy="50405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1403648" y="2996952"/>
            <a:ext cx="288032" cy="50405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1835696" y="2708920"/>
            <a:ext cx="288032" cy="50405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>
            <a:off x="2339752" y="2276872"/>
            <a:ext cx="288032" cy="50405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1187624" y="4293096"/>
            <a:ext cx="288032" cy="50405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>
            <a:off x="5436096" y="4581128"/>
            <a:ext cx="288032" cy="50405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>
            <a:off x="2339752" y="4005064"/>
            <a:ext cx="288032" cy="50405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own Arrow 15"/>
          <p:cNvSpPr/>
          <p:nvPr/>
        </p:nvSpPr>
        <p:spPr>
          <a:xfrm>
            <a:off x="2843808" y="3717032"/>
            <a:ext cx="288032" cy="50405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419872" y="2492896"/>
            <a:ext cx="244827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DM water Plant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835696" y="1844824"/>
            <a:ext cx="12241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3 STB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2771800" y="2132856"/>
            <a:ext cx="12241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RCL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79512" y="2636912"/>
            <a:ext cx="172819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25MW STG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9552" y="3933056"/>
            <a:ext cx="12241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1 Boiler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27584" y="3573016"/>
            <a:ext cx="20162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Cooling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Tower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2483768" y="3284984"/>
            <a:ext cx="208823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Pump House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788024" y="4005064"/>
            <a:ext cx="216024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4 MW BPTG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8388424" y="19168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956376" y="2420888"/>
            <a:ext cx="8640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itle 1"/>
          <p:cNvSpPr txBox="1">
            <a:spLocks/>
          </p:cNvSpPr>
          <p:nvPr/>
        </p:nvSpPr>
        <p:spPr>
          <a:xfrm>
            <a:off x="8100392" y="1556792"/>
            <a:ext cx="6125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N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304794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Project Packages of PBS –II  Modex unit </a:t>
            </a:r>
            <a:endParaRPr lang="en-IN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680850"/>
              </p:ext>
            </p:extLst>
          </p:nvPr>
        </p:nvGraphicFramePr>
        <p:xfrm>
          <a:off x="0" y="-39"/>
          <a:ext cx="9144000" cy="6284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716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Package 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011-01-A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011-01-B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011-01-C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9427">
                <a:tc>
                  <a:txBody>
                    <a:bodyPr/>
                    <a:lstStyle/>
                    <a:p>
                      <a:r>
                        <a:rPr lang="en-IN" sz="2000" b="1" dirty="0"/>
                        <a:t>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 Boilers</a:t>
                      </a:r>
                      <a:r>
                        <a:rPr lang="en-US" b="1" baseline="0" dirty="0"/>
                        <a:t> and its auxiliaries.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STB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dirty="0"/>
                        <a:t>Building along with EOT crane </a:t>
                      </a:r>
                      <a:endParaRPr lang="en-IN" b="1" dirty="0"/>
                    </a:p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25 MW STG</a:t>
                      </a:r>
                      <a:r>
                        <a:rPr lang="en-US" b="1" baseline="0" dirty="0"/>
                        <a:t>,</a:t>
                      </a:r>
                    </a:p>
                    <a:p>
                      <a:r>
                        <a:rPr lang="en-US" b="1" baseline="0" dirty="0"/>
                        <a:t>4 MW BPTG, Cooling Tower, Pump House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3X 225 M3 /Hr.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dirty="0"/>
                        <a:t>DM water Plant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 STB`s and </a:t>
                      </a:r>
                      <a:r>
                        <a:rPr lang="en-US" b="1" baseline="0" dirty="0"/>
                        <a:t>its auxiliaries.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3551">
                <a:tc>
                  <a:txBody>
                    <a:bodyPr/>
                    <a:lstStyle/>
                    <a:p>
                      <a:r>
                        <a:rPr lang="en-IN" sz="2000" b="1" dirty="0"/>
                        <a:t>Contractors</a:t>
                      </a:r>
                    </a:p>
                    <a:p>
                      <a:endParaRPr lang="en-US" sz="2000" b="1" dirty="0"/>
                    </a:p>
                    <a:p>
                      <a:endParaRPr lang="en-US" sz="2000" b="1" dirty="0"/>
                    </a:p>
                    <a:p>
                      <a:endParaRPr lang="en-US" sz="2000" b="1" dirty="0"/>
                    </a:p>
                    <a:p>
                      <a:endParaRPr lang="en-US" sz="2000" b="1" dirty="0"/>
                    </a:p>
                    <a:p>
                      <a:endParaRPr lang="en-US" sz="2000" b="1" dirty="0"/>
                    </a:p>
                    <a:p>
                      <a:r>
                        <a:rPr lang="en-US" sz="2000" b="1" dirty="0"/>
                        <a:t>Contract signing date 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M/s Fujian </a:t>
                      </a:r>
                      <a:r>
                        <a:rPr lang="en-US" b="1" dirty="0" err="1"/>
                        <a:t>Longking</a:t>
                      </a:r>
                      <a:r>
                        <a:rPr lang="en-US" b="1" dirty="0"/>
                        <a:t> Corporation Ltd.</a:t>
                      </a:r>
                      <a:r>
                        <a:rPr lang="en-US" b="1" baseline="0" dirty="0"/>
                        <a:t> and M/s Allied Engineering Services Pvt. Ltd.</a:t>
                      </a:r>
                    </a:p>
                    <a:p>
                      <a:endParaRPr lang="en-US" b="1" baseline="0" dirty="0"/>
                    </a:p>
                    <a:p>
                      <a:endParaRPr lang="en-US" b="1" baseline="0" dirty="0"/>
                    </a:p>
                    <a:p>
                      <a:endParaRPr lang="en-US" b="1" baseline="0" dirty="0"/>
                    </a:p>
                    <a:p>
                      <a:r>
                        <a:rPr lang="en-US" b="1" baseline="0" dirty="0"/>
                        <a:t>24.03.12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M/s Triveni Engineering and Industries</a:t>
                      </a:r>
                      <a:r>
                        <a:rPr lang="en-US" b="1" baseline="0" dirty="0"/>
                        <a:t> Ltd.,</a:t>
                      </a:r>
                      <a:r>
                        <a:rPr lang="en-US" b="1" baseline="0" dirty="0" err="1"/>
                        <a:t>Banglore</a:t>
                      </a:r>
                      <a:endParaRPr lang="en-US" b="1" baseline="0" dirty="0"/>
                    </a:p>
                    <a:p>
                      <a:endParaRPr lang="en-US" b="1" baseline="0" dirty="0"/>
                    </a:p>
                    <a:p>
                      <a:endParaRPr lang="en-US" b="1" baseline="0" dirty="0"/>
                    </a:p>
                    <a:p>
                      <a:endParaRPr lang="en-US" b="1" baseline="0" dirty="0"/>
                    </a:p>
                    <a:p>
                      <a:endParaRPr lang="en-US" b="1" baseline="0" dirty="0"/>
                    </a:p>
                    <a:p>
                      <a:r>
                        <a:rPr lang="en-US" b="1" baseline="0" dirty="0"/>
                        <a:t>19.01.12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M/s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dirty="0" err="1"/>
                        <a:t>TechnoFab</a:t>
                      </a:r>
                      <a:r>
                        <a:rPr lang="en-US" b="1" dirty="0"/>
                        <a:t> Engineering</a:t>
                      </a:r>
                      <a:r>
                        <a:rPr lang="en-US" b="1" baseline="0" dirty="0"/>
                        <a:t> Ltd., New Delhi</a:t>
                      </a:r>
                    </a:p>
                    <a:p>
                      <a:endParaRPr lang="en-US" b="1" baseline="0" dirty="0"/>
                    </a:p>
                    <a:p>
                      <a:endParaRPr lang="en-US" b="1" baseline="0" dirty="0"/>
                    </a:p>
                    <a:p>
                      <a:endParaRPr lang="en-US" b="1" baseline="0" dirty="0"/>
                    </a:p>
                    <a:p>
                      <a:endParaRPr lang="en-US" b="1" baseline="0" dirty="0"/>
                    </a:p>
                    <a:p>
                      <a:endParaRPr lang="en-US" b="1" baseline="0" dirty="0"/>
                    </a:p>
                    <a:p>
                      <a:r>
                        <a:rPr lang="en-US" b="1" baseline="0" dirty="0"/>
                        <a:t>25.02.12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Bharat Heavy Electricals</a:t>
                      </a:r>
                      <a:r>
                        <a:rPr lang="en-US" b="1" baseline="0" dirty="0"/>
                        <a:t> Ltd.</a:t>
                      </a:r>
                    </a:p>
                    <a:p>
                      <a:endParaRPr lang="en-US" b="1" baseline="0" dirty="0"/>
                    </a:p>
                    <a:p>
                      <a:endParaRPr lang="en-US" b="1" baseline="0" dirty="0"/>
                    </a:p>
                    <a:p>
                      <a:endParaRPr lang="en-US" b="1" baseline="0" dirty="0"/>
                    </a:p>
                    <a:p>
                      <a:endParaRPr lang="en-US" b="1" baseline="0" dirty="0"/>
                    </a:p>
                    <a:p>
                      <a:endParaRPr lang="en-US" b="1" baseline="0" dirty="0"/>
                    </a:p>
                    <a:p>
                      <a:endParaRPr lang="en-US" b="1" baseline="0" dirty="0"/>
                    </a:p>
                    <a:p>
                      <a:r>
                        <a:rPr lang="en-US" b="1" baseline="0" dirty="0"/>
                        <a:t>11.11.10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215505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169575"/>
              </p:ext>
            </p:extLst>
          </p:nvPr>
        </p:nvGraphicFramePr>
        <p:xfrm>
          <a:off x="-637209" y="448574"/>
          <a:ext cx="10314609" cy="6714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2800" dirty="0"/>
              <a:t>Timeline so far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03CF1DE-54FB-4F57-8295-D00CCB9CD2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603CF1DE-54FB-4F57-8295-D00CCB9CD2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1C14891-0828-44C8-A82F-612ACB265C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71C14891-0828-44C8-A82F-612ACB265C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B9A07FE-3C9C-4464-B83A-7AB6EFA18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">
                                            <p:graphicEl>
                                              <a:dgm id="{BB9A07FE-3C9C-4464-B83A-7AB6EFA18F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BFDB737-77F4-4273-89EE-90159E9274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">
                                            <p:graphicEl>
                                              <a:dgm id="{EBFDB737-77F4-4273-89EE-90159E9274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9B7ED6B-D7F8-473B-AFE3-70833F24B6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>
                                            <p:graphicEl>
                                              <a:dgm id="{F9B7ED6B-D7F8-473B-AFE3-70833F24B6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5E3250A-BE04-4935-9A6D-5F1209B0E5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25E3250A-BE04-4935-9A6D-5F1209B0E5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F1E3FDB-8201-4A53-837A-0444B7D3E4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">
                                            <p:graphicEl>
                                              <a:dgm id="{3F1E3FDB-8201-4A53-837A-0444B7D3E4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AD0079-776B-4AB2-99F4-611DACBD6C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graphicEl>
                                              <a:dgm id="{CEAD0079-776B-4AB2-99F4-611DACBD6C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87F3DD-BA2D-4838-BEB3-7ACA05EF5A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">
                                            <p:graphicEl>
                                              <a:dgm id="{1087F3DD-BA2D-4838-BEB3-7ACA05EF5A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FF79C8-A00E-4597-AA7A-6D1D2A19E8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graphicEl>
                                              <a:dgm id="{08FF79C8-A00E-4597-AA7A-6D1D2A19E8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27745905"/>
              </p:ext>
            </p:extLst>
          </p:nvPr>
        </p:nvGraphicFramePr>
        <p:xfrm>
          <a:off x="187166" y="1143000"/>
          <a:ext cx="884933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/>
          <a:lstStyle/>
          <a:p>
            <a:r>
              <a:rPr lang="en-US" dirty="0"/>
              <a:t>Timeline ahead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EF2A6-F983-4DC0-BC34-D688F20CE151}"/>
              </a:ext>
            </a:extLst>
          </p:cNvPr>
          <p:cNvSpPr txBox="1"/>
          <p:nvPr/>
        </p:nvSpPr>
        <p:spPr>
          <a:xfrm>
            <a:off x="3995936" y="1468728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the calculations and final project report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I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15FFB-61C6-487B-B040-3CCFFDA12265}"/>
              </a:ext>
            </a:extLst>
          </p:cNvPr>
          <p:cNvSpPr txBox="1"/>
          <p:nvPr/>
        </p:nvSpPr>
        <p:spPr>
          <a:xfrm>
            <a:off x="5940151" y="4293096"/>
            <a:ext cx="274664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Rechecking and verifying the calculations done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Around 30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 June </a:t>
            </a:r>
          </a:p>
          <a:p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6FE858-264F-439B-A7F3-F2D942865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026FE858-264F-439B-A7F3-F2D942865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0536B13-5617-411F-BE63-A67F882900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40536B13-5617-411F-BE63-A67F882900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A799FD6-0207-48F1-ADAD-3355FC4694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AA799FD6-0207-48F1-ADAD-3355FC4694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572D6EF-B61D-42B7-AE89-70B64669F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C572D6EF-B61D-42B7-AE89-70B64669FE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C4584D8-4BEC-45D8-BF53-95F5FB761D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6C4584D8-4BEC-45D8-BF53-95F5FB761D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134D718-41DE-4EC6-89B3-1BC0F2118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F134D718-41DE-4EC6-89B3-1BC0F2118D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E3B8E9D-BC81-4E4F-9ACC-A20F37470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5E3B8E9D-BC81-4E4F-9ACC-A20F37470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E7EB6B7-19A7-4A3E-B4B9-2E001F38EF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graphicEl>
                                              <a:dgm id="{0E7EB6B7-19A7-4A3E-B4B9-2E001F38EF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C9E38FE-BB68-46C2-BB82-E10F26060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CC9E38FE-BB68-46C2-BB82-E10F260603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3501ADB-0687-4C08-ACC7-50606E2335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 presentation</Template>
  <TotalTime>0</TotalTime>
  <Words>1098</Words>
  <Application>Microsoft Office PowerPoint</Application>
  <PresentationFormat>On-screen Show (4:3)</PresentationFormat>
  <Paragraphs>267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Georgia</vt:lpstr>
      <vt:lpstr>Times New Roman</vt:lpstr>
      <vt:lpstr>Project Status Report</vt:lpstr>
      <vt:lpstr>Project Status Report</vt:lpstr>
      <vt:lpstr>Project Overview</vt:lpstr>
      <vt:lpstr>PowerPoint Presentation</vt:lpstr>
      <vt:lpstr>PowerPoint Presentation</vt:lpstr>
      <vt:lpstr>Current Status</vt:lpstr>
      <vt:lpstr>Site Map</vt:lpstr>
      <vt:lpstr>Project Packages of PBS –II  Modex unit </vt:lpstr>
      <vt:lpstr>Timeline so far </vt:lpstr>
      <vt:lpstr>Timeline ahead </vt:lpstr>
      <vt:lpstr>Boiler</vt:lpstr>
      <vt:lpstr>PowerPoint Presentation</vt:lpstr>
      <vt:lpstr>PowerPoint Presentation</vt:lpstr>
      <vt:lpstr>STG 25MW Electrical</vt:lpstr>
      <vt:lpstr>PowerPoint Presentation</vt:lpstr>
      <vt:lpstr>STG Electrical Equipment</vt:lpstr>
      <vt:lpstr>Cooling Tower and Pump House</vt:lpstr>
      <vt:lpstr>Cooling Tower and Pump House</vt:lpstr>
      <vt:lpstr>STB Mechanical Equipment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2017-06-20T16:57:17Z</dcterms:created>
  <dcterms:modified xsi:type="dcterms:W3CDTF">2017-06-20T19:28:56Z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TC016745569991</vt:lpwstr>
  </property>
</Properties>
</file>