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141B3-20B3-4469-A608-CE5ADE0B107B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11EF1-A505-4EEA-87D2-9AD5B2CC6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4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0AA48-7095-413F-BA36-9D45D75FC85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5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55-24BE-43EF-B129-8CEC75A8C84B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D589-17B8-434E-9726-8C41FD3DF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5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55-24BE-43EF-B129-8CEC75A8C84B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D589-17B8-434E-9726-8C41FD3DF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16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55-24BE-43EF-B129-8CEC75A8C84B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D589-17B8-434E-9726-8C41FD3DF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5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55-24BE-43EF-B129-8CEC75A8C84B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D589-17B8-434E-9726-8C41FD3DF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8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55-24BE-43EF-B129-8CEC75A8C84B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D589-17B8-434E-9726-8C41FD3DF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95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55-24BE-43EF-B129-8CEC75A8C84B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D589-17B8-434E-9726-8C41FD3DF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7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55-24BE-43EF-B129-8CEC75A8C84B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D589-17B8-434E-9726-8C41FD3DF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83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55-24BE-43EF-B129-8CEC75A8C84B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D589-17B8-434E-9726-8C41FD3DF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79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55-24BE-43EF-B129-8CEC75A8C84B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D589-17B8-434E-9726-8C41FD3DF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7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55-24BE-43EF-B129-8CEC75A8C84B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D589-17B8-434E-9726-8C41FD3DF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0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55-24BE-43EF-B129-8CEC75A8C84B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D589-17B8-434E-9726-8C41FD3DF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9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0B55-24BE-43EF-B129-8CEC75A8C84B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CD589-17B8-434E-9726-8C41FD3DF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5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7704" y="1628800"/>
            <a:ext cx="144016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Kruti Dev 011" pitchFamily="2" charset="0"/>
              </a:rPr>
              <a:t>foLrkfjr</a:t>
            </a:r>
            <a:r>
              <a:rPr lang="en-US" sz="12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Kruti Dev 011" pitchFamily="2" charset="0"/>
              </a:rPr>
              <a:t>fLop</a:t>
            </a:r>
            <a:r>
              <a:rPr lang="en-US" sz="12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Kruti Dev 011" pitchFamily="2" charset="0"/>
              </a:rPr>
              <a:t>fx;j</a:t>
            </a:r>
            <a:r>
              <a:rPr lang="en-US" sz="12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Kruti Dev 011" pitchFamily="2" charset="0"/>
              </a:rPr>
              <a:t>fCkfYMax</a:t>
            </a:r>
            <a:endParaRPr lang="en-IN" sz="12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7704" y="836712"/>
            <a:ext cx="936104" cy="387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Kruti Dev 011" pitchFamily="2" charset="0"/>
              </a:rPr>
              <a:t>ih</a:t>
            </a:r>
            <a:r>
              <a:rPr lang="en-US" sz="1200" dirty="0" smtClean="0">
                <a:solidFill>
                  <a:schemeClr val="tx1"/>
                </a:solidFill>
                <a:latin typeface="Kruti Dev 011" pitchFamily="2" charset="0"/>
              </a:rPr>
              <a:t>-</a:t>
            </a:r>
            <a:r>
              <a:rPr lang="en-US" sz="1200" dirty="0" err="1" smtClean="0">
                <a:solidFill>
                  <a:schemeClr val="tx1"/>
                </a:solidFill>
                <a:latin typeface="Kruti Dev 011" pitchFamily="2" charset="0"/>
              </a:rPr>
              <a:t>ch</a:t>
            </a:r>
            <a:r>
              <a:rPr lang="en-US" sz="1200" dirty="0" smtClean="0">
                <a:solidFill>
                  <a:schemeClr val="tx1"/>
                </a:solidFill>
                <a:latin typeface="Kruti Dev 011" pitchFamily="2" charset="0"/>
              </a:rPr>
              <a:t>-,l-&amp;1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Kruti Dev 011" pitchFamily="2" charset="0"/>
              </a:rPr>
              <a:t>CkkW;yj&amp;7</a:t>
            </a:r>
            <a:endParaRPr lang="en-IN" sz="12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980728"/>
            <a:ext cx="100811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Kruti Dev 011" pitchFamily="2" charset="0"/>
              </a:rPr>
              <a:t>,e-,l-</a:t>
            </a:r>
            <a:r>
              <a:rPr lang="en-US" sz="1200" dirty="0" err="1" smtClean="0">
                <a:solidFill>
                  <a:schemeClr val="tx1"/>
                </a:solidFill>
                <a:latin typeface="Kruti Dev 011" pitchFamily="2" charset="0"/>
              </a:rPr>
              <a:t>Mh</a:t>
            </a:r>
            <a:r>
              <a:rPr lang="en-US" sz="1200" dirty="0" smtClean="0">
                <a:solidFill>
                  <a:schemeClr val="tx1"/>
                </a:solidFill>
                <a:latin typeface="Kruti Dev 011" pitchFamily="2" charset="0"/>
              </a:rPr>
              <a:t>-,l-&amp;1</a:t>
            </a:r>
            <a:endParaRPr lang="en-IN" sz="12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59760" y="836712"/>
            <a:ext cx="144854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Kruti Dev 011" pitchFamily="2" charset="0"/>
              </a:rPr>
              <a:t>Vh</a:t>
            </a:r>
            <a:r>
              <a:rPr lang="en-US" sz="800" dirty="0" smtClean="0">
                <a:solidFill>
                  <a:schemeClr val="tx1"/>
                </a:solidFill>
                <a:latin typeface="Kruti Dev 011" pitchFamily="2" charset="0"/>
              </a:rPr>
              <a:t>-,y-&amp;4] 6-9 ds-oh-</a:t>
            </a:r>
            <a:endParaRPr lang="en-IN" sz="8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39951" y="836712"/>
            <a:ext cx="1944217" cy="5676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Kruti Dev 011" pitchFamily="2" charset="0"/>
              </a:rPr>
              <a:t>25es-ok-</a:t>
            </a:r>
            <a:r>
              <a:rPr lang="en-IN" sz="1400" dirty="0">
                <a:solidFill>
                  <a:schemeClr val="tx1"/>
                </a:solidFill>
                <a:latin typeface="Kruti Dev 011" pitchFamily="2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Kruti Dev 011" pitchFamily="2" charset="0"/>
              </a:rPr>
              <a:t>,l-</a:t>
            </a:r>
            <a:r>
              <a:rPr lang="en-US" sz="1400" dirty="0" err="1">
                <a:solidFill>
                  <a:schemeClr val="tx1"/>
                </a:solidFill>
                <a:latin typeface="Kruti Dev 011" pitchFamily="2" charset="0"/>
              </a:rPr>
              <a:t>Vh</a:t>
            </a:r>
            <a:r>
              <a:rPr lang="en-US" sz="1400" dirty="0">
                <a:solidFill>
                  <a:schemeClr val="tx1"/>
                </a:solidFill>
                <a:latin typeface="Kruti Dev 011" pitchFamily="2" charset="0"/>
              </a:rPr>
              <a:t>-</a:t>
            </a:r>
            <a:r>
              <a:rPr lang="en-US" sz="1400" dirty="0" err="1">
                <a:solidFill>
                  <a:schemeClr val="tx1"/>
                </a:solidFill>
                <a:latin typeface="Kruti Dev 011" pitchFamily="2" charset="0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Kruti Dev 011" pitchFamily="2" charset="0"/>
              </a:rPr>
              <a:t>- </a:t>
            </a:r>
            <a:r>
              <a:rPr lang="en-US" sz="1400" dirty="0" err="1">
                <a:solidFill>
                  <a:schemeClr val="tx1"/>
                </a:solidFill>
                <a:latin typeface="Kruti Dev 011" pitchFamily="2" charset="0"/>
              </a:rPr>
              <a:t>fcfYMax</a:t>
            </a:r>
            <a:endParaRPr lang="en-US" sz="1400" dirty="0">
              <a:solidFill>
                <a:schemeClr val="tx1"/>
              </a:solidFill>
              <a:latin typeface="Kruti Dev 011" pitchFamily="2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Kruti Dev 011" pitchFamily="2" charset="0"/>
              </a:rPr>
              <a:t>iSdst</a:t>
            </a:r>
            <a:r>
              <a:rPr lang="en-US" sz="1400" dirty="0">
                <a:solidFill>
                  <a:schemeClr val="tx1"/>
                </a:solidFill>
                <a:latin typeface="Kruti Dev 011" pitchFamily="2" charset="0"/>
              </a:rPr>
              <a:t>&amp; </a:t>
            </a:r>
            <a:r>
              <a:rPr lang="en-US" sz="1400" dirty="0" smtClean="0">
                <a:solidFill>
                  <a:schemeClr val="tx1"/>
                </a:solidFill>
                <a:latin typeface="Kruti Dev 011" pitchFamily="2" charset="0"/>
              </a:rPr>
              <a:t>011&amp;01</a:t>
            </a:r>
            <a:r>
              <a:rPr lang="hi-IN" sz="1100" dirty="0" smtClean="0">
                <a:solidFill>
                  <a:schemeClr val="tx1"/>
                </a:solidFill>
                <a:latin typeface="Kruti Dev 011" pitchFamily="2" charset="0"/>
              </a:rPr>
              <a:t>बी</a:t>
            </a:r>
            <a:endParaRPr lang="en-IN" sz="14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04248" y="1700808"/>
            <a:ext cx="1224136" cy="5760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Kruti Dev 011" pitchFamily="2" charset="0"/>
              </a:rPr>
              <a:t>Mh</a:t>
            </a:r>
            <a:r>
              <a:rPr lang="en-US" sz="1400" dirty="0" smtClean="0">
                <a:solidFill>
                  <a:schemeClr val="tx1"/>
                </a:solidFill>
                <a:latin typeface="Kruti Dev 011" pitchFamily="2" charset="0"/>
              </a:rPr>
              <a:t>-,e- </a:t>
            </a:r>
            <a:r>
              <a:rPr lang="en-US" sz="1400" dirty="0" err="1" smtClean="0">
                <a:solidFill>
                  <a:schemeClr val="tx1"/>
                </a:solidFill>
                <a:latin typeface="Kruti Dev 011" pitchFamily="2" charset="0"/>
              </a:rPr>
              <a:t>la;a</a:t>
            </a:r>
            <a:r>
              <a:rPr lang="en-US" sz="1400" dirty="0" smtClean="0">
                <a:solidFill>
                  <a:schemeClr val="tx1"/>
                </a:solidFill>
                <a:latin typeface="Kruti Dev 011" pitchFamily="2" charset="0"/>
              </a:rPr>
              <a:t>= 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Kruti Dev 011" pitchFamily="2" charset="0"/>
              </a:rPr>
              <a:t>iSdst</a:t>
            </a:r>
            <a:r>
              <a:rPr lang="en-US" sz="1400" dirty="0" smtClean="0">
                <a:solidFill>
                  <a:schemeClr val="tx1"/>
                </a:solidFill>
                <a:latin typeface="Kruti Dev 011" pitchFamily="2" charset="0"/>
              </a:rPr>
              <a:t>&amp; 011&amp;01lh</a:t>
            </a:r>
            <a:endParaRPr lang="en-IN" sz="14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35896" y="3717032"/>
            <a:ext cx="3168352" cy="3960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Kruti Dev 011" pitchFamily="2" charset="0"/>
              </a:rPr>
              <a:t>ckW;yj</a:t>
            </a:r>
            <a:r>
              <a:rPr lang="en-US" sz="1400" dirty="0" smtClean="0">
                <a:solidFill>
                  <a:schemeClr val="tx1"/>
                </a:solidFill>
                <a:latin typeface="Kruti Dev 011" pitchFamily="2" charset="0"/>
              </a:rPr>
              <a:t> 1 ,</a:t>
            </a:r>
            <a:r>
              <a:rPr lang="en-US" sz="1400" dirty="0" err="1" smtClean="0">
                <a:solidFill>
                  <a:schemeClr val="tx1"/>
                </a:solidFill>
                <a:latin typeface="Kruti Dev 011" pitchFamily="2" charset="0"/>
              </a:rPr>
              <a:t>oa</a:t>
            </a:r>
            <a:r>
              <a:rPr lang="en-US" sz="1400" dirty="0" smtClean="0">
                <a:solidFill>
                  <a:schemeClr val="tx1"/>
                </a:solidFill>
                <a:latin typeface="Kruti Dev 011" pitchFamily="2" charset="0"/>
              </a:rPr>
              <a:t> 2 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Kruti Dev 011" pitchFamily="2" charset="0"/>
              </a:rPr>
              <a:t>iSdst</a:t>
            </a:r>
            <a:r>
              <a:rPr lang="en-US" sz="1400" dirty="0" smtClean="0">
                <a:solidFill>
                  <a:schemeClr val="tx1"/>
                </a:solidFill>
                <a:latin typeface="Kruti Dev 011" pitchFamily="2" charset="0"/>
              </a:rPr>
              <a:t>&amp; 011&amp;01</a:t>
            </a:r>
            <a:r>
              <a:rPr lang="en-US" sz="1100" dirty="0" smtClean="0">
                <a:solidFill>
                  <a:schemeClr val="tx1"/>
                </a:solidFill>
                <a:latin typeface="Kruti Dev 011" pitchFamily="2" charset="0"/>
              </a:rPr>
              <a:t>,</a:t>
            </a:r>
            <a:endParaRPr lang="en-IN" sz="11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07704" y="3789040"/>
            <a:ext cx="1224136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Kruti Dev 011" pitchFamily="2" charset="0"/>
              </a:rPr>
              <a:t>lh</a:t>
            </a:r>
            <a:r>
              <a:rPr lang="en-US" sz="1200" dirty="0" smtClean="0">
                <a:solidFill>
                  <a:schemeClr val="tx1"/>
                </a:solidFill>
                <a:latin typeface="Kruti Dev 011" pitchFamily="2" charset="0"/>
              </a:rPr>
              <a:t>-</a:t>
            </a:r>
            <a:r>
              <a:rPr lang="en-US" sz="1200" dirty="0" err="1" smtClean="0">
                <a:solidFill>
                  <a:schemeClr val="tx1"/>
                </a:solidFill>
                <a:latin typeface="Kruti Dev 011" pitchFamily="2" charset="0"/>
              </a:rPr>
              <a:t>MCyw</a:t>
            </a:r>
            <a:r>
              <a:rPr lang="en-US" sz="1200" dirty="0" smtClean="0">
                <a:solidFill>
                  <a:schemeClr val="tx1"/>
                </a:solidFill>
                <a:latin typeface="Kruti Dev 011" pitchFamily="2" charset="0"/>
              </a:rPr>
              <a:t>-</a:t>
            </a:r>
            <a:r>
              <a:rPr lang="en-US" sz="1200" dirty="0" err="1" smtClean="0">
                <a:solidFill>
                  <a:schemeClr val="tx1"/>
                </a:solidFill>
                <a:latin typeface="Kruti Dev 011" pitchFamily="2" charset="0"/>
              </a:rPr>
              <a:t>ih</a:t>
            </a:r>
            <a:r>
              <a:rPr lang="en-US" sz="1200" dirty="0" smtClean="0">
                <a:solidFill>
                  <a:schemeClr val="tx1"/>
                </a:solidFill>
                <a:latin typeface="Kruti Dev 011" pitchFamily="2" charset="0"/>
              </a:rPr>
              <a:t>-,p </a:t>
            </a:r>
            <a:r>
              <a:rPr lang="en-US" sz="1200" dirty="0" err="1" smtClean="0">
                <a:solidFill>
                  <a:schemeClr val="tx1"/>
                </a:solidFill>
                <a:latin typeface="Kruti Dev 011" pitchFamily="2" charset="0"/>
              </a:rPr>
              <a:t>iSdst</a:t>
            </a:r>
            <a:r>
              <a:rPr lang="en-US" sz="1200" dirty="0" smtClean="0">
                <a:solidFill>
                  <a:schemeClr val="tx1"/>
                </a:solidFill>
                <a:latin typeface="Kruti Dev 011" pitchFamily="2" charset="0"/>
              </a:rPr>
              <a:t>&amp; 011&amp;01ch</a:t>
            </a:r>
            <a:endParaRPr lang="en-IN" sz="12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55876" y="6381328"/>
            <a:ext cx="342038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Kruti Dev 011" pitchFamily="2" charset="0"/>
              </a:rPr>
              <a:t>VcksZ</a:t>
            </a:r>
            <a:r>
              <a:rPr lang="en-US" sz="14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Kruti Dev 011" pitchFamily="2" charset="0"/>
              </a:rPr>
              <a:t>Cyksoj</a:t>
            </a:r>
            <a:endParaRPr lang="en-US" sz="1400" dirty="0" smtClean="0">
              <a:solidFill>
                <a:schemeClr val="tx1"/>
              </a:solidFill>
              <a:latin typeface="Kruti Dev 011" pitchFamily="2" charset="0"/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Kruti Dev 011" pitchFamily="2" charset="0"/>
              </a:rPr>
              <a:t>iSdst</a:t>
            </a:r>
            <a:r>
              <a:rPr lang="en-US" sz="1400" dirty="0" smtClean="0">
                <a:solidFill>
                  <a:schemeClr val="tx1"/>
                </a:solidFill>
                <a:latin typeface="Kruti Dev 011" pitchFamily="2" charset="0"/>
              </a:rPr>
              <a:t>&amp; 012</a:t>
            </a:r>
            <a:endParaRPr lang="en-IN" sz="14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9760" y="1052736"/>
            <a:ext cx="144854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Kruti Dev 011" pitchFamily="2" charset="0"/>
              </a:rPr>
              <a:t>fjtoZ</a:t>
            </a:r>
            <a:r>
              <a:rPr lang="en-US" sz="8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Kruti Dev 011" pitchFamily="2" charset="0"/>
              </a:rPr>
              <a:t>QhMj</a:t>
            </a:r>
            <a:r>
              <a:rPr lang="en-US" sz="800" dirty="0" smtClean="0">
                <a:solidFill>
                  <a:schemeClr val="tx1"/>
                </a:solidFill>
                <a:latin typeface="Kruti Dev 011" pitchFamily="2" charset="0"/>
              </a:rPr>
              <a:t> 6-6ds-oh-</a:t>
            </a:r>
            <a:endParaRPr lang="en-IN" sz="8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27784" y="2636912"/>
            <a:ext cx="864096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Kruti Dev 011" pitchFamily="2" charset="0"/>
              </a:rPr>
              <a:t>Hkkx&amp;5 ,</a:t>
            </a:r>
            <a:r>
              <a:rPr lang="en-US" sz="1000" dirty="0" err="1" smtClean="0">
                <a:solidFill>
                  <a:schemeClr val="tx1"/>
                </a:solidFill>
                <a:latin typeface="Kruti Dev 011" pitchFamily="2" charset="0"/>
              </a:rPr>
              <a:t>oa</a:t>
            </a:r>
            <a:r>
              <a:rPr lang="en-US" sz="1000" dirty="0" smtClean="0">
                <a:solidFill>
                  <a:schemeClr val="tx1"/>
                </a:solidFill>
                <a:latin typeface="Kruti Dev 011" pitchFamily="2" charset="0"/>
              </a:rPr>
              <a:t> 6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Kruti Dev 011" pitchFamily="2" charset="0"/>
              </a:rPr>
              <a:t>ih</a:t>
            </a:r>
            <a:r>
              <a:rPr lang="en-US" sz="1000" dirty="0" smtClean="0">
                <a:solidFill>
                  <a:schemeClr val="tx1"/>
                </a:solidFill>
                <a:latin typeface="Kruti Dev 011" pitchFamily="2" charset="0"/>
              </a:rPr>
              <a:t>-</a:t>
            </a:r>
            <a:r>
              <a:rPr lang="en-US" sz="1000" dirty="0" err="1" smtClean="0">
                <a:solidFill>
                  <a:schemeClr val="tx1"/>
                </a:solidFill>
                <a:latin typeface="Kruti Dev 011" pitchFamily="2" charset="0"/>
              </a:rPr>
              <a:t>ch</a:t>
            </a:r>
            <a:r>
              <a:rPr lang="en-US" sz="1000" dirty="0" smtClean="0">
                <a:solidFill>
                  <a:schemeClr val="tx1"/>
                </a:solidFill>
                <a:latin typeface="Kruti Dev 011" pitchFamily="2" charset="0"/>
              </a:rPr>
              <a:t>-,l-&amp;1 </a:t>
            </a:r>
            <a:endParaRPr lang="en-IN" sz="1000" dirty="0">
              <a:solidFill>
                <a:schemeClr val="tx1"/>
              </a:solidFill>
              <a:latin typeface="Kruti Dev 011" pitchFamily="2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283968" y="1412776"/>
            <a:ext cx="0" cy="2304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27984" y="1412776"/>
            <a:ext cx="0" cy="2304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78300" y="1412776"/>
            <a:ext cx="0" cy="2304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730700" y="1412776"/>
            <a:ext cx="0" cy="2304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83100" y="1404392"/>
            <a:ext cx="0" cy="23126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035500" y="1404392"/>
            <a:ext cx="0" cy="23126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20072" y="1404392"/>
            <a:ext cx="0" cy="23126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364088" y="1404392"/>
            <a:ext cx="0" cy="23126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508104" y="1404392"/>
            <a:ext cx="0" cy="23126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724128" y="1404392"/>
            <a:ext cx="0" cy="23126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940152" y="1772816"/>
            <a:ext cx="0" cy="19526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156176" y="1916832"/>
            <a:ext cx="0" cy="1800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940152" y="1772816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56176" y="1916832"/>
            <a:ext cx="64807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779912" y="4113076"/>
            <a:ext cx="0" cy="22682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995936" y="4100066"/>
            <a:ext cx="0" cy="22812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1960" y="4113076"/>
            <a:ext cx="0" cy="22682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27984" y="4113076"/>
            <a:ext cx="0" cy="22682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44008" y="4113076"/>
            <a:ext cx="0" cy="22682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60032" y="4113076"/>
            <a:ext cx="0" cy="22682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076056" y="4113076"/>
            <a:ext cx="0" cy="22682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08104" y="4113076"/>
            <a:ext cx="0" cy="22682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724128" y="4113076"/>
            <a:ext cx="0" cy="22682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940152" y="4113076"/>
            <a:ext cx="0" cy="22682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156176" y="4113076"/>
            <a:ext cx="0" cy="22682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372200" y="4113076"/>
            <a:ext cx="0" cy="22682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588224" y="4113076"/>
            <a:ext cx="0" cy="22682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136032" y="4005065"/>
            <a:ext cx="49986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099348" y="1052736"/>
            <a:ext cx="1064940" cy="0"/>
          </a:xfrm>
          <a:prstGeom prst="line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843808" y="908720"/>
            <a:ext cx="129614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2843808" y="1052736"/>
            <a:ext cx="129614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987824" y="1196752"/>
            <a:ext cx="11521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31840" y="1340768"/>
            <a:ext cx="100811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987824" y="1196752"/>
            <a:ext cx="0" cy="4320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131840" y="1340768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8" idx="0"/>
          </p:cNvCxnSpPr>
          <p:nvPr/>
        </p:nvCxnSpPr>
        <p:spPr>
          <a:xfrm flipV="1">
            <a:off x="3059832" y="2060848"/>
            <a:ext cx="0" cy="5760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915816" y="2060848"/>
            <a:ext cx="0" cy="5760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619672" y="3861048"/>
            <a:ext cx="28803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475656" y="4005064"/>
            <a:ext cx="43204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331640" y="4149080"/>
            <a:ext cx="57606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331640" y="404664"/>
            <a:ext cx="0" cy="37444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475656" y="548680"/>
            <a:ext cx="0" cy="34563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619672" y="696888"/>
            <a:ext cx="0" cy="31641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331640" y="404664"/>
            <a:ext cx="424847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475656" y="548680"/>
            <a:ext cx="352839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619672" y="692696"/>
            <a:ext cx="268944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309120" y="696888"/>
            <a:ext cx="0" cy="1398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004048" y="557064"/>
            <a:ext cx="0" cy="2796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580112" y="404664"/>
            <a:ext cx="0" cy="4320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6372200" y="2132856"/>
            <a:ext cx="43204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6372200" y="2132856"/>
            <a:ext cx="1" cy="15841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 rot="16200000">
            <a:off x="3199656" y="2704728"/>
            <a:ext cx="202460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6-6ds-oh-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eq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[;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QhMj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] ckW;yj&amp;1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189" name="Rectangle 188"/>
          <p:cNvSpPr/>
          <p:nvPr/>
        </p:nvSpPr>
        <p:spPr>
          <a:xfrm rot="16200000">
            <a:off x="3347864" y="2708920"/>
            <a:ext cx="201622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6-6ds-oh-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fjtoZ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QhMj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] ckW;yj&amp;1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190" name="Rectangle 189"/>
          <p:cNvSpPr/>
          <p:nvPr/>
        </p:nvSpPr>
        <p:spPr>
          <a:xfrm rot="16200000">
            <a:off x="3671900" y="2672917"/>
            <a:ext cx="1944216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6-6ds-oh-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fjtoZ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QhMj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] ckW;yj&amp;2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192" name="Rectangle 191"/>
          <p:cNvSpPr/>
          <p:nvPr/>
        </p:nvSpPr>
        <p:spPr>
          <a:xfrm rot="16200000">
            <a:off x="3487688" y="2704728"/>
            <a:ext cx="202460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6-6ds-oh-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eq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[;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QhMj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] ckW;yj&amp;2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193" name="Rectangle 192"/>
          <p:cNvSpPr/>
          <p:nvPr/>
        </p:nvSpPr>
        <p:spPr>
          <a:xfrm rot="16200000">
            <a:off x="3527884" y="2528900"/>
            <a:ext cx="2520280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1000,Ei-] 415oksYV] ,Q&amp;1]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vkbZ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-,e-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lh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lh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194" name="Rectangle 193"/>
          <p:cNvSpPr/>
          <p:nvPr/>
        </p:nvSpPr>
        <p:spPr>
          <a:xfrm rot="16200000">
            <a:off x="3887924" y="2672916"/>
            <a:ext cx="2520280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1000,Ei-] 415oksYV] </a:t>
            </a:r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Q&amp;3]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ih-Mh-ch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195" name="Rectangle 194"/>
          <p:cNvSpPr/>
          <p:nvPr/>
        </p:nvSpPr>
        <p:spPr>
          <a:xfrm rot="16200000">
            <a:off x="4031940" y="2672916"/>
            <a:ext cx="2520280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1000,Ei-] 415oksYV] </a:t>
            </a:r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Q&amp;4]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ih-Mh-ch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196" name="Rectangle 195"/>
          <p:cNvSpPr/>
          <p:nvPr/>
        </p:nvSpPr>
        <p:spPr>
          <a:xfrm rot="16200000">
            <a:off x="3671900" y="2528901"/>
            <a:ext cx="2520280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1000,Ei-] 415oksYV] ,Q&amp;2]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vkbZ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-,e-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lh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lh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197" name="Rectangle 196"/>
          <p:cNvSpPr/>
          <p:nvPr/>
        </p:nvSpPr>
        <p:spPr>
          <a:xfrm rot="16200000">
            <a:off x="4175956" y="2672916"/>
            <a:ext cx="2520280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220oksYV-Mh-lh-] </a:t>
            </a:r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Q&amp;1]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Mh-lh-Mh-ch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198" name="Rectangle 197"/>
          <p:cNvSpPr/>
          <p:nvPr/>
        </p:nvSpPr>
        <p:spPr>
          <a:xfrm rot="16200000">
            <a:off x="4572002" y="2708920"/>
            <a:ext cx="2160238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220oksYV-Mh-lh-] </a:t>
            </a:r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Q&amp;2]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Mh-lh-Mh-ch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199" name="Rectangle 198"/>
          <p:cNvSpPr/>
          <p:nvPr/>
        </p:nvSpPr>
        <p:spPr>
          <a:xfrm rot="16200000">
            <a:off x="4608004" y="2600909"/>
            <a:ext cx="2520280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2000,Ei-</a:t>
            </a:r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] 415oksYV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] </a:t>
            </a:r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Q&amp;1]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ih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-,e-,e-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lh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00" name="Rectangle 199"/>
          <p:cNvSpPr/>
          <p:nvPr/>
        </p:nvSpPr>
        <p:spPr>
          <a:xfrm rot="16200000">
            <a:off x="4824028" y="2600908"/>
            <a:ext cx="2520280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2000,Ei-</a:t>
            </a:r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] 415oksYV]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] </a:t>
            </a:r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Q&amp;2]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ih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-,e-,e-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lh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01" name="Rectangle 200"/>
          <p:cNvSpPr/>
          <p:nvPr/>
        </p:nvSpPr>
        <p:spPr>
          <a:xfrm rot="16200000">
            <a:off x="5328082" y="2672916"/>
            <a:ext cx="1944217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220oksYV-Mh-lh-] </a:t>
            </a:r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Q&amp;1]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Mh-lh-Mh-ch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09" name="Rectangle 208"/>
          <p:cNvSpPr/>
          <p:nvPr/>
        </p:nvSpPr>
        <p:spPr>
          <a:xfrm rot="16200000">
            <a:off x="2735794" y="5481226"/>
            <a:ext cx="1944217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800" dirty="0" smtClean="0">
                <a:solidFill>
                  <a:schemeClr val="tx1"/>
                </a:solidFill>
                <a:latin typeface="Kruti Dev 011" pitchFamily="2" charset="0"/>
              </a:rPr>
              <a:t>Q&amp;1] 220oksYV-Mh-lh] </a:t>
            </a:r>
            <a:r>
              <a:rPr lang="en-US" sz="800" dirty="0" err="1" smtClean="0">
                <a:solidFill>
                  <a:schemeClr val="tx1"/>
                </a:solidFill>
                <a:latin typeface="Kruti Dev 011" pitchFamily="2" charset="0"/>
              </a:rPr>
              <a:t>daVªksy</a:t>
            </a:r>
            <a:r>
              <a:rPr lang="en-US" sz="8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Kruti Dev 011" pitchFamily="2" charset="0"/>
              </a:rPr>
              <a:t>lIykbZ</a:t>
            </a:r>
            <a:endParaRPr lang="en-IN" sz="8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40" name="Rectangle 239"/>
          <p:cNvSpPr/>
          <p:nvPr/>
        </p:nvSpPr>
        <p:spPr>
          <a:xfrm rot="16200000">
            <a:off x="4535995" y="5121187"/>
            <a:ext cx="2232248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Q&amp;2]1000,] 415oksYV]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Vh-ch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-&amp;3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ih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-,e-lh-lh-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41" name="Rectangle 240"/>
          <p:cNvSpPr/>
          <p:nvPr/>
        </p:nvSpPr>
        <p:spPr>
          <a:xfrm rot="16200000">
            <a:off x="4644007" y="5301207"/>
            <a:ext cx="2448272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Q&amp;1] 1000,Ei] 415oksYV] ,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lh-Mh-Ckh-dks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42" name="Rectangle 241"/>
          <p:cNvSpPr/>
          <p:nvPr/>
        </p:nvSpPr>
        <p:spPr>
          <a:xfrm rot="16200000">
            <a:off x="4860033" y="5301207"/>
            <a:ext cx="2448272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Q&amp;2] 1000,Ei] 415oksYV] ,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lh-Mh-Ckh-dks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43" name="Rectangle 242"/>
          <p:cNvSpPr/>
          <p:nvPr/>
        </p:nvSpPr>
        <p:spPr>
          <a:xfrm rot="16200000">
            <a:off x="5562109" y="5427219"/>
            <a:ext cx="1620184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Q&amp;1] 800,Ei] 415oksYV]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dksYM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CykLV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okWYo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,e-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lh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lh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ds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fy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,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44" name="Rectangle 243"/>
          <p:cNvSpPr/>
          <p:nvPr/>
        </p:nvSpPr>
        <p:spPr>
          <a:xfrm rot="16200000">
            <a:off x="5940152" y="5445225"/>
            <a:ext cx="1584177" cy="2880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Q&amp;2] 800,Ei] 415oksYV]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dksYM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CykLV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okWYo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,e-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lh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lh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ds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fy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,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45" name="Rectangle 244"/>
          <p:cNvSpPr/>
          <p:nvPr/>
        </p:nvSpPr>
        <p:spPr>
          <a:xfrm rot="16200000">
            <a:off x="4319971" y="5121188"/>
            <a:ext cx="2232248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Q&amp;1]1000,] 415oksYV]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Vh-ch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-&amp;3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ih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-,e-lh-lh-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cxnSp>
        <p:nvCxnSpPr>
          <p:cNvPr id="258" name="Straight Arrow Connector 257"/>
          <p:cNvCxnSpPr/>
          <p:nvPr/>
        </p:nvCxnSpPr>
        <p:spPr>
          <a:xfrm>
            <a:off x="5292080" y="4113076"/>
            <a:ext cx="0" cy="22766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 rot="16200000">
            <a:off x="3887923" y="5121188"/>
            <a:ext cx="2232248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Q&amp;1]1000,] 415oksYV]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Vh-ch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-&amp;2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ih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-,e-lh-lh-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71" name="Rectangle 270"/>
          <p:cNvSpPr/>
          <p:nvPr/>
        </p:nvSpPr>
        <p:spPr>
          <a:xfrm rot="16200000">
            <a:off x="4103949" y="5121188"/>
            <a:ext cx="2232248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Q&amp;2]1000,] 415oksYV]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Vh-ch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-&amp;2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ih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-,e-lh-lh-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72" name="Rectangle 271"/>
          <p:cNvSpPr/>
          <p:nvPr/>
        </p:nvSpPr>
        <p:spPr>
          <a:xfrm rot="16200000">
            <a:off x="3455877" y="5121187"/>
            <a:ext cx="2232248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Q&amp;1]1000,] 415oksYV]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Vh-ch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-&amp;1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ih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-,e-lh-lh-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73" name="Rectangle 272"/>
          <p:cNvSpPr/>
          <p:nvPr/>
        </p:nvSpPr>
        <p:spPr>
          <a:xfrm rot="16200000">
            <a:off x="3671899" y="5121188"/>
            <a:ext cx="2232248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Q&amp;2]1000,] 415oksYV]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Vh-ch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-&amp;1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ih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-,e-lh-lh-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74" name="Rectangle 273"/>
          <p:cNvSpPr/>
          <p:nvPr/>
        </p:nvSpPr>
        <p:spPr>
          <a:xfrm rot="16200000">
            <a:off x="2951818" y="5553234"/>
            <a:ext cx="1944217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Q&amp;2] 220oksYV-Mh-lh]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fjtoZ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75" name="Rectangle 274"/>
          <p:cNvSpPr/>
          <p:nvPr/>
        </p:nvSpPr>
        <p:spPr>
          <a:xfrm rot="16200000">
            <a:off x="3167842" y="5553234"/>
            <a:ext cx="1944217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Q&amp;1] 220oksYV-Mh-lh]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fjtoZ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76" name="Rectangle 275"/>
          <p:cNvSpPr/>
          <p:nvPr/>
        </p:nvSpPr>
        <p:spPr>
          <a:xfrm rot="16200000">
            <a:off x="3275857" y="5229199"/>
            <a:ext cx="2160240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Q&amp;1] 220oksYV-Mh-lh]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eksVj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daVªksy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ds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fy</a:t>
            </a:r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,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915815" y="3573016"/>
            <a:ext cx="864093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220oksYV-Mh-lh]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Mh-lh-Mh-ch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 </a:t>
            </a:r>
          </a:p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dks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79" name="Rectangle 278"/>
          <p:cNvSpPr/>
          <p:nvPr/>
        </p:nvSpPr>
        <p:spPr>
          <a:xfrm rot="16200000">
            <a:off x="247329" y="984920"/>
            <a:ext cx="202460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6-6ds-oh-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eq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[; QhMj&amp;1 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80" name="Rectangle 279"/>
          <p:cNvSpPr/>
          <p:nvPr/>
        </p:nvSpPr>
        <p:spPr>
          <a:xfrm rot="16200000">
            <a:off x="535360" y="3280792"/>
            <a:ext cx="202460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6-6ds-oh-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eq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[; </a:t>
            </a:r>
            <a:r>
              <a:rPr lang="en-US" sz="900" dirty="0">
                <a:solidFill>
                  <a:schemeClr val="tx1"/>
                </a:solidFill>
                <a:latin typeface="Kruti Dev 011" pitchFamily="2" charset="0"/>
              </a:rPr>
              <a:t>QhMj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&amp;2 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82" name="Rectangle 281"/>
          <p:cNvSpPr/>
          <p:nvPr/>
        </p:nvSpPr>
        <p:spPr>
          <a:xfrm rot="16200000">
            <a:off x="395536" y="2132856"/>
            <a:ext cx="201622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6-6ds-oh-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fjtoZ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Kruti Dev 011" pitchFamily="2" charset="0"/>
              </a:rPr>
              <a:t>QhMj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2475384" y="692696"/>
            <a:ext cx="202460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6-6ds-oh-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eq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[;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QhMj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483768" y="836712"/>
            <a:ext cx="201622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6-6ds-oh-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fjtoZ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Kruti Dev 011" pitchFamily="2" charset="0"/>
              </a:rPr>
              <a:t>QhMj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2483768" y="989112"/>
            <a:ext cx="201622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6-6ds-oh-]Hkkx&amp;5,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2483768" y="1124744"/>
            <a:ext cx="201622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6-6ds-oh-]Hkkx&amp;6,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3239852" y="1556792"/>
            <a:ext cx="75608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6-6ds-oh-]Hkkx&amp;5, ,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oa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6,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236296" y="3401814"/>
            <a:ext cx="1152128" cy="6752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Kruti Dev 011" pitchFamily="2" charset="0"/>
              </a:rPr>
              <a:t>ch-ih-Vh-Tkh</a:t>
            </a:r>
            <a:r>
              <a:rPr lang="en-US" sz="1400" dirty="0" smtClean="0">
                <a:solidFill>
                  <a:schemeClr val="tx1"/>
                </a:solidFill>
                <a:latin typeface="Kruti Dev 011" pitchFamily="2" charset="0"/>
              </a:rPr>
              <a:t>-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Kruti Dev 011" pitchFamily="2" charset="0"/>
              </a:rPr>
              <a:t>iSdst</a:t>
            </a:r>
            <a:r>
              <a:rPr lang="en-US" sz="1400" dirty="0" smtClean="0">
                <a:solidFill>
                  <a:schemeClr val="tx1"/>
                </a:solidFill>
                <a:latin typeface="Kruti Dev 011" pitchFamily="2" charset="0"/>
              </a:rPr>
              <a:t>&amp; 011&amp;01ch</a:t>
            </a:r>
            <a:endParaRPr lang="en-IN" sz="1400" dirty="0">
              <a:solidFill>
                <a:schemeClr val="tx1"/>
              </a:solidFill>
              <a:latin typeface="Kruti Dev 011" pitchFamily="2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7596336" y="4077072"/>
            <a:ext cx="0" cy="208823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 rot="16200000">
            <a:off x="6552218" y="5193196"/>
            <a:ext cx="1944217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11ds-oh-]lcLVs’ku&amp;48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ls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7884368" y="4077072"/>
            <a:ext cx="0" cy="20882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6840250" y="5193196"/>
            <a:ext cx="1944217" cy="288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415oksYV-]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lh-Mh-lh-ih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- </a:t>
            </a:r>
            <a:r>
              <a:rPr lang="en-US" sz="900" dirty="0" err="1" smtClean="0">
                <a:solidFill>
                  <a:schemeClr val="tx1"/>
                </a:solidFill>
                <a:latin typeface="Kruti Dev 011" pitchFamily="2" charset="0"/>
              </a:rPr>
              <a:t>ls</a:t>
            </a:r>
            <a:r>
              <a:rPr lang="en-US" sz="900" dirty="0" smtClean="0">
                <a:solidFill>
                  <a:schemeClr val="tx1"/>
                </a:solidFill>
                <a:latin typeface="Kruti Dev 011" pitchFamily="2" charset="0"/>
              </a:rPr>
              <a:t> </a:t>
            </a:r>
            <a:endParaRPr lang="en-IN" sz="900" dirty="0">
              <a:solidFill>
                <a:schemeClr val="tx1"/>
              </a:solidFill>
              <a:latin typeface="Kruti Dev 011" pitchFamily="2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6084168" y="1268760"/>
            <a:ext cx="1080120" cy="83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375</Words>
  <Application>Microsoft Office PowerPoint</Application>
  <PresentationFormat>On-screen Show (4:3)</PresentationFormat>
  <Paragraphs>59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LUHA BK</dc:creator>
  <cp:lastModifiedBy>LUHA BK</cp:lastModifiedBy>
  <cp:revision>6</cp:revision>
  <dcterms:created xsi:type="dcterms:W3CDTF">2015-09-09T09:45:48Z</dcterms:created>
  <dcterms:modified xsi:type="dcterms:W3CDTF">2015-10-05T04:08:56Z</dcterms:modified>
</cp:coreProperties>
</file>