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devri" userId="91940fcd53e0849a" providerId="LiveId" clId="{413E7AD0-3469-4285-BBFD-DBEC86A67B2C}"/>
    <pc:docChg chg="modSld">
      <pc:chgData name="Ankit devri" userId="91940fcd53e0849a" providerId="LiveId" clId="{413E7AD0-3469-4285-BBFD-DBEC86A67B2C}" dt="2021-12-08T05:53:01.450" v="232" actId="20577"/>
      <pc:docMkLst>
        <pc:docMk/>
      </pc:docMkLst>
      <pc:sldChg chg="modSp mod">
        <pc:chgData name="Ankit devri" userId="91940fcd53e0849a" providerId="LiveId" clId="{413E7AD0-3469-4285-BBFD-DBEC86A67B2C}" dt="2021-12-08T05:53:01.450" v="232" actId="20577"/>
        <pc:sldMkLst>
          <pc:docMk/>
          <pc:sldMk cId="1357794068" sldId="268"/>
        </pc:sldMkLst>
        <pc:spChg chg="mod">
          <ac:chgData name="Ankit devri" userId="91940fcd53e0849a" providerId="LiveId" clId="{413E7AD0-3469-4285-BBFD-DBEC86A67B2C}" dt="2021-12-08T05:53:01.450" v="232" actId="20577"/>
          <ac:spMkLst>
            <pc:docMk/>
            <pc:sldMk cId="1357794068" sldId="268"/>
            <ac:spMk id="3" creationId="{7B2C9BAF-C6B2-4CFA-941D-D53F7AC1EEB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On </a:t>
          </a:r>
          <a:r>
            <a:rPr lang="en-US" b="1" dirty="0"/>
            <a:t>FAISHON MNIST</a:t>
          </a:r>
          <a:r>
            <a:rPr lang="en-US" dirty="0"/>
            <a:t> dataset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Accuracy was 74.25%.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On </a:t>
          </a:r>
          <a:r>
            <a:rPr lang="en-US" b="1" dirty="0"/>
            <a:t>MNIST</a:t>
          </a:r>
          <a:r>
            <a:rPr lang="en-US" dirty="0"/>
            <a:t> dataset accuracy was around 93.12% 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On</a:t>
          </a:r>
          <a:r>
            <a:rPr lang="en-US" baseline="0" dirty="0"/>
            <a:t> Being trained on both the Datasets the model was 74% accurate.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On </a:t>
          </a:r>
          <a:r>
            <a:rPr lang="en-US" sz="1500" b="1" kern="1200" dirty="0"/>
            <a:t>FAISHON MNIST</a:t>
          </a:r>
          <a:r>
            <a:rPr lang="en-US" sz="1500" kern="1200" dirty="0"/>
            <a:t> dataset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Accuracy was 74.25%.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On </a:t>
          </a:r>
          <a:r>
            <a:rPr lang="en-US" sz="1500" b="1" kern="1200" dirty="0"/>
            <a:t>MNIST</a:t>
          </a:r>
          <a:r>
            <a:rPr lang="en-US" sz="1500" kern="1200" dirty="0"/>
            <a:t> dataset accuracy was around 93.12% 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On</a:t>
          </a:r>
          <a:r>
            <a:rPr lang="en-US" sz="1500" kern="1200" baseline="0" dirty="0"/>
            <a:t> Being trained on both the Datasets the model was 74% accurate.</a:t>
          </a:r>
          <a:endParaRPr lang="en-US" sz="15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Denoising Autoencoder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638F-F630-48F2-892E-A06A6228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6248C-6CCA-4B62-93E2-0205D686B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13" y="1920731"/>
            <a:ext cx="10058400" cy="205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BB4A1-9508-49A3-8609-DE4EAE6D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79" y="4406656"/>
            <a:ext cx="6783641" cy="1383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31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DE98-E427-43FA-8F7A-5F3D6CE5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63005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E2CA-ACA4-4850-95B6-778A0AEC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2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F7CF-F42C-44AD-974D-607D86BD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248" y="1280158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What is an Auto Encoder?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3FC5-C5E7-47BF-83B9-5C05CD93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746" y="3054435"/>
            <a:ext cx="9187343" cy="1864873"/>
          </a:xfrm>
        </p:spPr>
        <p:txBody>
          <a:bodyPr/>
          <a:lstStyle/>
          <a:p>
            <a:r>
              <a:rPr lang="en-US" sz="1800" b="0" dirty="0">
                <a:solidFill>
                  <a:srgbClr val="0F0D29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 autoencoder is a type of artificial neural network used to learn efficient encodings of unlabeled data (unsupervised learning) through the encoder. The encoding is then processed by a decoder attempting to regenerate the input from the encoding. </a:t>
            </a:r>
            <a:endParaRPr lang="en-IN" sz="1800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16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08E2-165B-48A0-AA9F-FC0A2B1C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00649"/>
            <a:ext cx="10058400" cy="1371600"/>
          </a:xfrm>
        </p:spPr>
        <p:txBody>
          <a:bodyPr/>
          <a:lstStyle/>
          <a:p>
            <a:r>
              <a:rPr lang="en-US" dirty="0"/>
              <a:t>Applications of Auto Encoders: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E423-ECA5-4858-A3F7-44D408A5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576" y="2499918"/>
            <a:ext cx="8103765" cy="3251489"/>
          </a:xfrm>
        </p:spPr>
        <p:txBody>
          <a:bodyPr/>
          <a:lstStyle/>
          <a:p>
            <a:r>
              <a:rPr lang="en-US" dirty="0"/>
              <a:t>Denoising the input data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Image Processing and Reconstruction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89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B867-DC92-4CDC-84E7-E1AF09E0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Denoising Auto Encoder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282B-6B8B-4218-8EC2-7604B854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33" y="2170232"/>
            <a:ext cx="9011174" cy="3849624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denoising autoencoder is a type of autoencoder which removes noise from input to improve the quality of the data.</a:t>
            </a:r>
            <a:endParaRPr lang="en-IN" sz="1800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N" sz="1800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Aim of the autoencoder is use black and white images and remove noise from them and produce clean image without noise. </a:t>
            </a:r>
            <a:endParaRPr lang="en-IN" sz="1800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86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EB58-D646-44B5-8378-1D7E929E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 Encoder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84D27-46C5-4043-946C-73E6942FC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535" y="1647861"/>
            <a:ext cx="6669248" cy="4727771"/>
          </a:xfrm>
        </p:spPr>
      </p:pic>
    </p:spTree>
    <p:extLst>
      <p:ext uri="{BB962C8B-B14F-4D97-AF65-F5344CB8AC3E}">
        <p14:creationId xmlns:p14="http://schemas.microsoft.com/office/powerpoint/2010/main" val="28590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5C9C-F204-4862-8EE9-10D38C86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Denoising Autoencoder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62BFF-01D8-4B55-9104-3EA54E093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349" y="1635853"/>
            <a:ext cx="9189302" cy="4689446"/>
          </a:xfrm>
        </p:spPr>
      </p:pic>
    </p:spTree>
    <p:extLst>
      <p:ext uri="{BB962C8B-B14F-4D97-AF65-F5344CB8AC3E}">
        <p14:creationId xmlns:p14="http://schemas.microsoft.com/office/powerpoint/2010/main" val="189616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8218-5E31-4E1A-80DF-3B8DFB6A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802" y="39931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D3D9C-F48F-4A93-BE2A-CC4A57A9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51" y="1602297"/>
            <a:ext cx="7631503" cy="4613945"/>
          </a:xfrm>
        </p:spPr>
      </p:pic>
    </p:spTree>
    <p:extLst>
      <p:ext uri="{BB962C8B-B14F-4D97-AF65-F5344CB8AC3E}">
        <p14:creationId xmlns:p14="http://schemas.microsoft.com/office/powerpoint/2010/main" val="65393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8701-475B-40C2-8359-36E9BCA3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Model Training Details: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9BAF-C6B2-4CFA-941D-D53F7AC1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83" y="2111509"/>
            <a:ext cx="8398778" cy="3849624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Autoencoder was trained with 60000 sample images from the </a:t>
            </a:r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MNIST</a:t>
            </a: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dataset , with batch size of 200 images and </a:t>
            </a:r>
            <a:r>
              <a:rPr lang="en-US" sz="1800" b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60 epochs.</a:t>
            </a:r>
            <a:endParaRPr lang="en-IN" sz="1800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82A75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</a:t>
            </a: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here were 60000 sample images from the </a:t>
            </a:r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FASHION MNIST</a:t>
            </a: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dataset, with batch size of 200  images and 75 epochs.</a:t>
            </a:r>
          </a:p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both cases the training set was with 60000 images and the test set was containing 10000 images.</a:t>
            </a:r>
            <a:endParaRPr lang="en-IN" sz="1800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loss function used was </a:t>
            </a:r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 cross entropy</a:t>
            </a: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optimizer used was </a:t>
            </a:r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Adam</a:t>
            </a: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IN" sz="1800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79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54024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{1A8B9363-AEFB-44BE-9FB0-F266A717AA9F}tf78438558_win32</Template>
  <TotalTime>51</TotalTime>
  <Words>245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Garamond</vt:lpstr>
      <vt:lpstr>SavonVTI</vt:lpstr>
      <vt:lpstr>Denoising Autoencoder</vt:lpstr>
      <vt:lpstr>What is an Auto Encoder?</vt:lpstr>
      <vt:lpstr>Applications of Auto Encoders:</vt:lpstr>
      <vt:lpstr>Denoising Auto Encoder</vt:lpstr>
      <vt:lpstr>Auto Encoder Architecture</vt:lpstr>
      <vt:lpstr>Architecture of Denoising Autoencoder</vt:lpstr>
      <vt:lpstr>CODE</vt:lpstr>
      <vt:lpstr> Model Training Details: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Denoising Autoencoder</dc:title>
  <dc:creator>Ankit devri</dc:creator>
  <cp:lastModifiedBy>Ankit devri</cp:lastModifiedBy>
  <cp:revision>1</cp:revision>
  <dcterms:created xsi:type="dcterms:W3CDTF">2021-12-04T08:52:12Z</dcterms:created>
  <dcterms:modified xsi:type="dcterms:W3CDTF">2021-12-08T05:53:11Z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