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/>
    <p:restoredTop sz="95360"/>
  </p:normalViewPr>
  <p:slideViewPr>
    <p:cSldViewPr snapToGrid="0" snapToObjects="1">
      <p:cViewPr varScale="1">
        <p:scale>
          <a:sx n="131" d="100"/>
          <a:sy n="13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3125-2356-DC4E-AC66-EE84B65DD5B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2CF02-EB33-BB48-B004-9388FDCB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CF02-EB33-BB48-B004-9388FDCBFF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32B-26A7-854C-AD51-3F50BFFD0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8E36-E2D4-FF42-8440-2B1F2DA4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95C1-1B49-3747-ADE8-A57DDC85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AA00-6D98-334E-801E-F8A2F6DC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3270-684E-C94A-B370-5A19DC07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FCA8-879B-7D49-A61E-E2A015E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0628B-2A98-1B4B-8C91-200D7B34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18FF-F8D3-B647-841D-7B563B24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67FD-5AA3-7243-BF26-907A3F98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D53F-6091-CF49-976F-8F1A2BF6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E8309-147D-5840-A0CB-7A7156376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65675-6951-8A40-9D42-0B2A5AE4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C37-A1CE-4344-BD69-B8F2A35A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A5B-93B4-664F-8B54-5C5A4891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43BE-0D42-CB40-B28A-52A1A6F6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7C81-6344-F24E-975B-A1F84B4C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4F1D-73C1-5949-B312-55699B3E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42F9-58D6-F941-95FB-8808700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B41D-3383-2249-959D-826EFB17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6753-ED72-E440-B17B-2A08FB3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40B-F803-B348-BF77-74DCFB4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B36A-4718-BB4D-8B25-312E0BE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0B8E-0DE6-0E43-A32F-D18FCA1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4E95-5437-0F42-BEC8-8EEEEF7A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EA0-948D-894B-BFE5-B6118020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C0BC-48D7-CC46-8B06-6B4079A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50EE-7B80-264B-902F-8819EE43A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AB43-E038-B44F-AD20-98ED92D6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3879-0EEC-9F49-805A-300F3A67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E5641-C894-F245-A9AE-E0934364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FFA8-B86F-784D-AD29-03B0E79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D1A0-9C1A-F041-B76E-E5FE80B6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B8C0-78E5-3E41-8D28-D9A28821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7A7F-FE0C-0F43-AC9D-D8FBBDE3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7B07A-EA2E-CB4E-BBD0-E13BCB203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E9800-E642-A844-946A-B6746E78F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2EEA-269A-8F44-B8E2-07DB4780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FCC20-B57D-0B42-B9C0-DEEC39B4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FC3A2-B5A9-494A-9CE7-6D63E0F2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04A5-8B72-BB4C-81A0-E5DC36B5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DACC0-D8C3-2B43-9AA5-7D0746FC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7FCF2-CB91-9941-975C-C96EF58A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4647F-B33F-D043-9876-FC8DB3C9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863A9-D470-6C44-A9FC-6B84B2D1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7CEE-DEEC-0A4B-B086-AA8BACC4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82CBA-69BF-E94F-B9A7-2D9CAE31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7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8F4F-8D53-9945-BD36-7103DAD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F1F5-ED1F-6A4C-B2F0-F2F07239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EE41-9728-D549-B265-E92F6B8F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852D3-8CAD-FA4F-9777-229B04C0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BFBB-E25C-CC46-8275-65CCEAFA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F66B-7B7D-044F-BE7D-8AD62E57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D42-0B87-8648-B59C-B632DC86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2F455-DD18-EC45-B423-FB987F466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FAEBF-B30B-8E49-8650-CC41B12C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C9FE-41F2-6F43-856D-EF70F40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3BA9-8BC5-A942-8D03-75FB8099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665E-0BF7-D141-88DF-9E65223D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3477F-FC6B-504A-9FF2-2E860BD1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A3E5-C07F-F84E-9CC4-1992C1B9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3D2C-12A6-CA42-84D8-7A1A81F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4F4F-B407-B049-A61B-A2248E60A9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EE0E-FA83-0E4A-B3F0-098FD1E4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D30B-7E38-8B4E-82E2-864061C5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58C4-E820-9A44-A0EF-688C83DDA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6B10-B0A4-164B-8D02-5742B915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2" y="0"/>
            <a:ext cx="10515600" cy="882981"/>
          </a:xfrm>
        </p:spPr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829-D97E-2C45-9E67-5C50DEED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17" y="979876"/>
            <a:ext cx="11697069" cy="5032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highlight>
                  <a:srgbClr val="FFFF00"/>
                </a:highlight>
              </a:rPr>
              <a:t>Problem 1:</a:t>
            </a:r>
            <a:r>
              <a:rPr lang="en-US" sz="2400" dirty="0"/>
              <a:t>  (5pt</a:t>
            </a:r>
            <a:r>
              <a:rPr lang="en-US" sz="2400"/>
              <a:t>) When </a:t>
            </a:r>
            <a:r>
              <a:rPr lang="en-US" sz="2400" dirty="0"/>
              <a:t>could recursion cause stack overflow</a:t>
            </a:r>
            <a:r>
              <a:rPr lang="zh-CN" altLang="en-US" sz="2400" dirty="0"/>
              <a:t> </a:t>
            </a:r>
            <a:r>
              <a:rPr lang="en-US" altLang="zh-CN" sz="2400" dirty="0"/>
              <a:t>error like this?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2F5D53-B82A-E444-8EE0-E27E6600D760}"/>
              </a:ext>
            </a:extLst>
          </p:cNvPr>
          <p:cNvSpPr txBox="1">
            <a:spLocks/>
          </p:cNvSpPr>
          <p:nvPr/>
        </p:nvSpPr>
        <p:spPr>
          <a:xfrm>
            <a:off x="234516" y="2107609"/>
            <a:ext cx="11697069" cy="94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highlight>
                  <a:srgbClr val="FFFF00"/>
                </a:highlight>
              </a:rPr>
              <a:t>Problem 2:</a:t>
            </a:r>
            <a:r>
              <a:rPr lang="en-US" sz="2400" dirty="0"/>
              <a:t>  (5pt) If one claims “recursion is always better than iterative method”, </a:t>
            </a:r>
          </a:p>
          <a:p>
            <a:pPr marL="0" indent="0" algn="just">
              <a:buNone/>
            </a:pPr>
            <a:r>
              <a:rPr lang="en-US" sz="2400" dirty="0"/>
              <a:t>Do you agree? Why or Why not?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65A6B0-C48F-5F43-924C-61DA90F0AEC9}"/>
              </a:ext>
            </a:extLst>
          </p:cNvPr>
          <p:cNvSpPr txBox="1">
            <a:spLocks/>
          </p:cNvSpPr>
          <p:nvPr/>
        </p:nvSpPr>
        <p:spPr>
          <a:xfrm>
            <a:off x="247465" y="3284430"/>
            <a:ext cx="11697069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highlight>
                  <a:srgbClr val="FFFF00"/>
                </a:highlight>
              </a:rPr>
              <a:t>Problem 3:</a:t>
            </a:r>
            <a:r>
              <a:rPr lang="en-US" sz="2400" dirty="0"/>
              <a:t>  (10pt) Finish the following code to </a:t>
            </a:r>
            <a:r>
              <a:rPr lang="en-US" sz="2400" b="1" u="sng" dirty="0"/>
              <a:t>print a single linked list values backward </a:t>
            </a:r>
          </a:p>
          <a:p>
            <a:pPr marL="514350" indent="-514350" algn="just">
              <a:buFont typeface="+mj-lt"/>
              <a:buAutoNum type="alphaU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248D8-63A2-A443-B112-BC8B871F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" y="4436608"/>
            <a:ext cx="8539696" cy="139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D77231-8E24-4C42-B941-C1706FE239BF}"/>
              </a:ext>
            </a:extLst>
          </p:cNvPr>
          <p:cNvSpPr/>
          <p:nvPr/>
        </p:nvSpPr>
        <p:spPr>
          <a:xfrm>
            <a:off x="93912" y="6488668"/>
            <a:ext cx="39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Single Linked List has </a:t>
            </a:r>
            <a:r>
              <a:rPr lang="en-US" b="1" dirty="0">
                <a:solidFill>
                  <a:srgbClr val="C00000"/>
                </a:solidFill>
              </a:rPr>
              <a:t>no dummy node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78C799-CF71-274D-908A-62BE2B998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403" y="4073769"/>
            <a:ext cx="2791182" cy="26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2B4D91-31EB-A342-847E-49B02AEBBA30}"/>
              </a:ext>
            </a:extLst>
          </p:cNvPr>
          <p:cNvSpPr/>
          <p:nvPr/>
        </p:nvSpPr>
        <p:spPr>
          <a:xfrm>
            <a:off x="5397531" y="6487812"/>
            <a:ext cx="289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(String str)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2204F1-2234-934E-872B-CC1CDB88E4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60" t="15750" r="3996" b="18987"/>
          <a:stretch/>
        </p:blipFill>
        <p:spPr>
          <a:xfrm>
            <a:off x="3769112" y="1493261"/>
            <a:ext cx="5167497" cy="448091"/>
          </a:xfrm>
          <a:prstGeom prst="rect">
            <a:avLst/>
          </a:prstGeom>
          <a:ln w="2540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0C03F8-2291-2F45-A2EF-8EF29FEE884A}"/>
              </a:ext>
            </a:extLst>
          </p:cNvPr>
          <p:cNvSpPr txBox="1"/>
          <p:nvPr/>
        </p:nvSpPr>
        <p:spPr>
          <a:xfrm>
            <a:off x="434898" y="4077162"/>
            <a:ext cx="433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Input 1</a:t>
            </a:r>
            <a:r>
              <a:rPr lang="en-US" dirty="0">
                <a:sym typeface="Wingdings" pitchFamily="2" charset="2"/>
              </a:rPr>
              <a:t>234   output: 4 3 2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6AC-664A-E14F-8CE1-556893F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3CDA-2118-BB42-9A6C-90ED5FFC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never stopped when, for example the stopping condition is missed.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6AC-664A-E14F-8CE1-556893F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3CDA-2118-BB42-9A6C-90ED5FFC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what “better” means. If it means performance, then disagree because recursion could suffer from duplicated subproblems issue and has worse performance than iterative method. </a:t>
            </a:r>
          </a:p>
          <a:p>
            <a:endParaRPr lang="en-US" dirty="0"/>
          </a:p>
          <a:p>
            <a:r>
              <a:rPr lang="en-US" dirty="0"/>
              <a:t>Also recursion code is limited by stack memory size while iterative method uses memory in heap which is larger in size than stack</a:t>
            </a:r>
          </a:p>
          <a:p>
            <a:endParaRPr lang="en-US" dirty="0"/>
          </a:p>
          <a:p>
            <a:r>
              <a:rPr lang="en-US" dirty="0"/>
              <a:t>If “better” means less code to write then agree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6AC-664A-E14F-8CE1-556893F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3CDA-2118-BB42-9A6C-90ED5FFC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F9DE6-B843-B940-B173-C922E95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64" y="2276273"/>
            <a:ext cx="8321271" cy="31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183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Quiz 2</vt:lpstr>
      <vt:lpstr>Answer 1</vt:lpstr>
      <vt:lpstr>Answer 2</vt:lpstr>
      <vt:lpstr>Answer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Peng Du</dc:creator>
  <cp:lastModifiedBy>Peng Du</cp:lastModifiedBy>
  <cp:revision>24</cp:revision>
  <dcterms:created xsi:type="dcterms:W3CDTF">2020-02-05T23:47:29Z</dcterms:created>
  <dcterms:modified xsi:type="dcterms:W3CDTF">2020-02-16T08:31:52Z</dcterms:modified>
</cp:coreProperties>
</file>