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23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0F63-EF8B-409E-9D83-9120A3A6CD9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33CD-A250-45FD-BAC8-9E440B6E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2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0F63-EF8B-409E-9D83-9120A3A6CD9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33CD-A250-45FD-BAC8-9E440B6E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0F63-EF8B-409E-9D83-9120A3A6CD9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33CD-A250-45FD-BAC8-9E440B6E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4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0F63-EF8B-409E-9D83-9120A3A6CD9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33CD-A250-45FD-BAC8-9E440B6E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2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0F63-EF8B-409E-9D83-9120A3A6CD9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33CD-A250-45FD-BAC8-9E440B6E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0F63-EF8B-409E-9D83-9120A3A6CD9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33CD-A250-45FD-BAC8-9E440B6E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9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0F63-EF8B-409E-9D83-9120A3A6CD9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33CD-A250-45FD-BAC8-9E440B6E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8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0F63-EF8B-409E-9D83-9120A3A6CD9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33CD-A250-45FD-BAC8-9E440B6E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9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0F63-EF8B-409E-9D83-9120A3A6CD9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33CD-A250-45FD-BAC8-9E440B6E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9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0F63-EF8B-409E-9D83-9120A3A6CD9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33CD-A250-45FD-BAC8-9E440B6E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9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0F63-EF8B-409E-9D83-9120A3A6CD9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33CD-A250-45FD-BAC8-9E440B6E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0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50F63-EF8B-409E-9D83-9120A3A6CD9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433CD-A250-45FD-BAC8-9E440B6E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Love Big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105400"/>
          </a:xfrm>
        </p:spPr>
        <p:txBody>
          <a:bodyPr>
            <a:normAutofit fontScale="47500" lnSpcReduction="20000"/>
          </a:bodyPr>
          <a:lstStyle/>
          <a:p>
            <a:pPr marL="0" indent="0" fontAlgn="base">
              <a:buNone/>
            </a:pPr>
            <a:r>
              <a:rPr lang="en-US" sz="5100" i="1" dirty="0"/>
              <a:t>Weatherman's calling for rain and cloudy skies</a:t>
            </a:r>
            <a:r>
              <a:rPr lang="en-US" sz="5100" dirty="0"/>
              <a:t/>
            </a:r>
            <a:br>
              <a:rPr lang="en-US" sz="5100" dirty="0"/>
            </a:br>
            <a:r>
              <a:rPr lang="en-US" sz="5100" i="1" dirty="0" smtClean="0"/>
              <a:t>But </a:t>
            </a:r>
            <a:r>
              <a:rPr lang="en-US" sz="5100" i="1" dirty="0"/>
              <a:t>in my heart it's always sunny and 75</a:t>
            </a:r>
            <a:endParaRPr lang="en-US" sz="5100" dirty="0"/>
          </a:p>
          <a:p>
            <a:pPr marL="0" indent="0" fontAlgn="base">
              <a:buNone/>
            </a:pPr>
            <a:r>
              <a:rPr lang="en-US" sz="5100" i="1" dirty="0"/>
              <a:t>Been that way ever since I was a kid</a:t>
            </a:r>
            <a:endParaRPr lang="en-US" sz="5100" dirty="0"/>
          </a:p>
          <a:p>
            <a:pPr marL="0" indent="0" fontAlgn="base">
              <a:buNone/>
            </a:pPr>
            <a:r>
              <a:rPr lang="en-US" sz="5100" i="1" dirty="0"/>
              <a:t>That's just me, I love big.</a:t>
            </a:r>
            <a:endParaRPr lang="en-US" sz="5100" dirty="0"/>
          </a:p>
          <a:p>
            <a:pPr marL="0" indent="0" fontAlgn="base">
              <a:buNone/>
            </a:pPr>
            <a:r>
              <a:rPr lang="en-US" sz="5100" i="1" dirty="0"/>
              <a:t>The way I laugh, the way I smile</a:t>
            </a:r>
            <a:endParaRPr lang="en-US" sz="5100" dirty="0"/>
          </a:p>
          <a:p>
            <a:pPr marL="0" indent="0" fontAlgn="base">
              <a:buNone/>
            </a:pPr>
            <a:r>
              <a:rPr lang="en-US" sz="5100" i="1" dirty="0"/>
              <a:t>The way I hug a friend I haven't seen in a while</a:t>
            </a:r>
            <a:endParaRPr lang="en-US" sz="5100" dirty="0"/>
          </a:p>
          <a:p>
            <a:pPr marL="0" indent="0" fontAlgn="base">
              <a:buNone/>
            </a:pPr>
            <a:r>
              <a:rPr lang="en-US" sz="5100" i="1" dirty="0"/>
              <a:t>It's who I am, it's how I live</a:t>
            </a:r>
            <a:endParaRPr lang="en-US" sz="5100" dirty="0"/>
          </a:p>
          <a:p>
            <a:pPr marL="0" indent="0" fontAlgn="base">
              <a:buNone/>
            </a:pPr>
            <a:r>
              <a:rPr lang="en-US" sz="5100" i="1" dirty="0"/>
              <a:t>I love big</a:t>
            </a:r>
            <a:endParaRPr lang="en-US" sz="5100" dirty="0"/>
          </a:p>
          <a:p>
            <a:pPr marL="0" indent="0" fontAlgn="base">
              <a:buNone/>
            </a:pPr>
            <a:r>
              <a:rPr lang="en-US" sz="5100" i="1" dirty="0"/>
              <a:t>Go be brave, go be brave</a:t>
            </a:r>
            <a:endParaRPr lang="en-US" sz="5100" dirty="0"/>
          </a:p>
          <a:p>
            <a:pPr marL="0" indent="0" fontAlgn="base">
              <a:buNone/>
            </a:pPr>
            <a:r>
              <a:rPr lang="en-US" sz="5100" i="1" dirty="0"/>
              <a:t>Don't be afraid going for the gold</a:t>
            </a:r>
            <a:endParaRPr lang="en-US" sz="5100" dirty="0"/>
          </a:p>
          <a:p>
            <a:pPr marL="0" indent="0" fontAlgn="base">
              <a:buNone/>
            </a:pPr>
            <a:r>
              <a:rPr lang="en-US" sz="5100" i="1" dirty="0"/>
              <a:t>It's who we are, it's how we live</a:t>
            </a:r>
            <a:endParaRPr lang="en-US" sz="5100" dirty="0"/>
          </a:p>
          <a:p>
            <a:pPr marL="0" indent="0" fontAlgn="base">
              <a:buNone/>
            </a:pPr>
            <a:r>
              <a:rPr lang="en-US" sz="5100" i="1" dirty="0"/>
              <a:t>I love </a:t>
            </a:r>
            <a:r>
              <a:rPr lang="en-US" sz="5100" i="1" dirty="0" smtClean="0"/>
              <a:t>big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sz="4200" dirty="0" smtClean="0"/>
              <a:t>by and about Children with Williams Syndrome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111447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arth over lunar lim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3" y="-685800"/>
            <a:ext cx="9067800" cy="906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5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https://www.poets.org/poetsorg/poem/sick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Poets in their Own Words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60960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https://www.youtube.com/watch?v=XOe9ygczcMA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33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22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 Love Big</vt:lpstr>
      <vt:lpstr>PowerPoint Presentation</vt:lpstr>
      <vt:lpstr>Poetry</vt:lpstr>
      <vt:lpstr>Poets in their Own Words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aasb</dc:creator>
  <cp:lastModifiedBy>aasb</cp:lastModifiedBy>
  <cp:revision>4</cp:revision>
  <dcterms:created xsi:type="dcterms:W3CDTF">2017-10-09T02:40:33Z</dcterms:created>
  <dcterms:modified xsi:type="dcterms:W3CDTF">2017-10-09T05:19:51Z</dcterms:modified>
</cp:coreProperties>
</file>