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 science of happiness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</a:p>
          <a:p>
            <a:r>
              <a:rPr lang="en-US" i="1" dirty="0" err="1" smtClean="0"/>
              <a:t>Rekhi</a:t>
            </a:r>
            <a:r>
              <a:rPr lang="en-US" i="1" dirty="0" smtClean="0"/>
              <a:t> Centre of Excellence for the Science of Happiness, IIT </a:t>
            </a:r>
            <a:r>
              <a:rPr lang="en-US" i="1" dirty="0" err="1" smtClean="0"/>
              <a:t>Kharagpur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 for successful course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Online participation &amp; attendance : 20% </a:t>
            </a:r>
          </a:p>
          <a:p>
            <a:r>
              <a:rPr lang="en-US" dirty="0" smtClean="0"/>
              <a:t>3. Project presentation and report: 30%</a:t>
            </a:r>
          </a:p>
          <a:p>
            <a:r>
              <a:rPr lang="en-US" dirty="0" smtClean="0"/>
              <a:t>3. End semester evaluation: 30%</a:t>
            </a:r>
          </a:p>
          <a:p>
            <a:r>
              <a:rPr lang="en-US" dirty="0" smtClean="0"/>
              <a:t>4. Quiz/tests for Mid-term assessment: 20%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Unless minimum requirements are met, students will not be given completion certificates.</a:t>
            </a:r>
          </a:p>
          <a:p>
            <a:r>
              <a:rPr lang="en-US" dirty="0" smtClean="0"/>
              <a:t>Grades will be relatively scored, based on scores of all the students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Material for dissemination by individual faculty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Slides</a:t>
            </a:r>
          </a:p>
          <a:p>
            <a:r>
              <a:rPr lang="en-US" dirty="0" smtClean="0"/>
              <a:t>Discussion forum</a:t>
            </a:r>
          </a:p>
          <a:p>
            <a:r>
              <a:rPr lang="en-US" dirty="0" smtClean="0"/>
              <a:t>Papers and articles</a:t>
            </a:r>
          </a:p>
          <a:p>
            <a:r>
              <a:rPr lang="en-US" dirty="0" smtClean="0"/>
              <a:t>Surveys in related areas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be covered (MKM)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Biology of happiness</a:t>
            </a:r>
          </a:p>
          <a:p>
            <a:r>
              <a:rPr lang="en-US" dirty="0" smtClean="0"/>
              <a:t>Misconceptions about happiness</a:t>
            </a:r>
          </a:p>
          <a:p>
            <a:r>
              <a:rPr lang="en-US" dirty="0" smtClean="0"/>
              <a:t>Theory &amp; models of happiness</a:t>
            </a:r>
          </a:p>
          <a:p>
            <a:r>
              <a:rPr lang="en-US" dirty="0" smtClean="0"/>
              <a:t>Roots of unhappiness</a:t>
            </a:r>
          </a:p>
          <a:p>
            <a:r>
              <a:rPr lang="en-US" dirty="0" smtClean="0"/>
              <a:t>Decision making bias &amp; happiness</a:t>
            </a:r>
          </a:p>
          <a:p>
            <a:r>
              <a:rPr lang="en-US" dirty="0" smtClean="0"/>
              <a:t>Creating happiness</a:t>
            </a:r>
          </a:p>
          <a:p>
            <a:r>
              <a:rPr lang="en-US" dirty="0" smtClean="0"/>
              <a:t>Technology &amp; happiness.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be covered (SC)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habits for happiness</a:t>
            </a:r>
          </a:p>
          <a:p>
            <a:r>
              <a:rPr lang="en-US" dirty="0" smtClean="0"/>
              <a:t>The 3 Cs (completion, comparing, and complaining) and stress management. </a:t>
            </a:r>
          </a:p>
          <a:p>
            <a:r>
              <a:rPr lang="en-US" dirty="0" smtClean="0"/>
              <a:t>Mindfulness  (covering 5 mindfulness practices and the five steps to it), or d) Three separations: self with self, self with others and self with nature.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be covered (SB)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Happiness and health </a:t>
            </a:r>
          </a:p>
          <a:p>
            <a:r>
              <a:rPr lang="en-US" dirty="0" smtClean="0"/>
              <a:t>The neuroscience of emotions</a:t>
            </a:r>
          </a:p>
          <a:p>
            <a:r>
              <a:rPr lang="en-US" dirty="0" smtClean="0"/>
              <a:t>We will also be looking at certain issues related to addiction specifically the relationship between THC and </a:t>
            </a:r>
            <a:r>
              <a:rPr lang="en-US" dirty="0" err="1" smtClean="0"/>
              <a:t>anandamide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be covered (VNG)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Relationship for Happiness</a:t>
            </a:r>
          </a:p>
          <a:p>
            <a:r>
              <a:rPr lang="en-US" dirty="0" smtClean="0"/>
              <a:t>Compassion, Empathy and Optimism</a:t>
            </a:r>
          </a:p>
          <a:p>
            <a:r>
              <a:rPr lang="en-US" dirty="0" smtClean="0"/>
              <a:t>Others who work with us matter: Altruism and Happiness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be covered (SM)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and happiness</a:t>
            </a:r>
          </a:p>
          <a:p>
            <a:r>
              <a:rPr lang="en-US" dirty="0" smtClean="0"/>
              <a:t>Work place and happiness</a:t>
            </a:r>
          </a:p>
          <a:p>
            <a:r>
              <a:rPr lang="en-US" dirty="0" smtClean="0"/>
              <a:t>Leadership and happiness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be covered (DS)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Concept, Measures, benefits, and correlates of happiness and interventions </a:t>
            </a:r>
          </a:p>
          <a:p>
            <a:r>
              <a:rPr lang="en-US" dirty="0" smtClean="0"/>
              <a:t>Character strength, values, and happiness</a:t>
            </a:r>
          </a:p>
          <a:p>
            <a:r>
              <a:rPr lang="en-US" dirty="0" smtClean="0"/>
              <a:t>Writing project reports on Happiness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be covered (RG)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 and happiness</a:t>
            </a:r>
          </a:p>
          <a:p>
            <a:r>
              <a:rPr lang="en-US" dirty="0" smtClean="0"/>
              <a:t>Resilience and happiness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to be covered (PP)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Introductory talks</a:t>
            </a:r>
          </a:p>
          <a:p>
            <a:r>
              <a:rPr lang="en-US" dirty="0" smtClean="0"/>
              <a:t>Project discussions</a:t>
            </a:r>
          </a:p>
          <a:p>
            <a:r>
              <a:rPr lang="en-US" dirty="0" smtClean="0"/>
              <a:t>Generosity and happiness</a:t>
            </a:r>
          </a:p>
          <a:p>
            <a:r>
              <a:rPr lang="en-US" dirty="0" smtClean="0"/>
              <a:t>Give and take</a:t>
            </a:r>
          </a:p>
          <a:p>
            <a:r>
              <a:rPr lang="en-US" dirty="0" smtClean="0"/>
              <a:t>Nudging your way to happiness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265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the science of happiness</vt:lpstr>
      <vt:lpstr>Areas to be covered (MKM)</vt:lpstr>
      <vt:lpstr>Areas to be covered (SC)</vt:lpstr>
      <vt:lpstr>Areas to be covered (SB) </vt:lpstr>
      <vt:lpstr>Areas to be covered (VNG)</vt:lpstr>
      <vt:lpstr>Areas to be covered (SM)</vt:lpstr>
      <vt:lpstr>Areas to be covered (DS)</vt:lpstr>
      <vt:lpstr>Areas to be covered (RG)</vt:lpstr>
      <vt:lpstr>Areas to be covered (PP)</vt:lpstr>
      <vt:lpstr>Guidelines for successful course completion</vt:lpstr>
      <vt:lpstr>Material for dissemination by individual faculty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science of happiness</dc:title>
  <dc:creator>Prof P Patnaik</dc:creator>
  <cp:lastModifiedBy>Prof P Patnaik</cp:lastModifiedBy>
  <cp:revision>20</cp:revision>
  <dcterms:created xsi:type="dcterms:W3CDTF">2006-08-16T00:00:00Z</dcterms:created>
  <dcterms:modified xsi:type="dcterms:W3CDTF">2019-01-12T03:10:48Z</dcterms:modified>
</cp:coreProperties>
</file>