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86" r:id="rId3"/>
    <p:sldId id="287" r:id="rId4"/>
    <p:sldId id="295" r:id="rId5"/>
    <p:sldId id="29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2" autoAdjust="0"/>
    <p:restoredTop sz="94660"/>
  </p:normalViewPr>
  <p:slideViewPr>
    <p:cSldViewPr>
      <p:cViewPr varScale="1">
        <p:scale>
          <a:sx n="98" d="100"/>
          <a:sy n="98" d="100"/>
        </p:scale>
        <p:origin x="5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8BB57-683B-4AE3-BF39-AAC1A20A25C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86895-7A92-483C-B171-6A2F974F1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CF4B-7A3B-4B86-8692-172A71895D4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A7E-2034-405B-930B-4B70992E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CF4B-7A3B-4B86-8692-172A71895D4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A7E-2034-405B-930B-4B70992E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8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CF4B-7A3B-4B86-8692-172A71895D4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A7E-2034-405B-930B-4B70992E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0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CF4B-7A3B-4B86-8692-172A71895D4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A7E-2034-405B-930B-4B70992E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8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CF4B-7A3B-4B86-8692-172A71895D4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A7E-2034-405B-930B-4B70992E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CF4B-7A3B-4B86-8692-172A71895D4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A7E-2034-405B-930B-4B70992E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7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CF4B-7A3B-4B86-8692-172A71895D4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A7E-2034-405B-930B-4B70992E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0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CF4B-7A3B-4B86-8692-172A71895D4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A7E-2034-405B-930B-4B70992E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5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CF4B-7A3B-4B86-8692-172A71895D4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A7E-2034-405B-930B-4B70992E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6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CF4B-7A3B-4B86-8692-172A71895D4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A7E-2034-405B-930B-4B70992E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3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CF4B-7A3B-4B86-8692-172A71895D4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3A7E-2034-405B-930B-4B70992E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7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ECF4B-7A3B-4B86-8692-172A71895D4F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83A7E-2034-405B-930B-4B70992E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7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Neuroscience of Emotions  Part 3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Sangeeta Das Bhattacharya MD,MPH</a:t>
            </a:r>
          </a:p>
          <a:p>
            <a:r>
              <a:rPr lang="en-US" dirty="0" smtClean="0"/>
              <a:t>School of Medical Science and Technology IIT Kharagpur</a:t>
            </a:r>
          </a:p>
          <a:p>
            <a:endParaRPr lang="en-US" dirty="0"/>
          </a:p>
        </p:txBody>
      </p:sp>
      <p:pic>
        <p:nvPicPr>
          <p:cNvPr id="10" name="Picture 2" descr="diffusion mri hagmann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" b="2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95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Neuroscience of Emotion Part </a:t>
            </a:r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Big Ideas</a:t>
            </a:r>
          </a:p>
          <a:p>
            <a:pPr lvl="1"/>
            <a:r>
              <a:rPr lang="en-IN" dirty="0" smtClean="0"/>
              <a:t>Social Reality</a:t>
            </a:r>
          </a:p>
          <a:p>
            <a:pPr lvl="1"/>
            <a:r>
              <a:rPr lang="en-IN" dirty="0" smtClean="0"/>
              <a:t>Collective Intentionality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19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Two Big Ideas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Social Reality</a:t>
            </a:r>
          </a:p>
          <a:p>
            <a:pPr lvl="1"/>
            <a:r>
              <a:rPr lang="en-US" dirty="0" smtClean="0"/>
              <a:t>Creations of not individual minds but collections of human minds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37982" y="2667000"/>
            <a:ext cx="4384486" cy="21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4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Two Big Ideas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Collective Intentionality</a:t>
            </a:r>
          </a:p>
          <a:p>
            <a:pPr lvl="1"/>
            <a:r>
              <a:rPr lang="en-US" dirty="0"/>
              <a:t>Shared </a:t>
            </a:r>
            <a:r>
              <a:rPr lang="en-US" dirty="0" smtClean="0"/>
              <a:t>knowledge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Power of minds to be jointly directed at objects, matters of fact, states of affairs, goals, or values.</a:t>
            </a:r>
            <a:endParaRPr lang="en-US" dirty="0"/>
          </a:p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0" y="25146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0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Activity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groups</a:t>
            </a:r>
          </a:p>
          <a:p>
            <a:r>
              <a:rPr lang="en-IN" dirty="0" smtClean="0"/>
              <a:t>Discuss how many different languages you represent as a group</a:t>
            </a:r>
          </a:p>
          <a:p>
            <a:r>
              <a:rPr lang="en-IN" dirty="0" smtClean="0"/>
              <a:t>Come up with a word for to describe an emotion concept</a:t>
            </a:r>
          </a:p>
          <a:p>
            <a:r>
              <a:rPr lang="en-IN" dirty="0" smtClean="0"/>
              <a:t>Present it to the whole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8133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105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The Neuroscience of Emotions  Part 3</vt:lpstr>
      <vt:lpstr>Neuroscience of Emotion Part 3</vt:lpstr>
      <vt:lpstr>Two Big Ideas</vt:lpstr>
      <vt:lpstr>Two Big Ideas</vt:lpstr>
      <vt:lpstr>Activity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Neuroscience of Emotions  Part 2</dc:title>
  <dc:creator>aasb</dc:creator>
  <cp:lastModifiedBy>SangeetaDB</cp:lastModifiedBy>
  <cp:revision>23</cp:revision>
  <dcterms:created xsi:type="dcterms:W3CDTF">2018-10-02T18:05:47Z</dcterms:created>
  <dcterms:modified xsi:type="dcterms:W3CDTF">2019-02-05T03:57:24Z</dcterms:modified>
</cp:coreProperties>
</file>