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9.xml" ContentType="application/vnd.openxmlformats-officedocument.drawingml.diagramData+xml"/>
  <Override PartName="/ppt/diagrams/data8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74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3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5.xml" ContentType="application/vnd.openxmlformats-officedocument.drawingml.diagramColors+xml"/>
  <Override PartName="/ppt/diagrams/layout5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colors9.xml" ContentType="application/vnd.openxmlformats-officedocument.drawingml.diagramColors+xml"/>
  <Override PartName="/ppt/diagrams/quickStyle9.xml" ContentType="application/vnd.openxmlformats-officedocument.drawingml.diagramStyle+xml"/>
  <Override PartName="/ppt/diagrams/layout9.xml" ContentType="application/vnd.openxmlformats-officedocument.drawingml.diagramLayout+xml"/>
  <Override PartName="/ppt/theme/theme1.xml" ContentType="application/vnd.openxmlformats-officedocument.theme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drawing5.xml" ContentType="application/vnd.ms-office.drawingml.diagramDrawing+xml"/>
  <Override PartName="/ppt/notesMasters/notesMaster1.xml" ContentType="application/vnd.openxmlformats-officedocument.presentationml.notesMaster+xml"/>
  <Override PartName="/ppt/diagrams/quickStyle5.xml" ContentType="application/vnd.openxmlformats-officedocument.drawingml.diagramStyle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layout7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04" r:id="rId3"/>
    <p:sldId id="37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76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1" r:id="rId48"/>
    <p:sldId id="350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77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32" r:id="rId75"/>
    <p:sldId id="333" r:id="rId76"/>
    <p:sldId id="30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D7D"/>
    <a:srgbClr val="5B9BD5"/>
    <a:srgbClr val="820000"/>
    <a:srgbClr val="B5D0ED"/>
    <a:srgbClr val="CF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6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85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g"/><Relationship Id="rId4" Type="http://schemas.openxmlformats.org/officeDocument/2006/relationships/image" Target="../media/image18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g"/><Relationship Id="rId4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B2D5D-0099-41BB-8C7C-1E9BC34DBA8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207610-08F9-41D9-97B6-8A516052ADB6}">
      <dgm:prSet phldrT="[Text]" phldr="1" custT="1"/>
      <dgm:spPr>
        <a:solidFill>
          <a:srgbClr val="FF0000"/>
        </a:solidFill>
      </dgm:spPr>
      <dgm:t>
        <a:bodyPr/>
        <a:lstStyle/>
        <a:p>
          <a:endParaRPr lang="en-IN" sz="800" dirty="0"/>
        </a:p>
      </dgm:t>
    </dgm:pt>
    <dgm:pt modelId="{7855F609-8722-4874-BD22-F2DDBEE757A8}" type="parTrans" cxnId="{215186B5-1E05-4731-8CC3-060D0583932F}">
      <dgm:prSet/>
      <dgm:spPr/>
      <dgm:t>
        <a:bodyPr/>
        <a:lstStyle/>
        <a:p>
          <a:endParaRPr lang="en-IN"/>
        </a:p>
      </dgm:t>
    </dgm:pt>
    <dgm:pt modelId="{6203D634-ED38-46B3-8A9A-9ED39545FA67}" type="sibTrans" cxnId="{215186B5-1E05-4731-8CC3-060D0583932F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BFDED54E-D49D-4E60-8B2D-5F47F4962A6F}">
      <dgm:prSet phldrT="[Text]" phldr="1" custT="1"/>
      <dgm:spPr>
        <a:solidFill>
          <a:srgbClr val="0070C0"/>
        </a:solidFill>
      </dgm:spPr>
      <dgm:t>
        <a:bodyPr/>
        <a:lstStyle/>
        <a:p>
          <a:endParaRPr lang="en-IN" sz="800" dirty="0"/>
        </a:p>
      </dgm:t>
    </dgm:pt>
    <dgm:pt modelId="{98075046-4AF9-45CB-B50A-CA0373A52306}" type="parTrans" cxnId="{AF0197A5-C567-47BA-84EB-AD9C953F3D88}">
      <dgm:prSet/>
      <dgm:spPr/>
      <dgm:t>
        <a:bodyPr/>
        <a:lstStyle/>
        <a:p>
          <a:endParaRPr lang="en-IN"/>
        </a:p>
      </dgm:t>
    </dgm:pt>
    <dgm:pt modelId="{E2CF9272-9EDA-48C4-B3A9-E016318C1389}" type="sibTrans" cxnId="{AF0197A5-C567-47BA-84EB-AD9C953F3D88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A1FCAD07-3E4E-4A7B-9E67-1BF183A9C07D}">
      <dgm:prSet phldrT="[Text]" phldr="1" custT="1"/>
      <dgm:spPr>
        <a:solidFill>
          <a:srgbClr val="FFFF00"/>
        </a:solidFill>
      </dgm:spPr>
      <dgm:t>
        <a:bodyPr/>
        <a:lstStyle/>
        <a:p>
          <a:endParaRPr lang="en-IN" sz="800" dirty="0"/>
        </a:p>
      </dgm:t>
    </dgm:pt>
    <dgm:pt modelId="{74A9F577-4464-4A3A-A8B1-584ED2EBF5CE}" type="parTrans" cxnId="{035C254B-9895-4033-B420-4574C2B3FD47}">
      <dgm:prSet/>
      <dgm:spPr/>
      <dgm:t>
        <a:bodyPr/>
        <a:lstStyle/>
        <a:p>
          <a:endParaRPr lang="en-IN"/>
        </a:p>
      </dgm:t>
    </dgm:pt>
    <dgm:pt modelId="{034F68C9-7961-44AF-94D6-80AE80509D32}" type="sibTrans" cxnId="{035C254B-9895-4033-B420-4574C2B3FD47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A7D61003-173B-47EC-A060-13F3011F6A00}" type="pres">
      <dgm:prSet presAssocID="{0E7B2D5D-0099-41BB-8C7C-1E9BC34DBA8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21CFC8-B18F-4713-9CEC-D340F5FFA560}" type="pres">
      <dgm:prSet presAssocID="{36207610-08F9-41D9-97B6-8A516052AD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B01DB1-FCE0-43E7-8790-B686E119F88A}" type="pres">
      <dgm:prSet presAssocID="{6203D634-ED38-46B3-8A9A-9ED39545FA67}" presName="sibTrans" presStyleLbl="sibTrans2D1" presStyleIdx="0" presStyleCnt="3" custLinFactNeighborX="0" custLinFactNeighborY="10455"/>
      <dgm:spPr/>
      <dgm:t>
        <a:bodyPr/>
        <a:lstStyle/>
        <a:p>
          <a:endParaRPr lang="en-IN"/>
        </a:p>
      </dgm:t>
    </dgm:pt>
    <dgm:pt modelId="{1E4843F9-7A53-45FE-9D22-528FB32A5565}" type="pres">
      <dgm:prSet presAssocID="{6203D634-ED38-46B3-8A9A-9ED39545FA67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5C10620A-66D0-4120-A4CA-69FEC5B0BA5E}" type="pres">
      <dgm:prSet presAssocID="{BFDED54E-D49D-4E60-8B2D-5F47F4962A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BDCCA1-A1F4-45CE-8319-09FC6DF93A24}" type="pres">
      <dgm:prSet presAssocID="{E2CF9272-9EDA-48C4-B3A9-E016318C1389}" presName="sibTrans" presStyleLbl="sibTrans2D1" presStyleIdx="1" presStyleCnt="3" custLinFactNeighborX="-2830" custLinFactNeighborY="-44425"/>
      <dgm:spPr/>
      <dgm:t>
        <a:bodyPr/>
        <a:lstStyle/>
        <a:p>
          <a:endParaRPr lang="en-IN"/>
        </a:p>
      </dgm:t>
    </dgm:pt>
    <dgm:pt modelId="{FC71A1C8-3272-467F-A530-8C471F6F0CD7}" type="pres">
      <dgm:prSet presAssocID="{E2CF9272-9EDA-48C4-B3A9-E016318C1389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1C57EC0E-3CD7-42B4-AE2D-BE10EF772555}" type="pres">
      <dgm:prSet presAssocID="{A1FCAD07-3E4E-4A7B-9E67-1BF183A9C07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8DAACA-D609-49F8-9BDF-4F348C9C5287}" type="pres">
      <dgm:prSet presAssocID="{034F68C9-7961-44AF-94D6-80AE80509D32}" presName="sibTrans" presStyleLbl="sibTrans2D1" presStyleIdx="2" presStyleCnt="3"/>
      <dgm:spPr/>
      <dgm:t>
        <a:bodyPr/>
        <a:lstStyle/>
        <a:p>
          <a:endParaRPr lang="en-IN"/>
        </a:p>
      </dgm:t>
    </dgm:pt>
    <dgm:pt modelId="{5DD0CD0C-2E2A-450B-A942-39BF21431EF4}" type="pres">
      <dgm:prSet presAssocID="{034F68C9-7961-44AF-94D6-80AE80509D32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035C254B-9895-4033-B420-4574C2B3FD47}" srcId="{0E7B2D5D-0099-41BB-8C7C-1E9BC34DBA85}" destId="{A1FCAD07-3E4E-4A7B-9E67-1BF183A9C07D}" srcOrd="2" destOrd="0" parTransId="{74A9F577-4464-4A3A-A8B1-584ED2EBF5CE}" sibTransId="{034F68C9-7961-44AF-94D6-80AE80509D32}"/>
    <dgm:cxn modelId="{5741D0D1-FEDF-4322-B762-1CE7BBB6F0E5}" type="presOf" srcId="{36207610-08F9-41D9-97B6-8A516052ADB6}" destId="{D821CFC8-B18F-4713-9CEC-D340F5FFA560}" srcOrd="0" destOrd="0" presId="urn:microsoft.com/office/officeart/2005/8/layout/cycle2"/>
    <dgm:cxn modelId="{265B0756-8E8C-42B1-B7AD-968DC6EFB8DC}" type="presOf" srcId="{6203D634-ED38-46B3-8A9A-9ED39545FA67}" destId="{1E4843F9-7A53-45FE-9D22-528FB32A5565}" srcOrd="1" destOrd="0" presId="urn:microsoft.com/office/officeart/2005/8/layout/cycle2"/>
    <dgm:cxn modelId="{676DEBD8-C299-40F5-9F00-8DA9BB4FAB97}" type="presOf" srcId="{E2CF9272-9EDA-48C4-B3A9-E016318C1389}" destId="{98BDCCA1-A1F4-45CE-8319-09FC6DF93A24}" srcOrd="0" destOrd="0" presId="urn:microsoft.com/office/officeart/2005/8/layout/cycle2"/>
    <dgm:cxn modelId="{3C4C990F-804B-4916-A552-4BDD0FB48CB4}" type="presOf" srcId="{6203D634-ED38-46B3-8A9A-9ED39545FA67}" destId="{E7B01DB1-FCE0-43E7-8790-B686E119F88A}" srcOrd="0" destOrd="0" presId="urn:microsoft.com/office/officeart/2005/8/layout/cycle2"/>
    <dgm:cxn modelId="{90AC9E13-7104-466F-A29F-513D5A604B17}" type="presOf" srcId="{BFDED54E-D49D-4E60-8B2D-5F47F4962A6F}" destId="{5C10620A-66D0-4120-A4CA-69FEC5B0BA5E}" srcOrd="0" destOrd="0" presId="urn:microsoft.com/office/officeart/2005/8/layout/cycle2"/>
    <dgm:cxn modelId="{74CF73AB-7CCC-449E-B46B-1237C9B7084D}" type="presOf" srcId="{034F68C9-7961-44AF-94D6-80AE80509D32}" destId="{768DAACA-D609-49F8-9BDF-4F348C9C5287}" srcOrd="0" destOrd="0" presId="urn:microsoft.com/office/officeart/2005/8/layout/cycle2"/>
    <dgm:cxn modelId="{D7B19727-56E3-4AC6-8481-F8DF99E5011F}" type="presOf" srcId="{0E7B2D5D-0099-41BB-8C7C-1E9BC34DBA85}" destId="{A7D61003-173B-47EC-A060-13F3011F6A00}" srcOrd="0" destOrd="0" presId="urn:microsoft.com/office/officeart/2005/8/layout/cycle2"/>
    <dgm:cxn modelId="{AF0197A5-C567-47BA-84EB-AD9C953F3D88}" srcId="{0E7B2D5D-0099-41BB-8C7C-1E9BC34DBA85}" destId="{BFDED54E-D49D-4E60-8B2D-5F47F4962A6F}" srcOrd="1" destOrd="0" parTransId="{98075046-4AF9-45CB-B50A-CA0373A52306}" sibTransId="{E2CF9272-9EDA-48C4-B3A9-E016318C1389}"/>
    <dgm:cxn modelId="{215186B5-1E05-4731-8CC3-060D0583932F}" srcId="{0E7B2D5D-0099-41BB-8C7C-1E9BC34DBA85}" destId="{36207610-08F9-41D9-97B6-8A516052ADB6}" srcOrd="0" destOrd="0" parTransId="{7855F609-8722-4874-BD22-F2DDBEE757A8}" sibTransId="{6203D634-ED38-46B3-8A9A-9ED39545FA67}"/>
    <dgm:cxn modelId="{7E1FB196-8508-48F6-BE4B-AE50ACD4A26E}" type="presOf" srcId="{E2CF9272-9EDA-48C4-B3A9-E016318C1389}" destId="{FC71A1C8-3272-467F-A530-8C471F6F0CD7}" srcOrd="1" destOrd="0" presId="urn:microsoft.com/office/officeart/2005/8/layout/cycle2"/>
    <dgm:cxn modelId="{4A4F6147-4FFA-44AA-97D9-02242E1EF455}" type="presOf" srcId="{034F68C9-7961-44AF-94D6-80AE80509D32}" destId="{5DD0CD0C-2E2A-450B-A942-39BF21431EF4}" srcOrd="1" destOrd="0" presId="urn:microsoft.com/office/officeart/2005/8/layout/cycle2"/>
    <dgm:cxn modelId="{907A8E7D-D521-4304-8CE9-1ED74725C507}" type="presOf" srcId="{A1FCAD07-3E4E-4A7B-9E67-1BF183A9C07D}" destId="{1C57EC0E-3CD7-42B4-AE2D-BE10EF772555}" srcOrd="0" destOrd="0" presId="urn:microsoft.com/office/officeart/2005/8/layout/cycle2"/>
    <dgm:cxn modelId="{ED7608B2-9E48-43D0-ADF4-EA87B2C3DC5D}" type="presParOf" srcId="{A7D61003-173B-47EC-A060-13F3011F6A00}" destId="{D821CFC8-B18F-4713-9CEC-D340F5FFA560}" srcOrd="0" destOrd="0" presId="urn:microsoft.com/office/officeart/2005/8/layout/cycle2"/>
    <dgm:cxn modelId="{78E5631B-1D9F-42AB-9A04-B29A504AD07B}" type="presParOf" srcId="{A7D61003-173B-47EC-A060-13F3011F6A00}" destId="{E7B01DB1-FCE0-43E7-8790-B686E119F88A}" srcOrd="1" destOrd="0" presId="urn:microsoft.com/office/officeart/2005/8/layout/cycle2"/>
    <dgm:cxn modelId="{649B247C-8FD8-4BF1-A28B-BB34FEFEDC27}" type="presParOf" srcId="{E7B01DB1-FCE0-43E7-8790-B686E119F88A}" destId="{1E4843F9-7A53-45FE-9D22-528FB32A5565}" srcOrd="0" destOrd="0" presId="urn:microsoft.com/office/officeart/2005/8/layout/cycle2"/>
    <dgm:cxn modelId="{4B31317D-4594-480D-9537-E6D09C763A9C}" type="presParOf" srcId="{A7D61003-173B-47EC-A060-13F3011F6A00}" destId="{5C10620A-66D0-4120-A4CA-69FEC5B0BA5E}" srcOrd="2" destOrd="0" presId="urn:microsoft.com/office/officeart/2005/8/layout/cycle2"/>
    <dgm:cxn modelId="{3A4F34B2-7ED5-477B-93D0-73BFC99AB15A}" type="presParOf" srcId="{A7D61003-173B-47EC-A060-13F3011F6A00}" destId="{98BDCCA1-A1F4-45CE-8319-09FC6DF93A24}" srcOrd="3" destOrd="0" presId="urn:microsoft.com/office/officeart/2005/8/layout/cycle2"/>
    <dgm:cxn modelId="{80BDB7F4-3067-49D7-B550-2042DB6E6CB2}" type="presParOf" srcId="{98BDCCA1-A1F4-45CE-8319-09FC6DF93A24}" destId="{FC71A1C8-3272-467F-A530-8C471F6F0CD7}" srcOrd="0" destOrd="0" presId="urn:microsoft.com/office/officeart/2005/8/layout/cycle2"/>
    <dgm:cxn modelId="{A451050F-064D-44B6-84DF-57B5F071DF52}" type="presParOf" srcId="{A7D61003-173B-47EC-A060-13F3011F6A00}" destId="{1C57EC0E-3CD7-42B4-AE2D-BE10EF772555}" srcOrd="4" destOrd="0" presId="urn:microsoft.com/office/officeart/2005/8/layout/cycle2"/>
    <dgm:cxn modelId="{B54C9B9C-F746-47A9-A84A-A2FC89305E0E}" type="presParOf" srcId="{A7D61003-173B-47EC-A060-13F3011F6A00}" destId="{768DAACA-D609-49F8-9BDF-4F348C9C5287}" srcOrd="5" destOrd="0" presId="urn:microsoft.com/office/officeart/2005/8/layout/cycle2"/>
    <dgm:cxn modelId="{58D66480-F434-4393-AB15-6D166291E184}" type="presParOf" srcId="{768DAACA-D609-49F8-9BDF-4F348C9C5287}" destId="{5DD0CD0C-2E2A-450B-A942-39BF21431EF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B2D5D-0099-41BB-8C7C-1E9BC34DBA8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207610-08F9-41D9-97B6-8A516052ADB6}">
      <dgm:prSet phldrT="[Text]" phldr="1" custT="1"/>
      <dgm:spPr>
        <a:solidFill>
          <a:srgbClr val="FF0000"/>
        </a:solidFill>
      </dgm:spPr>
      <dgm:t>
        <a:bodyPr/>
        <a:lstStyle/>
        <a:p>
          <a:endParaRPr lang="en-IN" sz="800" dirty="0"/>
        </a:p>
      </dgm:t>
    </dgm:pt>
    <dgm:pt modelId="{7855F609-8722-4874-BD22-F2DDBEE757A8}" type="parTrans" cxnId="{215186B5-1E05-4731-8CC3-060D0583932F}">
      <dgm:prSet/>
      <dgm:spPr/>
      <dgm:t>
        <a:bodyPr/>
        <a:lstStyle/>
        <a:p>
          <a:endParaRPr lang="en-IN"/>
        </a:p>
      </dgm:t>
    </dgm:pt>
    <dgm:pt modelId="{6203D634-ED38-46B3-8A9A-9ED39545FA67}" type="sibTrans" cxnId="{215186B5-1E05-4731-8CC3-060D0583932F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BFDED54E-D49D-4E60-8B2D-5F47F4962A6F}">
      <dgm:prSet phldrT="[Text]" phldr="1" custT="1"/>
      <dgm:spPr>
        <a:solidFill>
          <a:srgbClr val="0000CC"/>
        </a:solidFill>
      </dgm:spPr>
      <dgm:t>
        <a:bodyPr/>
        <a:lstStyle/>
        <a:p>
          <a:endParaRPr lang="en-IN" sz="800" dirty="0"/>
        </a:p>
      </dgm:t>
    </dgm:pt>
    <dgm:pt modelId="{98075046-4AF9-45CB-B50A-CA0373A52306}" type="parTrans" cxnId="{AF0197A5-C567-47BA-84EB-AD9C953F3D88}">
      <dgm:prSet/>
      <dgm:spPr/>
      <dgm:t>
        <a:bodyPr/>
        <a:lstStyle/>
        <a:p>
          <a:endParaRPr lang="en-IN"/>
        </a:p>
      </dgm:t>
    </dgm:pt>
    <dgm:pt modelId="{E2CF9272-9EDA-48C4-B3A9-E016318C1389}" type="sibTrans" cxnId="{AF0197A5-C567-47BA-84EB-AD9C953F3D88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A1FCAD07-3E4E-4A7B-9E67-1BF183A9C07D}">
      <dgm:prSet phldrT="[Text]" phldr="1" custT="1"/>
      <dgm:spPr>
        <a:solidFill>
          <a:srgbClr val="FFFF00"/>
        </a:solidFill>
      </dgm:spPr>
      <dgm:t>
        <a:bodyPr/>
        <a:lstStyle/>
        <a:p>
          <a:endParaRPr lang="en-IN" sz="800" dirty="0"/>
        </a:p>
      </dgm:t>
    </dgm:pt>
    <dgm:pt modelId="{74A9F577-4464-4A3A-A8B1-584ED2EBF5CE}" type="parTrans" cxnId="{035C254B-9895-4033-B420-4574C2B3FD47}">
      <dgm:prSet/>
      <dgm:spPr/>
      <dgm:t>
        <a:bodyPr/>
        <a:lstStyle/>
        <a:p>
          <a:endParaRPr lang="en-IN"/>
        </a:p>
      </dgm:t>
    </dgm:pt>
    <dgm:pt modelId="{034F68C9-7961-44AF-94D6-80AE80509D32}" type="sibTrans" cxnId="{035C254B-9895-4033-B420-4574C2B3FD47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1BF85554-8FD9-46B8-B890-2F4B792B54D1}">
      <dgm:prSet/>
      <dgm:spPr>
        <a:solidFill>
          <a:srgbClr val="7030A0"/>
        </a:solidFill>
      </dgm:spPr>
      <dgm:t>
        <a:bodyPr/>
        <a:lstStyle/>
        <a:p>
          <a:endParaRPr lang="en-IN"/>
        </a:p>
      </dgm:t>
    </dgm:pt>
    <dgm:pt modelId="{41B7D566-D6E4-4D3B-BD38-E9F777CE5BDA}" type="parTrans" cxnId="{9CECB733-88ED-4D0E-AB0F-9CAF83F93DAA}">
      <dgm:prSet/>
      <dgm:spPr/>
      <dgm:t>
        <a:bodyPr/>
        <a:lstStyle/>
        <a:p>
          <a:endParaRPr lang="en-IN"/>
        </a:p>
      </dgm:t>
    </dgm:pt>
    <dgm:pt modelId="{7375821B-9008-4762-8EB4-09AB58ECD538}" type="sibTrans" cxnId="{9CECB733-88ED-4D0E-AB0F-9CAF83F93DAA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8FD9C7FE-4B3A-4949-A99B-9CBCB9E3FFC3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0EBF3233-ECA5-4012-8EB1-7F208A7403CD}" type="parTrans" cxnId="{29AF5BE5-B777-4884-B324-A8BFFCE1C16E}">
      <dgm:prSet/>
      <dgm:spPr/>
      <dgm:t>
        <a:bodyPr/>
        <a:lstStyle/>
        <a:p>
          <a:endParaRPr lang="en-IN"/>
        </a:p>
      </dgm:t>
    </dgm:pt>
    <dgm:pt modelId="{7A119D9C-0B39-4ECE-8F16-A57B278741A0}" type="sibTrans" cxnId="{29AF5BE5-B777-4884-B324-A8BFFCE1C16E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67EFDC12-F726-41D8-A527-992F10E1DD4F}">
      <dgm:prSet/>
      <dgm:spPr>
        <a:solidFill>
          <a:srgbClr val="FF9900"/>
        </a:solidFill>
      </dgm:spPr>
      <dgm:t>
        <a:bodyPr/>
        <a:lstStyle/>
        <a:p>
          <a:endParaRPr lang="en-IN"/>
        </a:p>
      </dgm:t>
    </dgm:pt>
    <dgm:pt modelId="{908F6A9F-1E4B-46F3-A626-48961B165CCF}" type="parTrans" cxnId="{B38E1069-073D-4615-9E65-22F94A167378}">
      <dgm:prSet/>
      <dgm:spPr/>
      <dgm:t>
        <a:bodyPr/>
        <a:lstStyle/>
        <a:p>
          <a:endParaRPr lang="en-IN"/>
        </a:p>
      </dgm:t>
    </dgm:pt>
    <dgm:pt modelId="{25D46C09-75FF-4640-B989-D77ED52433F5}" type="sibTrans" cxnId="{B38E1069-073D-4615-9E65-22F94A167378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B960FED0-03E2-4E39-BC56-B46D91EC3971}">
      <dgm:prSet/>
      <dgm:spPr>
        <a:solidFill>
          <a:srgbClr val="FF00FF"/>
        </a:solidFill>
      </dgm:spPr>
      <dgm:t>
        <a:bodyPr/>
        <a:lstStyle/>
        <a:p>
          <a:endParaRPr lang="en-IN"/>
        </a:p>
      </dgm:t>
    </dgm:pt>
    <dgm:pt modelId="{C942FAC3-B06C-4D07-8792-55D001F2ED5D}" type="parTrans" cxnId="{833AC0E6-986A-4FC6-9AFB-A164E9D9FAA4}">
      <dgm:prSet/>
      <dgm:spPr/>
      <dgm:t>
        <a:bodyPr/>
        <a:lstStyle/>
        <a:p>
          <a:endParaRPr lang="en-IN"/>
        </a:p>
      </dgm:t>
    </dgm:pt>
    <dgm:pt modelId="{C9B65569-FA6E-4847-B98F-9912E6F7D0E2}" type="sibTrans" cxnId="{833AC0E6-986A-4FC6-9AFB-A164E9D9FAA4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EF00EBF3-2D3A-427D-BE57-A57020445930}">
      <dgm:prSet/>
      <dgm:spPr>
        <a:solidFill>
          <a:srgbClr val="9900CC"/>
        </a:solidFill>
      </dgm:spPr>
      <dgm:t>
        <a:bodyPr/>
        <a:lstStyle/>
        <a:p>
          <a:endParaRPr lang="en-IN"/>
        </a:p>
      </dgm:t>
    </dgm:pt>
    <dgm:pt modelId="{C93BDCA2-2398-4120-B147-255AE4E974E0}" type="parTrans" cxnId="{9B999E26-47E9-4DC2-9572-0D63790FAF30}">
      <dgm:prSet/>
      <dgm:spPr/>
      <dgm:t>
        <a:bodyPr/>
        <a:lstStyle/>
        <a:p>
          <a:endParaRPr lang="en-IN"/>
        </a:p>
      </dgm:t>
    </dgm:pt>
    <dgm:pt modelId="{F562FC10-8241-4073-BCC1-4C5BDC140EA7}" type="sibTrans" cxnId="{9B999E26-47E9-4DC2-9572-0D63790FAF30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80242E6A-3A7F-4D28-93E5-EFF7BFC0FF93}">
      <dgm:prSet/>
      <dgm:spPr/>
      <dgm:t>
        <a:bodyPr/>
        <a:lstStyle/>
        <a:p>
          <a:endParaRPr lang="en-IN"/>
        </a:p>
      </dgm:t>
    </dgm:pt>
    <dgm:pt modelId="{FD2CC4D8-2A07-4CA8-855A-DC928B77A813}" type="parTrans" cxnId="{20C065D7-1363-4791-93D3-5A8EEB16BAAB}">
      <dgm:prSet/>
      <dgm:spPr/>
      <dgm:t>
        <a:bodyPr/>
        <a:lstStyle/>
        <a:p>
          <a:endParaRPr lang="en-IN"/>
        </a:p>
      </dgm:t>
    </dgm:pt>
    <dgm:pt modelId="{472C156A-4D30-468F-BC9A-CB40E0BF512A}" type="sibTrans" cxnId="{20C065D7-1363-4791-93D3-5A8EEB16BAAB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7BA1F1FB-34B3-4129-A171-6050E7F69C28}">
      <dgm:prSet/>
      <dgm:spPr>
        <a:solidFill>
          <a:srgbClr val="92D050"/>
        </a:solidFill>
      </dgm:spPr>
      <dgm:t>
        <a:bodyPr/>
        <a:lstStyle/>
        <a:p>
          <a:endParaRPr lang="en-IN"/>
        </a:p>
      </dgm:t>
    </dgm:pt>
    <dgm:pt modelId="{A4A52FFC-7098-47D1-B85B-F3A489835559}" type="parTrans" cxnId="{333E0AEB-0191-424B-A5CF-63EFD0C555F6}">
      <dgm:prSet/>
      <dgm:spPr/>
      <dgm:t>
        <a:bodyPr/>
        <a:lstStyle/>
        <a:p>
          <a:endParaRPr lang="en-IN"/>
        </a:p>
      </dgm:t>
    </dgm:pt>
    <dgm:pt modelId="{418A42E4-D298-4501-A65E-CB34C2B27694}" type="sibTrans" cxnId="{333E0AEB-0191-424B-A5CF-63EFD0C555F6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407622C4-B9AC-45AE-8AED-7CA2231B2299}">
      <dgm:prSet/>
      <dgm:spPr>
        <a:solidFill>
          <a:srgbClr val="FFB84F"/>
        </a:solidFill>
      </dgm:spPr>
      <dgm:t>
        <a:bodyPr/>
        <a:lstStyle/>
        <a:p>
          <a:endParaRPr lang="en-IN"/>
        </a:p>
      </dgm:t>
    </dgm:pt>
    <dgm:pt modelId="{21539508-F16E-43A1-9B71-8A3CB52889BC}" type="parTrans" cxnId="{17BE7D2A-6911-4898-8F93-CD6E294DC4FD}">
      <dgm:prSet/>
      <dgm:spPr/>
      <dgm:t>
        <a:bodyPr/>
        <a:lstStyle/>
        <a:p>
          <a:endParaRPr lang="en-IN"/>
        </a:p>
      </dgm:t>
    </dgm:pt>
    <dgm:pt modelId="{CBA97019-1419-43BD-9CE9-0FE39D574E0D}" type="sibTrans" cxnId="{17BE7D2A-6911-4898-8F93-CD6E294DC4FD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F8FD9884-4D5F-4C2B-849C-35E0B975ABBA}">
      <dgm:prSet/>
      <dgm:spPr>
        <a:solidFill>
          <a:srgbClr val="FF6600"/>
        </a:solidFill>
      </dgm:spPr>
      <dgm:t>
        <a:bodyPr/>
        <a:lstStyle/>
        <a:p>
          <a:endParaRPr lang="en-IN"/>
        </a:p>
      </dgm:t>
    </dgm:pt>
    <dgm:pt modelId="{45EFD56E-7119-43BA-BB48-7EFDFAFB329C}" type="parTrans" cxnId="{33324824-01D5-4264-84C0-0CA163F2859A}">
      <dgm:prSet/>
      <dgm:spPr/>
      <dgm:t>
        <a:bodyPr/>
        <a:lstStyle/>
        <a:p>
          <a:endParaRPr lang="en-IN"/>
        </a:p>
      </dgm:t>
    </dgm:pt>
    <dgm:pt modelId="{03F69484-3544-4960-A9ED-D92A3DAEA620}" type="sibTrans" cxnId="{33324824-01D5-4264-84C0-0CA163F2859A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A7D61003-173B-47EC-A060-13F3011F6A00}" type="pres">
      <dgm:prSet presAssocID="{0E7B2D5D-0099-41BB-8C7C-1E9BC34DBA8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21CFC8-B18F-4713-9CEC-D340F5FFA560}" type="pres">
      <dgm:prSet presAssocID="{36207610-08F9-41D9-97B6-8A516052ADB6}" presName="node" presStyleLbl="node1" presStyleIdx="0" presStyleCnt="12" custScaleX="149595" custScaleY="155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B01DB1-FCE0-43E7-8790-B686E119F88A}" type="pres">
      <dgm:prSet presAssocID="{6203D634-ED38-46B3-8A9A-9ED39545FA67}" presName="sibTrans" presStyleLbl="sibTrans2D1" presStyleIdx="0" presStyleCnt="12" custScaleX="130861" custScaleY="129291"/>
      <dgm:spPr/>
      <dgm:t>
        <a:bodyPr/>
        <a:lstStyle/>
        <a:p>
          <a:endParaRPr lang="en-IN"/>
        </a:p>
      </dgm:t>
    </dgm:pt>
    <dgm:pt modelId="{1E4843F9-7A53-45FE-9D22-528FB32A5565}" type="pres">
      <dgm:prSet presAssocID="{6203D634-ED38-46B3-8A9A-9ED39545FA67}" presName="connectorText" presStyleLbl="sibTrans2D1" presStyleIdx="0" presStyleCnt="12"/>
      <dgm:spPr/>
      <dgm:t>
        <a:bodyPr/>
        <a:lstStyle/>
        <a:p>
          <a:endParaRPr lang="en-IN"/>
        </a:p>
      </dgm:t>
    </dgm:pt>
    <dgm:pt modelId="{F340CC7A-FBCD-48A1-B0DC-19A9ABA52781}" type="pres">
      <dgm:prSet presAssocID="{B960FED0-03E2-4E39-BC56-B46D91EC3971}" presName="node" presStyleLbl="node1" presStyleIdx="1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D3AB49-9D2E-45B4-ACDB-CEEE38CB5C79}" type="pres">
      <dgm:prSet presAssocID="{C9B65569-FA6E-4847-B98F-9912E6F7D0E2}" presName="sibTrans" presStyleLbl="sibTrans2D1" presStyleIdx="1" presStyleCnt="12" custScaleX="130861" custScaleY="129291"/>
      <dgm:spPr/>
      <dgm:t>
        <a:bodyPr/>
        <a:lstStyle/>
        <a:p>
          <a:endParaRPr lang="en-IN"/>
        </a:p>
      </dgm:t>
    </dgm:pt>
    <dgm:pt modelId="{699AEE0E-60BE-4965-81BC-53A95664390C}" type="pres">
      <dgm:prSet presAssocID="{C9B65569-FA6E-4847-B98F-9912E6F7D0E2}" presName="connectorText" presStyleLbl="sibTrans2D1" presStyleIdx="1" presStyleCnt="12"/>
      <dgm:spPr/>
      <dgm:t>
        <a:bodyPr/>
        <a:lstStyle/>
        <a:p>
          <a:endParaRPr lang="en-IN"/>
        </a:p>
      </dgm:t>
    </dgm:pt>
    <dgm:pt modelId="{1A278EED-67DC-4B48-8F46-A73B62A48C3F}" type="pres">
      <dgm:prSet presAssocID="{1BF85554-8FD9-46B8-B890-2F4B792B54D1}" presName="node" presStyleLbl="node1" presStyleIdx="2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F9FAB7-1B58-4576-A936-4983EAEEAC0F}" type="pres">
      <dgm:prSet presAssocID="{7375821B-9008-4762-8EB4-09AB58ECD538}" presName="sibTrans" presStyleLbl="sibTrans2D1" presStyleIdx="2" presStyleCnt="12" custScaleX="130861" custScaleY="129291"/>
      <dgm:spPr/>
      <dgm:t>
        <a:bodyPr/>
        <a:lstStyle/>
        <a:p>
          <a:endParaRPr lang="en-IN"/>
        </a:p>
      </dgm:t>
    </dgm:pt>
    <dgm:pt modelId="{EB7E03B1-BD05-4BD1-BF35-C15146D1FA58}" type="pres">
      <dgm:prSet presAssocID="{7375821B-9008-4762-8EB4-09AB58ECD538}" presName="connectorText" presStyleLbl="sibTrans2D1" presStyleIdx="2" presStyleCnt="12"/>
      <dgm:spPr/>
      <dgm:t>
        <a:bodyPr/>
        <a:lstStyle/>
        <a:p>
          <a:endParaRPr lang="en-IN"/>
        </a:p>
      </dgm:t>
    </dgm:pt>
    <dgm:pt modelId="{B998424E-EC4D-4888-B99C-4B8E91DE500B}" type="pres">
      <dgm:prSet presAssocID="{EF00EBF3-2D3A-427D-BE57-A57020445930}" presName="node" presStyleLbl="node1" presStyleIdx="3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9668F9-5508-4CBE-8450-8FA53DC90E82}" type="pres">
      <dgm:prSet presAssocID="{F562FC10-8241-4073-BCC1-4C5BDC140EA7}" presName="sibTrans" presStyleLbl="sibTrans2D1" presStyleIdx="3" presStyleCnt="12" custScaleX="130861" custScaleY="129291"/>
      <dgm:spPr/>
      <dgm:t>
        <a:bodyPr/>
        <a:lstStyle/>
        <a:p>
          <a:endParaRPr lang="en-IN"/>
        </a:p>
      </dgm:t>
    </dgm:pt>
    <dgm:pt modelId="{90EA88A6-2C13-43B2-A83B-3684F438B882}" type="pres">
      <dgm:prSet presAssocID="{F562FC10-8241-4073-BCC1-4C5BDC140EA7}" presName="connectorText" presStyleLbl="sibTrans2D1" presStyleIdx="3" presStyleCnt="12"/>
      <dgm:spPr/>
      <dgm:t>
        <a:bodyPr/>
        <a:lstStyle/>
        <a:p>
          <a:endParaRPr lang="en-IN"/>
        </a:p>
      </dgm:t>
    </dgm:pt>
    <dgm:pt modelId="{5C10620A-66D0-4120-A4CA-69FEC5B0BA5E}" type="pres">
      <dgm:prSet presAssocID="{BFDED54E-D49D-4E60-8B2D-5F47F4962A6F}" presName="node" presStyleLbl="node1" presStyleIdx="4" presStyleCnt="12" custScaleX="149595" custScaleY="155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BDCCA1-A1F4-45CE-8319-09FC6DF93A24}" type="pres">
      <dgm:prSet presAssocID="{E2CF9272-9EDA-48C4-B3A9-E016318C1389}" presName="sibTrans" presStyleLbl="sibTrans2D1" presStyleIdx="4" presStyleCnt="12" custScaleX="130861" custScaleY="129291"/>
      <dgm:spPr/>
      <dgm:t>
        <a:bodyPr/>
        <a:lstStyle/>
        <a:p>
          <a:endParaRPr lang="en-IN"/>
        </a:p>
      </dgm:t>
    </dgm:pt>
    <dgm:pt modelId="{FC71A1C8-3272-467F-A530-8C471F6F0CD7}" type="pres">
      <dgm:prSet presAssocID="{E2CF9272-9EDA-48C4-B3A9-E016318C1389}" presName="connectorText" presStyleLbl="sibTrans2D1" presStyleIdx="4" presStyleCnt="12"/>
      <dgm:spPr/>
      <dgm:t>
        <a:bodyPr/>
        <a:lstStyle/>
        <a:p>
          <a:endParaRPr lang="en-IN"/>
        </a:p>
      </dgm:t>
    </dgm:pt>
    <dgm:pt modelId="{96B4474B-591A-4FE3-81D8-043E180F14F3}" type="pres">
      <dgm:prSet presAssocID="{80242E6A-3A7F-4D28-93E5-EFF7BFC0FF93}" presName="node" presStyleLbl="node1" presStyleIdx="5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69D40F-81FD-4CF1-8CC0-668B4E7518A0}" type="pres">
      <dgm:prSet presAssocID="{472C156A-4D30-468F-BC9A-CB40E0BF512A}" presName="sibTrans" presStyleLbl="sibTrans2D1" presStyleIdx="5" presStyleCnt="12" custScaleX="130861" custScaleY="129291"/>
      <dgm:spPr/>
      <dgm:t>
        <a:bodyPr/>
        <a:lstStyle/>
        <a:p>
          <a:endParaRPr lang="en-IN"/>
        </a:p>
      </dgm:t>
    </dgm:pt>
    <dgm:pt modelId="{6A651A52-A004-44AC-88CD-6E2240E68220}" type="pres">
      <dgm:prSet presAssocID="{472C156A-4D30-468F-BC9A-CB40E0BF512A}" presName="connectorText" presStyleLbl="sibTrans2D1" presStyleIdx="5" presStyleCnt="12"/>
      <dgm:spPr/>
      <dgm:t>
        <a:bodyPr/>
        <a:lstStyle/>
        <a:p>
          <a:endParaRPr lang="en-IN"/>
        </a:p>
      </dgm:t>
    </dgm:pt>
    <dgm:pt modelId="{E22DDF9F-B442-42CC-9627-2E21535FF034}" type="pres">
      <dgm:prSet presAssocID="{8FD9C7FE-4B3A-4949-A99B-9CBCB9E3FFC3}" presName="node" presStyleLbl="node1" presStyleIdx="6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77AF92-5104-41D5-A2CA-F32A1B774D04}" type="pres">
      <dgm:prSet presAssocID="{7A119D9C-0B39-4ECE-8F16-A57B278741A0}" presName="sibTrans" presStyleLbl="sibTrans2D1" presStyleIdx="6" presStyleCnt="12" custScaleX="130861" custScaleY="129291"/>
      <dgm:spPr/>
      <dgm:t>
        <a:bodyPr/>
        <a:lstStyle/>
        <a:p>
          <a:endParaRPr lang="en-IN"/>
        </a:p>
      </dgm:t>
    </dgm:pt>
    <dgm:pt modelId="{FB57F026-7C91-4D61-9143-72448DEB8E39}" type="pres">
      <dgm:prSet presAssocID="{7A119D9C-0B39-4ECE-8F16-A57B278741A0}" presName="connectorText" presStyleLbl="sibTrans2D1" presStyleIdx="6" presStyleCnt="12"/>
      <dgm:spPr/>
      <dgm:t>
        <a:bodyPr/>
        <a:lstStyle/>
        <a:p>
          <a:endParaRPr lang="en-IN"/>
        </a:p>
      </dgm:t>
    </dgm:pt>
    <dgm:pt modelId="{A60CFF31-1CF3-4BCD-89BF-EA6E045E7BD2}" type="pres">
      <dgm:prSet presAssocID="{7BA1F1FB-34B3-4129-A171-6050E7F69C28}" presName="node" presStyleLbl="node1" presStyleIdx="7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7B07EC-8BB9-4C95-B333-92D45D12D858}" type="pres">
      <dgm:prSet presAssocID="{418A42E4-D298-4501-A65E-CB34C2B27694}" presName="sibTrans" presStyleLbl="sibTrans2D1" presStyleIdx="7" presStyleCnt="12" custScaleX="130861" custScaleY="129291"/>
      <dgm:spPr/>
      <dgm:t>
        <a:bodyPr/>
        <a:lstStyle/>
        <a:p>
          <a:endParaRPr lang="en-IN"/>
        </a:p>
      </dgm:t>
    </dgm:pt>
    <dgm:pt modelId="{596A5690-6065-47DE-AB74-B38750804EC0}" type="pres">
      <dgm:prSet presAssocID="{418A42E4-D298-4501-A65E-CB34C2B27694}" presName="connectorText" presStyleLbl="sibTrans2D1" presStyleIdx="7" presStyleCnt="12"/>
      <dgm:spPr/>
      <dgm:t>
        <a:bodyPr/>
        <a:lstStyle/>
        <a:p>
          <a:endParaRPr lang="en-IN"/>
        </a:p>
      </dgm:t>
    </dgm:pt>
    <dgm:pt modelId="{1C57EC0E-3CD7-42B4-AE2D-BE10EF772555}" type="pres">
      <dgm:prSet presAssocID="{A1FCAD07-3E4E-4A7B-9E67-1BF183A9C07D}" presName="node" presStyleLbl="node1" presStyleIdx="8" presStyleCnt="12" custScaleX="149595" custScaleY="155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8DAACA-D609-49F8-9BDF-4F348C9C5287}" type="pres">
      <dgm:prSet presAssocID="{034F68C9-7961-44AF-94D6-80AE80509D32}" presName="sibTrans" presStyleLbl="sibTrans2D1" presStyleIdx="8" presStyleCnt="12" custScaleX="130861" custScaleY="129291"/>
      <dgm:spPr/>
      <dgm:t>
        <a:bodyPr/>
        <a:lstStyle/>
        <a:p>
          <a:endParaRPr lang="en-IN"/>
        </a:p>
      </dgm:t>
    </dgm:pt>
    <dgm:pt modelId="{5DD0CD0C-2E2A-450B-A942-39BF21431EF4}" type="pres">
      <dgm:prSet presAssocID="{034F68C9-7961-44AF-94D6-80AE80509D32}" presName="connectorText" presStyleLbl="sibTrans2D1" presStyleIdx="8" presStyleCnt="12"/>
      <dgm:spPr/>
      <dgm:t>
        <a:bodyPr/>
        <a:lstStyle/>
        <a:p>
          <a:endParaRPr lang="en-IN"/>
        </a:p>
      </dgm:t>
    </dgm:pt>
    <dgm:pt modelId="{62F4F592-1F51-4984-B29F-D076855D6218}" type="pres">
      <dgm:prSet presAssocID="{407622C4-B9AC-45AE-8AED-7CA2231B2299}" presName="node" presStyleLbl="node1" presStyleIdx="9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FED976-E6C0-4206-AC75-9B1B8F82D426}" type="pres">
      <dgm:prSet presAssocID="{CBA97019-1419-43BD-9CE9-0FE39D574E0D}" presName="sibTrans" presStyleLbl="sibTrans2D1" presStyleIdx="9" presStyleCnt="12" custScaleX="130861" custScaleY="129291"/>
      <dgm:spPr/>
      <dgm:t>
        <a:bodyPr/>
        <a:lstStyle/>
        <a:p>
          <a:endParaRPr lang="en-IN"/>
        </a:p>
      </dgm:t>
    </dgm:pt>
    <dgm:pt modelId="{B6F5D005-B819-4131-8279-98826ED0C797}" type="pres">
      <dgm:prSet presAssocID="{CBA97019-1419-43BD-9CE9-0FE39D574E0D}" presName="connectorText" presStyleLbl="sibTrans2D1" presStyleIdx="9" presStyleCnt="12"/>
      <dgm:spPr/>
      <dgm:t>
        <a:bodyPr/>
        <a:lstStyle/>
        <a:p>
          <a:endParaRPr lang="en-IN"/>
        </a:p>
      </dgm:t>
    </dgm:pt>
    <dgm:pt modelId="{8B9D621C-3A35-4CC2-924B-B0DE7D70DED9}" type="pres">
      <dgm:prSet presAssocID="{67EFDC12-F726-41D8-A527-992F10E1DD4F}" presName="node" presStyleLbl="node1" presStyleIdx="10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C5635D-8BB6-4881-981A-7E8854D97F25}" type="pres">
      <dgm:prSet presAssocID="{25D46C09-75FF-4640-B989-D77ED52433F5}" presName="sibTrans" presStyleLbl="sibTrans2D1" presStyleIdx="10" presStyleCnt="12" custScaleX="130861" custScaleY="129291"/>
      <dgm:spPr/>
      <dgm:t>
        <a:bodyPr/>
        <a:lstStyle/>
        <a:p>
          <a:endParaRPr lang="en-IN"/>
        </a:p>
      </dgm:t>
    </dgm:pt>
    <dgm:pt modelId="{019E2669-34C9-4545-8751-4B4E90B7503D}" type="pres">
      <dgm:prSet presAssocID="{25D46C09-75FF-4640-B989-D77ED52433F5}" presName="connectorText" presStyleLbl="sibTrans2D1" presStyleIdx="10" presStyleCnt="12"/>
      <dgm:spPr/>
      <dgm:t>
        <a:bodyPr/>
        <a:lstStyle/>
        <a:p>
          <a:endParaRPr lang="en-IN"/>
        </a:p>
      </dgm:t>
    </dgm:pt>
    <dgm:pt modelId="{2BB14884-8949-4C24-A4EE-C0C63E63783D}" type="pres">
      <dgm:prSet presAssocID="{F8FD9884-4D5F-4C2B-849C-35E0B975ABBA}" presName="node" presStyleLbl="node1" presStyleIdx="11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5A480E-A7A6-4647-863B-599BC179A1BF}" type="pres">
      <dgm:prSet presAssocID="{03F69484-3544-4960-A9ED-D92A3DAEA620}" presName="sibTrans" presStyleLbl="sibTrans2D1" presStyleIdx="11" presStyleCnt="12" custScaleX="130861" custScaleY="129291"/>
      <dgm:spPr/>
      <dgm:t>
        <a:bodyPr/>
        <a:lstStyle/>
        <a:p>
          <a:endParaRPr lang="en-IN"/>
        </a:p>
      </dgm:t>
    </dgm:pt>
    <dgm:pt modelId="{DB34AC32-7A97-449B-BBEF-19488C82C2F1}" type="pres">
      <dgm:prSet presAssocID="{03F69484-3544-4960-A9ED-D92A3DAEA620}" presName="connectorText" presStyleLbl="sibTrans2D1" presStyleIdx="11" presStyleCnt="12"/>
      <dgm:spPr/>
      <dgm:t>
        <a:bodyPr/>
        <a:lstStyle/>
        <a:p>
          <a:endParaRPr lang="en-IN"/>
        </a:p>
      </dgm:t>
    </dgm:pt>
  </dgm:ptLst>
  <dgm:cxnLst>
    <dgm:cxn modelId="{A6419BF8-440D-43D4-A8E9-7EC005344DDA}" type="presOf" srcId="{6203D634-ED38-46B3-8A9A-9ED39545FA67}" destId="{E7B01DB1-FCE0-43E7-8790-B686E119F88A}" srcOrd="0" destOrd="0" presId="urn:microsoft.com/office/officeart/2005/8/layout/cycle2"/>
    <dgm:cxn modelId="{D5FA17CF-53EA-41AA-9990-CECC20887CA0}" type="presOf" srcId="{7A119D9C-0B39-4ECE-8F16-A57B278741A0}" destId="{B477AF92-5104-41D5-A2CA-F32A1B774D04}" srcOrd="0" destOrd="0" presId="urn:microsoft.com/office/officeart/2005/8/layout/cycle2"/>
    <dgm:cxn modelId="{4F203229-D29B-4F3D-8239-40FEEF4A951A}" type="presOf" srcId="{0E7B2D5D-0099-41BB-8C7C-1E9BC34DBA85}" destId="{A7D61003-173B-47EC-A060-13F3011F6A00}" srcOrd="0" destOrd="0" presId="urn:microsoft.com/office/officeart/2005/8/layout/cycle2"/>
    <dgm:cxn modelId="{DE04F475-05B4-4D03-9981-E79EECA555D7}" type="presOf" srcId="{407622C4-B9AC-45AE-8AED-7CA2231B2299}" destId="{62F4F592-1F51-4984-B29F-D076855D6218}" srcOrd="0" destOrd="0" presId="urn:microsoft.com/office/officeart/2005/8/layout/cycle2"/>
    <dgm:cxn modelId="{20C065D7-1363-4791-93D3-5A8EEB16BAAB}" srcId="{0E7B2D5D-0099-41BB-8C7C-1E9BC34DBA85}" destId="{80242E6A-3A7F-4D28-93E5-EFF7BFC0FF93}" srcOrd="5" destOrd="0" parTransId="{FD2CC4D8-2A07-4CA8-855A-DC928B77A813}" sibTransId="{472C156A-4D30-468F-BC9A-CB40E0BF512A}"/>
    <dgm:cxn modelId="{6C497BD1-A1D8-4884-85C1-28FDF9A1D095}" type="presOf" srcId="{472C156A-4D30-468F-BC9A-CB40E0BF512A}" destId="{7769D40F-81FD-4CF1-8CC0-668B4E7518A0}" srcOrd="0" destOrd="0" presId="urn:microsoft.com/office/officeart/2005/8/layout/cycle2"/>
    <dgm:cxn modelId="{9CECB733-88ED-4D0E-AB0F-9CAF83F93DAA}" srcId="{0E7B2D5D-0099-41BB-8C7C-1E9BC34DBA85}" destId="{1BF85554-8FD9-46B8-B890-2F4B792B54D1}" srcOrd="2" destOrd="0" parTransId="{41B7D566-D6E4-4D3B-BD38-E9F777CE5BDA}" sibTransId="{7375821B-9008-4762-8EB4-09AB58ECD538}"/>
    <dgm:cxn modelId="{3FE4ED2D-E0D9-4CE7-A522-5B7F90F7793D}" type="presOf" srcId="{25D46C09-75FF-4640-B989-D77ED52433F5}" destId="{019E2669-34C9-4545-8751-4B4E90B7503D}" srcOrd="1" destOrd="0" presId="urn:microsoft.com/office/officeart/2005/8/layout/cycle2"/>
    <dgm:cxn modelId="{035C254B-9895-4033-B420-4574C2B3FD47}" srcId="{0E7B2D5D-0099-41BB-8C7C-1E9BC34DBA85}" destId="{A1FCAD07-3E4E-4A7B-9E67-1BF183A9C07D}" srcOrd="8" destOrd="0" parTransId="{74A9F577-4464-4A3A-A8B1-584ED2EBF5CE}" sibTransId="{034F68C9-7961-44AF-94D6-80AE80509D32}"/>
    <dgm:cxn modelId="{52FD1FFE-76D4-4DAE-BF9B-4347F25CC8D1}" type="presOf" srcId="{6203D634-ED38-46B3-8A9A-9ED39545FA67}" destId="{1E4843F9-7A53-45FE-9D22-528FB32A5565}" srcOrd="1" destOrd="0" presId="urn:microsoft.com/office/officeart/2005/8/layout/cycle2"/>
    <dgm:cxn modelId="{215186B5-1E05-4731-8CC3-060D0583932F}" srcId="{0E7B2D5D-0099-41BB-8C7C-1E9BC34DBA85}" destId="{36207610-08F9-41D9-97B6-8A516052ADB6}" srcOrd="0" destOrd="0" parTransId="{7855F609-8722-4874-BD22-F2DDBEE757A8}" sibTransId="{6203D634-ED38-46B3-8A9A-9ED39545FA67}"/>
    <dgm:cxn modelId="{333E0AEB-0191-424B-A5CF-63EFD0C555F6}" srcId="{0E7B2D5D-0099-41BB-8C7C-1E9BC34DBA85}" destId="{7BA1F1FB-34B3-4129-A171-6050E7F69C28}" srcOrd="7" destOrd="0" parTransId="{A4A52FFC-7098-47D1-B85B-F3A489835559}" sibTransId="{418A42E4-D298-4501-A65E-CB34C2B27694}"/>
    <dgm:cxn modelId="{17BE7D2A-6911-4898-8F93-CD6E294DC4FD}" srcId="{0E7B2D5D-0099-41BB-8C7C-1E9BC34DBA85}" destId="{407622C4-B9AC-45AE-8AED-7CA2231B2299}" srcOrd="9" destOrd="0" parTransId="{21539508-F16E-43A1-9B71-8A3CB52889BC}" sibTransId="{CBA97019-1419-43BD-9CE9-0FE39D574E0D}"/>
    <dgm:cxn modelId="{8E6974F7-9B0F-4903-BDFC-FA5D793AF620}" type="presOf" srcId="{8FD9C7FE-4B3A-4949-A99B-9CBCB9E3FFC3}" destId="{E22DDF9F-B442-42CC-9627-2E21535FF034}" srcOrd="0" destOrd="0" presId="urn:microsoft.com/office/officeart/2005/8/layout/cycle2"/>
    <dgm:cxn modelId="{AF0197A5-C567-47BA-84EB-AD9C953F3D88}" srcId="{0E7B2D5D-0099-41BB-8C7C-1E9BC34DBA85}" destId="{BFDED54E-D49D-4E60-8B2D-5F47F4962A6F}" srcOrd="4" destOrd="0" parTransId="{98075046-4AF9-45CB-B50A-CA0373A52306}" sibTransId="{E2CF9272-9EDA-48C4-B3A9-E016318C1389}"/>
    <dgm:cxn modelId="{909787B3-96E0-4677-BE15-B28874713E95}" type="presOf" srcId="{A1FCAD07-3E4E-4A7B-9E67-1BF183A9C07D}" destId="{1C57EC0E-3CD7-42B4-AE2D-BE10EF772555}" srcOrd="0" destOrd="0" presId="urn:microsoft.com/office/officeart/2005/8/layout/cycle2"/>
    <dgm:cxn modelId="{9927774C-F476-4782-A854-9C30103FDAF8}" type="presOf" srcId="{EF00EBF3-2D3A-427D-BE57-A57020445930}" destId="{B998424E-EC4D-4888-B99C-4B8E91DE500B}" srcOrd="0" destOrd="0" presId="urn:microsoft.com/office/officeart/2005/8/layout/cycle2"/>
    <dgm:cxn modelId="{F707AEDB-A5DA-4D74-8811-A6E86A930F2B}" type="presOf" srcId="{03F69484-3544-4960-A9ED-D92A3DAEA620}" destId="{DB34AC32-7A97-449B-BBEF-19488C82C2F1}" srcOrd="1" destOrd="0" presId="urn:microsoft.com/office/officeart/2005/8/layout/cycle2"/>
    <dgm:cxn modelId="{19EF0566-9102-4EBF-91D5-634E4C85E47B}" type="presOf" srcId="{E2CF9272-9EDA-48C4-B3A9-E016318C1389}" destId="{98BDCCA1-A1F4-45CE-8319-09FC6DF93A24}" srcOrd="0" destOrd="0" presId="urn:microsoft.com/office/officeart/2005/8/layout/cycle2"/>
    <dgm:cxn modelId="{420CC35C-21C7-4310-9682-D67902155A3F}" type="presOf" srcId="{CBA97019-1419-43BD-9CE9-0FE39D574E0D}" destId="{1CFED976-E6C0-4206-AC75-9B1B8F82D426}" srcOrd="0" destOrd="0" presId="urn:microsoft.com/office/officeart/2005/8/layout/cycle2"/>
    <dgm:cxn modelId="{C32DE2B0-B3E9-4E09-8586-6164E049A2D0}" type="presOf" srcId="{034F68C9-7961-44AF-94D6-80AE80509D32}" destId="{5DD0CD0C-2E2A-450B-A942-39BF21431EF4}" srcOrd="1" destOrd="0" presId="urn:microsoft.com/office/officeart/2005/8/layout/cycle2"/>
    <dgm:cxn modelId="{9B999E26-47E9-4DC2-9572-0D63790FAF30}" srcId="{0E7B2D5D-0099-41BB-8C7C-1E9BC34DBA85}" destId="{EF00EBF3-2D3A-427D-BE57-A57020445930}" srcOrd="3" destOrd="0" parTransId="{C93BDCA2-2398-4120-B147-255AE4E974E0}" sibTransId="{F562FC10-8241-4073-BCC1-4C5BDC140EA7}"/>
    <dgm:cxn modelId="{833AC0E6-986A-4FC6-9AFB-A164E9D9FAA4}" srcId="{0E7B2D5D-0099-41BB-8C7C-1E9BC34DBA85}" destId="{B960FED0-03E2-4E39-BC56-B46D91EC3971}" srcOrd="1" destOrd="0" parTransId="{C942FAC3-B06C-4D07-8792-55D001F2ED5D}" sibTransId="{C9B65569-FA6E-4847-B98F-9912E6F7D0E2}"/>
    <dgm:cxn modelId="{F204E3DB-C0F1-4375-B143-FC761C268175}" type="presOf" srcId="{C9B65569-FA6E-4847-B98F-9912E6F7D0E2}" destId="{E2D3AB49-9D2E-45B4-ACDB-CEEE38CB5C79}" srcOrd="0" destOrd="0" presId="urn:microsoft.com/office/officeart/2005/8/layout/cycle2"/>
    <dgm:cxn modelId="{9DDC46B1-7E3F-47C9-BD1F-AFA764BECB93}" type="presOf" srcId="{7BA1F1FB-34B3-4129-A171-6050E7F69C28}" destId="{A60CFF31-1CF3-4BCD-89BF-EA6E045E7BD2}" srcOrd="0" destOrd="0" presId="urn:microsoft.com/office/officeart/2005/8/layout/cycle2"/>
    <dgm:cxn modelId="{8BFE29CE-8E2A-402F-8954-1F36EEA54654}" type="presOf" srcId="{418A42E4-D298-4501-A65E-CB34C2B27694}" destId="{6F7B07EC-8BB9-4C95-B333-92D45D12D858}" srcOrd="0" destOrd="0" presId="urn:microsoft.com/office/officeart/2005/8/layout/cycle2"/>
    <dgm:cxn modelId="{774CC317-35AD-4D87-969F-C45C96BD6F13}" type="presOf" srcId="{03F69484-3544-4960-A9ED-D92A3DAEA620}" destId="{645A480E-A7A6-4647-863B-599BC179A1BF}" srcOrd="0" destOrd="0" presId="urn:microsoft.com/office/officeart/2005/8/layout/cycle2"/>
    <dgm:cxn modelId="{3355E1DE-9D8D-45DE-BAA8-48BFB934FAD9}" type="presOf" srcId="{7375821B-9008-4762-8EB4-09AB58ECD538}" destId="{EB7E03B1-BD05-4BD1-BF35-C15146D1FA58}" srcOrd="1" destOrd="0" presId="urn:microsoft.com/office/officeart/2005/8/layout/cycle2"/>
    <dgm:cxn modelId="{B84FEE16-C7D6-400F-B3A6-468604CCDD98}" type="presOf" srcId="{E2CF9272-9EDA-48C4-B3A9-E016318C1389}" destId="{FC71A1C8-3272-467F-A530-8C471F6F0CD7}" srcOrd="1" destOrd="0" presId="urn:microsoft.com/office/officeart/2005/8/layout/cycle2"/>
    <dgm:cxn modelId="{CA623E46-9955-41E0-A1A9-A3C143D4D27D}" type="presOf" srcId="{1BF85554-8FD9-46B8-B890-2F4B792B54D1}" destId="{1A278EED-67DC-4B48-8F46-A73B62A48C3F}" srcOrd="0" destOrd="0" presId="urn:microsoft.com/office/officeart/2005/8/layout/cycle2"/>
    <dgm:cxn modelId="{1AD58589-581A-4738-95AC-130C43E71F4B}" type="presOf" srcId="{36207610-08F9-41D9-97B6-8A516052ADB6}" destId="{D821CFC8-B18F-4713-9CEC-D340F5FFA560}" srcOrd="0" destOrd="0" presId="urn:microsoft.com/office/officeart/2005/8/layout/cycle2"/>
    <dgm:cxn modelId="{9C601118-2CA0-4F1C-BB2E-39F28297AC88}" type="presOf" srcId="{F8FD9884-4D5F-4C2B-849C-35E0B975ABBA}" destId="{2BB14884-8949-4C24-A4EE-C0C63E63783D}" srcOrd="0" destOrd="0" presId="urn:microsoft.com/office/officeart/2005/8/layout/cycle2"/>
    <dgm:cxn modelId="{148396CF-985A-4C02-8483-0FCC87836016}" type="presOf" srcId="{472C156A-4D30-468F-BC9A-CB40E0BF512A}" destId="{6A651A52-A004-44AC-88CD-6E2240E68220}" srcOrd="1" destOrd="0" presId="urn:microsoft.com/office/officeart/2005/8/layout/cycle2"/>
    <dgm:cxn modelId="{31F0AEAF-0461-4D5A-9539-16B3FA2E750C}" type="presOf" srcId="{034F68C9-7961-44AF-94D6-80AE80509D32}" destId="{768DAACA-D609-49F8-9BDF-4F348C9C5287}" srcOrd="0" destOrd="0" presId="urn:microsoft.com/office/officeart/2005/8/layout/cycle2"/>
    <dgm:cxn modelId="{D9CE4AFB-582A-4587-BF23-66CE619B1A75}" type="presOf" srcId="{B960FED0-03E2-4E39-BC56-B46D91EC3971}" destId="{F340CC7A-FBCD-48A1-B0DC-19A9ABA52781}" srcOrd="0" destOrd="0" presId="urn:microsoft.com/office/officeart/2005/8/layout/cycle2"/>
    <dgm:cxn modelId="{1CE8BE61-3C21-451D-8536-87742395D055}" type="presOf" srcId="{F562FC10-8241-4073-BCC1-4C5BDC140EA7}" destId="{90EA88A6-2C13-43B2-A83B-3684F438B882}" srcOrd="1" destOrd="0" presId="urn:microsoft.com/office/officeart/2005/8/layout/cycle2"/>
    <dgm:cxn modelId="{884180D6-D3DA-4B1E-9B06-D65239B491F1}" type="presOf" srcId="{418A42E4-D298-4501-A65E-CB34C2B27694}" destId="{596A5690-6065-47DE-AB74-B38750804EC0}" srcOrd="1" destOrd="0" presId="urn:microsoft.com/office/officeart/2005/8/layout/cycle2"/>
    <dgm:cxn modelId="{29AF5BE5-B777-4884-B324-A8BFFCE1C16E}" srcId="{0E7B2D5D-0099-41BB-8C7C-1E9BC34DBA85}" destId="{8FD9C7FE-4B3A-4949-A99B-9CBCB9E3FFC3}" srcOrd="6" destOrd="0" parTransId="{0EBF3233-ECA5-4012-8EB1-7F208A7403CD}" sibTransId="{7A119D9C-0B39-4ECE-8F16-A57B278741A0}"/>
    <dgm:cxn modelId="{7BDD7274-E5F1-4540-9EE8-36BCDE7007F5}" type="presOf" srcId="{67EFDC12-F726-41D8-A527-992F10E1DD4F}" destId="{8B9D621C-3A35-4CC2-924B-B0DE7D70DED9}" srcOrd="0" destOrd="0" presId="urn:microsoft.com/office/officeart/2005/8/layout/cycle2"/>
    <dgm:cxn modelId="{3C3BCFF2-D95B-401F-8636-AAE3383571E5}" type="presOf" srcId="{BFDED54E-D49D-4E60-8B2D-5F47F4962A6F}" destId="{5C10620A-66D0-4120-A4CA-69FEC5B0BA5E}" srcOrd="0" destOrd="0" presId="urn:microsoft.com/office/officeart/2005/8/layout/cycle2"/>
    <dgm:cxn modelId="{122AD3EF-01E3-4E58-80C9-7CB78428CDB3}" type="presOf" srcId="{C9B65569-FA6E-4847-B98F-9912E6F7D0E2}" destId="{699AEE0E-60BE-4965-81BC-53A95664390C}" srcOrd="1" destOrd="0" presId="urn:microsoft.com/office/officeart/2005/8/layout/cycle2"/>
    <dgm:cxn modelId="{33324824-01D5-4264-84C0-0CA163F2859A}" srcId="{0E7B2D5D-0099-41BB-8C7C-1E9BC34DBA85}" destId="{F8FD9884-4D5F-4C2B-849C-35E0B975ABBA}" srcOrd="11" destOrd="0" parTransId="{45EFD56E-7119-43BA-BB48-7EFDFAFB329C}" sibTransId="{03F69484-3544-4960-A9ED-D92A3DAEA620}"/>
    <dgm:cxn modelId="{B38E1069-073D-4615-9E65-22F94A167378}" srcId="{0E7B2D5D-0099-41BB-8C7C-1E9BC34DBA85}" destId="{67EFDC12-F726-41D8-A527-992F10E1DD4F}" srcOrd="10" destOrd="0" parTransId="{908F6A9F-1E4B-46F3-A626-48961B165CCF}" sibTransId="{25D46C09-75FF-4640-B989-D77ED52433F5}"/>
    <dgm:cxn modelId="{A8689C6E-136A-4FF1-A408-DF5F060F3906}" type="presOf" srcId="{7A119D9C-0B39-4ECE-8F16-A57B278741A0}" destId="{FB57F026-7C91-4D61-9143-72448DEB8E39}" srcOrd="1" destOrd="0" presId="urn:microsoft.com/office/officeart/2005/8/layout/cycle2"/>
    <dgm:cxn modelId="{459F77A6-FF8A-4A1C-9668-CB76161D1CDF}" type="presOf" srcId="{CBA97019-1419-43BD-9CE9-0FE39D574E0D}" destId="{B6F5D005-B819-4131-8279-98826ED0C797}" srcOrd="1" destOrd="0" presId="urn:microsoft.com/office/officeart/2005/8/layout/cycle2"/>
    <dgm:cxn modelId="{83AB4E22-0C21-458F-AEB2-470D782A28EC}" type="presOf" srcId="{80242E6A-3A7F-4D28-93E5-EFF7BFC0FF93}" destId="{96B4474B-591A-4FE3-81D8-043E180F14F3}" srcOrd="0" destOrd="0" presId="urn:microsoft.com/office/officeart/2005/8/layout/cycle2"/>
    <dgm:cxn modelId="{31381B01-832C-4F39-B513-D80B32CF1FAE}" type="presOf" srcId="{7375821B-9008-4762-8EB4-09AB58ECD538}" destId="{75F9FAB7-1B58-4576-A936-4983EAEEAC0F}" srcOrd="0" destOrd="0" presId="urn:microsoft.com/office/officeart/2005/8/layout/cycle2"/>
    <dgm:cxn modelId="{E9CBB749-A914-4728-85EE-BDC83787EE42}" type="presOf" srcId="{F562FC10-8241-4073-BCC1-4C5BDC140EA7}" destId="{589668F9-5508-4CBE-8450-8FA53DC90E82}" srcOrd="0" destOrd="0" presId="urn:microsoft.com/office/officeart/2005/8/layout/cycle2"/>
    <dgm:cxn modelId="{07E53502-02D5-4141-A869-E4995731573A}" type="presOf" srcId="{25D46C09-75FF-4640-B989-D77ED52433F5}" destId="{CFC5635D-8BB6-4881-981A-7E8854D97F25}" srcOrd="0" destOrd="0" presId="urn:microsoft.com/office/officeart/2005/8/layout/cycle2"/>
    <dgm:cxn modelId="{164BA10A-7BC1-47E3-9C39-1D67FC1EBE49}" type="presParOf" srcId="{A7D61003-173B-47EC-A060-13F3011F6A00}" destId="{D821CFC8-B18F-4713-9CEC-D340F5FFA560}" srcOrd="0" destOrd="0" presId="urn:microsoft.com/office/officeart/2005/8/layout/cycle2"/>
    <dgm:cxn modelId="{02A36DD4-05C9-402B-ABE8-362F69740F68}" type="presParOf" srcId="{A7D61003-173B-47EC-A060-13F3011F6A00}" destId="{E7B01DB1-FCE0-43E7-8790-B686E119F88A}" srcOrd="1" destOrd="0" presId="urn:microsoft.com/office/officeart/2005/8/layout/cycle2"/>
    <dgm:cxn modelId="{BAF6C383-1A1D-466D-B011-7E96E30B81AA}" type="presParOf" srcId="{E7B01DB1-FCE0-43E7-8790-B686E119F88A}" destId="{1E4843F9-7A53-45FE-9D22-528FB32A5565}" srcOrd="0" destOrd="0" presId="urn:microsoft.com/office/officeart/2005/8/layout/cycle2"/>
    <dgm:cxn modelId="{65C98D7B-05D4-464D-9215-EB6DCA94696D}" type="presParOf" srcId="{A7D61003-173B-47EC-A060-13F3011F6A00}" destId="{F340CC7A-FBCD-48A1-B0DC-19A9ABA52781}" srcOrd="2" destOrd="0" presId="urn:microsoft.com/office/officeart/2005/8/layout/cycle2"/>
    <dgm:cxn modelId="{F94259DB-5ED1-4699-8FF3-A914E234303A}" type="presParOf" srcId="{A7D61003-173B-47EC-A060-13F3011F6A00}" destId="{E2D3AB49-9D2E-45B4-ACDB-CEEE38CB5C79}" srcOrd="3" destOrd="0" presId="urn:microsoft.com/office/officeart/2005/8/layout/cycle2"/>
    <dgm:cxn modelId="{9EF2B04E-35E2-4054-90F6-333A780BE04B}" type="presParOf" srcId="{E2D3AB49-9D2E-45B4-ACDB-CEEE38CB5C79}" destId="{699AEE0E-60BE-4965-81BC-53A95664390C}" srcOrd="0" destOrd="0" presId="urn:microsoft.com/office/officeart/2005/8/layout/cycle2"/>
    <dgm:cxn modelId="{362AE82D-3765-48A3-B4FF-915AE64E3047}" type="presParOf" srcId="{A7D61003-173B-47EC-A060-13F3011F6A00}" destId="{1A278EED-67DC-4B48-8F46-A73B62A48C3F}" srcOrd="4" destOrd="0" presId="urn:microsoft.com/office/officeart/2005/8/layout/cycle2"/>
    <dgm:cxn modelId="{5189E0B0-0A55-46DB-8AAB-1666F802547C}" type="presParOf" srcId="{A7D61003-173B-47EC-A060-13F3011F6A00}" destId="{75F9FAB7-1B58-4576-A936-4983EAEEAC0F}" srcOrd="5" destOrd="0" presId="urn:microsoft.com/office/officeart/2005/8/layout/cycle2"/>
    <dgm:cxn modelId="{56E7F791-7E7E-4233-AE66-5D9CEAE7741E}" type="presParOf" srcId="{75F9FAB7-1B58-4576-A936-4983EAEEAC0F}" destId="{EB7E03B1-BD05-4BD1-BF35-C15146D1FA58}" srcOrd="0" destOrd="0" presId="urn:microsoft.com/office/officeart/2005/8/layout/cycle2"/>
    <dgm:cxn modelId="{E5C10E70-6A45-417B-BB1E-F816A444F4E5}" type="presParOf" srcId="{A7D61003-173B-47EC-A060-13F3011F6A00}" destId="{B998424E-EC4D-4888-B99C-4B8E91DE500B}" srcOrd="6" destOrd="0" presId="urn:microsoft.com/office/officeart/2005/8/layout/cycle2"/>
    <dgm:cxn modelId="{09C2E647-E9A7-4A3A-980B-810161A4717C}" type="presParOf" srcId="{A7D61003-173B-47EC-A060-13F3011F6A00}" destId="{589668F9-5508-4CBE-8450-8FA53DC90E82}" srcOrd="7" destOrd="0" presId="urn:microsoft.com/office/officeart/2005/8/layout/cycle2"/>
    <dgm:cxn modelId="{E4D7368C-6483-4E87-BBAA-DB71334DB65B}" type="presParOf" srcId="{589668F9-5508-4CBE-8450-8FA53DC90E82}" destId="{90EA88A6-2C13-43B2-A83B-3684F438B882}" srcOrd="0" destOrd="0" presId="urn:microsoft.com/office/officeart/2005/8/layout/cycle2"/>
    <dgm:cxn modelId="{25E34147-9375-46A6-AFFE-781B5F60C98D}" type="presParOf" srcId="{A7D61003-173B-47EC-A060-13F3011F6A00}" destId="{5C10620A-66D0-4120-A4CA-69FEC5B0BA5E}" srcOrd="8" destOrd="0" presId="urn:microsoft.com/office/officeart/2005/8/layout/cycle2"/>
    <dgm:cxn modelId="{04890F5B-2EC6-439E-8F1F-F48004ED6793}" type="presParOf" srcId="{A7D61003-173B-47EC-A060-13F3011F6A00}" destId="{98BDCCA1-A1F4-45CE-8319-09FC6DF93A24}" srcOrd="9" destOrd="0" presId="urn:microsoft.com/office/officeart/2005/8/layout/cycle2"/>
    <dgm:cxn modelId="{877CFAF4-8F1B-4593-96A5-55BFE615428E}" type="presParOf" srcId="{98BDCCA1-A1F4-45CE-8319-09FC6DF93A24}" destId="{FC71A1C8-3272-467F-A530-8C471F6F0CD7}" srcOrd="0" destOrd="0" presId="urn:microsoft.com/office/officeart/2005/8/layout/cycle2"/>
    <dgm:cxn modelId="{3E081A08-A715-4613-87C1-86AEE56A2D36}" type="presParOf" srcId="{A7D61003-173B-47EC-A060-13F3011F6A00}" destId="{96B4474B-591A-4FE3-81D8-043E180F14F3}" srcOrd="10" destOrd="0" presId="urn:microsoft.com/office/officeart/2005/8/layout/cycle2"/>
    <dgm:cxn modelId="{59DF9B4B-D424-42DE-843F-E0A252CC7BEF}" type="presParOf" srcId="{A7D61003-173B-47EC-A060-13F3011F6A00}" destId="{7769D40F-81FD-4CF1-8CC0-668B4E7518A0}" srcOrd="11" destOrd="0" presId="urn:microsoft.com/office/officeart/2005/8/layout/cycle2"/>
    <dgm:cxn modelId="{EBC8694F-082A-4D93-AC34-0D1DBC9E1896}" type="presParOf" srcId="{7769D40F-81FD-4CF1-8CC0-668B4E7518A0}" destId="{6A651A52-A004-44AC-88CD-6E2240E68220}" srcOrd="0" destOrd="0" presId="urn:microsoft.com/office/officeart/2005/8/layout/cycle2"/>
    <dgm:cxn modelId="{2346EC1D-59D1-4507-8105-1585F3BD01BA}" type="presParOf" srcId="{A7D61003-173B-47EC-A060-13F3011F6A00}" destId="{E22DDF9F-B442-42CC-9627-2E21535FF034}" srcOrd="12" destOrd="0" presId="urn:microsoft.com/office/officeart/2005/8/layout/cycle2"/>
    <dgm:cxn modelId="{265ABC9D-FA25-4F97-9A90-ACCB472297B9}" type="presParOf" srcId="{A7D61003-173B-47EC-A060-13F3011F6A00}" destId="{B477AF92-5104-41D5-A2CA-F32A1B774D04}" srcOrd="13" destOrd="0" presId="urn:microsoft.com/office/officeart/2005/8/layout/cycle2"/>
    <dgm:cxn modelId="{5B425326-6F6A-4702-8817-D05D069C5E6E}" type="presParOf" srcId="{B477AF92-5104-41D5-A2CA-F32A1B774D04}" destId="{FB57F026-7C91-4D61-9143-72448DEB8E39}" srcOrd="0" destOrd="0" presId="urn:microsoft.com/office/officeart/2005/8/layout/cycle2"/>
    <dgm:cxn modelId="{815CD633-C5DF-4948-AE51-9925430892D9}" type="presParOf" srcId="{A7D61003-173B-47EC-A060-13F3011F6A00}" destId="{A60CFF31-1CF3-4BCD-89BF-EA6E045E7BD2}" srcOrd="14" destOrd="0" presId="urn:microsoft.com/office/officeart/2005/8/layout/cycle2"/>
    <dgm:cxn modelId="{237836BF-6C0C-4117-99B8-206D4247E337}" type="presParOf" srcId="{A7D61003-173B-47EC-A060-13F3011F6A00}" destId="{6F7B07EC-8BB9-4C95-B333-92D45D12D858}" srcOrd="15" destOrd="0" presId="urn:microsoft.com/office/officeart/2005/8/layout/cycle2"/>
    <dgm:cxn modelId="{6D841FBB-96D7-4404-B15A-3591837C352D}" type="presParOf" srcId="{6F7B07EC-8BB9-4C95-B333-92D45D12D858}" destId="{596A5690-6065-47DE-AB74-B38750804EC0}" srcOrd="0" destOrd="0" presId="urn:microsoft.com/office/officeart/2005/8/layout/cycle2"/>
    <dgm:cxn modelId="{912947D5-79BC-45EF-8012-043CCC65AAB0}" type="presParOf" srcId="{A7D61003-173B-47EC-A060-13F3011F6A00}" destId="{1C57EC0E-3CD7-42B4-AE2D-BE10EF772555}" srcOrd="16" destOrd="0" presId="urn:microsoft.com/office/officeart/2005/8/layout/cycle2"/>
    <dgm:cxn modelId="{88AA8C58-C893-415A-B9A7-B0E7CC9F09AF}" type="presParOf" srcId="{A7D61003-173B-47EC-A060-13F3011F6A00}" destId="{768DAACA-D609-49F8-9BDF-4F348C9C5287}" srcOrd="17" destOrd="0" presId="urn:microsoft.com/office/officeart/2005/8/layout/cycle2"/>
    <dgm:cxn modelId="{0B7A512C-6DE3-47E2-9F5A-85E41926E508}" type="presParOf" srcId="{768DAACA-D609-49F8-9BDF-4F348C9C5287}" destId="{5DD0CD0C-2E2A-450B-A942-39BF21431EF4}" srcOrd="0" destOrd="0" presId="urn:microsoft.com/office/officeart/2005/8/layout/cycle2"/>
    <dgm:cxn modelId="{25F846FE-CE66-4B23-9FD1-BCE9694BF6AC}" type="presParOf" srcId="{A7D61003-173B-47EC-A060-13F3011F6A00}" destId="{62F4F592-1F51-4984-B29F-D076855D6218}" srcOrd="18" destOrd="0" presId="urn:microsoft.com/office/officeart/2005/8/layout/cycle2"/>
    <dgm:cxn modelId="{D2E23062-A24E-4DC9-856D-5EA25E5D9859}" type="presParOf" srcId="{A7D61003-173B-47EC-A060-13F3011F6A00}" destId="{1CFED976-E6C0-4206-AC75-9B1B8F82D426}" srcOrd="19" destOrd="0" presId="urn:microsoft.com/office/officeart/2005/8/layout/cycle2"/>
    <dgm:cxn modelId="{00A2D2B5-73E0-4CE7-8311-A512CDD365A0}" type="presParOf" srcId="{1CFED976-E6C0-4206-AC75-9B1B8F82D426}" destId="{B6F5D005-B819-4131-8279-98826ED0C797}" srcOrd="0" destOrd="0" presId="urn:microsoft.com/office/officeart/2005/8/layout/cycle2"/>
    <dgm:cxn modelId="{4BCF4F98-E731-4DA4-8CF9-C0A273B34636}" type="presParOf" srcId="{A7D61003-173B-47EC-A060-13F3011F6A00}" destId="{8B9D621C-3A35-4CC2-924B-B0DE7D70DED9}" srcOrd="20" destOrd="0" presId="urn:microsoft.com/office/officeart/2005/8/layout/cycle2"/>
    <dgm:cxn modelId="{C9CB603C-D828-4D06-9A53-D6A001B9C345}" type="presParOf" srcId="{A7D61003-173B-47EC-A060-13F3011F6A00}" destId="{CFC5635D-8BB6-4881-981A-7E8854D97F25}" srcOrd="21" destOrd="0" presId="urn:microsoft.com/office/officeart/2005/8/layout/cycle2"/>
    <dgm:cxn modelId="{DB0FB61E-743F-4BFE-920A-29D2C6E14F63}" type="presParOf" srcId="{CFC5635D-8BB6-4881-981A-7E8854D97F25}" destId="{019E2669-34C9-4545-8751-4B4E90B7503D}" srcOrd="0" destOrd="0" presId="urn:microsoft.com/office/officeart/2005/8/layout/cycle2"/>
    <dgm:cxn modelId="{BDBFDA41-9BCA-40BC-B708-11E11C70F453}" type="presParOf" srcId="{A7D61003-173B-47EC-A060-13F3011F6A00}" destId="{2BB14884-8949-4C24-A4EE-C0C63E63783D}" srcOrd="22" destOrd="0" presId="urn:microsoft.com/office/officeart/2005/8/layout/cycle2"/>
    <dgm:cxn modelId="{6DEF4D5D-66A5-46B6-9FBE-94B48182EE64}" type="presParOf" srcId="{A7D61003-173B-47EC-A060-13F3011F6A00}" destId="{645A480E-A7A6-4647-863B-599BC179A1BF}" srcOrd="23" destOrd="0" presId="urn:microsoft.com/office/officeart/2005/8/layout/cycle2"/>
    <dgm:cxn modelId="{8E50F00C-D314-44B8-B6B1-CD272FF9FAF6}" type="presParOf" srcId="{645A480E-A7A6-4647-863B-599BC179A1BF}" destId="{DB34AC32-7A97-449B-BBEF-19488C82C2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B2D5D-0099-41BB-8C7C-1E9BC34DBA8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207610-08F9-41D9-97B6-8A516052ADB6}">
      <dgm:prSet phldrT="[Text]" phldr="1" custT="1"/>
      <dgm:spPr>
        <a:solidFill>
          <a:srgbClr val="FF0000"/>
        </a:solidFill>
      </dgm:spPr>
      <dgm:t>
        <a:bodyPr/>
        <a:lstStyle/>
        <a:p>
          <a:endParaRPr lang="en-IN" sz="800" dirty="0"/>
        </a:p>
      </dgm:t>
    </dgm:pt>
    <dgm:pt modelId="{7855F609-8722-4874-BD22-F2DDBEE757A8}" type="parTrans" cxnId="{215186B5-1E05-4731-8CC3-060D0583932F}">
      <dgm:prSet/>
      <dgm:spPr/>
      <dgm:t>
        <a:bodyPr/>
        <a:lstStyle/>
        <a:p>
          <a:endParaRPr lang="en-IN"/>
        </a:p>
      </dgm:t>
    </dgm:pt>
    <dgm:pt modelId="{6203D634-ED38-46B3-8A9A-9ED39545FA67}" type="sibTrans" cxnId="{215186B5-1E05-4731-8CC3-060D0583932F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BFDED54E-D49D-4E60-8B2D-5F47F4962A6F}">
      <dgm:prSet phldrT="[Text]" phldr="1" custT="1"/>
      <dgm:spPr>
        <a:solidFill>
          <a:srgbClr val="0000CC"/>
        </a:solidFill>
      </dgm:spPr>
      <dgm:t>
        <a:bodyPr/>
        <a:lstStyle/>
        <a:p>
          <a:endParaRPr lang="en-IN" sz="800" dirty="0"/>
        </a:p>
      </dgm:t>
    </dgm:pt>
    <dgm:pt modelId="{98075046-4AF9-45CB-B50A-CA0373A52306}" type="parTrans" cxnId="{AF0197A5-C567-47BA-84EB-AD9C953F3D88}">
      <dgm:prSet/>
      <dgm:spPr/>
      <dgm:t>
        <a:bodyPr/>
        <a:lstStyle/>
        <a:p>
          <a:endParaRPr lang="en-IN"/>
        </a:p>
      </dgm:t>
    </dgm:pt>
    <dgm:pt modelId="{E2CF9272-9EDA-48C4-B3A9-E016318C1389}" type="sibTrans" cxnId="{AF0197A5-C567-47BA-84EB-AD9C953F3D88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A1FCAD07-3E4E-4A7B-9E67-1BF183A9C07D}">
      <dgm:prSet phldrT="[Text]" phldr="1" custT="1"/>
      <dgm:spPr>
        <a:solidFill>
          <a:srgbClr val="FFFF00"/>
        </a:solidFill>
      </dgm:spPr>
      <dgm:t>
        <a:bodyPr/>
        <a:lstStyle/>
        <a:p>
          <a:endParaRPr lang="en-IN" sz="800" dirty="0"/>
        </a:p>
      </dgm:t>
    </dgm:pt>
    <dgm:pt modelId="{74A9F577-4464-4A3A-A8B1-584ED2EBF5CE}" type="parTrans" cxnId="{035C254B-9895-4033-B420-4574C2B3FD47}">
      <dgm:prSet/>
      <dgm:spPr/>
      <dgm:t>
        <a:bodyPr/>
        <a:lstStyle/>
        <a:p>
          <a:endParaRPr lang="en-IN"/>
        </a:p>
      </dgm:t>
    </dgm:pt>
    <dgm:pt modelId="{034F68C9-7961-44AF-94D6-80AE80509D32}" type="sibTrans" cxnId="{035C254B-9895-4033-B420-4574C2B3FD47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1BF85554-8FD9-46B8-B890-2F4B792B54D1}">
      <dgm:prSet/>
      <dgm:spPr>
        <a:solidFill>
          <a:srgbClr val="7030A0"/>
        </a:solidFill>
      </dgm:spPr>
      <dgm:t>
        <a:bodyPr/>
        <a:lstStyle/>
        <a:p>
          <a:endParaRPr lang="en-IN"/>
        </a:p>
      </dgm:t>
    </dgm:pt>
    <dgm:pt modelId="{41B7D566-D6E4-4D3B-BD38-E9F777CE5BDA}" type="parTrans" cxnId="{9CECB733-88ED-4D0E-AB0F-9CAF83F93DAA}">
      <dgm:prSet/>
      <dgm:spPr/>
      <dgm:t>
        <a:bodyPr/>
        <a:lstStyle/>
        <a:p>
          <a:endParaRPr lang="en-IN"/>
        </a:p>
      </dgm:t>
    </dgm:pt>
    <dgm:pt modelId="{7375821B-9008-4762-8EB4-09AB58ECD538}" type="sibTrans" cxnId="{9CECB733-88ED-4D0E-AB0F-9CAF83F93DAA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8FD9C7FE-4B3A-4949-A99B-9CBCB9E3FFC3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0EBF3233-ECA5-4012-8EB1-7F208A7403CD}" type="parTrans" cxnId="{29AF5BE5-B777-4884-B324-A8BFFCE1C16E}">
      <dgm:prSet/>
      <dgm:spPr/>
      <dgm:t>
        <a:bodyPr/>
        <a:lstStyle/>
        <a:p>
          <a:endParaRPr lang="en-IN"/>
        </a:p>
      </dgm:t>
    </dgm:pt>
    <dgm:pt modelId="{7A119D9C-0B39-4ECE-8F16-A57B278741A0}" type="sibTrans" cxnId="{29AF5BE5-B777-4884-B324-A8BFFCE1C16E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67EFDC12-F726-41D8-A527-992F10E1DD4F}">
      <dgm:prSet/>
      <dgm:spPr>
        <a:solidFill>
          <a:srgbClr val="FF9900"/>
        </a:solidFill>
      </dgm:spPr>
      <dgm:t>
        <a:bodyPr/>
        <a:lstStyle/>
        <a:p>
          <a:endParaRPr lang="en-IN"/>
        </a:p>
      </dgm:t>
    </dgm:pt>
    <dgm:pt modelId="{908F6A9F-1E4B-46F3-A626-48961B165CCF}" type="parTrans" cxnId="{B38E1069-073D-4615-9E65-22F94A167378}">
      <dgm:prSet/>
      <dgm:spPr/>
      <dgm:t>
        <a:bodyPr/>
        <a:lstStyle/>
        <a:p>
          <a:endParaRPr lang="en-IN"/>
        </a:p>
      </dgm:t>
    </dgm:pt>
    <dgm:pt modelId="{25D46C09-75FF-4640-B989-D77ED52433F5}" type="sibTrans" cxnId="{B38E1069-073D-4615-9E65-22F94A167378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B960FED0-03E2-4E39-BC56-B46D91EC3971}">
      <dgm:prSet/>
      <dgm:spPr>
        <a:solidFill>
          <a:srgbClr val="FF00FF"/>
        </a:solidFill>
      </dgm:spPr>
      <dgm:t>
        <a:bodyPr/>
        <a:lstStyle/>
        <a:p>
          <a:endParaRPr lang="en-IN"/>
        </a:p>
      </dgm:t>
    </dgm:pt>
    <dgm:pt modelId="{C942FAC3-B06C-4D07-8792-55D001F2ED5D}" type="parTrans" cxnId="{833AC0E6-986A-4FC6-9AFB-A164E9D9FAA4}">
      <dgm:prSet/>
      <dgm:spPr/>
      <dgm:t>
        <a:bodyPr/>
        <a:lstStyle/>
        <a:p>
          <a:endParaRPr lang="en-IN"/>
        </a:p>
      </dgm:t>
    </dgm:pt>
    <dgm:pt modelId="{C9B65569-FA6E-4847-B98F-9912E6F7D0E2}" type="sibTrans" cxnId="{833AC0E6-986A-4FC6-9AFB-A164E9D9FAA4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EF00EBF3-2D3A-427D-BE57-A57020445930}">
      <dgm:prSet/>
      <dgm:spPr>
        <a:solidFill>
          <a:srgbClr val="9900CC"/>
        </a:solidFill>
      </dgm:spPr>
      <dgm:t>
        <a:bodyPr/>
        <a:lstStyle/>
        <a:p>
          <a:endParaRPr lang="en-IN"/>
        </a:p>
      </dgm:t>
    </dgm:pt>
    <dgm:pt modelId="{C93BDCA2-2398-4120-B147-255AE4E974E0}" type="parTrans" cxnId="{9B999E26-47E9-4DC2-9572-0D63790FAF30}">
      <dgm:prSet/>
      <dgm:spPr/>
      <dgm:t>
        <a:bodyPr/>
        <a:lstStyle/>
        <a:p>
          <a:endParaRPr lang="en-IN"/>
        </a:p>
      </dgm:t>
    </dgm:pt>
    <dgm:pt modelId="{F562FC10-8241-4073-BCC1-4C5BDC140EA7}" type="sibTrans" cxnId="{9B999E26-47E9-4DC2-9572-0D63790FAF30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80242E6A-3A7F-4D28-93E5-EFF7BFC0FF93}">
      <dgm:prSet/>
      <dgm:spPr/>
      <dgm:t>
        <a:bodyPr/>
        <a:lstStyle/>
        <a:p>
          <a:endParaRPr lang="en-IN"/>
        </a:p>
      </dgm:t>
    </dgm:pt>
    <dgm:pt modelId="{FD2CC4D8-2A07-4CA8-855A-DC928B77A813}" type="parTrans" cxnId="{20C065D7-1363-4791-93D3-5A8EEB16BAAB}">
      <dgm:prSet/>
      <dgm:spPr/>
      <dgm:t>
        <a:bodyPr/>
        <a:lstStyle/>
        <a:p>
          <a:endParaRPr lang="en-IN"/>
        </a:p>
      </dgm:t>
    </dgm:pt>
    <dgm:pt modelId="{472C156A-4D30-468F-BC9A-CB40E0BF512A}" type="sibTrans" cxnId="{20C065D7-1363-4791-93D3-5A8EEB16BAAB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7BA1F1FB-34B3-4129-A171-6050E7F69C28}">
      <dgm:prSet/>
      <dgm:spPr>
        <a:solidFill>
          <a:srgbClr val="92D050"/>
        </a:solidFill>
      </dgm:spPr>
      <dgm:t>
        <a:bodyPr/>
        <a:lstStyle/>
        <a:p>
          <a:endParaRPr lang="en-IN"/>
        </a:p>
      </dgm:t>
    </dgm:pt>
    <dgm:pt modelId="{A4A52FFC-7098-47D1-B85B-F3A489835559}" type="parTrans" cxnId="{333E0AEB-0191-424B-A5CF-63EFD0C555F6}">
      <dgm:prSet/>
      <dgm:spPr/>
      <dgm:t>
        <a:bodyPr/>
        <a:lstStyle/>
        <a:p>
          <a:endParaRPr lang="en-IN"/>
        </a:p>
      </dgm:t>
    </dgm:pt>
    <dgm:pt modelId="{418A42E4-D298-4501-A65E-CB34C2B27694}" type="sibTrans" cxnId="{333E0AEB-0191-424B-A5CF-63EFD0C555F6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407622C4-B9AC-45AE-8AED-7CA2231B2299}">
      <dgm:prSet/>
      <dgm:spPr>
        <a:solidFill>
          <a:srgbClr val="FFB84F"/>
        </a:solidFill>
      </dgm:spPr>
      <dgm:t>
        <a:bodyPr/>
        <a:lstStyle/>
        <a:p>
          <a:endParaRPr lang="en-IN"/>
        </a:p>
      </dgm:t>
    </dgm:pt>
    <dgm:pt modelId="{21539508-F16E-43A1-9B71-8A3CB52889BC}" type="parTrans" cxnId="{17BE7D2A-6911-4898-8F93-CD6E294DC4FD}">
      <dgm:prSet/>
      <dgm:spPr/>
      <dgm:t>
        <a:bodyPr/>
        <a:lstStyle/>
        <a:p>
          <a:endParaRPr lang="en-IN"/>
        </a:p>
      </dgm:t>
    </dgm:pt>
    <dgm:pt modelId="{CBA97019-1419-43BD-9CE9-0FE39D574E0D}" type="sibTrans" cxnId="{17BE7D2A-6911-4898-8F93-CD6E294DC4FD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F8FD9884-4D5F-4C2B-849C-35E0B975ABBA}">
      <dgm:prSet/>
      <dgm:spPr>
        <a:solidFill>
          <a:srgbClr val="FF6600"/>
        </a:solidFill>
      </dgm:spPr>
      <dgm:t>
        <a:bodyPr/>
        <a:lstStyle/>
        <a:p>
          <a:endParaRPr lang="en-IN"/>
        </a:p>
      </dgm:t>
    </dgm:pt>
    <dgm:pt modelId="{45EFD56E-7119-43BA-BB48-7EFDFAFB329C}" type="parTrans" cxnId="{33324824-01D5-4264-84C0-0CA163F2859A}">
      <dgm:prSet/>
      <dgm:spPr/>
      <dgm:t>
        <a:bodyPr/>
        <a:lstStyle/>
        <a:p>
          <a:endParaRPr lang="en-IN"/>
        </a:p>
      </dgm:t>
    </dgm:pt>
    <dgm:pt modelId="{03F69484-3544-4960-A9ED-D92A3DAEA620}" type="sibTrans" cxnId="{33324824-01D5-4264-84C0-0CA163F2859A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A7D61003-173B-47EC-A060-13F3011F6A00}" type="pres">
      <dgm:prSet presAssocID="{0E7B2D5D-0099-41BB-8C7C-1E9BC34DBA8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21CFC8-B18F-4713-9CEC-D340F5FFA560}" type="pres">
      <dgm:prSet presAssocID="{36207610-08F9-41D9-97B6-8A516052ADB6}" presName="node" presStyleLbl="node1" presStyleIdx="0" presStyleCnt="12" custScaleX="149595" custScaleY="155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B01DB1-FCE0-43E7-8790-B686E119F88A}" type="pres">
      <dgm:prSet presAssocID="{6203D634-ED38-46B3-8A9A-9ED39545FA67}" presName="sibTrans" presStyleLbl="sibTrans2D1" presStyleIdx="0" presStyleCnt="12" custScaleX="130861" custScaleY="129291"/>
      <dgm:spPr/>
      <dgm:t>
        <a:bodyPr/>
        <a:lstStyle/>
        <a:p>
          <a:endParaRPr lang="en-IN"/>
        </a:p>
      </dgm:t>
    </dgm:pt>
    <dgm:pt modelId="{1E4843F9-7A53-45FE-9D22-528FB32A5565}" type="pres">
      <dgm:prSet presAssocID="{6203D634-ED38-46B3-8A9A-9ED39545FA67}" presName="connectorText" presStyleLbl="sibTrans2D1" presStyleIdx="0" presStyleCnt="12"/>
      <dgm:spPr/>
      <dgm:t>
        <a:bodyPr/>
        <a:lstStyle/>
        <a:p>
          <a:endParaRPr lang="en-IN"/>
        </a:p>
      </dgm:t>
    </dgm:pt>
    <dgm:pt modelId="{F340CC7A-FBCD-48A1-B0DC-19A9ABA52781}" type="pres">
      <dgm:prSet presAssocID="{B960FED0-03E2-4E39-BC56-B46D91EC3971}" presName="node" presStyleLbl="node1" presStyleIdx="1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D3AB49-9D2E-45B4-ACDB-CEEE38CB5C79}" type="pres">
      <dgm:prSet presAssocID="{C9B65569-FA6E-4847-B98F-9912E6F7D0E2}" presName="sibTrans" presStyleLbl="sibTrans2D1" presStyleIdx="1" presStyleCnt="12" custScaleX="130861" custScaleY="129291"/>
      <dgm:spPr/>
      <dgm:t>
        <a:bodyPr/>
        <a:lstStyle/>
        <a:p>
          <a:endParaRPr lang="en-IN"/>
        </a:p>
      </dgm:t>
    </dgm:pt>
    <dgm:pt modelId="{699AEE0E-60BE-4965-81BC-53A95664390C}" type="pres">
      <dgm:prSet presAssocID="{C9B65569-FA6E-4847-B98F-9912E6F7D0E2}" presName="connectorText" presStyleLbl="sibTrans2D1" presStyleIdx="1" presStyleCnt="12"/>
      <dgm:spPr/>
      <dgm:t>
        <a:bodyPr/>
        <a:lstStyle/>
        <a:p>
          <a:endParaRPr lang="en-IN"/>
        </a:p>
      </dgm:t>
    </dgm:pt>
    <dgm:pt modelId="{1A278EED-67DC-4B48-8F46-A73B62A48C3F}" type="pres">
      <dgm:prSet presAssocID="{1BF85554-8FD9-46B8-B890-2F4B792B54D1}" presName="node" presStyleLbl="node1" presStyleIdx="2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F9FAB7-1B58-4576-A936-4983EAEEAC0F}" type="pres">
      <dgm:prSet presAssocID="{7375821B-9008-4762-8EB4-09AB58ECD538}" presName="sibTrans" presStyleLbl="sibTrans2D1" presStyleIdx="2" presStyleCnt="12" custScaleX="130861" custScaleY="129291"/>
      <dgm:spPr/>
      <dgm:t>
        <a:bodyPr/>
        <a:lstStyle/>
        <a:p>
          <a:endParaRPr lang="en-IN"/>
        </a:p>
      </dgm:t>
    </dgm:pt>
    <dgm:pt modelId="{EB7E03B1-BD05-4BD1-BF35-C15146D1FA58}" type="pres">
      <dgm:prSet presAssocID="{7375821B-9008-4762-8EB4-09AB58ECD538}" presName="connectorText" presStyleLbl="sibTrans2D1" presStyleIdx="2" presStyleCnt="12"/>
      <dgm:spPr/>
      <dgm:t>
        <a:bodyPr/>
        <a:lstStyle/>
        <a:p>
          <a:endParaRPr lang="en-IN"/>
        </a:p>
      </dgm:t>
    </dgm:pt>
    <dgm:pt modelId="{B998424E-EC4D-4888-B99C-4B8E91DE500B}" type="pres">
      <dgm:prSet presAssocID="{EF00EBF3-2D3A-427D-BE57-A57020445930}" presName="node" presStyleLbl="node1" presStyleIdx="3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9668F9-5508-4CBE-8450-8FA53DC90E82}" type="pres">
      <dgm:prSet presAssocID="{F562FC10-8241-4073-BCC1-4C5BDC140EA7}" presName="sibTrans" presStyleLbl="sibTrans2D1" presStyleIdx="3" presStyleCnt="12" custScaleX="130861" custScaleY="129291"/>
      <dgm:spPr/>
      <dgm:t>
        <a:bodyPr/>
        <a:lstStyle/>
        <a:p>
          <a:endParaRPr lang="en-IN"/>
        </a:p>
      </dgm:t>
    </dgm:pt>
    <dgm:pt modelId="{90EA88A6-2C13-43B2-A83B-3684F438B882}" type="pres">
      <dgm:prSet presAssocID="{F562FC10-8241-4073-BCC1-4C5BDC140EA7}" presName="connectorText" presStyleLbl="sibTrans2D1" presStyleIdx="3" presStyleCnt="12"/>
      <dgm:spPr/>
      <dgm:t>
        <a:bodyPr/>
        <a:lstStyle/>
        <a:p>
          <a:endParaRPr lang="en-IN"/>
        </a:p>
      </dgm:t>
    </dgm:pt>
    <dgm:pt modelId="{5C10620A-66D0-4120-A4CA-69FEC5B0BA5E}" type="pres">
      <dgm:prSet presAssocID="{BFDED54E-D49D-4E60-8B2D-5F47F4962A6F}" presName="node" presStyleLbl="node1" presStyleIdx="4" presStyleCnt="12" custScaleX="149595" custScaleY="155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BDCCA1-A1F4-45CE-8319-09FC6DF93A24}" type="pres">
      <dgm:prSet presAssocID="{E2CF9272-9EDA-48C4-B3A9-E016318C1389}" presName="sibTrans" presStyleLbl="sibTrans2D1" presStyleIdx="4" presStyleCnt="12" custScaleX="130861" custScaleY="129291"/>
      <dgm:spPr/>
      <dgm:t>
        <a:bodyPr/>
        <a:lstStyle/>
        <a:p>
          <a:endParaRPr lang="en-IN"/>
        </a:p>
      </dgm:t>
    </dgm:pt>
    <dgm:pt modelId="{FC71A1C8-3272-467F-A530-8C471F6F0CD7}" type="pres">
      <dgm:prSet presAssocID="{E2CF9272-9EDA-48C4-B3A9-E016318C1389}" presName="connectorText" presStyleLbl="sibTrans2D1" presStyleIdx="4" presStyleCnt="12"/>
      <dgm:spPr/>
      <dgm:t>
        <a:bodyPr/>
        <a:lstStyle/>
        <a:p>
          <a:endParaRPr lang="en-IN"/>
        </a:p>
      </dgm:t>
    </dgm:pt>
    <dgm:pt modelId="{96B4474B-591A-4FE3-81D8-043E180F14F3}" type="pres">
      <dgm:prSet presAssocID="{80242E6A-3A7F-4D28-93E5-EFF7BFC0FF93}" presName="node" presStyleLbl="node1" presStyleIdx="5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69D40F-81FD-4CF1-8CC0-668B4E7518A0}" type="pres">
      <dgm:prSet presAssocID="{472C156A-4D30-468F-BC9A-CB40E0BF512A}" presName="sibTrans" presStyleLbl="sibTrans2D1" presStyleIdx="5" presStyleCnt="12" custScaleX="130861" custScaleY="129291"/>
      <dgm:spPr/>
      <dgm:t>
        <a:bodyPr/>
        <a:lstStyle/>
        <a:p>
          <a:endParaRPr lang="en-IN"/>
        </a:p>
      </dgm:t>
    </dgm:pt>
    <dgm:pt modelId="{6A651A52-A004-44AC-88CD-6E2240E68220}" type="pres">
      <dgm:prSet presAssocID="{472C156A-4D30-468F-BC9A-CB40E0BF512A}" presName="connectorText" presStyleLbl="sibTrans2D1" presStyleIdx="5" presStyleCnt="12"/>
      <dgm:spPr/>
      <dgm:t>
        <a:bodyPr/>
        <a:lstStyle/>
        <a:p>
          <a:endParaRPr lang="en-IN"/>
        </a:p>
      </dgm:t>
    </dgm:pt>
    <dgm:pt modelId="{E22DDF9F-B442-42CC-9627-2E21535FF034}" type="pres">
      <dgm:prSet presAssocID="{8FD9C7FE-4B3A-4949-A99B-9CBCB9E3FFC3}" presName="node" presStyleLbl="node1" presStyleIdx="6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77AF92-5104-41D5-A2CA-F32A1B774D04}" type="pres">
      <dgm:prSet presAssocID="{7A119D9C-0B39-4ECE-8F16-A57B278741A0}" presName="sibTrans" presStyleLbl="sibTrans2D1" presStyleIdx="6" presStyleCnt="12" custScaleX="130861" custScaleY="129291"/>
      <dgm:spPr/>
      <dgm:t>
        <a:bodyPr/>
        <a:lstStyle/>
        <a:p>
          <a:endParaRPr lang="en-IN"/>
        </a:p>
      </dgm:t>
    </dgm:pt>
    <dgm:pt modelId="{FB57F026-7C91-4D61-9143-72448DEB8E39}" type="pres">
      <dgm:prSet presAssocID="{7A119D9C-0B39-4ECE-8F16-A57B278741A0}" presName="connectorText" presStyleLbl="sibTrans2D1" presStyleIdx="6" presStyleCnt="12"/>
      <dgm:spPr/>
      <dgm:t>
        <a:bodyPr/>
        <a:lstStyle/>
        <a:p>
          <a:endParaRPr lang="en-IN"/>
        </a:p>
      </dgm:t>
    </dgm:pt>
    <dgm:pt modelId="{A60CFF31-1CF3-4BCD-89BF-EA6E045E7BD2}" type="pres">
      <dgm:prSet presAssocID="{7BA1F1FB-34B3-4129-A171-6050E7F69C28}" presName="node" presStyleLbl="node1" presStyleIdx="7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7B07EC-8BB9-4C95-B333-92D45D12D858}" type="pres">
      <dgm:prSet presAssocID="{418A42E4-D298-4501-A65E-CB34C2B27694}" presName="sibTrans" presStyleLbl="sibTrans2D1" presStyleIdx="7" presStyleCnt="12" custScaleX="130861" custScaleY="129291"/>
      <dgm:spPr/>
      <dgm:t>
        <a:bodyPr/>
        <a:lstStyle/>
        <a:p>
          <a:endParaRPr lang="en-IN"/>
        </a:p>
      </dgm:t>
    </dgm:pt>
    <dgm:pt modelId="{596A5690-6065-47DE-AB74-B38750804EC0}" type="pres">
      <dgm:prSet presAssocID="{418A42E4-D298-4501-A65E-CB34C2B27694}" presName="connectorText" presStyleLbl="sibTrans2D1" presStyleIdx="7" presStyleCnt="12"/>
      <dgm:spPr/>
      <dgm:t>
        <a:bodyPr/>
        <a:lstStyle/>
        <a:p>
          <a:endParaRPr lang="en-IN"/>
        </a:p>
      </dgm:t>
    </dgm:pt>
    <dgm:pt modelId="{1C57EC0E-3CD7-42B4-AE2D-BE10EF772555}" type="pres">
      <dgm:prSet presAssocID="{A1FCAD07-3E4E-4A7B-9E67-1BF183A9C07D}" presName="node" presStyleLbl="node1" presStyleIdx="8" presStyleCnt="12" custScaleX="149595" custScaleY="155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8DAACA-D609-49F8-9BDF-4F348C9C5287}" type="pres">
      <dgm:prSet presAssocID="{034F68C9-7961-44AF-94D6-80AE80509D32}" presName="sibTrans" presStyleLbl="sibTrans2D1" presStyleIdx="8" presStyleCnt="12" custScaleX="130861" custScaleY="129291"/>
      <dgm:spPr/>
      <dgm:t>
        <a:bodyPr/>
        <a:lstStyle/>
        <a:p>
          <a:endParaRPr lang="en-IN"/>
        </a:p>
      </dgm:t>
    </dgm:pt>
    <dgm:pt modelId="{5DD0CD0C-2E2A-450B-A942-39BF21431EF4}" type="pres">
      <dgm:prSet presAssocID="{034F68C9-7961-44AF-94D6-80AE80509D32}" presName="connectorText" presStyleLbl="sibTrans2D1" presStyleIdx="8" presStyleCnt="12"/>
      <dgm:spPr/>
      <dgm:t>
        <a:bodyPr/>
        <a:lstStyle/>
        <a:p>
          <a:endParaRPr lang="en-IN"/>
        </a:p>
      </dgm:t>
    </dgm:pt>
    <dgm:pt modelId="{62F4F592-1F51-4984-B29F-D076855D6218}" type="pres">
      <dgm:prSet presAssocID="{407622C4-B9AC-45AE-8AED-7CA2231B2299}" presName="node" presStyleLbl="node1" presStyleIdx="9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FED976-E6C0-4206-AC75-9B1B8F82D426}" type="pres">
      <dgm:prSet presAssocID="{CBA97019-1419-43BD-9CE9-0FE39D574E0D}" presName="sibTrans" presStyleLbl="sibTrans2D1" presStyleIdx="9" presStyleCnt="12" custScaleX="130861" custScaleY="129291"/>
      <dgm:spPr/>
      <dgm:t>
        <a:bodyPr/>
        <a:lstStyle/>
        <a:p>
          <a:endParaRPr lang="en-IN"/>
        </a:p>
      </dgm:t>
    </dgm:pt>
    <dgm:pt modelId="{B6F5D005-B819-4131-8279-98826ED0C797}" type="pres">
      <dgm:prSet presAssocID="{CBA97019-1419-43BD-9CE9-0FE39D574E0D}" presName="connectorText" presStyleLbl="sibTrans2D1" presStyleIdx="9" presStyleCnt="12"/>
      <dgm:spPr/>
      <dgm:t>
        <a:bodyPr/>
        <a:lstStyle/>
        <a:p>
          <a:endParaRPr lang="en-IN"/>
        </a:p>
      </dgm:t>
    </dgm:pt>
    <dgm:pt modelId="{8B9D621C-3A35-4CC2-924B-B0DE7D70DED9}" type="pres">
      <dgm:prSet presAssocID="{67EFDC12-F726-41D8-A527-992F10E1DD4F}" presName="node" presStyleLbl="node1" presStyleIdx="10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C5635D-8BB6-4881-981A-7E8854D97F25}" type="pres">
      <dgm:prSet presAssocID="{25D46C09-75FF-4640-B989-D77ED52433F5}" presName="sibTrans" presStyleLbl="sibTrans2D1" presStyleIdx="10" presStyleCnt="12" custScaleX="130861" custScaleY="129291"/>
      <dgm:spPr/>
      <dgm:t>
        <a:bodyPr/>
        <a:lstStyle/>
        <a:p>
          <a:endParaRPr lang="en-IN"/>
        </a:p>
      </dgm:t>
    </dgm:pt>
    <dgm:pt modelId="{019E2669-34C9-4545-8751-4B4E90B7503D}" type="pres">
      <dgm:prSet presAssocID="{25D46C09-75FF-4640-B989-D77ED52433F5}" presName="connectorText" presStyleLbl="sibTrans2D1" presStyleIdx="10" presStyleCnt="12"/>
      <dgm:spPr/>
      <dgm:t>
        <a:bodyPr/>
        <a:lstStyle/>
        <a:p>
          <a:endParaRPr lang="en-IN"/>
        </a:p>
      </dgm:t>
    </dgm:pt>
    <dgm:pt modelId="{2BB14884-8949-4C24-A4EE-C0C63E63783D}" type="pres">
      <dgm:prSet presAssocID="{F8FD9884-4D5F-4C2B-849C-35E0B975ABBA}" presName="node" presStyleLbl="node1" presStyleIdx="11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5A480E-A7A6-4647-863B-599BC179A1BF}" type="pres">
      <dgm:prSet presAssocID="{03F69484-3544-4960-A9ED-D92A3DAEA620}" presName="sibTrans" presStyleLbl="sibTrans2D1" presStyleIdx="11" presStyleCnt="12" custScaleX="130861" custScaleY="129291"/>
      <dgm:spPr/>
      <dgm:t>
        <a:bodyPr/>
        <a:lstStyle/>
        <a:p>
          <a:endParaRPr lang="en-IN"/>
        </a:p>
      </dgm:t>
    </dgm:pt>
    <dgm:pt modelId="{DB34AC32-7A97-449B-BBEF-19488C82C2F1}" type="pres">
      <dgm:prSet presAssocID="{03F69484-3544-4960-A9ED-D92A3DAEA620}" presName="connectorText" presStyleLbl="sibTrans2D1" presStyleIdx="11" presStyleCnt="12"/>
      <dgm:spPr/>
      <dgm:t>
        <a:bodyPr/>
        <a:lstStyle/>
        <a:p>
          <a:endParaRPr lang="en-IN"/>
        </a:p>
      </dgm:t>
    </dgm:pt>
  </dgm:ptLst>
  <dgm:cxnLst>
    <dgm:cxn modelId="{F30312A9-ECB7-46DF-AA52-72E9ED9D99F3}" type="presOf" srcId="{E2CF9272-9EDA-48C4-B3A9-E016318C1389}" destId="{FC71A1C8-3272-467F-A530-8C471F6F0CD7}" srcOrd="1" destOrd="0" presId="urn:microsoft.com/office/officeart/2005/8/layout/cycle2"/>
    <dgm:cxn modelId="{8E253488-182B-4058-ADC0-4C141B61D20B}" type="presOf" srcId="{034F68C9-7961-44AF-94D6-80AE80509D32}" destId="{5DD0CD0C-2E2A-450B-A942-39BF21431EF4}" srcOrd="1" destOrd="0" presId="urn:microsoft.com/office/officeart/2005/8/layout/cycle2"/>
    <dgm:cxn modelId="{5D65062A-F1EF-478F-9EE7-75BFBF28CFE4}" type="presOf" srcId="{6203D634-ED38-46B3-8A9A-9ED39545FA67}" destId="{E7B01DB1-FCE0-43E7-8790-B686E119F88A}" srcOrd="0" destOrd="0" presId="urn:microsoft.com/office/officeart/2005/8/layout/cycle2"/>
    <dgm:cxn modelId="{02EB2CBE-DABD-4A01-AACA-2B2E5F287C80}" type="presOf" srcId="{7A119D9C-0B39-4ECE-8F16-A57B278741A0}" destId="{B477AF92-5104-41D5-A2CA-F32A1B774D04}" srcOrd="0" destOrd="0" presId="urn:microsoft.com/office/officeart/2005/8/layout/cycle2"/>
    <dgm:cxn modelId="{69450457-64A4-4755-B06F-3CE4ACBDB9F6}" type="presOf" srcId="{EF00EBF3-2D3A-427D-BE57-A57020445930}" destId="{B998424E-EC4D-4888-B99C-4B8E91DE500B}" srcOrd="0" destOrd="0" presId="urn:microsoft.com/office/officeart/2005/8/layout/cycle2"/>
    <dgm:cxn modelId="{5B6D3A64-2071-42F1-8127-2B71D268AD5E}" type="presOf" srcId="{8FD9C7FE-4B3A-4949-A99B-9CBCB9E3FFC3}" destId="{E22DDF9F-B442-42CC-9627-2E21535FF034}" srcOrd="0" destOrd="0" presId="urn:microsoft.com/office/officeart/2005/8/layout/cycle2"/>
    <dgm:cxn modelId="{4C13DB47-1385-4CAE-B257-9EE07AAA3483}" type="presOf" srcId="{7A119D9C-0B39-4ECE-8F16-A57B278741A0}" destId="{FB57F026-7C91-4D61-9143-72448DEB8E39}" srcOrd="1" destOrd="0" presId="urn:microsoft.com/office/officeart/2005/8/layout/cycle2"/>
    <dgm:cxn modelId="{6A064825-F616-43F9-8CE8-19588C7AFB69}" type="presOf" srcId="{418A42E4-D298-4501-A65E-CB34C2B27694}" destId="{6F7B07EC-8BB9-4C95-B333-92D45D12D858}" srcOrd="0" destOrd="0" presId="urn:microsoft.com/office/officeart/2005/8/layout/cycle2"/>
    <dgm:cxn modelId="{87EFE2BA-F8B4-419B-99D9-D36CE01CF60F}" type="presOf" srcId="{80242E6A-3A7F-4D28-93E5-EFF7BFC0FF93}" destId="{96B4474B-591A-4FE3-81D8-043E180F14F3}" srcOrd="0" destOrd="0" presId="urn:microsoft.com/office/officeart/2005/8/layout/cycle2"/>
    <dgm:cxn modelId="{20C065D7-1363-4791-93D3-5A8EEB16BAAB}" srcId="{0E7B2D5D-0099-41BB-8C7C-1E9BC34DBA85}" destId="{80242E6A-3A7F-4D28-93E5-EFF7BFC0FF93}" srcOrd="5" destOrd="0" parTransId="{FD2CC4D8-2A07-4CA8-855A-DC928B77A813}" sibTransId="{472C156A-4D30-468F-BC9A-CB40E0BF512A}"/>
    <dgm:cxn modelId="{C63E9005-4C89-4827-A00A-B29256AAD160}" type="presOf" srcId="{C9B65569-FA6E-4847-B98F-9912E6F7D0E2}" destId="{E2D3AB49-9D2E-45B4-ACDB-CEEE38CB5C79}" srcOrd="0" destOrd="0" presId="urn:microsoft.com/office/officeart/2005/8/layout/cycle2"/>
    <dgm:cxn modelId="{9374DD3D-EA7F-4BA6-9D04-20BA0F9B5553}" type="presOf" srcId="{A1FCAD07-3E4E-4A7B-9E67-1BF183A9C07D}" destId="{1C57EC0E-3CD7-42B4-AE2D-BE10EF772555}" srcOrd="0" destOrd="0" presId="urn:microsoft.com/office/officeart/2005/8/layout/cycle2"/>
    <dgm:cxn modelId="{E90DF55B-D5BC-49AE-A89E-FE3B58B9F194}" type="presOf" srcId="{F562FC10-8241-4073-BCC1-4C5BDC140EA7}" destId="{589668F9-5508-4CBE-8450-8FA53DC90E82}" srcOrd="0" destOrd="0" presId="urn:microsoft.com/office/officeart/2005/8/layout/cycle2"/>
    <dgm:cxn modelId="{9CECB733-88ED-4D0E-AB0F-9CAF83F93DAA}" srcId="{0E7B2D5D-0099-41BB-8C7C-1E9BC34DBA85}" destId="{1BF85554-8FD9-46B8-B890-2F4B792B54D1}" srcOrd="2" destOrd="0" parTransId="{41B7D566-D6E4-4D3B-BD38-E9F777CE5BDA}" sibTransId="{7375821B-9008-4762-8EB4-09AB58ECD538}"/>
    <dgm:cxn modelId="{4FECB7E5-C805-4789-AD20-208DAE6F26E5}" type="presOf" srcId="{03F69484-3544-4960-A9ED-D92A3DAEA620}" destId="{645A480E-A7A6-4647-863B-599BC179A1BF}" srcOrd="0" destOrd="0" presId="urn:microsoft.com/office/officeart/2005/8/layout/cycle2"/>
    <dgm:cxn modelId="{035C254B-9895-4033-B420-4574C2B3FD47}" srcId="{0E7B2D5D-0099-41BB-8C7C-1E9BC34DBA85}" destId="{A1FCAD07-3E4E-4A7B-9E67-1BF183A9C07D}" srcOrd="8" destOrd="0" parTransId="{74A9F577-4464-4A3A-A8B1-584ED2EBF5CE}" sibTransId="{034F68C9-7961-44AF-94D6-80AE80509D32}"/>
    <dgm:cxn modelId="{3AE05865-817B-4EC4-A490-54395BEF29FF}" type="presOf" srcId="{E2CF9272-9EDA-48C4-B3A9-E016318C1389}" destId="{98BDCCA1-A1F4-45CE-8319-09FC6DF93A24}" srcOrd="0" destOrd="0" presId="urn:microsoft.com/office/officeart/2005/8/layout/cycle2"/>
    <dgm:cxn modelId="{215186B5-1E05-4731-8CC3-060D0583932F}" srcId="{0E7B2D5D-0099-41BB-8C7C-1E9BC34DBA85}" destId="{36207610-08F9-41D9-97B6-8A516052ADB6}" srcOrd="0" destOrd="0" parTransId="{7855F609-8722-4874-BD22-F2DDBEE757A8}" sibTransId="{6203D634-ED38-46B3-8A9A-9ED39545FA67}"/>
    <dgm:cxn modelId="{333E0AEB-0191-424B-A5CF-63EFD0C555F6}" srcId="{0E7B2D5D-0099-41BB-8C7C-1E9BC34DBA85}" destId="{7BA1F1FB-34B3-4129-A171-6050E7F69C28}" srcOrd="7" destOrd="0" parTransId="{A4A52FFC-7098-47D1-B85B-F3A489835559}" sibTransId="{418A42E4-D298-4501-A65E-CB34C2B27694}"/>
    <dgm:cxn modelId="{17BE7D2A-6911-4898-8F93-CD6E294DC4FD}" srcId="{0E7B2D5D-0099-41BB-8C7C-1E9BC34DBA85}" destId="{407622C4-B9AC-45AE-8AED-7CA2231B2299}" srcOrd="9" destOrd="0" parTransId="{21539508-F16E-43A1-9B71-8A3CB52889BC}" sibTransId="{CBA97019-1419-43BD-9CE9-0FE39D574E0D}"/>
    <dgm:cxn modelId="{BD693E13-7625-4183-B233-213875111983}" type="presOf" srcId="{67EFDC12-F726-41D8-A527-992F10E1DD4F}" destId="{8B9D621C-3A35-4CC2-924B-B0DE7D70DED9}" srcOrd="0" destOrd="0" presId="urn:microsoft.com/office/officeart/2005/8/layout/cycle2"/>
    <dgm:cxn modelId="{AF0197A5-C567-47BA-84EB-AD9C953F3D88}" srcId="{0E7B2D5D-0099-41BB-8C7C-1E9BC34DBA85}" destId="{BFDED54E-D49D-4E60-8B2D-5F47F4962A6F}" srcOrd="4" destOrd="0" parTransId="{98075046-4AF9-45CB-B50A-CA0373A52306}" sibTransId="{E2CF9272-9EDA-48C4-B3A9-E016318C1389}"/>
    <dgm:cxn modelId="{A4E7299E-BC44-4079-B32F-F4E3F9239510}" type="presOf" srcId="{407622C4-B9AC-45AE-8AED-7CA2231B2299}" destId="{62F4F592-1F51-4984-B29F-D076855D6218}" srcOrd="0" destOrd="0" presId="urn:microsoft.com/office/officeart/2005/8/layout/cycle2"/>
    <dgm:cxn modelId="{D489F880-8018-4CB5-AA67-8D34874E1012}" type="presOf" srcId="{B960FED0-03E2-4E39-BC56-B46D91EC3971}" destId="{F340CC7A-FBCD-48A1-B0DC-19A9ABA52781}" srcOrd="0" destOrd="0" presId="urn:microsoft.com/office/officeart/2005/8/layout/cycle2"/>
    <dgm:cxn modelId="{7763E166-060E-4448-88B7-87CDDF69DC88}" type="presOf" srcId="{03F69484-3544-4960-A9ED-D92A3DAEA620}" destId="{DB34AC32-7A97-449B-BBEF-19488C82C2F1}" srcOrd="1" destOrd="0" presId="urn:microsoft.com/office/officeart/2005/8/layout/cycle2"/>
    <dgm:cxn modelId="{8B3AA803-634D-4283-8B6F-01D5F7739C66}" type="presOf" srcId="{0E7B2D5D-0099-41BB-8C7C-1E9BC34DBA85}" destId="{A7D61003-173B-47EC-A060-13F3011F6A00}" srcOrd="0" destOrd="0" presId="urn:microsoft.com/office/officeart/2005/8/layout/cycle2"/>
    <dgm:cxn modelId="{9D79F556-F985-4422-B5B6-DDD8FF8252E8}" type="presOf" srcId="{BFDED54E-D49D-4E60-8B2D-5F47F4962A6F}" destId="{5C10620A-66D0-4120-A4CA-69FEC5B0BA5E}" srcOrd="0" destOrd="0" presId="urn:microsoft.com/office/officeart/2005/8/layout/cycle2"/>
    <dgm:cxn modelId="{5105FD90-101F-4089-9CEF-2C6222A3B84E}" type="presOf" srcId="{F562FC10-8241-4073-BCC1-4C5BDC140EA7}" destId="{90EA88A6-2C13-43B2-A83B-3684F438B882}" srcOrd="1" destOrd="0" presId="urn:microsoft.com/office/officeart/2005/8/layout/cycle2"/>
    <dgm:cxn modelId="{0E20E583-CE52-4EC6-BFA4-70732C378215}" type="presOf" srcId="{034F68C9-7961-44AF-94D6-80AE80509D32}" destId="{768DAACA-D609-49F8-9BDF-4F348C9C5287}" srcOrd="0" destOrd="0" presId="urn:microsoft.com/office/officeart/2005/8/layout/cycle2"/>
    <dgm:cxn modelId="{66B0567F-968C-4339-81F4-A985CD5B5E58}" type="presOf" srcId="{25D46C09-75FF-4640-B989-D77ED52433F5}" destId="{CFC5635D-8BB6-4881-981A-7E8854D97F25}" srcOrd="0" destOrd="0" presId="urn:microsoft.com/office/officeart/2005/8/layout/cycle2"/>
    <dgm:cxn modelId="{C16C6060-327B-48D3-9AD0-CCDDBAE1D5D1}" type="presOf" srcId="{C9B65569-FA6E-4847-B98F-9912E6F7D0E2}" destId="{699AEE0E-60BE-4965-81BC-53A95664390C}" srcOrd="1" destOrd="0" presId="urn:microsoft.com/office/officeart/2005/8/layout/cycle2"/>
    <dgm:cxn modelId="{9B999E26-47E9-4DC2-9572-0D63790FAF30}" srcId="{0E7B2D5D-0099-41BB-8C7C-1E9BC34DBA85}" destId="{EF00EBF3-2D3A-427D-BE57-A57020445930}" srcOrd="3" destOrd="0" parTransId="{C93BDCA2-2398-4120-B147-255AE4E974E0}" sibTransId="{F562FC10-8241-4073-BCC1-4C5BDC140EA7}"/>
    <dgm:cxn modelId="{162A7AE5-16DD-4DF0-B869-D0491731C03B}" type="presOf" srcId="{6203D634-ED38-46B3-8A9A-9ED39545FA67}" destId="{1E4843F9-7A53-45FE-9D22-528FB32A5565}" srcOrd="1" destOrd="0" presId="urn:microsoft.com/office/officeart/2005/8/layout/cycle2"/>
    <dgm:cxn modelId="{DB00CDD3-A297-4FC7-884C-BB68AD763FAA}" type="presOf" srcId="{472C156A-4D30-468F-BC9A-CB40E0BF512A}" destId="{7769D40F-81FD-4CF1-8CC0-668B4E7518A0}" srcOrd="0" destOrd="0" presId="urn:microsoft.com/office/officeart/2005/8/layout/cycle2"/>
    <dgm:cxn modelId="{EEDC38BA-C61E-44EB-A525-6458513197DC}" type="presOf" srcId="{F8FD9884-4D5F-4C2B-849C-35E0B975ABBA}" destId="{2BB14884-8949-4C24-A4EE-C0C63E63783D}" srcOrd="0" destOrd="0" presId="urn:microsoft.com/office/officeart/2005/8/layout/cycle2"/>
    <dgm:cxn modelId="{833AC0E6-986A-4FC6-9AFB-A164E9D9FAA4}" srcId="{0E7B2D5D-0099-41BB-8C7C-1E9BC34DBA85}" destId="{B960FED0-03E2-4E39-BC56-B46D91EC3971}" srcOrd="1" destOrd="0" parTransId="{C942FAC3-B06C-4D07-8792-55D001F2ED5D}" sibTransId="{C9B65569-FA6E-4847-B98F-9912E6F7D0E2}"/>
    <dgm:cxn modelId="{2CD3ED6A-0B9C-4DF7-9B89-57D341EEBB1A}" type="presOf" srcId="{36207610-08F9-41D9-97B6-8A516052ADB6}" destId="{D821CFC8-B18F-4713-9CEC-D340F5FFA560}" srcOrd="0" destOrd="0" presId="urn:microsoft.com/office/officeart/2005/8/layout/cycle2"/>
    <dgm:cxn modelId="{B849053B-6CDA-4878-A163-E22307B62657}" type="presOf" srcId="{7BA1F1FB-34B3-4129-A171-6050E7F69C28}" destId="{A60CFF31-1CF3-4BCD-89BF-EA6E045E7BD2}" srcOrd="0" destOrd="0" presId="urn:microsoft.com/office/officeart/2005/8/layout/cycle2"/>
    <dgm:cxn modelId="{CED304C8-23E3-4478-9A65-E4A9A17AB5C3}" type="presOf" srcId="{CBA97019-1419-43BD-9CE9-0FE39D574E0D}" destId="{B6F5D005-B819-4131-8279-98826ED0C797}" srcOrd="1" destOrd="0" presId="urn:microsoft.com/office/officeart/2005/8/layout/cycle2"/>
    <dgm:cxn modelId="{B8B61EC3-4DB8-484D-88D3-D9804D6B346C}" type="presOf" srcId="{7375821B-9008-4762-8EB4-09AB58ECD538}" destId="{EB7E03B1-BD05-4BD1-BF35-C15146D1FA58}" srcOrd="1" destOrd="0" presId="urn:microsoft.com/office/officeart/2005/8/layout/cycle2"/>
    <dgm:cxn modelId="{29AF5BE5-B777-4884-B324-A8BFFCE1C16E}" srcId="{0E7B2D5D-0099-41BB-8C7C-1E9BC34DBA85}" destId="{8FD9C7FE-4B3A-4949-A99B-9CBCB9E3FFC3}" srcOrd="6" destOrd="0" parTransId="{0EBF3233-ECA5-4012-8EB1-7F208A7403CD}" sibTransId="{7A119D9C-0B39-4ECE-8F16-A57B278741A0}"/>
    <dgm:cxn modelId="{969E3F3F-1786-4335-9CC3-2168E6CBD8C7}" type="presOf" srcId="{7375821B-9008-4762-8EB4-09AB58ECD538}" destId="{75F9FAB7-1B58-4576-A936-4983EAEEAC0F}" srcOrd="0" destOrd="0" presId="urn:microsoft.com/office/officeart/2005/8/layout/cycle2"/>
    <dgm:cxn modelId="{4561B442-4C69-44A0-A9AD-5B4E5EC62EEB}" type="presOf" srcId="{472C156A-4D30-468F-BC9A-CB40E0BF512A}" destId="{6A651A52-A004-44AC-88CD-6E2240E68220}" srcOrd="1" destOrd="0" presId="urn:microsoft.com/office/officeart/2005/8/layout/cycle2"/>
    <dgm:cxn modelId="{F865B4DF-4132-4679-A2AA-6DFD7CB8E02A}" type="presOf" srcId="{418A42E4-D298-4501-A65E-CB34C2B27694}" destId="{596A5690-6065-47DE-AB74-B38750804EC0}" srcOrd="1" destOrd="0" presId="urn:microsoft.com/office/officeart/2005/8/layout/cycle2"/>
    <dgm:cxn modelId="{D00E06E2-0599-48CE-A5BC-BBEAF6AEB098}" type="presOf" srcId="{25D46C09-75FF-4640-B989-D77ED52433F5}" destId="{019E2669-34C9-4545-8751-4B4E90B7503D}" srcOrd="1" destOrd="0" presId="urn:microsoft.com/office/officeart/2005/8/layout/cycle2"/>
    <dgm:cxn modelId="{938CE2AF-8980-4FA2-8B55-48133CE0640D}" type="presOf" srcId="{1BF85554-8FD9-46B8-B890-2F4B792B54D1}" destId="{1A278EED-67DC-4B48-8F46-A73B62A48C3F}" srcOrd="0" destOrd="0" presId="urn:microsoft.com/office/officeart/2005/8/layout/cycle2"/>
    <dgm:cxn modelId="{33324824-01D5-4264-84C0-0CA163F2859A}" srcId="{0E7B2D5D-0099-41BB-8C7C-1E9BC34DBA85}" destId="{F8FD9884-4D5F-4C2B-849C-35E0B975ABBA}" srcOrd="11" destOrd="0" parTransId="{45EFD56E-7119-43BA-BB48-7EFDFAFB329C}" sibTransId="{03F69484-3544-4960-A9ED-D92A3DAEA620}"/>
    <dgm:cxn modelId="{B38E1069-073D-4615-9E65-22F94A167378}" srcId="{0E7B2D5D-0099-41BB-8C7C-1E9BC34DBA85}" destId="{67EFDC12-F726-41D8-A527-992F10E1DD4F}" srcOrd="10" destOrd="0" parTransId="{908F6A9F-1E4B-46F3-A626-48961B165CCF}" sibTransId="{25D46C09-75FF-4640-B989-D77ED52433F5}"/>
    <dgm:cxn modelId="{EC0B1EBB-3965-4609-8C1A-198B06D7D6AB}" type="presOf" srcId="{CBA97019-1419-43BD-9CE9-0FE39D574E0D}" destId="{1CFED976-E6C0-4206-AC75-9B1B8F82D426}" srcOrd="0" destOrd="0" presId="urn:microsoft.com/office/officeart/2005/8/layout/cycle2"/>
    <dgm:cxn modelId="{2BDAEFE6-6FE7-4900-A420-EB4DD617AEF7}" type="presParOf" srcId="{A7D61003-173B-47EC-A060-13F3011F6A00}" destId="{D821CFC8-B18F-4713-9CEC-D340F5FFA560}" srcOrd="0" destOrd="0" presId="urn:microsoft.com/office/officeart/2005/8/layout/cycle2"/>
    <dgm:cxn modelId="{D668F3F8-1B88-4DC4-8035-2ACF8B403863}" type="presParOf" srcId="{A7D61003-173B-47EC-A060-13F3011F6A00}" destId="{E7B01DB1-FCE0-43E7-8790-B686E119F88A}" srcOrd="1" destOrd="0" presId="urn:microsoft.com/office/officeart/2005/8/layout/cycle2"/>
    <dgm:cxn modelId="{D7D20779-1AA7-4973-B56E-C331EECE1AFB}" type="presParOf" srcId="{E7B01DB1-FCE0-43E7-8790-B686E119F88A}" destId="{1E4843F9-7A53-45FE-9D22-528FB32A5565}" srcOrd="0" destOrd="0" presId="urn:microsoft.com/office/officeart/2005/8/layout/cycle2"/>
    <dgm:cxn modelId="{4629E4C3-EBB3-452D-AFEC-29B8A94E732F}" type="presParOf" srcId="{A7D61003-173B-47EC-A060-13F3011F6A00}" destId="{F340CC7A-FBCD-48A1-B0DC-19A9ABA52781}" srcOrd="2" destOrd="0" presId="urn:microsoft.com/office/officeart/2005/8/layout/cycle2"/>
    <dgm:cxn modelId="{402ED983-DD2A-415B-9D50-ABC1C65F32C4}" type="presParOf" srcId="{A7D61003-173B-47EC-A060-13F3011F6A00}" destId="{E2D3AB49-9D2E-45B4-ACDB-CEEE38CB5C79}" srcOrd="3" destOrd="0" presId="urn:microsoft.com/office/officeart/2005/8/layout/cycle2"/>
    <dgm:cxn modelId="{C2AF9FD3-6D80-4ADF-9784-CDD2414C975C}" type="presParOf" srcId="{E2D3AB49-9D2E-45B4-ACDB-CEEE38CB5C79}" destId="{699AEE0E-60BE-4965-81BC-53A95664390C}" srcOrd="0" destOrd="0" presId="urn:microsoft.com/office/officeart/2005/8/layout/cycle2"/>
    <dgm:cxn modelId="{6B03F6C7-21D6-42B2-BF25-1A7538583C1A}" type="presParOf" srcId="{A7D61003-173B-47EC-A060-13F3011F6A00}" destId="{1A278EED-67DC-4B48-8F46-A73B62A48C3F}" srcOrd="4" destOrd="0" presId="urn:microsoft.com/office/officeart/2005/8/layout/cycle2"/>
    <dgm:cxn modelId="{73AD868A-BEC1-444D-8257-CD917E3C5840}" type="presParOf" srcId="{A7D61003-173B-47EC-A060-13F3011F6A00}" destId="{75F9FAB7-1B58-4576-A936-4983EAEEAC0F}" srcOrd="5" destOrd="0" presId="urn:microsoft.com/office/officeart/2005/8/layout/cycle2"/>
    <dgm:cxn modelId="{348F2917-59F1-4619-AFD8-E6FD1FF6B2D2}" type="presParOf" srcId="{75F9FAB7-1B58-4576-A936-4983EAEEAC0F}" destId="{EB7E03B1-BD05-4BD1-BF35-C15146D1FA58}" srcOrd="0" destOrd="0" presId="urn:microsoft.com/office/officeart/2005/8/layout/cycle2"/>
    <dgm:cxn modelId="{A2435982-1DEC-477A-9366-44FFD1D987E9}" type="presParOf" srcId="{A7D61003-173B-47EC-A060-13F3011F6A00}" destId="{B998424E-EC4D-4888-B99C-4B8E91DE500B}" srcOrd="6" destOrd="0" presId="urn:microsoft.com/office/officeart/2005/8/layout/cycle2"/>
    <dgm:cxn modelId="{3311C057-4B03-4097-BF2E-A6D00EB2375C}" type="presParOf" srcId="{A7D61003-173B-47EC-A060-13F3011F6A00}" destId="{589668F9-5508-4CBE-8450-8FA53DC90E82}" srcOrd="7" destOrd="0" presId="urn:microsoft.com/office/officeart/2005/8/layout/cycle2"/>
    <dgm:cxn modelId="{E2B2F2AF-6601-417B-84A9-EBCEBE2DECB4}" type="presParOf" srcId="{589668F9-5508-4CBE-8450-8FA53DC90E82}" destId="{90EA88A6-2C13-43B2-A83B-3684F438B882}" srcOrd="0" destOrd="0" presId="urn:microsoft.com/office/officeart/2005/8/layout/cycle2"/>
    <dgm:cxn modelId="{0B2792B9-53E6-444B-B2D3-0335B36C23E0}" type="presParOf" srcId="{A7D61003-173B-47EC-A060-13F3011F6A00}" destId="{5C10620A-66D0-4120-A4CA-69FEC5B0BA5E}" srcOrd="8" destOrd="0" presId="urn:microsoft.com/office/officeart/2005/8/layout/cycle2"/>
    <dgm:cxn modelId="{BB215CDF-DC25-43BD-8E0B-FE7D27088CCB}" type="presParOf" srcId="{A7D61003-173B-47EC-A060-13F3011F6A00}" destId="{98BDCCA1-A1F4-45CE-8319-09FC6DF93A24}" srcOrd="9" destOrd="0" presId="urn:microsoft.com/office/officeart/2005/8/layout/cycle2"/>
    <dgm:cxn modelId="{DE377BAE-34ED-4833-8744-7DEF8CBC3472}" type="presParOf" srcId="{98BDCCA1-A1F4-45CE-8319-09FC6DF93A24}" destId="{FC71A1C8-3272-467F-A530-8C471F6F0CD7}" srcOrd="0" destOrd="0" presId="urn:microsoft.com/office/officeart/2005/8/layout/cycle2"/>
    <dgm:cxn modelId="{F536F8F8-F525-40EC-A7A7-689ADDBFB1A1}" type="presParOf" srcId="{A7D61003-173B-47EC-A060-13F3011F6A00}" destId="{96B4474B-591A-4FE3-81D8-043E180F14F3}" srcOrd="10" destOrd="0" presId="urn:microsoft.com/office/officeart/2005/8/layout/cycle2"/>
    <dgm:cxn modelId="{2C43AE71-212B-449D-9465-556D30EAEBF3}" type="presParOf" srcId="{A7D61003-173B-47EC-A060-13F3011F6A00}" destId="{7769D40F-81FD-4CF1-8CC0-668B4E7518A0}" srcOrd="11" destOrd="0" presId="urn:microsoft.com/office/officeart/2005/8/layout/cycle2"/>
    <dgm:cxn modelId="{ED1351F9-8A51-4298-9D8F-80FC751380FD}" type="presParOf" srcId="{7769D40F-81FD-4CF1-8CC0-668B4E7518A0}" destId="{6A651A52-A004-44AC-88CD-6E2240E68220}" srcOrd="0" destOrd="0" presId="urn:microsoft.com/office/officeart/2005/8/layout/cycle2"/>
    <dgm:cxn modelId="{4757FF69-104D-4388-9311-7AA2AF11DB44}" type="presParOf" srcId="{A7D61003-173B-47EC-A060-13F3011F6A00}" destId="{E22DDF9F-B442-42CC-9627-2E21535FF034}" srcOrd="12" destOrd="0" presId="urn:microsoft.com/office/officeart/2005/8/layout/cycle2"/>
    <dgm:cxn modelId="{97C8F24F-BE58-4E38-912C-DA0EA23400C5}" type="presParOf" srcId="{A7D61003-173B-47EC-A060-13F3011F6A00}" destId="{B477AF92-5104-41D5-A2CA-F32A1B774D04}" srcOrd="13" destOrd="0" presId="urn:microsoft.com/office/officeart/2005/8/layout/cycle2"/>
    <dgm:cxn modelId="{7696C0C0-1CFC-4396-A499-6A767865B77C}" type="presParOf" srcId="{B477AF92-5104-41D5-A2CA-F32A1B774D04}" destId="{FB57F026-7C91-4D61-9143-72448DEB8E39}" srcOrd="0" destOrd="0" presId="urn:microsoft.com/office/officeart/2005/8/layout/cycle2"/>
    <dgm:cxn modelId="{3DAFCEEE-AA56-4ECD-A043-1FF75238C71E}" type="presParOf" srcId="{A7D61003-173B-47EC-A060-13F3011F6A00}" destId="{A60CFF31-1CF3-4BCD-89BF-EA6E045E7BD2}" srcOrd="14" destOrd="0" presId="urn:microsoft.com/office/officeart/2005/8/layout/cycle2"/>
    <dgm:cxn modelId="{E5C66587-C3AC-4960-BF0C-027756BF8D5F}" type="presParOf" srcId="{A7D61003-173B-47EC-A060-13F3011F6A00}" destId="{6F7B07EC-8BB9-4C95-B333-92D45D12D858}" srcOrd="15" destOrd="0" presId="urn:microsoft.com/office/officeart/2005/8/layout/cycle2"/>
    <dgm:cxn modelId="{1C90C457-5DF9-42FB-B1FC-CB830F8DA4F9}" type="presParOf" srcId="{6F7B07EC-8BB9-4C95-B333-92D45D12D858}" destId="{596A5690-6065-47DE-AB74-B38750804EC0}" srcOrd="0" destOrd="0" presId="urn:microsoft.com/office/officeart/2005/8/layout/cycle2"/>
    <dgm:cxn modelId="{2C2CD111-C81A-437F-B8B4-383DA408ECC7}" type="presParOf" srcId="{A7D61003-173B-47EC-A060-13F3011F6A00}" destId="{1C57EC0E-3CD7-42B4-AE2D-BE10EF772555}" srcOrd="16" destOrd="0" presId="urn:microsoft.com/office/officeart/2005/8/layout/cycle2"/>
    <dgm:cxn modelId="{58A058D1-2CAD-41B4-B4BC-CF3F9C6CF01A}" type="presParOf" srcId="{A7D61003-173B-47EC-A060-13F3011F6A00}" destId="{768DAACA-D609-49F8-9BDF-4F348C9C5287}" srcOrd="17" destOrd="0" presId="urn:microsoft.com/office/officeart/2005/8/layout/cycle2"/>
    <dgm:cxn modelId="{6B9D2AB4-7C9A-4709-B449-BED98897FC38}" type="presParOf" srcId="{768DAACA-D609-49F8-9BDF-4F348C9C5287}" destId="{5DD0CD0C-2E2A-450B-A942-39BF21431EF4}" srcOrd="0" destOrd="0" presId="urn:microsoft.com/office/officeart/2005/8/layout/cycle2"/>
    <dgm:cxn modelId="{07C3F413-A923-4716-9999-63BCF8341072}" type="presParOf" srcId="{A7D61003-173B-47EC-A060-13F3011F6A00}" destId="{62F4F592-1F51-4984-B29F-D076855D6218}" srcOrd="18" destOrd="0" presId="urn:microsoft.com/office/officeart/2005/8/layout/cycle2"/>
    <dgm:cxn modelId="{60E918E5-1F15-42FE-B3A5-5598AF7CEC9E}" type="presParOf" srcId="{A7D61003-173B-47EC-A060-13F3011F6A00}" destId="{1CFED976-E6C0-4206-AC75-9B1B8F82D426}" srcOrd="19" destOrd="0" presId="urn:microsoft.com/office/officeart/2005/8/layout/cycle2"/>
    <dgm:cxn modelId="{4BCCE2DD-3ED3-4872-846D-373444D11049}" type="presParOf" srcId="{1CFED976-E6C0-4206-AC75-9B1B8F82D426}" destId="{B6F5D005-B819-4131-8279-98826ED0C797}" srcOrd="0" destOrd="0" presId="urn:microsoft.com/office/officeart/2005/8/layout/cycle2"/>
    <dgm:cxn modelId="{76360CBF-4FE4-4A64-941C-04DFE54A42AC}" type="presParOf" srcId="{A7D61003-173B-47EC-A060-13F3011F6A00}" destId="{8B9D621C-3A35-4CC2-924B-B0DE7D70DED9}" srcOrd="20" destOrd="0" presId="urn:microsoft.com/office/officeart/2005/8/layout/cycle2"/>
    <dgm:cxn modelId="{D28789F6-B210-4E16-AC64-43D249278BA8}" type="presParOf" srcId="{A7D61003-173B-47EC-A060-13F3011F6A00}" destId="{CFC5635D-8BB6-4881-981A-7E8854D97F25}" srcOrd="21" destOrd="0" presId="urn:microsoft.com/office/officeart/2005/8/layout/cycle2"/>
    <dgm:cxn modelId="{8C1A3CC5-F789-43D4-B986-EB2351F9F171}" type="presParOf" srcId="{CFC5635D-8BB6-4881-981A-7E8854D97F25}" destId="{019E2669-34C9-4545-8751-4B4E90B7503D}" srcOrd="0" destOrd="0" presId="urn:microsoft.com/office/officeart/2005/8/layout/cycle2"/>
    <dgm:cxn modelId="{2EFF79AD-76F8-4D91-A2AC-F2433AC939E3}" type="presParOf" srcId="{A7D61003-173B-47EC-A060-13F3011F6A00}" destId="{2BB14884-8949-4C24-A4EE-C0C63E63783D}" srcOrd="22" destOrd="0" presId="urn:microsoft.com/office/officeart/2005/8/layout/cycle2"/>
    <dgm:cxn modelId="{32B4D36C-FFDE-4C09-929C-E761FB2C1CC5}" type="presParOf" srcId="{A7D61003-173B-47EC-A060-13F3011F6A00}" destId="{645A480E-A7A6-4647-863B-599BC179A1BF}" srcOrd="23" destOrd="0" presId="urn:microsoft.com/office/officeart/2005/8/layout/cycle2"/>
    <dgm:cxn modelId="{8ECFBB87-FACE-43E7-A0FF-A310527FC18E}" type="presParOf" srcId="{645A480E-A7A6-4647-863B-599BC179A1BF}" destId="{DB34AC32-7A97-449B-BBEF-19488C82C2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B2D5D-0099-41BB-8C7C-1E9BC34DBA8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207610-08F9-41D9-97B6-8A516052ADB6}">
      <dgm:prSet phldrT="[Text]" phldr="1" custT="1"/>
      <dgm:spPr>
        <a:solidFill>
          <a:srgbClr val="FF0000"/>
        </a:solidFill>
      </dgm:spPr>
      <dgm:t>
        <a:bodyPr/>
        <a:lstStyle/>
        <a:p>
          <a:endParaRPr lang="en-IN" sz="800" dirty="0"/>
        </a:p>
      </dgm:t>
    </dgm:pt>
    <dgm:pt modelId="{7855F609-8722-4874-BD22-F2DDBEE757A8}" type="parTrans" cxnId="{215186B5-1E05-4731-8CC3-060D0583932F}">
      <dgm:prSet/>
      <dgm:spPr/>
      <dgm:t>
        <a:bodyPr/>
        <a:lstStyle/>
        <a:p>
          <a:endParaRPr lang="en-IN"/>
        </a:p>
      </dgm:t>
    </dgm:pt>
    <dgm:pt modelId="{6203D634-ED38-46B3-8A9A-9ED39545FA67}" type="sibTrans" cxnId="{215186B5-1E05-4731-8CC3-060D0583932F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BFDED54E-D49D-4E60-8B2D-5F47F4962A6F}">
      <dgm:prSet phldrT="[Text]" phldr="1" custT="1"/>
      <dgm:spPr>
        <a:solidFill>
          <a:srgbClr val="0000CC"/>
        </a:solidFill>
      </dgm:spPr>
      <dgm:t>
        <a:bodyPr/>
        <a:lstStyle/>
        <a:p>
          <a:endParaRPr lang="en-IN" sz="800" dirty="0"/>
        </a:p>
      </dgm:t>
    </dgm:pt>
    <dgm:pt modelId="{98075046-4AF9-45CB-B50A-CA0373A52306}" type="parTrans" cxnId="{AF0197A5-C567-47BA-84EB-AD9C953F3D88}">
      <dgm:prSet/>
      <dgm:spPr/>
      <dgm:t>
        <a:bodyPr/>
        <a:lstStyle/>
        <a:p>
          <a:endParaRPr lang="en-IN"/>
        </a:p>
      </dgm:t>
    </dgm:pt>
    <dgm:pt modelId="{E2CF9272-9EDA-48C4-B3A9-E016318C1389}" type="sibTrans" cxnId="{AF0197A5-C567-47BA-84EB-AD9C953F3D88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A1FCAD07-3E4E-4A7B-9E67-1BF183A9C07D}">
      <dgm:prSet phldrT="[Text]" phldr="1" custT="1"/>
      <dgm:spPr>
        <a:solidFill>
          <a:srgbClr val="FFFF00"/>
        </a:solidFill>
      </dgm:spPr>
      <dgm:t>
        <a:bodyPr/>
        <a:lstStyle/>
        <a:p>
          <a:endParaRPr lang="en-IN" sz="800" dirty="0"/>
        </a:p>
      </dgm:t>
    </dgm:pt>
    <dgm:pt modelId="{74A9F577-4464-4A3A-A8B1-584ED2EBF5CE}" type="parTrans" cxnId="{035C254B-9895-4033-B420-4574C2B3FD47}">
      <dgm:prSet/>
      <dgm:spPr/>
      <dgm:t>
        <a:bodyPr/>
        <a:lstStyle/>
        <a:p>
          <a:endParaRPr lang="en-IN"/>
        </a:p>
      </dgm:t>
    </dgm:pt>
    <dgm:pt modelId="{034F68C9-7961-44AF-94D6-80AE80509D32}" type="sibTrans" cxnId="{035C254B-9895-4033-B420-4574C2B3FD47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1BF85554-8FD9-46B8-B890-2F4B792B54D1}">
      <dgm:prSet/>
      <dgm:spPr>
        <a:solidFill>
          <a:srgbClr val="7030A0"/>
        </a:solidFill>
      </dgm:spPr>
      <dgm:t>
        <a:bodyPr/>
        <a:lstStyle/>
        <a:p>
          <a:endParaRPr lang="en-IN"/>
        </a:p>
      </dgm:t>
    </dgm:pt>
    <dgm:pt modelId="{41B7D566-D6E4-4D3B-BD38-E9F777CE5BDA}" type="parTrans" cxnId="{9CECB733-88ED-4D0E-AB0F-9CAF83F93DAA}">
      <dgm:prSet/>
      <dgm:spPr/>
      <dgm:t>
        <a:bodyPr/>
        <a:lstStyle/>
        <a:p>
          <a:endParaRPr lang="en-IN"/>
        </a:p>
      </dgm:t>
    </dgm:pt>
    <dgm:pt modelId="{7375821B-9008-4762-8EB4-09AB58ECD538}" type="sibTrans" cxnId="{9CECB733-88ED-4D0E-AB0F-9CAF83F93DAA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8FD9C7FE-4B3A-4949-A99B-9CBCB9E3FFC3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0EBF3233-ECA5-4012-8EB1-7F208A7403CD}" type="parTrans" cxnId="{29AF5BE5-B777-4884-B324-A8BFFCE1C16E}">
      <dgm:prSet/>
      <dgm:spPr/>
      <dgm:t>
        <a:bodyPr/>
        <a:lstStyle/>
        <a:p>
          <a:endParaRPr lang="en-IN"/>
        </a:p>
      </dgm:t>
    </dgm:pt>
    <dgm:pt modelId="{7A119D9C-0B39-4ECE-8F16-A57B278741A0}" type="sibTrans" cxnId="{29AF5BE5-B777-4884-B324-A8BFFCE1C16E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67EFDC12-F726-41D8-A527-992F10E1DD4F}">
      <dgm:prSet/>
      <dgm:spPr>
        <a:solidFill>
          <a:srgbClr val="FF9900"/>
        </a:solidFill>
      </dgm:spPr>
      <dgm:t>
        <a:bodyPr/>
        <a:lstStyle/>
        <a:p>
          <a:endParaRPr lang="en-IN"/>
        </a:p>
      </dgm:t>
    </dgm:pt>
    <dgm:pt modelId="{908F6A9F-1E4B-46F3-A626-48961B165CCF}" type="parTrans" cxnId="{B38E1069-073D-4615-9E65-22F94A167378}">
      <dgm:prSet/>
      <dgm:spPr/>
      <dgm:t>
        <a:bodyPr/>
        <a:lstStyle/>
        <a:p>
          <a:endParaRPr lang="en-IN"/>
        </a:p>
      </dgm:t>
    </dgm:pt>
    <dgm:pt modelId="{25D46C09-75FF-4640-B989-D77ED52433F5}" type="sibTrans" cxnId="{B38E1069-073D-4615-9E65-22F94A167378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B960FED0-03E2-4E39-BC56-B46D91EC3971}">
      <dgm:prSet/>
      <dgm:spPr>
        <a:solidFill>
          <a:srgbClr val="FF00FF"/>
        </a:solidFill>
      </dgm:spPr>
      <dgm:t>
        <a:bodyPr/>
        <a:lstStyle/>
        <a:p>
          <a:endParaRPr lang="en-IN"/>
        </a:p>
      </dgm:t>
    </dgm:pt>
    <dgm:pt modelId="{C942FAC3-B06C-4D07-8792-55D001F2ED5D}" type="parTrans" cxnId="{833AC0E6-986A-4FC6-9AFB-A164E9D9FAA4}">
      <dgm:prSet/>
      <dgm:spPr/>
      <dgm:t>
        <a:bodyPr/>
        <a:lstStyle/>
        <a:p>
          <a:endParaRPr lang="en-IN"/>
        </a:p>
      </dgm:t>
    </dgm:pt>
    <dgm:pt modelId="{C9B65569-FA6E-4847-B98F-9912E6F7D0E2}" type="sibTrans" cxnId="{833AC0E6-986A-4FC6-9AFB-A164E9D9FAA4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EF00EBF3-2D3A-427D-BE57-A57020445930}">
      <dgm:prSet/>
      <dgm:spPr>
        <a:solidFill>
          <a:srgbClr val="9900CC"/>
        </a:solidFill>
      </dgm:spPr>
      <dgm:t>
        <a:bodyPr/>
        <a:lstStyle/>
        <a:p>
          <a:endParaRPr lang="en-IN"/>
        </a:p>
      </dgm:t>
    </dgm:pt>
    <dgm:pt modelId="{C93BDCA2-2398-4120-B147-255AE4E974E0}" type="parTrans" cxnId="{9B999E26-47E9-4DC2-9572-0D63790FAF30}">
      <dgm:prSet/>
      <dgm:spPr/>
      <dgm:t>
        <a:bodyPr/>
        <a:lstStyle/>
        <a:p>
          <a:endParaRPr lang="en-IN"/>
        </a:p>
      </dgm:t>
    </dgm:pt>
    <dgm:pt modelId="{F562FC10-8241-4073-BCC1-4C5BDC140EA7}" type="sibTrans" cxnId="{9B999E26-47E9-4DC2-9572-0D63790FAF30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80242E6A-3A7F-4D28-93E5-EFF7BFC0FF93}">
      <dgm:prSet/>
      <dgm:spPr/>
      <dgm:t>
        <a:bodyPr/>
        <a:lstStyle/>
        <a:p>
          <a:endParaRPr lang="en-IN"/>
        </a:p>
      </dgm:t>
    </dgm:pt>
    <dgm:pt modelId="{FD2CC4D8-2A07-4CA8-855A-DC928B77A813}" type="parTrans" cxnId="{20C065D7-1363-4791-93D3-5A8EEB16BAAB}">
      <dgm:prSet/>
      <dgm:spPr/>
      <dgm:t>
        <a:bodyPr/>
        <a:lstStyle/>
        <a:p>
          <a:endParaRPr lang="en-IN"/>
        </a:p>
      </dgm:t>
    </dgm:pt>
    <dgm:pt modelId="{472C156A-4D30-468F-BC9A-CB40E0BF512A}" type="sibTrans" cxnId="{20C065D7-1363-4791-93D3-5A8EEB16BAAB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7BA1F1FB-34B3-4129-A171-6050E7F69C28}">
      <dgm:prSet/>
      <dgm:spPr>
        <a:solidFill>
          <a:srgbClr val="92D050"/>
        </a:solidFill>
      </dgm:spPr>
      <dgm:t>
        <a:bodyPr/>
        <a:lstStyle/>
        <a:p>
          <a:endParaRPr lang="en-IN"/>
        </a:p>
      </dgm:t>
    </dgm:pt>
    <dgm:pt modelId="{A4A52FFC-7098-47D1-B85B-F3A489835559}" type="parTrans" cxnId="{333E0AEB-0191-424B-A5CF-63EFD0C555F6}">
      <dgm:prSet/>
      <dgm:spPr/>
      <dgm:t>
        <a:bodyPr/>
        <a:lstStyle/>
        <a:p>
          <a:endParaRPr lang="en-IN"/>
        </a:p>
      </dgm:t>
    </dgm:pt>
    <dgm:pt modelId="{418A42E4-D298-4501-A65E-CB34C2B27694}" type="sibTrans" cxnId="{333E0AEB-0191-424B-A5CF-63EFD0C555F6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407622C4-B9AC-45AE-8AED-7CA2231B2299}">
      <dgm:prSet/>
      <dgm:spPr>
        <a:solidFill>
          <a:srgbClr val="FFB84F"/>
        </a:solidFill>
      </dgm:spPr>
      <dgm:t>
        <a:bodyPr/>
        <a:lstStyle/>
        <a:p>
          <a:endParaRPr lang="en-IN"/>
        </a:p>
      </dgm:t>
    </dgm:pt>
    <dgm:pt modelId="{21539508-F16E-43A1-9B71-8A3CB52889BC}" type="parTrans" cxnId="{17BE7D2A-6911-4898-8F93-CD6E294DC4FD}">
      <dgm:prSet/>
      <dgm:spPr/>
      <dgm:t>
        <a:bodyPr/>
        <a:lstStyle/>
        <a:p>
          <a:endParaRPr lang="en-IN"/>
        </a:p>
      </dgm:t>
    </dgm:pt>
    <dgm:pt modelId="{CBA97019-1419-43BD-9CE9-0FE39D574E0D}" type="sibTrans" cxnId="{17BE7D2A-6911-4898-8F93-CD6E294DC4FD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F8FD9884-4D5F-4C2B-849C-35E0B975ABBA}">
      <dgm:prSet/>
      <dgm:spPr>
        <a:solidFill>
          <a:srgbClr val="FF6600"/>
        </a:solidFill>
      </dgm:spPr>
      <dgm:t>
        <a:bodyPr/>
        <a:lstStyle/>
        <a:p>
          <a:endParaRPr lang="en-IN"/>
        </a:p>
      </dgm:t>
    </dgm:pt>
    <dgm:pt modelId="{45EFD56E-7119-43BA-BB48-7EFDFAFB329C}" type="parTrans" cxnId="{33324824-01D5-4264-84C0-0CA163F2859A}">
      <dgm:prSet/>
      <dgm:spPr/>
      <dgm:t>
        <a:bodyPr/>
        <a:lstStyle/>
        <a:p>
          <a:endParaRPr lang="en-IN"/>
        </a:p>
      </dgm:t>
    </dgm:pt>
    <dgm:pt modelId="{03F69484-3544-4960-A9ED-D92A3DAEA620}" type="sibTrans" cxnId="{33324824-01D5-4264-84C0-0CA163F2859A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A7D61003-173B-47EC-A060-13F3011F6A00}" type="pres">
      <dgm:prSet presAssocID="{0E7B2D5D-0099-41BB-8C7C-1E9BC34DBA8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21CFC8-B18F-4713-9CEC-D340F5FFA560}" type="pres">
      <dgm:prSet presAssocID="{36207610-08F9-41D9-97B6-8A516052ADB6}" presName="node" presStyleLbl="node1" presStyleIdx="0" presStyleCnt="12" custScaleX="199992" custScaleY="155437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E7B01DB1-FCE0-43E7-8790-B686E119F88A}" type="pres">
      <dgm:prSet presAssocID="{6203D634-ED38-46B3-8A9A-9ED39545FA67}" presName="sibTrans" presStyleLbl="sibTrans2D1" presStyleIdx="0" presStyleCnt="12" custScaleX="130861" custScaleY="129291"/>
      <dgm:spPr/>
      <dgm:t>
        <a:bodyPr/>
        <a:lstStyle/>
        <a:p>
          <a:endParaRPr lang="en-IN"/>
        </a:p>
      </dgm:t>
    </dgm:pt>
    <dgm:pt modelId="{1E4843F9-7A53-45FE-9D22-528FB32A5565}" type="pres">
      <dgm:prSet presAssocID="{6203D634-ED38-46B3-8A9A-9ED39545FA67}" presName="connectorText" presStyleLbl="sibTrans2D1" presStyleIdx="0" presStyleCnt="12"/>
      <dgm:spPr/>
      <dgm:t>
        <a:bodyPr/>
        <a:lstStyle/>
        <a:p>
          <a:endParaRPr lang="en-IN"/>
        </a:p>
      </dgm:t>
    </dgm:pt>
    <dgm:pt modelId="{F340CC7A-FBCD-48A1-B0DC-19A9ABA52781}" type="pres">
      <dgm:prSet presAssocID="{B960FED0-03E2-4E39-BC56-B46D91EC3971}" presName="node" presStyleLbl="node1" presStyleIdx="1" presStyleCnt="12" custAng="1625084" custScaleX="174947" custScaleY="129291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E2D3AB49-9D2E-45B4-ACDB-CEEE38CB5C79}" type="pres">
      <dgm:prSet presAssocID="{C9B65569-FA6E-4847-B98F-9912E6F7D0E2}" presName="sibTrans" presStyleLbl="sibTrans2D1" presStyleIdx="1" presStyleCnt="12" custScaleX="130861" custScaleY="129291"/>
      <dgm:spPr/>
      <dgm:t>
        <a:bodyPr/>
        <a:lstStyle/>
        <a:p>
          <a:endParaRPr lang="en-IN"/>
        </a:p>
      </dgm:t>
    </dgm:pt>
    <dgm:pt modelId="{699AEE0E-60BE-4965-81BC-53A95664390C}" type="pres">
      <dgm:prSet presAssocID="{C9B65569-FA6E-4847-B98F-9912E6F7D0E2}" presName="connectorText" presStyleLbl="sibTrans2D1" presStyleIdx="1" presStyleCnt="12"/>
      <dgm:spPr/>
      <dgm:t>
        <a:bodyPr/>
        <a:lstStyle/>
        <a:p>
          <a:endParaRPr lang="en-IN"/>
        </a:p>
      </dgm:t>
    </dgm:pt>
    <dgm:pt modelId="{1A278EED-67DC-4B48-8F46-A73B62A48C3F}" type="pres">
      <dgm:prSet presAssocID="{1BF85554-8FD9-46B8-B890-2F4B792B54D1}" presName="node" presStyleLbl="node1" presStyleIdx="2" presStyleCnt="12" custAng="3448811" custScaleX="174947" custScaleY="129291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75F9FAB7-1B58-4576-A936-4983EAEEAC0F}" type="pres">
      <dgm:prSet presAssocID="{7375821B-9008-4762-8EB4-09AB58ECD538}" presName="sibTrans" presStyleLbl="sibTrans2D1" presStyleIdx="2" presStyleCnt="12" custScaleX="130861" custScaleY="129291"/>
      <dgm:spPr/>
      <dgm:t>
        <a:bodyPr/>
        <a:lstStyle/>
        <a:p>
          <a:endParaRPr lang="en-IN"/>
        </a:p>
      </dgm:t>
    </dgm:pt>
    <dgm:pt modelId="{EB7E03B1-BD05-4BD1-BF35-C15146D1FA58}" type="pres">
      <dgm:prSet presAssocID="{7375821B-9008-4762-8EB4-09AB58ECD538}" presName="connectorText" presStyleLbl="sibTrans2D1" presStyleIdx="2" presStyleCnt="12"/>
      <dgm:spPr/>
      <dgm:t>
        <a:bodyPr/>
        <a:lstStyle/>
        <a:p>
          <a:endParaRPr lang="en-IN"/>
        </a:p>
      </dgm:t>
    </dgm:pt>
    <dgm:pt modelId="{B998424E-EC4D-4888-B99C-4B8E91DE500B}" type="pres">
      <dgm:prSet presAssocID="{EF00EBF3-2D3A-427D-BE57-A57020445930}" presName="node" presStyleLbl="node1" presStyleIdx="3" presStyleCnt="12" custAng="5400000" custScaleX="174947" custScaleY="129291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589668F9-5508-4CBE-8450-8FA53DC90E82}" type="pres">
      <dgm:prSet presAssocID="{F562FC10-8241-4073-BCC1-4C5BDC140EA7}" presName="sibTrans" presStyleLbl="sibTrans2D1" presStyleIdx="3" presStyleCnt="12" custScaleX="130861" custScaleY="129291"/>
      <dgm:spPr/>
      <dgm:t>
        <a:bodyPr/>
        <a:lstStyle/>
        <a:p>
          <a:endParaRPr lang="en-IN"/>
        </a:p>
      </dgm:t>
    </dgm:pt>
    <dgm:pt modelId="{90EA88A6-2C13-43B2-A83B-3684F438B882}" type="pres">
      <dgm:prSet presAssocID="{F562FC10-8241-4073-BCC1-4C5BDC140EA7}" presName="connectorText" presStyleLbl="sibTrans2D1" presStyleIdx="3" presStyleCnt="12"/>
      <dgm:spPr/>
      <dgm:t>
        <a:bodyPr/>
        <a:lstStyle/>
        <a:p>
          <a:endParaRPr lang="en-IN"/>
        </a:p>
      </dgm:t>
    </dgm:pt>
    <dgm:pt modelId="{5C10620A-66D0-4120-A4CA-69FEC5B0BA5E}" type="pres">
      <dgm:prSet presAssocID="{BFDED54E-D49D-4E60-8B2D-5F47F4962A6F}" presName="node" presStyleLbl="node1" presStyleIdx="4" presStyleCnt="12" custAng="7267725" custScaleX="199992" custScaleY="155437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98BDCCA1-A1F4-45CE-8319-09FC6DF93A24}" type="pres">
      <dgm:prSet presAssocID="{E2CF9272-9EDA-48C4-B3A9-E016318C1389}" presName="sibTrans" presStyleLbl="sibTrans2D1" presStyleIdx="4" presStyleCnt="12" custScaleX="130861" custScaleY="129291"/>
      <dgm:spPr/>
      <dgm:t>
        <a:bodyPr/>
        <a:lstStyle/>
        <a:p>
          <a:endParaRPr lang="en-IN"/>
        </a:p>
      </dgm:t>
    </dgm:pt>
    <dgm:pt modelId="{FC71A1C8-3272-467F-A530-8C471F6F0CD7}" type="pres">
      <dgm:prSet presAssocID="{E2CF9272-9EDA-48C4-B3A9-E016318C1389}" presName="connectorText" presStyleLbl="sibTrans2D1" presStyleIdx="4" presStyleCnt="12"/>
      <dgm:spPr/>
      <dgm:t>
        <a:bodyPr/>
        <a:lstStyle/>
        <a:p>
          <a:endParaRPr lang="en-IN"/>
        </a:p>
      </dgm:t>
    </dgm:pt>
    <dgm:pt modelId="{96B4474B-591A-4FE3-81D8-043E180F14F3}" type="pres">
      <dgm:prSet presAssocID="{80242E6A-3A7F-4D28-93E5-EFF7BFC0FF93}" presName="node" presStyleLbl="node1" presStyleIdx="5" presStyleCnt="12" custAng="9122766" custScaleX="174947" custScaleY="129291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7769D40F-81FD-4CF1-8CC0-668B4E7518A0}" type="pres">
      <dgm:prSet presAssocID="{472C156A-4D30-468F-BC9A-CB40E0BF512A}" presName="sibTrans" presStyleLbl="sibTrans2D1" presStyleIdx="5" presStyleCnt="12" custScaleX="130861" custScaleY="129291"/>
      <dgm:spPr/>
      <dgm:t>
        <a:bodyPr/>
        <a:lstStyle/>
        <a:p>
          <a:endParaRPr lang="en-IN"/>
        </a:p>
      </dgm:t>
    </dgm:pt>
    <dgm:pt modelId="{6A651A52-A004-44AC-88CD-6E2240E68220}" type="pres">
      <dgm:prSet presAssocID="{472C156A-4D30-468F-BC9A-CB40E0BF512A}" presName="connectorText" presStyleLbl="sibTrans2D1" presStyleIdx="5" presStyleCnt="12"/>
      <dgm:spPr/>
      <dgm:t>
        <a:bodyPr/>
        <a:lstStyle/>
        <a:p>
          <a:endParaRPr lang="en-IN"/>
        </a:p>
      </dgm:t>
    </dgm:pt>
    <dgm:pt modelId="{E22DDF9F-B442-42CC-9627-2E21535FF034}" type="pres">
      <dgm:prSet presAssocID="{8FD9C7FE-4B3A-4949-A99B-9CBCB9E3FFC3}" presName="node" presStyleLbl="node1" presStyleIdx="6" presStyleCnt="12" custAng="10800000" custScaleX="174947" custScaleY="129291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B477AF92-5104-41D5-A2CA-F32A1B774D04}" type="pres">
      <dgm:prSet presAssocID="{7A119D9C-0B39-4ECE-8F16-A57B278741A0}" presName="sibTrans" presStyleLbl="sibTrans2D1" presStyleIdx="6" presStyleCnt="12" custScaleX="130861" custScaleY="129291"/>
      <dgm:spPr/>
      <dgm:t>
        <a:bodyPr/>
        <a:lstStyle/>
        <a:p>
          <a:endParaRPr lang="en-IN"/>
        </a:p>
      </dgm:t>
    </dgm:pt>
    <dgm:pt modelId="{FB57F026-7C91-4D61-9143-72448DEB8E39}" type="pres">
      <dgm:prSet presAssocID="{7A119D9C-0B39-4ECE-8F16-A57B278741A0}" presName="connectorText" presStyleLbl="sibTrans2D1" presStyleIdx="6" presStyleCnt="12"/>
      <dgm:spPr/>
      <dgm:t>
        <a:bodyPr/>
        <a:lstStyle/>
        <a:p>
          <a:endParaRPr lang="en-IN"/>
        </a:p>
      </dgm:t>
    </dgm:pt>
    <dgm:pt modelId="{A60CFF31-1CF3-4BCD-89BF-EA6E045E7BD2}" type="pres">
      <dgm:prSet presAssocID="{7BA1F1FB-34B3-4129-A171-6050E7F69C28}" presName="node" presStyleLbl="node1" presStyleIdx="7" presStyleCnt="12" custAng="12364481" custScaleX="174947" custScaleY="129291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6F7B07EC-8BB9-4C95-B333-92D45D12D858}" type="pres">
      <dgm:prSet presAssocID="{418A42E4-D298-4501-A65E-CB34C2B27694}" presName="sibTrans" presStyleLbl="sibTrans2D1" presStyleIdx="7" presStyleCnt="12" custScaleX="130861" custScaleY="129291"/>
      <dgm:spPr/>
      <dgm:t>
        <a:bodyPr/>
        <a:lstStyle/>
        <a:p>
          <a:endParaRPr lang="en-IN"/>
        </a:p>
      </dgm:t>
    </dgm:pt>
    <dgm:pt modelId="{596A5690-6065-47DE-AB74-B38750804EC0}" type="pres">
      <dgm:prSet presAssocID="{418A42E4-D298-4501-A65E-CB34C2B27694}" presName="connectorText" presStyleLbl="sibTrans2D1" presStyleIdx="7" presStyleCnt="12"/>
      <dgm:spPr/>
      <dgm:t>
        <a:bodyPr/>
        <a:lstStyle/>
        <a:p>
          <a:endParaRPr lang="en-IN"/>
        </a:p>
      </dgm:t>
    </dgm:pt>
    <dgm:pt modelId="{1C57EC0E-3CD7-42B4-AE2D-BE10EF772555}" type="pres">
      <dgm:prSet presAssocID="{A1FCAD07-3E4E-4A7B-9E67-1BF183A9C07D}" presName="node" presStyleLbl="node1" presStyleIdx="8" presStyleCnt="12" custAng="14298763" custScaleX="199992" custScaleY="155437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768DAACA-D609-49F8-9BDF-4F348C9C5287}" type="pres">
      <dgm:prSet presAssocID="{034F68C9-7961-44AF-94D6-80AE80509D32}" presName="sibTrans" presStyleLbl="sibTrans2D1" presStyleIdx="8" presStyleCnt="12" custScaleX="130861" custScaleY="129291"/>
      <dgm:spPr/>
      <dgm:t>
        <a:bodyPr/>
        <a:lstStyle/>
        <a:p>
          <a:endParaRPr lang="en-IN"/>
        </a:p>
      </dgm:t>
    </dgm:pt>
    <dgm:pt modelId="{5DD0CD0C-2E2A-450B-A942-39BF21431EF4}" type="pres">
      <dgm:prSet presAssocID="{034F68C9-7961-44AF-94D6-80AE80509D32}" presName="connectorText" presStyleLbl="sibTrans2D1" presStyleIdx="8" presStyleCnt="12"/>
      <dgm:spPr/>
      <dgm:t>
        <a:bodyPr/>
        <a:lstStyle/>
        <a:p>
          <a:endParaRPr lang="en-IN"/>
        </a:p>
      </dgm:t>
    </dgm:pt>
    <dgm:pt modelId="{62F4F592-1F51-4984-B29F-D076855D6218}" type="pres">
      <dgm:prSet presAssocID="{407622C4-B9AC-45AE-8AED-7CA2231B2299}" presName="node" presStyleLbl="node1" presStyleIdx="9" presStyleCnt="12" custAng="15842440" custScaleX="174947" custScaleY="129291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1CFED976-E6C0-4206-AC75-9B1B8F82D426}" type="pres">
      <dgm:prSet presAssocID="{CBA97019-1419-43BD-9CE9-0FE39D574E0D}" presName="sibTrans" presStyleLbl="sibTrans2D1" presStyleIdx="9" presStyleCnt="12" custScaleX="130861" custScaleY="129291"/>
      <dgm:spPr/>
      <dgm:t>
        <a:bodyPr/>
        <a:lstStyle/>
        <a:p>
          <a:endParaRPr lang="en-IN"/>
        </a:p>
      </dgm:t>
    </dgm:pt>
    <dgm:pt modelId="{B6F5D005-B819-4131-8279-98826ED0C797}" type="pres">
      <dgm:prSet presAssocID="{CBA97019-1419-43BD-9CE9-0FE39D574E0D}" presName="connectorText" presStyleLbl="sibTrans2D1" presStyleIdx="9" presStyleCnt="12"/>
      <dgm:spPr/>
      <dgm:t>
        <a:bodyPr/>
        <a:lstStyle/>
        <a:p>
          <a:endParaRPr lang="en-IN"/>
        </a:p>
      </dgm:t>
    </dgm:pt>
    <dgm:pt modelId="{8B9D621C-3A35-4CC2-924B-B0DE7D70DED9}" type="pres">
      <dgm:prSet presAssocID="{67EFDC12-F726-41D8-A527-992F10E1DD4F}" presName="node" presStyleLbl="node1" presStyleIdx="10" presStyleCnt="12" custAng="18044769" custScaleX="174947" custScaleY="129291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CFC5635D-8BB6-4881-981A-7E8854D97F25}" type="pres">
      <dgm:prSet presAssocID="{25D46C09-75FF-4640-B989-D77ED52433F5}" presName="sibTrans" presStyleLbl="sibTrans2D1" presStyleIdx="10" presStyleCnt="12" custScaleX="130861" custScaleY="129291"/>
      <dgm:spPr/>
      <dgm:t>
        <a:bodyPr/>
        <a:lstStyle/>
        <a:p>
          <a:endParaRPr lang="en-IN"/>
        </a:p>
      </dgm:t>
    </dgm:pt>
    <dgm:pt modelId="{019E2669-34C9-4545-8751-4B4E90B7503D}" type="pres">
      <dgm:prSet presAssocID="{25D46C09-75FF-4640-B989-D77ED52433F5}" presName="connectorText" presStyleLbl="sibTrans2D1" presStyleIdx="10" presStyleCnt="12"/>
      <dgm:spPr/>
      <dgm:t>
        <a:bodyPr/>
        <a:lstStyle/>
        <a:p>
          <a:endParaRPr lang="en-IN"/>
        </a:p>
      </dgm:t>
    </dgm:pt>
    <dgm:pt modelId="{2BB14884-8949-4C24-A4EE-C0C63E63783D}" type="pres">
      <dgm:prSet presAssocID="{F8FD9884-4D5F-4C2B-849C-35E0B975ABBA}" presName="node" presStyleLbl="node1" presStyleIdx="11" presStyleCnt="12" custAng="19782640" custScaleX="174947" custScaleY="129291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IN"/>
        </a:p>
      </dgm:t>
    </dgm:pt>
    <dgm:pt modelId="{645A480E-A7A6-4647-863B-599BC179A1BF}" type="pres">
      <dgm:prSet presAssocID="{03F69484-3544-4960-A9ED-D92A3DAEA620}" presName="sibTrans" presStyleLbl="sibTrans2D1" presStyleIdx="11" presStyleCnt="12" custScaleX="130861" custScaleY="129291"/>
      <dgm:spPr/>
      <dgm:t>
        <a:bodyPr/>
        <a:lstStyle/>
        <a:p>
          <a:endParaRPr lang="en-IN"/>
        </a:p>
      </dgm:t>
    </dgm:pt>
    <dgm:pt modelId="{DB34AC32-7A97-449B-BBEF-19488C82C2F1}" type="pres">
      <dgm:prSet presAssocID="{03F69484-3544-4960-A9ED-D92A3DAEA620}" presName="connectorText" presStyleLbl="sibTrans2D1" presStyleIdx="11" presStyleCnt="12"/>
      <dgm:spPr/>
      <dgm:t>
        <a:bodyPr/>
        <a:lstStyle/>
        <a:p>
          <a:endParaRPr lang="en-IN"/>
        </a:p>
      </dgm:t>
    </dgm:pt>
  </dgm:ptLst>
  <dgm:cxnLst>
    <dgm:cxn modelId="{3239D50F-B975-4D6B-BBF8-6E838B24CD45}" type="presOf" srcId="{25D46C09-75FF-4640-B989-D77ED52433F5}" destId="{019E2669-34C9-4545-8751-4B4E90B7503D}" srcOrd="1" destOrd="0" presId="urn:microsoft.com/office/officeart/2005/8/layout/cycle2"/>
    <dgm:cxn modelId="{D2D384FA-8E3D-4219-83E1-200B13AC3D4A}" type="presOf" srcId="{407622C4-B9AC-45AE-8AED-7CA2231B2299}" destId="{62F4F592-1F51-4984-B29F-D076855D6218}" srcOrd="0" destOrd="0" presId="urn:microsoft.com/office/officeart/2005/8/layout/cycle2"/>
    <dgm:cxn modelId="{64FECFF0-7374-476C-A82B-1D00D98503DE}" type="presOf" srcId="{8FD9C7FE-4B3A-4949-A99B-9CBCB9E3FFC3}" destId="{E22DDF9F-B442-42CC-9627-2E21535FF034}" srcOrd="0" destOrd="0" presId="urn:microsoft.com/office/officeart/2005/8/layout/cycle2"/>
    <dgm:cxn modelId="{90F8B0F1-D5E2-4E25-B3B2-4332139C596F}" type="presOf" srcId="{E2CF9272-9EDA-48C4-B3A9-E016318C1389}" destId="{98BDCCA1-A1F4-45CE-8319-09FC6DF93A24}" srcOrd="0" destOrd="0" presId="urn:microsoft.com/office/officeart/2005/8/layout/cycle2"/>
    <dgm:cxn modelId="{87E1FA09-A37E-4210-8EAD-6B2965498FBD}" type="presOf" srcId="{F8FD9884-4D5F-4C2B-849C-35E0B975ABBA}" destId="{2BB14884-8949-4C24-A4EE-C0C63E63783D}" srcOrd="0" destOrd="0" presId="urn:microsoft.com/office/officeart/2005/8/layout/cycle2"/>
    <dgm:cxn modelId="{143ADF7C-8F77-4C6B-A1ED-BCA7D85BC998}" type="presOf" srcId="{CBA97019-1419-43BD-9CE9-0FE39D574E0D}" destId="{1CFED976-E6C0-4206-AC75-9B1B8F82D426}" srcOrd="0" destOrd="0" presId="urn:microsoft.com/office/officeart/2005/8/layout/cycle2"/>
    <dgm:cxn modelId="{78AAA167-ED5D-430D-ADFB-FECB51AFF330}" type="presOf" srcId="{B960FED0-03E2-4E39-BC56-B46D91EC3971}" destId="{F340CC7A-FBCD-48A1-B0DC-19A9ABA52781}" srcOrd="0" destOrd="0" presId="urn:microsoft.com/office/officeart/2005/8/layout/cycle2"/>
    <dgm:cxn modelId="{20C065D7-1363-4791-93D3-5A8EEB16BAAB}" srcId="{0E7B2D5D-0099-41BB-8C7C-1E9BC34DBA85}" destId="{80242E6A-3A7F-4D28-93E5-EFF7BFC0FF93}" srcOrd="5" destOrd="0" parTransId="{FD2CC4D8-2A07-4CA8-855A-DC928B77A813}" sibTransId="{472C156A-4D30-468F-BC9A-CB40E0BF512A}"/>
    <dgm:cxn modelId="{9CECB733-88ED-4D0E-AB0F-9CAF83F93DAA}" srcId="{0E7B2D5D-0099-41BB-8C7C-1E9BC34DBA85}" destId="{1BF85554-8FD9-46B8-B890-2F4B792B54D1}" srcOrd="2" destOrd="0" parTransId="{41B7D566-D6E4-4D3B-BD38-E9F777CE5BDA}" sibTransId="{7375821B-9008-4762-8EB4-09AB58ECD538}"/>
    <dgm:cxn modelId="{035C254B-9895-4033-B420-4574C2B3FD47}" srcId="{0E7B2D5D-0099-41BB-8C7C-1E9BC34DBA85}" destId="{A1FCAD07-3E4E-4A7B-9E67-1BF183A9C07D}" srcOrd="8" destOrd="0" parTransId="{74A9F577-4464-4A3A-A8B1-584ED2EBF5CE}" sibTransId="{034F68C9-7961-44AF-94D6-80AE80509D32}"/>
    <dgm:cxn modelId="{9B3D973A-EC3C-4D7A-894F-2D9B58C763A3}" type="presOf" srcId="{6203D634-ED38-46B3-8A9A-9ED39545FA67}" destId="{1E4843F9-7A53-45FE-9D22-528FB32A5565}" srcOrd="1" destOrd="0" presId="urn:microsoft.com/office/officeart/2005/8/layout/cycle2"/>
    <dgm:cxn modelId="{E6873442-87CD-43FD-901B-E02BE69CA22B}" type="presOf" srcId="{C9B65569-FA6E-4847-B98F-9912E6F7D0E2}" destId="{699AEE0E-60BE-4965-81BC-53A95664390C}" srcOrd="1" destOrd="0" presId="urn:microsoft.com/office/officeart/2005/8/layout/cycle2"/>
    <dgm:cxn modelId="{A1B4194D-8145-47FE-81F4-B33CD8009511}" type="presOf" srcId="{F562FC10-8241-4073-BCC1-4C5BDC140EA7}" destId="{589668F9-5508-4CBE-8450-8FA53DC90E82}" srcOrd="0" destOrd="0" presId="urn:microsoft.com/office/officeart/2005/8/layout/cycle2"/>
    <dgm:cxn modelId="{215186B5-1E05-4731-8CC3-060D0583932F}" srcId="{0E7B2D5D-0099-41BB-8C7C-1E9BC34DBA85}" destId="{36207610-08F9-41D9-97B6-8A516052ADB6}" srcOrd="0" destOrd="0" parTransId="{7855F609-8722-4874-BD22-F2DDBEE757A8}" sibTransId="{6203D634-ED38-46B3-8A9A-9ED39545FA67}"/>
    <dgm:cxn modelId="{333E0AEB-0191-424B-A5CF-63EFD0C555F6}" srcId="{0E7B2D5D-0099-41BB-8C7C-1E9BC34DBA85}" destId="{7BA1F1FB-34B3-4129-A171-6050E7F69C28}" srcOrd="7" destOrd="0" parTransId="{A4A52FFC-7098-47D1-B85B-F3A489835559}" sibTransId="{418A42E4-D298-4501-A65E-CB34C2B27694}"/>
    <dgm:cxn modelId="{A6FFE728-7C8F-4FF2-98AF-5D86EFF187B1}" type="presOf" srcId="{A1FCAD07-3E4E-4A7B-9E67-1BF183A9C07D}" destId="{1C57EC0E-3CD7-42B4-AE2D-BE10EF772555}" srcOrd="0" destOrd="0" presId="urn:microsoft.com/office/officeart/2005/8/layout/cycle2"/>
    <dgm:cxn modelId="{17BE7D2A-6911-4898-8F93-CD6E294DC4FD}" srcId="{0E7B2D5D-0099-41BB-8C7C-1E9BC34DBA85}" destId="{407622C4-B9AC-45AE-8AED-7CA2231B2299}" srcOrd="9" destOrd="0" parTransId="{21539508-F16E-43A1-9B71-8A3CB52889BC}" sibTransId="{CBA97019-1419-43BD-9CE9-0FE39D574E0D}"/>
    <dgm:cxn modelId="{AF0197A5-C567-47BA-84EB-AD9C953F3D88}" srcId="{0E7B2D5D-0099-41BB-8C7C-1E9BC34DBA85}" destId="{BFDED54E-D49D-4E60-8B2D-5F47F4962A6F}" srcOrd="4" destOrd="0" parTransId="{98075046-4AF9-45CB-B50A-CA0373A52306}" sibTransId="{E2CF9272-9EDA-48C4-B3A9-E016318C1389}"/>
    <dgm:cxn modelId="{C75DE30F-F88F-4B12-B608-0216DA046C97}" type="presOf" srcId="{F562FC10-8241-4073-BCC1-4C5BDC140EA7}" destId="{90EA88A6-2C13-43B2-A83B-3684F438B882}" srcOrd="1" destOrd="0" presId="urn:microsoft.com/office/officeart/2005/8/layout/cycle2"/>
    <dgm:cxn modelId="{F8D12FF5-A373-46E1-B967-CA5AE5AE961D}" type="presOf" srcId="{67EFDC12-F726-41D8-A527-992F10E1DD4F}" destId="{8B9D621C-3A35-4CC2-924B-B0DE7D70DED9}" srcOrd="0" destOrd="0" presId="urn:microsoft.com/office/officeart/2005/8/layout/cycle2"/>
    <dgm:cxn modelId="{5B137335-50CC-499B-91F0-0858F65AED53}" type="presOf" srcId="{03F69484-3544-4960-A9ED-D92A3DAEA620}" destId="{645A480E-A7A6-4647-863B-599BC179A1BF}" srcOrd="0" destOrd="0" presId="urn:microsoft.com/office/officeart/2005/8/layout/cycle2"/>
    <dgm:cxn modelId="{3DC5E82F-D574-440B-A539-84CB3486ADF9}" type="presOf" srcId="{25D46C09-75FF-4640-B989-D77ED52433F5}" destId="{CFC5635D-8BB6-4881-981A-7E8854D97F25}" srcOrd="0" destOrd="0" presId="urn:microsoft.com/office/officeart/2005/8/layout/cycle2"/>
    <dgm:cxn modelId="{9C954186-084D-4BDD-80F4-53474D09DE71}" type="presOf" srcId="{7A119D9C-0B39-4ECE-8F16-A57B278741A0}" destId="{B477AF92-5104-41D5-A2CA-F32A1B774D04}" srcOrd="0" destOrd="0" presId="urn:microsoft.com/office/officeart/2005/8/layout/cycle2"/>
    <dgm:cxn modelId="{5D391728-B364-4BD3-A84B-99C4692FCFFE}" type="presOf" srcId="{472C156A-4D30-468F-BC9A-CB40E0BF512A}" destId="{6A651A52-A004-44AC-88CD-6E2240E68220}" srcOrd="1" destOrd="0" presId="urn:microsoft.com/office/officeart/2005/8/layout/cycle2"/>
    <dgm:cxn modelId="{68BE44A8-4846-480B-86F8-18960D925C34}" type="presOf" srcId="{80242E6A-3A7F-4D28-93E5-EFF7BFC0FF93}" destId="{96B4474B-591A-4FE3-81D8-043E180F14F3}" srcOrd="0" destOrd="0" presId="urn:microsoft.com/office/officeart/2005/8/layout/cycle2"/>
    <dgm:cxn modelId="{7345CD0C-DC8B-4D38-8F75-4BD8E7E25FE3}" type="presOf" srcId="{CBA97019-1419-43BD-9CE9-0FE39D574E0D}" destId="{B6F5D005-B819-4131-8279-98826ED0C797}" srcOrd="1" destOrd="0" presId="urn:microsoft.com/office/officeart/2005/8/layout/cycle2"/>
    <dgm:cxn modelId="{797F3C96-6FA6-4998-9FDB-0C9B5B15F0A1}" type="presOf" srcId="{034F68C9-7961-44AF-94D6-80AE80509D32}" destId="{5DD0CD0C-2E2A-450B-A942-39BF21431EF4}" srcOrd="1" destOrd="0" presId="urn:microsoft.com/office/officeart/2005/8/layout/cycle2"/>
    <dgm:cxn modelId="{9B999E26-47E9-4DC2-9572-0D63790FAF30}" srcId="{0E7B2D5D-0099-41BB-8C7C-1E9BC34DBA85}" destId="{EF00EBF3-2D3A-427D-BE57-A57020445930}" srcOrd="3" destOrd="0" parTransId="{C93BDCA2-2398-4120-B147-255AE4E974E0}" sibTransId="{F562FC10-8241-4073-BCC1-4C5BDC140EA7}"/>
    <dgm:cxn modelId="{174949CE-1999-4503-9752-E19DADC518B3}" type="presOf" srcId="{472C156A-4D30-468F-BC9A-CB40E0BF512A}" destId="{7769D40F-81FD-4CF1-8CC0-668B4E7518A0}" srcOrd="0" destOrd="0" presId="urn:microsoft.com/office/officeart/2005/8/layout/cycle2"/>
    <dgm:cxn modelId="{C6301468-C1EA-4595-9849-EBB93B5E96DE}" type="presOf" srcId="{1BF85554-8FD9-46B8-B890-2F4B792B54D1}" destId="{1A278EED-67DC-4B48-8F46-A73B62A48C3F}" srcOrd="0" destOrd="0" presId="urn:microsoft.com/office/officeart/2005/8/layout/cycle2"/>
    <dgm:cxn modelId="{833AC0E6-986A-4FC6-9AFB-A164E9D9FAA4}" srcId="{0E7B2D5D-0099-41BB-8C7C-1E9BC34DBA85}" destId="{B960FED0-03E2-4E39-BC56-B46D91EC3971}" srcOrd="1" destOrd="0" parTransId="{C942FAC3-B06C-4D07-8792-55D001F2ED5D}" sibTransId="{C9B65569-FA6E-4847-B98F-9912E6F7D0E2}"/>
    <dgm:cxn modelId="{A7708E50-F495-4A7E-B740-DBBEFB965A96}" type="presOf" srcId="{418A42E4-D298-4501-A65E-CB34C2B27694}" destId="{596A5690-6065-47DE-AB74-B38750804EC0}" srcOrd="1" destOrd="0" presId="urn:microsoft.com/office/officeart/2005/8/layout/cycle2"/>
    <dgm:cxn modelId="{907D2E41-CFD5-4E78-82D0-48C7917E825E}" type="presOf" srcId="{C9B65569-FA6E-4847-B98F-9912E6F7D0E2}" destId="{E2D3AB49-9D2E-45B4-ACDB-CEEE38CB5C79}" srcOrd="0" destOrd="0" presId="urn:microsoft.com/office/officeart/2005/8/layout/cycle2"/>
    <dgm:cxn modelId="{A46C595A-4994-4EA0-B93C-401F1363F2F1}" type="presOf" srcId="{418A42E4-D298-4501-A65E-CB34C2B27694}" destId="{6F7B07EC-8BB9-4C95-B333-92D45D12D858}" srcOrd="0" destOrd="0" presId="urn:microsoft.com/office/officeart/2005/8/layout/cycle2"/>
    <dgm:cxn modelId="{113028B7-4FD6-4F98-BB79-701A8E16A7DD}" type="presOf" srcId="{7BA1F1FB-34B3-4129-A171-6050E7F69C28}" destId="{A60CFF31-1CF3-4BCD-89BF-EA6E045E7BD2}" srcOrd="0" destOrd="0" presId="urn:microsoft.com/office/officeart/2005/8/layout/cycle2"/>
    <dgm:cxn modelId="{9E83E518-34D0-4B36-9AA6-14A02C737B02}" type="presOf" srcId="{7A119D9C-0B39-4ECE-8F16-A57B278741A0}" destId="{FB57F026-7C91-4D61-9143-72448DEB8E39}" srcOrd="1" destOrd="0" presId="urn:microsoft.com/office/officeart/2005/8/layout/cycle2"/>
    <dgm:cxn modelId="{29AF5BE5-B777-4884-B324-A8BFFCE1C16E}" srcId="{0E7B2D5D-0099-41BB-8C7C-1E9BC34DBA85}" destId="{8FD9C7FE-4B3A-4949-A99B-9CBCB9E3FFC3}" srcOrd="6" destOrd="0" parTransId="{0EBF3233-ECA5-4012-8EB1-7F208A7403CD}" sibTransId="{7A119D9C-0B39-4ECE-8F16-A57B278741A0}"/>
    <dgm:cxn modelId="{A66176DC-B29B-4208-B1EF-37DB2105F8A1}" type="presOf" srcId="{7375821B-9008-4762-8EB4-09AB58ECD538}" destId="{75F9FAB7-1B58-4576-A936-4983EAEEAC0F}" srcOrd="0" destOrd="0" presId="urn:microsoft.com/office/officeart/2005/8/layout/cycle2"/>
    <dgm:cxn modelId="{2C153CD1-DBED-46C6-A03C-390C838D1984}" type="presOf" srcId="{7375821B-9008-4762-8EB4-09AB58ECD538}" destId="{EB7E03B1-BD05-4BD1-BF35-C15146D1FA58}" srcOrd="1" destOrd="0" presId="urn:microsoft.com/office/officeart/2005/8/layout/cycle2"/>
    <dgm:cxn modelId="{8DA16C82-A666-4023-8BA0-1F5A524C0A3C}" type="presOf" srcId="{0E7B2D5D-0099-41BB-8C7C-1E9BC34DBA85}" destId="{A7D61003-173B-47EC-A060-13F3011F6A00}" srcOrd="0" destOrd="0" presId="urn:microsoft.com/office/officeart/2005/8/layout/cycle2"/>
    <dgm:cxn modelId="{5B76DC4E-19E5-4A22-8C6E-9E99384D948C}" type="presOf" srcId="{034F68C9-7961-44AF-94D6-80AE80509D32}" destId="{768DAACA-D609-49F8-9BDF-4F348C9C5287}" srcOrd="0" destOrd="0" presId="urn:microsoft.com/office/officeart/2005/8/layout/cycle2"/>
    <dgm:cxn modelId="{8192230C-08C7-4697-80B4-5147C86FC9D0}" type="presOf" srcId="{6203D634-ED38-46B3-8A9A-9ED39545FA67}" destId="{E7B01DB1-FCE0-43E7-8790-B686E119F88A}" srcOrd="0" destOrd="0" presId="urn:microsoft.com/office/officeart/2005/8/layout/cycle2"/>
    <dgm:cxn modelId="{33324824-01D5-4264-84C0-0CA163F2859A}" srcId="{0E7B2D5D-0099-41BB-8C7C-1E9BC34DBA85}" destId="{F8FD9884-4D5F-4C2B-849C-35E0B975ABBA}" srcOrd="11" destOrd="0" parTransId="{45EFD56E-7119-43BA-BB48-7EFDFAFB329C}" sibTransId="{03F69484-3544-4960-A9ED-D92A3DAEA620}"/>
    <dgm:cxn modelId="{1D39696F-02AA-4B82-B02D-1947E15F90E1}" type="presOf" srcId="{EF00EBF3-2D3A-427D-BE57-A57020445930}" destId="{B998424E-EC4D-4888-B99C-4B8E91DE500B}" srcOrd="0" destOrd="0" presId="urn:microsoft.com/office/officeart/2005/8/layout/cycle2"/>
    <dgm:cxn modelId="{5EEC97F2-3EE8-472E-9D01-C9E45C56E370}" type="presOf" srcId="{03F69484-3544-4960-A9ED-D92A3DAEA620}" destId="{DB34AC32-7A97-449B-BBEF-19488C82C2F1}" srcOrd="1" destOrd="0" presId="urn:microsoft.com/office/officeart/2005/8/layout/cycle2"/>
    <dgm:cxn modelId="{B38E1069-073D-4615-9E65-22F94A167378}" srcId="{0E7B2D5D-0099-41BB-8C7C-1E9BC34DBA85}" destId="{67EFDC12-F726-41D8-A527-992F10E1DD4F}" srcOrd="10" destOrd="0" parTransId="{908F6A9F-1E4B-46F3-A626-48961B165CCF}" sibTransId="{25D46C09-75FF-4640-B989-D77ED52433F5}"/>
    <dgm:cxn modelId="{6D3B7820-1BE9-4DD5-B604-3CC023E2ADF5}" type="presOf" srcId="{36207610-08F9-41D9-97B6-8A516052ADB6}" destId="{D821CFC8-B18F-4713-9CEC-D340F5FFA560}" srcOrd="0" destOrd="0" presId="urn:microsoft.com/office/officeart/2005/8/layout/cycle2"/>
    <dgm:cxn modelId="{126D6E29-16A3-47F5-BC00-82DC34905748}" type="presOf" srcId="{E2CF9272-9EDA-48C4-B3A9-E016318C1389}" destId="{FC71A1C8-3272-467F-A530-8C471F6F0CD7}" srcOrd="1" destOrd="0" presId="urn:microsoft.com/office/officeart/2005/8/layout/cycle2"/>
    <dgm:cxn modelId="{ECA77C0A-54C6-42E8-9A21-476638ACD30C}" type="presOf" srcId="{BFDED54E-D49D-4E60-8B2D-5F47F4962A6F}" destId="{5C10620A-66D0-4120-A4CA-69FEC5B0BA5E}" srcOrd="0" destOrd="0" presId="urn:microsoft.com/office/officeart/2005/8/layout/cycle2"/>
    <dgm:cxn modelId="{F204B1D4-2717-4B27-A2C4-3688DDD38B22}" type="presParOf" srcId="{A7D61003-173B-47EC-A060-13F3011F6A00}" destId="{D821CFC8-B18F-4713-9CEC-D340F5FFA560}" srcOrd="0" destOrd="0" presId="urn:microsoft.com/office/officeart/2005/8/layout/cycle2"/>
    <dgm:cxn modelId="{2C20395A-8CF7-4BC0-844A-6BB4C108DFD1}" type="presParOf" srcId="{A7D61003-173B-47EC-A060-13F3011F6A00}" destId="{E7B01DB1-FCE0-43E7-8790-B686E119F88A}" srcOrd="1" destOrd="0" presId="urn:microsoft.com/office/officeart/2005/8/layout/cycle2"/>
    <dgm:cxn modelId="{0E6A76E4-6F52-4CCA-AEDC-4329DB010E1B}" type="presParOf" srcId="{E7B01DB1-FCE0-43E7-8790-B686E119F88A}" destId="{1E4843F9-7A53-45FE-9D22-528FB32A5565}" srcOrd="0" destOrd="0" presId="urn:microsoft.com/office/officeart/2005/8/layout/cycle2"/>
    <dgm:cxn modelId="{9CC9D68C-0652-47A8-9A76-B4A9C4D7BE4C}" type="presParOf" srcId="{A7D61003-173B-47EC-A060-13F3011F6A00}" destId="{F340CC7A-FBCD-48A1-B0DC-19A9ABA52781}" srcOrd="2" destOrd="0" presId="urn:microsoft.com/office/officeart/2005/8/layout/cycle2"/>
    <dgm:cxn modelId="{6B3B2EA9-D692-47D8-8E83-E422AB1DA13C}" type="presParOf" srcId="{A7D61003-173B-47EC-A060-13F3011F6A00}" destId="{E2D3AB49-9D2E-45B4-ACDB-CEEE38CB5C79}" srcOrd="3" destOrd="0" presId="urn:microsoft.com/office/officeart/2005/8/layout/cycle2"/>
    <dgm:cxn modelId="{088CD520-BDA5-4FF4-B0BB-2E4C3E02DB56}" type="presParOf" srcId="{E2D3AB49-9D2E-45B4-ACDB-CEEE38CB5C79}" destId="{699AEE0E-60BE-4965-81BC-53A95664390C}" srcOrd="0" destOrd="0" presId="urn:microsoft.com/office/officeart/2005/8/layout/cycle2"/>
    <dgm:cxn modelId="{7672B72D-A16E-4365-BF3B-08902CC6EA29}" type="presParOf" srcId="{A7D61003-173B-47EC-A060-13F3011F6A00}" destId="{1A278EED-67DC-4B48-8F46-A73B62A48C3F}" srcOrd="4" destOrd="0" presId="urn:microsoft.com/office/officeart/2005/8/layout/cycle2"/>
    <dgm:cxn modelId="{8FFB1B25-F63F-4BA4-9664-A1FDB6C40478}" type="presParOf" srcId="{A7D61003-173B-47EC-A060-13F3011F6A00}" destId="{75F9FAB7-1B58-4576-A936-4983EAEEAC0F}" srcOrd="5" destOrd="0" presId="urn:microsoft.com/office/officeart/2005/8/layout/cycle2"/>
    <dgm:cxn modelId="{2035390D-FDBA-4261-A8C3-364155B0C4A7}" type="presParOf" srcId="{75F9FAB7-1B58-4576-A936-4983EAEEAC0F}" destId="{EB7E03B1-BD05-4BD1-BF35-C15146D1FA58}" srcOrd="0" destOrd="0" presId="urn:microsoft.com/office/officeart/2005/8/layout/cycle2"/>
    <dgm:cxn modelId="{B2338622-33B3-468C-8099-87446D465EE4}" type="presParOf" srcId="{A7D61003-173B-47EC-A060-13F3011F6A00}" destId="{B998424E-EC4D-4888-B99C-4B8E91DE500B}" srcOrd="6" destOrd="0" presId="urn:microsoft.com/office/officeart/2005/8/layout/cycle2"/>
    <dgm:cxn modelId="{F4BF15C5-61B9-4D5D-A257-D202E1B74E5C}" type="presParOf" srcId="{A7D61003-173B-47EC-A060-13F3011F6A00}" destId="{589668F9-5508-4CBE-8450-8FA53DC90E82}" srcOrd="7" destOrd="0" presId="urn:microsoft.com/office/officeart/2005/8/layout/cycle2"/>
    <dgm:cxn modelId="{5EB219E0-B36A-4ECA-BC05-9A79CC6DD17A}" type="presParOf" srcId="{589668F9-5508-4CBE-8450-8FA53DC90E82}" destId="{90EA88A6-2C13-43B2-A83B-3684F438B882}" srcOrd="0" destOrd="0" presId="urn:microsoft.com/office/officeart/2005/8/layout/cycle2"/>
    <dgm:cxn modelId="{B1A78634-3EE2-443D-8B90-A59A28EB5A9C}" type="presParOf" srcId="{A7D61003-173B-47EC-A060-13F3011F6A00}" destId="{5C10620A-66D0-4120-A4CA-69FEC5B0BA5E}" srcOrd="8" destOrd="0" presId="urn:microsoft.com/office/officeart/2005/8/layout/cycle2"/>
    <dgm:cxn modelId="{A398CE43-F31D-42E3-8821-481C1E0978B9}" type="presParOf" srcId="{A7D61003-173B-47EC-A060-13F3011F6A00}" destId="{98BDCCA1-A1F4-45CE-8319-09FC6DF93A24}" srcOrd="9" destOrd="0" presId="urn:microsoft.com/office/officeart/2005/8/layout/cycle2"/>
    <dgm:cxn modelId="{D27621C4-93E7-49F8-BECA-D88690C08AEB}" type="presParOf" srcId="{98BDCCA1-A1F4-45CE-8319-09FC6DF93A24}" destId="{FC71A1C8-3272-467F-A530-8C471F6F0CD7}" srcOrd="0" destOrd="0" presId="urn:microsoft.com/office/officeart/2005/8/layout/cycle2"/>
    <dgm:cxn modelId="{634EAED8-E434-4377-87EB-F940002806CA}" type="presParOf" srcId="{A7D61003-173B-47EC-A060-13F3011F6A00}" destId="{96B4474B-591A-4FE3-81D8-043E180F14F3}" srcOrd="10" destOrd="0" presId="urn:microsoft.com/office/officeart/2005/8/layout/cycle2"/>
    <dgm:cxn modelId="{0344F790-5941-4E6D-B5F0-8337EE318282}" type="presParOf" srcId="{A7D61003-173B-47EC-A060-13F3011F6A00}" destId="{7769D40F-81FD-4CF1-8CC0-668B4E7518A0}" srcOrd="11" destOrd="0" presId="urn:microsoft.com/office/officeart/2005/8/layout/cycle2"/>
    <dgm:cxn modelId="{56F51055-47ED-4C73-8AA6-342529FB5B82}" type="presParOf" srcId="{7769D40F-81FD-4CF1-8CC0-668B4E7518A0}" destId="{6A651A52-A004-44AC-88CD-6E2240E68220}" srcOrd="0" destOrd="0" presId="urn:microsoft.com/office/officeart/2005/8/layout/cycle2"/>
    <dgm:cxn modelId="{54724277-EF3B-42EC-9191-636CCF81AF89}" type="presParOf" srcId="{A7D61003-173B-47EC-A060-13F3011F6A00}" destId="{E22DDF9F-B442-42CC-9627-2E21535FF034}" srcOrd="12" destOrd="0" presId="urn:microsoft.com/office/officeart/2005/8/layout/cycle2"/>
    <dgm:cxn modelId="{EA6F4CDE-F4E6-4373-96DE-67753824EC45}" type="presParOf" srcId="{A7D61003-173B-47EC-A060-13F3011F6A00}" destId="{B477AF92-5104-41D5-A2CA-F32A1B774D04}" srcOrd="13" destOrd="0" presId="urn:microsoft.com/office/officeart/2005/8/layout/cycle2"/>
    <dgm:cxn modelId="{ECA3EB06-DFE5-405C-B2EA-A0210909CE2C}" type="presParOf" srcId="{B477AF92-5104-41D5-A2CA-F32A1B774D04}" destId="{FB57F026-7C91-4D61-9143-72448DEB8E39}" srcOrd="0" destOrd="0" presId="urn:microsoft.com/office/officeart/2005/8/layout/cycle2"/>
    <dgm:cxn modelId="{FEA0B2B0-6463-457F-9B32-15A2EF16831F}" type="presParOf" srcId="{A7D61003-173B-47EC-A060-13F3011F6A00}" destId="{A60CFF31-1CF3-4BCD-89BF-EA6E045E7BD2}" srcOrd="14" destOrd="0" presId="urn:microsoft.com/office/officeart/2005/8/layout/cycle2"/>
    <dgm:cxn modelId="{F31EE644-0024-448A-9D5E-AB5A8701BEEB}" type="presParOf" srcId="{A7D61003-173B-47EC-A060-13F3011F6A00}" destId="{6F7B07EC-8BB9-4C95-B333-92D45D12D858}" srcOrd="15" destOrd="0" presId="urn:microsoft.com/office/officeart/2005/8/layout/cycle2"/>
    <dgm:cxn modelId="{A2AC69A0-C7DC-48BE-AE23-71A70E92BA48}" type="presParOf" srcId="{6F7B07EC-8BB9-4C95-B333-92D45D12D858}" destId="{596A5690-6065-47DE-AB74-B38750804EC0}" srcOrd="0" destOrd="0" presId="urn:microsoft.com/office/officeart/2005/8/layout/cycle2"/>
    <dgm:cxn modelId="{815B3C02-2169-4B37-81B6-82EB8F3DFD99}" type="presParOf" srcId="{A7D61003-173B-47EC-A060-13F3011F6A00}" destId="{1C57EC0E-3CD7-42B4-AE2D-BE10EF772555}" srcOrd="16" destOrd="0" presId="urn:microsoft.com/office/officeart/2005/8/layout/cycle2"/>
    <dgm:cxn modelId="{26C1B206-1B6A-48CD-AC95-46782C7D77AB}" type="presParOf" srcId="{A7D61003-173B-47EC-A060-13F3011F6A00}" destId="{768DAACA-D609-49F8-9BDF-4F348C9C5287}" srcOrd="17" destOrd="0" presId="urn:microsoft.com/office/officeart/2005/8/layout/cycle2"/>
    <dgm:cxn modelId="{75514260-50D7-4B22-8803-49FABC596BF9}" type="presParOf" srcId="{768DAACA-D609-49F8-9BDF-4F348C9C5287}" destId="{5DD0CD0C-2E2A-450B-A942-39BF21431EF4}" srcOrd="0" destOrd="0" presId="urn:microsoft.com/office/officeart/2005/8/layout/cycle2"/>
    <dgm:cxn modelId="{74C0F7B9-9631-46DA-9E10-C38816AC550D}" type="presParOf" srcId="{A7D61003-173B-47EC-A060-13F3011F6A00}" destId="{62F4F592-1F51-4984-B29F-D076855D6218}" srcOrd="18" destOrd="0" presId="urn:microsoft.com/office/officeart/2005/8/layout/cycle2"/>
    <dgm:cxn modelId="{A8EA0EA7-3D4B-48AC-ABAD-AEEBD5204267}" type="presParOf" srcId="{A7D61003-173B-47EC-A060-13F3011F6A00}" destId="{1CFED976-E6C0-4206-AC75-9B1B8F82D426}" srcOrd="19" destOrd="0" presId="urn:microsoft.com/office/officeart/2005/8/layout/cycle2"/>
    <dgm:cxn modelId="{D81E3CCC-F615-43E7-9922-8A3184DC10CF}" type="presParOf" srcId="{1CFED976-E6C0-4206-AC75-9B1B8F82D426}" destId="{B6F5D005-B819-4131-8279-98826ED0C797}" srcOrd="0" destOrd="0" presId="urn:microsoft.com/office/officeart/2005/8/layout/cycle2"/>
    <dgm:cxn modelId="{3D98DD35-9479-4617-AE15-9DC194C50182}" type="presParOf" srcId="{A7D61003-173B-47EC-A060-13F3011F6A00}" destId="{8B9D621C-3A35-4CC2-924B-B0DE7D70DED9}" srcOrd="20" destOrd="0" presId="urn:microsoft.com/office/officeart/2005/8/layout/cycle2"/>
    <dgm:cxn modelId="{38C81C84-3F08-4812-B781-311509FE9250}" type="presParOf" srcId="{A7D61003-173B-47EC-A060-13F3011F6A00}" destId="{CFC5635D-8BB6-4881-981A-7E8854D97F25}" srcOrd="21" destOrd="0" presId="urn:microsoft.com/office/officeart/2005/8/layout/cycle2"/>
    <dgm:cxn modelId="{CE05E845-CB93-4A2C-B5C9-E8D11F7140B0}" type="presParOf" srcId="{CFC5635D-8BB6-4881-981A-7E8854D97F25}" destId="{019E2669-34C9-4545-8751-4B4E90B7503D}" srcOrd="0" destOrd="0" presId="urn:microsoft.com/office/officeart/2005/8/layout/cycle2"/>
    <dgm:cxn modelId="{EFB1316D-3D17-4CA9-8B14-5F8FF7A7518F}" type="presParOf" srcId="{A7D61003-173B-47EC-A060-13F3011F6A00}" destId="{2BB14884-8949-4C24-A4EE-C0C63E63783D}" srcOrd="22" destOrd="0" presId="urn:microsoft.com/office/officeart/2005/8/layout/cycle2"/>
    <dgm:cxn modelId="{6ED29976-51AA-41E4-9F0B-46748B8521E5}" type="presParOf" srcId="{A7D61003-173B-47EC-A060-13F3011F6A00}" destId="{645A480E-A7A6-4647-863B-599BC179A1BF}" srcOrd="23" destOrd="0" presId="urn:microsoft.com/office/officeart/2005/8/layout/cycle2"/>
    <dgm:cxn modelId="{733A13E8-3145-454D-915D-D291A956F2CA}" type="presParOf" srcId="{645A480E-A7A6-4647-863B-599BC179A1BF}" destId="{DB34AC32-7A97-449B-BBEF-19488C82C2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7B2D5D-0099-41BB-8C7C-1E9BC34DBA8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207610-08F9-41D9-97B6-8A516052ADB6}">
      <dgm:prSet phldrT="[Text]" phldr="1" custT="1"/>
      <dgm:spPr>
        <a:solidFill>
          <a:srgbClr val="FF0000"/>
        </a:solidFill>
      </dgm:spPr>
      <dgm:t>
        <a:bodyPr/>
        <a:lstStyle/>
        <a:p>
          <a:endParaRPr lang="en-IN" sz="800" dirty="0"/>
        </a:p>
      </dgm:t>
    </dgm:pt>
    <dgm:pt modelId="{7855F609-8722-4874-BD22-F2DDBEE757A8}" type="parTrans" cxnId="{215186B5-1E05-4731-8CC3-060D0583932F}">
      <dgm:prSet/>
      <dgm:spPr/>
      <dgm:t>
        <a:bodyPr/>
        <a:lstStyle/>
        <a:p>
          <a:endParaRPr lang="en-IN"/>
        </a:p>
      </dgm:t>
    </dgm:pt>
    <dgm:pt modelId="{6203D634-ED38-46B3-8A9A-9ED39545FA67}" type="sibTrans" cxnId="{215186B5-1E05-4731-8CC3-060D0583932F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BFDED54E-D49D-4E60-8B2D-5F47F4962A6F}">
      <dgm:prSet phldrT="[Text]" phldr="1" custT="1"/>
      <dgm:spPr>
        <a:solidFill>
          <a:srgbClr val="0000CC"/>
        </a:solidFill>
      </dgm:spPr>
      <dgm:t>
        <a:bodyPr/>
        <a:lstStyle/>
        <a:p>
          <a:endParaRPr lang="en-IN" sz="800" dirty="0"/>
        </a:p>
      </dgm:t>
    </dgm:pt>
    <dgm:pt modelId="{98075046-4AF9-45CB-B50A-CA0373A52306}" type="parTrans" cxnId="{AF0197A5-C567-47BA-84EB-AD9C953F3D88}">
      <dgm:prSet/>
      <dgm:spPr/>
      <dgm:t>
        <a:bodyPr/>
        <a:lstStyle/>
        <a:p>
          <a:endParaRPr lang="en-IN"/>
        </a:p>
      </dgm:t>
    </dgm:pt>
    <dgm:pt modelId="{E2CF9272-9EDA-48C4-B3A9-E016318C1389}" type="sibTrans" cxnId="{AF0197A5-C567-47BA-84EB-AD9C953F3D88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A1FCAD07-3E4E-4A7B-9E67-1BF183A9C07D}">
      <dgm:prSet phldrT="[Text]" phldr="1" custT="1"/>
      <dgm:spPr>
        <a:solidFill>
          <a:srgbClr val="FFFF00"/>
        </a:solidFill>
      </dgm:spPr>
      <dgm:t>
        <a:bodyPr/>
        <a:lstStyle/>
        <a:p>
          <a:endParaRPr lang="en-IN" sz="800" dirty="0"/>
        </a:p>
      </dgm:t>
    </dgm:pt>
    <dgm:pt modelId="{74A9F577-4464-4A3A-A8B1-584ED2EBF5CE}" type="parTrans" cxnId="{035C254B-9895-4033-B420-4574C2B3FD47}">
      <dgm:prSet/>
      <dgm:spPr/>
      <dgm:t>
        <a:bodyPr/>
        <a:lstStyle/>
        <a:p>
          <a:endParaRPr lang="en-IN"/>
        </a:p>
      </dgm:t>
    </dgm:pt>
    <dgm:pt modelId="{034F68C9-7961-44AF-94D6-80AE80509D32}" type="sibTrans" cxnId="{035C254B-9895-4033-B420-4574C2B3FD47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1BF85554-8FD9-46B8-B890-2F4B792B54D1}">
      <dgm:prSet/>
      <dgm:spPr>
        <a:solidFill>
          <a:srgbClr val="7030A0"/>
        </a:solidFill>
      </dgm:spPr>
      <dgm:t>
        <a:bodyPr/>
        <a:lstStyle/>
        <a:p>
          <a:endParaRPr lang="en-IN"/>
        </a:p>
      </dgm:t>
    </dgm:pt>
    <dgm:pt modelId="{41B7D566-D6E4-4D3B-BD38-E9F777CE5BDA}" type="parTrans" cxnId="{9CECB733-88ED-4D0E-AB0F-9CAF83F93DAA}">
      <dgm:prSet/>
      <dgm:spPr/>
      <dgm:t>
        <a:bodyPr/>
        <a:lstStyle/>
        <a:p>
          <a:endParaRPr lang="en-IN"/>
        </a:p>
      </dgm:t>
    </dgm:pt>
    <dgm:pt modelId="{7375821B-9008-4762-8EB4-09AB58ECD538}" type="sibTrans" cxnId="{9CECB733-88ED-4D0E-AB0F-9CAF83F93DAA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8FD9C7FE-4B3A-4949-A99B-9CBCB9E3FFC3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0EBF3233-ECA5-4012-8EB1-7F208A7403CD}" type="parTrans" cxnId="{29AF5BE5-B777-4884-B324-A8BFFCE1C16E}">
      <dgm:prSet/>
      <dgm:spPr/>
      <dgm:t>
        <a:bodyPr/>
        <a:lstStyle/>
        <a:p>
          <a:endParaRPr lang="en-IN"/>
        </a:p>
      </dgm:t>
    </dgm:pt>
    <dgm:pt modelId="{7A119D9C-0B39-4ECE-8F16-A57B278741A0}" type="sibTrans" cxnId="{29AF5BE5-B777-4884-B324-A8BFFCE1C16E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67EFDC12-F726-41D8-A527-992F10E1DD4F}">
      <dgm:prSet/>
      <dgm:spPr>
        <a:solidFill>
          <a:srgbClr val="FF9900"/>
        </a:solidFill>
      </dgm:spPr>
      <dgm:t>
        <a:bodyPr/>
        <a:lstStyle/>
        <a:p>
          <a:endParaRPr lang="en-IN"/>
        </a:p>
      </dgm:t>
    </dgm:pt>
    <dgm:pt modelId="{908F6A9F-1E4B-46F3-A626-48961B165CCF}" type="parTrans" cxnId="{B38E1069-073D-4615-9E65-22F94A167378}">
      <dgm:prSet/>
      <dgm:spPr/>
      <dgm:t>
        <a:bodyPr/>
        <a:lstStyle/>
        <a:p>
          <a:endParaRPr lang="en-IN"/>
        </a:p>
      </dgm:t>
    </dgm:pt>
    <dgm:pt modelId="{25D46C09-75FF-4640-B989-D77ED52433F5}" type="sibTrans" cxnId="{B38E1069-073D-4615-9E65-22F94A167378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B960FED0-03E2-4E39-BC56-B46D91EC3971}">
      <dgm:prSet/>
      <dgm:spPr>
        <a:solidFill>
          <a:srgbClr val="FF00FF"/>
        </a:solidFill>
      </dgm:spPr>
      <dgm:t>
        <a:bodyPr/>
        <a:lstStyle/>
        <a:p>
          <a:endParaRPr lang="en-IN"/>
        </a:p>
      </dgm:t>
    </dgm:pt>
    <dgm:pt modelId="{C942FAC3-B06C-4D07-8792-55D001F2ED5D}" type="parTrans" cxnId="{833AC0E6-986A-4FC6-9AFB-A164E9D9FAA4}">
      <dgm:prSet/>
      <dgm:spPr/>
      <dgm:t>
        <a:bodyPr/>
        <a:lstStyle/>
        <a:p>
          <a:endParaRPr lang="en-IN"/>
        </a:p>
      </dgm:t>
    </dgm:pt>
    <dgm:pt modelId="{C9B65569-FA6E-4847-B98F-9912E6F7D0E2}" type="sibTrans" cxnId="{833AC0E6-986A-4FC6-9AFB-A164E9D9FAA4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EF00EBF3-2D3A-427D-BE57-A57020445930}">
      <dgm:prSet/>
      <dgm:spPr>
        <a:solidFill>
          <a:srgbClr val="9900CC"/>
        </a:solidFill>
      </dgm:spPr>
      <dgm:t>
        <a:bodyPr/>
        <a:lstStyle/>
        <a:p>
          <a:endParaRPr lang="en-IN"/>
        </a:p>
      </dgm:t>
    </dgm:pt>
    <dgm:pt modelId="{C93BDCA2-2398-4120-B147-255AE4E974E0}" type="parTrans" cxnId="{9B999E26-47E9-4DC2-9572-0D63790FAF30}">
      <dgm:prSet/>
      <dgm:spPr/>
      <dgm:t>
        <a:bodyPr/>
        <a:lstStyle/>
        <a:p>
          <a:endParaRPr lang="en-IN"/>
        </a:p>
      </dgm:t>
    </dgm:pt>
    <dgm:pt modelId="{F562FC10-8241-4073-BCC1-4C5BDC140EA7}" type="sibTrans" cxnId="{9B999E26-47E9-4DC2-9572-0D63790FAF30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80242E6A-3A7F-4D28-93E5-EFF7BFC0FF93}">
      <dgm:prSet/>
      <dgm:spPr/>
      <dgm:t>
        <a:bodyPr/>
        <a:lstStyle/>
        <a:p>
          <a:endParaRPr lang="en-IN"/>
        </a:p>
      </dgm:t>
    </dgm:pt>
    <dgm:pt modelId="{FD2CC4D8-2A07-4CA8-855A-DC928B77A813}" type="parTrans" cxnId="{20C065D7-1363-4791-93D3-5A8EEB16BAAB}">
      <dgm:prSet/>
      <dgm:spPr/>
      <dgm:t>
        <a:bodyPr/>
        <a:lstStyle/>
        <a:p>
          <a:endParaRPr lang="en-IN"/>
        </a:p>
      </dgm:t>
    </dgm:pt>
    <dgm:pt modelId="{472C156A-4D30-468F-BC9A-CB40E0BF512A}" type="sibTrans" cxnId="{20C065D7-1363-4791-93D3-5A8EEB16BAAB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7BA1F1FB-34B3-4129-A171-6050E7F69C28}">
      <dgm:prSet/>
      <dgm:spPr>
        <a:solidFill>
          <a:srgbClr val="92D050"/>
        </a:solidFill>
      </dgm:spPr>
      <dgm:t>
        <a:bodyPr/>
        <a:lstStyle/>
        <a:p>
          <a:endParaRPr lang="en-IN"/>
        </a:p>
      </dgm:t>
    </dgm:pt>
    <dgm:pt modelId="{A4A52FFC-7098-47D1-B85B-F3A489835559}" type="parTrans" cxnId="{333E0AEB-0191-424B-A5CF-63EFD0C555F6}">
      <dgm:prSet/>
      <dgm:spPr/>
      <dgm:t>
        <a:bodyPr/>
        <a:lstStyle/>
        <a:p>
          <a:endParaRPr lang="en-IN"/>
        </a:p>
      </dgm:t>
    </dgm:pt>
    <dgm:pt modelId="{418A42E4-D298-4501-A65E-CB34C2B27694}" type="sibTrans" cxnId="{333E0AEB-0191-424B-A5CF-63EFD0C555F6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407622C4-B9AC-45AE-8AED-7CA2231B2299}">
      <dgm:prSet/>
      <dgm:spPr>
        <a:solidFill>
          <a:srgbClr val="FFB84F"/>
        </a:solidFill>
      </dgm:spPr>
      <dgm:t>
        <a:bodyPr/>
        <a:lstStyle/>
        <a:p>
          <a:endParaRPr lang="en-IN"/>
        </a:p>
      </dgm:t>
    </dgm:pt>
    <dgm:pt modelId="{21539508-F16E-43A1-9B71-8A3CB52889BC}" type="parTrans" cxnId="{17BE7D2A-6911-4898-8F93-CD6E294DC4FD}">
      <dgm:prSet/>
      <dgm:spPr/>
      <dgm:t>
        <a:bodyPr/>
        <a:lstStyle/>
        <a:p>
          <a:endParaRPr lang="en-IN"/>
        </a:p>
      </dgm:t>
    </dgm:pt>
    <dgm:pt modelId="{CBA97019-1419-43BD-9CE9-0FE39D574E0D}" type="sibTrans" cxnId="{17BE7D2A-6911-4898-8F93-CD6E294DC4FD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F8FD9884-4D5F-4C2B-849C-35E0B975ABBA}">
      <dgm:prSet/>
      <dgm:spPr>
        <a:solidFill>
          <a:srgbClr val="FF6600"/>
        </a:solidFill>
      </dgm:spPr>
      <dgm:t>
        <a:bodyPr/>
        <a:lstStyle/>
        <a:p>
          <a:endParaRPr lang="en-IN"/>
        </a:p>
      </dgm:t>
    </dgm:pt>
    <dgm:pt modelId="{45EFD56E-7119-43BA-BB48-7EFDFAFB329C}" type="parTrans" cxnId="{33324824-01D5-4264-84C0-0CA163F2859A}">
      <dgm:prSet/>
      <dgm:spPr/>
      <dgm:t>
        <a:bodyPr/>
        <a:lstStyle/>
        <a:p>
          <a:endParaRPr lang="en-IN"/>
        </a:p>
      </dgm:t>
    </dgm:pt>
    <dgm:pt modelId="{03F69484-3544-4960-A9ED-D92A3DAEA620}" type="sibTrans" cxnId="{33324824-01D5-4264-84C0-0CA163F2859A}">
      <dgm:prSet/>
      <dgm:spPr>
        <a:solidFill>
          <a:srgbClr val="FFFFFF"/>
        </a:solidFill>
      </dgm:spPr>
      <dgm:t>
        <a:bodyPr/>
        <a:lstStyle/>
        <a:p>
          <a:endParaRPr lang="en-IN"/>
        </a:p>
      </dgm:t>
    </dgm:pt>
    <dgm:pt modelId="{A7D61003-173B-47EC-A060-13F3011F6A00}" type="pres">
      <dgm:prSet presAssocID="{0E7B2D5D-0099-41BB-8C7C-1E9BC34DBA8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21CFC8-B18F-4713-9CEC-D340F5FFA560}" type="pres">
      <dgm:prSet presAssocID="{36207610-08F9-41D9-97B6-8A516052ADB6}" presName="node" presStyleLbl="node1" presStyleIdx="0" presStyleCnt="12" custScaleX="149595" custScaleY="155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B01DB1-FCE0-43E7-8790-B686E119F88A}" type="pres">
      <dgm:prSet presAssocID="{6203D634-ED38-46B3-8A9A-9ED39545FA67}" presName="sibTrans" presStyleLbl="sibTrans2D1" presStyleIdx="0" presStyleCnt="12" custScaleX="130861" custScaleY="129291"/>
      <dgm:spPr/>
      <dgm:t>
        <a:bodyPr/>
        <a:lstStyle/>
        <a:p>
          <a:endParaRPr lang="en-IN"/>
        </a:p>
      </dgm:t>
    </dgm:pt>
    <dgm:pt modelId="{1E4843F9-7A53-45FE-9D22-528FB32A5565}" type="pres">
      <dgm:prSet presAssocID="{6203D634-ED38-46B3-8A9A-9ED39545FA67}" presName="connectorText" presStyleLbl="sibTrans2D1" presStyleIdx="0" presStyleCnt="12"/>
      <dgm:spPr/>
      <dgm:t>
        <a:bodyPr/>
        <a:lstStyle/>
        <a:p>
          <a:endParaRPr lang="en-IN"/>
        </a:p>
      </dgm:t>
    </dgm:pt>
    <dgm:pt modelId="{F340CC7A-FBCD-48A1-B0DC-19A9ABA52781}" type="pres">
      <dgm:prSet presAssocID="{B960FED0-03E2-4E39-BC56-B46D91EC3971}" presName="node" presStyleLbl="node1" presStyleIdx="1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D3AB49-9D2E-45B4-ACDB-CEEE38CB5C79}" type="pres">
      <dgm:prSet presAssocID="{C9B65569-FA6E-4847-B98F-9912E6F7D0E2}" presName="sibTrans" presStyleLbl="sibTrans2D1" presStyleIdx="1" presStyleCnt="12" custScaleX="130861" custScaleY="129291"/>
      <dgm:spPr/>
      <dgm:t>
        <a:bodyPr/>
        <a:lstStyle/>
        <a:p>
          <a:endParaRPr lang="en-IN"/>
        </a:p>
      </dgm:t>
    </dgm:pt>
    <dgm:pt modelId="{699AEE0E-60BE-4965-81BC-53A95664390C}" type="pres">
      <dgm:prSet presAssocID="{C9B65569-FA6E-4847-B98F-9912E6F7D0E2}" presName="connectorText" presStyleLbl="sibTrans2D1" presStyleIdx="1" presStyleCnt="12"/>
      <dgm:spPr/>
      <dgm:t>
        <a:bodyPr/>
        <a:lstStyle/>
        <a:p>
          <a:endParaRPr lang="en-IN"/>
        </a:p>
      </dgm:t>
    </dgm:pt>
    <dgm:pt modelId="{1A278EED-67DC-4B48-8F46-A73B62A48C3F}" type="pres">
      <dgm:prSet presAssocID="{1BF85554-8FD9-46B8-B890-2F4B792B54D1}" presName="node" presStyleLbl="node1" presStyleIdx="2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F9FAB7-1B58-4576-A936-4983EAEEAC0F}" type="pres">
      <dgm:prSet presAssocID="{7375821B-9008-4762-8EB4-09AB58ECD538}" presName="sibTrans" presStyleLbl="sibTrans2D1" presStyleIdx="2" presStyleCnt="12" custScaleX="130861" custScaleY="129291"/>
      <dgm:spPr/>
      <dgm:t>
        <a:bodyPr/>
        <a:lstStyle/>
        <a:p>
          <a:endParaRPr lang="en-IN"/>
        </a:p>
      </dgm:t>
    </dgm:pt>
    <dgm:pt modelId="{EB7E03B1-BD05-4BD1-BF35-C15146D1FA58}" type="pres">
      <dgm:prSet presAssocID="{7375821B-9008-4762-8EB4-09AB58ECD538}" presName="connectorText" presStyleLbl="sibTrans2D1" presStyleIdx="2" presStyleCnt="12"/>
      <dgm:spPr/>
      <dgm:t>
        <a:bodyPr/>
        <a:lstStyle/>
        <a:p>
          <a:endParaRPr lang="en-IN"/>
        </a:p>
      </dgm:t>
    </dgm:pt>
    <dgm:pt modelId="{B998424E-EC4D-4888-B99C-4B8E91DE500B}" type="pres">
      <dgm:prSet presAssocID="{EF00EBF3-2D3A-427D-BE57-A57020445930}" presName="node" presStyleLbl="node1" presStyleIdx="3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9668F9-5508-4CBE-8450-8FA53DC90E82}" type="pres">
      <dgm:prSet presAssocID="{F562FC10-8241-4073-BCC1-4C5BDC140EA7}" presName="sibTrans" presStyleLbl="sibTrans2D1" presStyleIdx="3" presStyleCnt="12" custScaleX="130861" custScaleY="129291"/>
      <dgm:spPr/>
      <dgm:t>
        <a:bodyPr/>
        <a:lstStyle/>
        <a:p>
          <a:endParaRPr lang="en-IN"/>
        </a:p>
      </dgm:t>
    </dgm:pt>
    <dgm:pt modelId="{90EA88A6-2C13-43B2-A83B-3684F438B882}" type="pres">
      <dgm:prSet presAssocID="{F562FC10-8241-4073-BCC1-4C5BDC140EA7}" presName="connectorText" presStyleLbl="sibTrans2D1" presStyleIdx="3" presStyleCnt="12"/>
      <dgm:spPr/>
      <dgm:t>
        <a:bodyPr/>
        <a:lstStyle/>
        <a:p>
          <a:endParaRPr lang="en-IN"/>
        </a:p>
      </dgm:t>
    </dgm:pt>
    <dgm:pt modelId="{5C10620A-66D0-4120-A4CA-69FEC5B0BA5E}" type="pres">
      <dgm:prSet presAssocID="{BFDED54E-D49D-4E60-8B2D-5F47F4962A6F}" presName="node" presStyleLbl="node1" presStyleIdx="4" presStyleCnt="12" custScaleX="149595" custScaleY="155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BDCCA1-A1F4-45CE-8319-09FC6DF93A24}" type="pres">
      <dgm:prSet presAssocID="{E2CF9272-9EDA-48C4-B3A9-E016318C1389}" presName="sibTrans" presStyleLbl="sibTrans2D1" presStyleIdx="4" presStyleCnt="12" custScaleX="130861" custScaleY="129291"/>
      <dgm:spPr/>
      <dgm:t>
        <a:bodyPr/>
        <a:lstStyle/>
        <a:p>
          <a:endParaRPr lang="en-IN"/>
        </a:p>
      </dgm:t>
    </dgm:pt>
    <dgm:pt modelId="{FC71A1C8-3272-467F-A530-8C471F6F0CD7}" type="pres">
      <dgm:prSet presAssocID="{E2CF9272-9EDA-48C4-B3A9-E016318C1389}" presName="connectorText" presStyleLbl="sibTrans2D1" presStyleIdx="4" presStyleCnt="12"/>
      <dgm:spPr/>
      <dgm:t>
        <a:bodyPr/>
        <a:lstStyle/>
        <a:p>
          <a:endParaRPr lang="en-IN"/>
        </a:p>
      </dgm:t>
    </dgm:pt>
    <dgm:pt modelId="{96B4474B-591A-4FE3-81D8-043E180F14F3}" type="pres">
      <dgm:prSet presAssocID="{80242E6A-3A7F-4D28-93E5-EFF7BFC0FF93}" presName="node" presStyleLbl="node1" presStyleIdx="5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69D40F-81FD-4CF1-8CC0-668B4E7518A0}" type="pres">
      <dgm:prSet presAssocID="{472C156A-4D30-468F-BC9A-CB40E0BF512A}" presName="sibTrans" presStyleLbl="sibTrans2D1" presStyleIdx="5" presStyleCnt="12" custScaleX="130861" custScaleY="129291"/>
      <dgm:spPr/>
      <dgm:t>
        <a:bodyPr/>
        <a:lstStyle/>
        <a:p>
          <a:endParaRPr lang="en-IN"/>
        </a:p>
      </dgm:t>
    </dgm:pt>
    <dgm:pt modelId="{6A651A52-A004-44AC-88CD-6E2240E68220}" type="pres">
      <dgm:prSet presAssocID="{472C156A-4D30-468F-BC9A-CB40E0BF512A}" presName="connectorText" presStyleLbl="sibTrans2D1" presStyleIdx="5" presStyleCnt="12"/>
      <dgm:spPr/>
      <dgm:t>
        <a:bodyPr/>
        <a:lstStyle/>
        <a:p>
          <a:endParaRPr lang="en-IN"/>
        </a:p>
      </dgm:t>
    </dgm:pt>
    <dgm:pt modelId="{E22DDF9F-B442-42CC-9627-2E21535FF034}" type="pres">
      <dgm:prSet presAssocID="{8FD9C7FE-4B3A-4949-A99B-9CBCB9E3FFC3}" presName="node" presStyleLbl="node1" presStyleIdx="6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77AF92-5104-41D5-A2CA-F32A1B774D04}" type="pres">
      <dgm:prSet presAssocID="{7A119D9C-0B39-4ECE-8F16-A57B278741A0}" presName="sibTrans" presStyleLbl="sibTrans2D1" presStyleIdx="6" presStyleCnt="12" custScaleX="130861" custScaleY="129291"/>
      <dgm:spPr/>
      <dgm:t>
        <a:bodyPr/>
        <a:lstStyle/>
        <a:p>
          <a:endParaRPr lang="en-IN"/>
        </a:p>
      </dgm:t>
    </dgm:pt>
    <dgm:pt modelId="{FB57F026-7C91-4D61-9143-72448DEB8E39}" type="pres">
      <dgm:prSet presAssocID="{7A119D9C-0B39-4ECE-8F16-A57B278741A0}" presName="connectorText" presStyleLbl="sibTrans2D1" presStyleIdx="6" presStyleCnt="12"/>
      <dgm:spPr/>
      <dgm:t>
        <a:bodyPr/>
        <a:lstStyle/>
        <a:p>
          <a:endParaRPr lang="en-IN"/>
        </a:p>
      </dgm:t>
    </dgm:pt>
    <dgm:pt modelId="{A60CFF31-1CF3-4BCD-89BF-EA6E045E7BD2}" type="pres">
      <dgm:prSet presAssocID="{7BA1F1FB-34B3-4129-A171-6050E7F69C28}" presName="node" presStyleLbl="node1" presStyleIdx="7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7B07EC-8BB9-4C95-B333-92D45D12D858}" type="pres">
      <dgm:prSet presAssocID="{418A42E4-D298-4501-A65E-CB34C2B27694}" presName="sibTrans" presStyleLbl="sibTrans2D1" presStyleIdx="7" presStyleCnt="12" custScaleX="130861" custScaleY="129291"/>
      <dgm:spPr/>
      <dgm:t>
        <a:bodyPr/>
        <a:lstStyle/>
        <a:p>
          <a:endParaRPr lang="en-IN"/>
        </a:p>
      </dgm:t>
    </dgm:pt>
    <dgm:pt modelId="{596A5690-6065-47DE-AB74-B38750804EC0}" type="pres">
      <dgm:prSet presAssocID="{418A42E4-D298-4501-A65E-CB34C2B27694}" presName="connectorText" presStyleLbl="sibTrans2D1" presStyleIdx="7" presStyleCnt="12"/>
      <dgm:spPr/>
      <dgm:t>
        <a:bodyPr/>
        <a:lstStyle/>
        <a:p>
          <a:endParaRPr lang="en-IN"/>
        </a:p>
      </dgm:t>
    </dgm:pt>
    <dgm:pt modelId="{1C57EC0E-3CD7-42B4-AE2D-BE10EF772555}" type="pres">
      <dgm:prSet presAssocID="{A1FCAD07-3E4E-4A7B-9E67-1BF183A9C07D}" presName="node" presStyleLbl="node1" presStyleIdx="8" presStyleCnt="12" custScaleX="149595" custScaleY="155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8DAACA-D609-49F8-9BDF-4F348C9C5287}" type="pres">
      <dgm:prSet presAssocID="{034F68C9-7961-44AF-94D6-80AE80509D32}" presName="sibTrans" presStyleLbl="sibTrans2D1" presStyleIdx="8" presStyleCnt="12" custScaleX="130861" custScaleY="129291"/>
      <dgm:spPr/>
      <dgm:t>
        <a:bodyPr/>
        <a:lstStyle/>
        <a:p>
          <a:endParaRPr lang="en-IN"/>
        </a:p>
      </dgm:t>
    </dgm:pt>
    <dgm:pt modelId="{5DD0CD0C-2E2A-450B-A942-39BF21431EF4}" type="pres">
      <dgm:prSet presAssocID="{034F68C9-7961-44AF-94D6-80AE80509D32}" presName="connectorText" presStyleLbl="sibTrans2D1" presStyleIdx="8" presStyleCnt="12"/>
      <dgm:spPr/>
      <dgm:t>
        <a:bodyPr/>
        <a:lstStyle/>
        <a:p>
          <a:endParaRPr lang="en-IN"/>
        </a:p>
      </dgm:t>
    </dgm:pt>
    <dgm:pt modelId="{62F4F592-1F51-4984-B29F-D076855D6218}" type="pres">
      <dgm:prSet presAssocID="{407622C4-B9AC-45AE-8AED-7CA2231B2299}" presName="node" presStyleLbl="node1" presStyleIdx="9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FED976-E6C0-4206-AC75-9B1B8F82D426}" type="pres">
      <dgm:prSet presAssocID="{CBA97019-1419-43BD-9CE9-0FE39D574E0D}" presName="sibTrans" presStyleLbl="sibTrans2D1" presStyleIdx="9" presStyleCnt="12" custScaleX="130861" custScaleY="129291"/>
      <dgm:spPr/>
      <dgm:t>
        <a:bodyPr/>
        <a:lstStyle/>
        <a:p>
          <a:endParaRPr lang="en-IN"/>
        </a:p>
      </dgm:t>
    </dgm:pt>
    <dgm:pt modelId="{B6F5D005-B819-4131-8279-98826ED0C797}" type="pres">
      <dgm:prSet presAssocID="{CBA97019-1419-43BD-9CE9-0FE39D574E0D}" presName="connectorText" presStyleLbl="sibTrans2D1" presStyleIdx="9" presStyleCnt="12"/>
      <dgm:spPr/>
      <dgm:t>
        <a:bodyPr/>
        <a:lstStyle/>
        <a:p>
          <a:endParaRPr lang="en-IN"/>
        </a:p>
      </dgm:t>
    </dgm:pt>
    <dgm:pt modelId="{8B9D621C-3A35-4CC2-924B-B0DE7D70DED9}" type="pres">
      <dgm:prSet presAssocID="{67EFDC12-F726-41D8-A527-992F10E1DD4F}" presName="node" presStyleLbl="node1" presStyleIdx="10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C5635D-8BB6-4881-981A-7E8854D97F25}" type="pres">
      <dgm:prSet presAssocID="{25D46C09-75FF-4640-B989-D77ED52433F5}" presName="sibTrans" presStyleLbl="sibTrans2D1" presStyleIdx="10" presStyleCnt="12" custScaleX="130861" custScaleY="129291"/>
      <dgm:spPr/>
      <dgm:t>
        <a:bodyPr/>
        <a:lstStyle/>
        <a:p>
          <a:endParaRPr lang="en-IN"/>
        </a:p>
      </dgm:t>
    </dgm:pt>
    <dgm:pt modelId="{019E2669-34C9-4545-8751-4B4E90B7503D}" type="pres">
      <dgm:prSet presAssocID="{25D46C09-75FF-4640-B989-D77ED52433F5}" presName="connectorText" presStyleLbl="sibTrans2D1" presStyleIdx="10" presStyleCnt="12"/>
      <dgm:spPr/>
      <dgm:t>
        <a:bodyPr/>
        <a:lstStyle/>
        <a:p>
          <a:endParaRPr lang="en-IN"/>
        </a:p>
      </dgm:t>
    </dgm:pt>
    <dgm:pt modelId="{2BB14884-8949-4C24-A4EE-C0C63E63783D}" type="pres">
      <dgm:prSet presAssocID="{F8FD9884-4D5F-4C2B-849C-35E0B975ABBA}" presName="node" presStyleLbl="node1" presStyleIdx="11" presStyleCnt="12" custScaleX="130861" custScaleY="129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5A480E-A7A6-4647-863B-599BC179A1BF}" type="pres">
      <dgm:prSet presAssocID="{03F69484-3544-4960-A9ED-D92A3DAEA620}" presName="sibTrans" presStyleLbl="sibTrans2D1" presStyleIdx="11" presStyleCnt="12" custScaleX="130861" custScaleY="129291"/>
      <dgm:spPr/>
      <dgm:t>
        <a:bodyPr/>
        <a:lstStyle/>
        <a:p>
          <a:endParaRPr lang="en-IN"/>
        </a:p>
      </dgm:t>
    </dgm:pt>
    <dgm:pt modelId="{DB34AC32-7A97-449B-BBEF-19488C82C2F1}" type="pres">
      <dgm:prSet presAssocID="{03F69484-3544-4960-A9ED-D92A3DAEA620}" presName="connectorText" presStyleLbl="sibTrans2D1" presStyleIdx="11" presStyleCnt="12"/>
      <dgm:spPr/>
      <dgm:t>
        <a:bodyPr/>
        <a:lstStyle/>
        <a:p>
          <a:endParaRPr lang="en-IN"/>
        </a:p>
      </dgm:t>
    </dgm:pt>
  </dgm:ptLst>
  <dgm:cxnLst>
    <dgm:cxn modelId="{7734CD91-03DD-424E-8BD0-379F07641485}" type="presOf" srcId="{472C156A-4D30-468F-BC9A-CB40E0BF512A}" destId="{7769D40F-81FD-4CF1-8CC0-668B4E7518A0}" srcOrd="0" destOrd="0" presId="urn:microsoft.com/office/officeart/2005/8/layout/cycle2"/>
    <dgm:cxn modelId="{413DB4DE-C61D-4ABF-8B04-281F17DE13BD}" type="presOf" srcId="{EF00EBF3-2D3A-427D-BE57-A57020445930}" destId="{B998424E-EC4D-4888-B99C-4B8E91DE500B}" srcOrd="0" destOrd="0" presId="urn:microsoft.com/office/officeart/2005/8/layout/cycle2"/>
    <dgm:cxn modelId="{20C065D7-1363-4791-93D3-5A8EEB16BAAB}" srcId="{0E7B2D5D-0099-41BB-8C7C-1E9BC34DBA85}" destId="{80242E6A-3A7F-4D28-93E5-EFF7BFC0FF93}" srcOrd="5" destOrd="0" parTransId="{FD2CC4D8-2A07-4CA8-855A-DC928B77A813}" sibTransId="{472C156A-4D30-468F-BC9A-CB40E0BF512A}"/>
    <dgm:cxn modelId="{91A0AC85-2412-4C2A-A9EF-D58D5404B88D}" type="presOf" srcId="{6203D634-ED38-46B3-8A9A-9ED39545FA67}" destId="{1E4843F9-7A53-45FE-9D22-528FB32A5565}" srcOrd="1" destOrd="0" presId="urn:microsoft.com/office/officeart/2005/8/layout/cycle2"/>
    <dgm:cxn modelId="{9CECB733-88ED-4D0E-AB0F-9CAF83F93DAA}" srcId="{0E7B2D5D-0099-41BB-8C7C-1E9BC34DBA85}" destId="{1BF85554-8FD9-46B8-B890-2F4B792B54D1}" srcOrd="2" destOrd="0" parTransId="{41B7D566-D6E4-4D3B-BD38-E9F777CE5BDA}" sibTransId="{7375821B-9008-4762-8EB4-09AB58ECD538}"/>
    <dgm:cxn modelId="{035C254B-9895-4033-B420-4574C2B3FD47}" srcId="{0E7B2D5D-0099-41BB-8C7C-1E9BC34DBA85}" destId="{A1FCAD07-3E4E-4A7B-9E67-1BF183A9C07D}" srcOrd="8" destOrd="0" parTransId="{74A9F577-4464-4A3A-A8B1-584ED2EBF5CE}" sibTransId="{034F68C9-7961-44AF-94D6-80AE80509D32}"/>
    <dgm:cxn modelId="{14FD99D2-70AC-4411-9479-8A90971C671C}" type="presOf" srcId="{03F69484-3544-4960-A9ED-D92A3DAEA620}" destId="{645A480E-A7A6-4647-863B-599BC179A1BF}" srcOrd="0" destOrd="0" presId="urn:microsoft.com/office/officeart/2005/8/layout/cycle2"/>
    <dgm:cxn modelId="{215186B5-1E05-4731-8CC3-060D0583932F}" srcId="{0E7B2D5D-0099-41BB-8C7C-1E9BC34DBA85}" destId="{36207610-08F9-41D9-97B6-8A516052ADB6}" srcOrd="0" destOrd="0" parTransId="{7855F609-8722-4874-BD22-F2DDBEE757A8}" sibTransId="{6203D634-ED38-46B3-8A9A-9ED39545FA67}"/>
    <dgm:cxn modelId="{DC634CC2-17B6-4773-81CB-AE70DD256114}" type="presOf" srcId="{7A119D9C-0B39-4ECE-8F16-A57B278741A0}" destId="{B477AF92-5104-41D5-A2CA-F32A1B774D04}" srcOrd="0" destOrd="0" presId="urn:microsoft.com/office/officeart/2005/8/layout/cycle2"/>
    <dgm:cxn modelId="{333E0AEB-0191-424B-A5CF-63EFD0C555F6}" srcId="{0E7B2D5D-0099-41BB-8C7C-1E9BC34DBA85}" destId="{7BA1F1FB-34B3-4129-A171-6050E7F69C28}" srcOrd="7" destOrd="0" parTransId="{A4A52FFC-7098-47D1-B85B-F3A489835559}" sibTransId="{418A42E4-D298-4501-A65E-CB34C2B27694}"/>
    <dgm:cxn modelId="{17BE7D2A-6911-4898-8F93-CD6E294DC4FD}" srcId="{0E7B2D5D-0099-41BB-8C7C-1E9BC34DBA85}" destId="{407622C4-B9AC-45AE-8AED-7CA2231B2299}" srcOrd="9" destOrd="0" parTransId="{21539508-F16E-43A1-9B71-8A3CB52889BC}" sibTransId="{CBA97019-1419-43BD-9CE9-0FE39D574E0D}"/>
    <dgm:cxn modelId="{C39EC8BE-49FF-4BB1-ADC8-EBD9794385AF}" type="presOf" srcId="{67EFDC12-F726-41D8-A527-992F10E1DD4F}" destId="{8B9D621C-3A35-4CC2-924B-B0DE7D70DED9}" srcOrd="0" destOrd="0" presId="urn:microsoft.com/office/officeart/2005/8/layout/cycle2"/>
    <dgm:cxn modelId="{7E3D7BA2-CECC-48E2-8A5C-4C2CBDA14857}" type="presOf" srcId="{F562FC10-8241-4073-BCC1-4C5BDC140EA7}" destId="{589668F9-5508-4CBE-8450-8FA53DC90E82}" srcOrd="0" destOrd="0" presId="urn:microsoft.com/office/officeart/2005/8/layout/cycle2"/>
    <dgm:cxn modelId="{AF0197A5-C567-47BA-84EB-AD9C953F3D88}" srcId="{0E7B2D5D-0099-41BB-8C7C-1E9BC34DBA85}" destId="{BFDED54E-D49D-4E60-8B2D-5F47F4962A6F}" srcOrd="4" destOrd="0" parTransId="{98075046-4AF9-45CB-B50A-CA0373A52306}" sibTransId="{E2CF9272-9EDA-48C4-B3A9-E016318C1389}"/>
    <dgm:cxn modelId="{572811FE-68A9-4DF3-9459-6FEAD53EA7D8}" type="presOf" srcId="{25D46C09-75FF-4640-B989-D77ED52433F5}" destId="{019E2669-34C9-4545-8751-4B4E90B7503D}" srcOrd="1" destOrd="0" presId="urn:microsoft.com/office/officeart/2005/8/layout/cycle2"/>
    <dgm:cxn modelId="{CC26C396-3D21-45DA-8819-2FBBCAFB0780}" type="presOf" srcId="{F8FD9884-4D5F-4C2B-849C-35E0B975ABBA}" destId="{2BB14884-8949-4C24-A4EE-C0C63E63783D}" srcOrd="0" destOrd="0" presId="urn:microsoft.com/office/officeart/2005/8/layout/cycle2"/>
    <dgm:cxn modelId="{06B74DB5-AA11-4339-BA3C-21BF05CA8705}" type="presOf" srcId="{418A42E4-D298-4501-A65E-CB34C2B27694}" destId="{6F7B07EC-8BB9-4C95-B333-92D45D12D858}" srcOrd="0" destOrd="0" presId="urn:microsoft.com/office/officeart/2005/8/layout/cycle2"/>
    <dgm:cxn modelId="{32F17622-3567-4B5F-B47C-AABCE3A48BBE}" type="presOf" srcId="{6203D634-ED38-46B3-8A9A-9ED39545FA67}" destId="{E7B01DB1-FCE0-43E7-8790-B686E119F88A}" srcOrd="0" destOrd="0" presId="urn:microsoft.com/office/officeart/2005/8/layout/cycle2"/>
    <dgm:cxn modelId="{EE64BC72-809A-4CCC-991E-CCC0E6E84C9F}" type="presOf" srcId="{034F68C9-7961-44AF-94D6-80AE80509D32}" destId="{5DD0CD0C-2E2A-450B-A942-39BF21431EF4}" srcOrd="1" destOrd="0" presId="urn:microsoft.com/office/officeart/2005/8/layout/cycle2"/>
    <dgm:cxn modelId="{DE6F616F-27D0-449E-9E33-A3949D2B3F68}" type="presOf" srcId="{25D46C09-75FF-4640-B989-D77ED52433F5}" destId="{CFC5635D-8BB6-4881-981A-7E8854D97F25}" srcOrd="0" destOrd="0" presId="urn:microsoft.com/office/officeart/2005/8/layout/cycle2"/>
    <dgm:cxn modelId="{923C435F-9617-4FEE-8C89-C9AA85E962BA}" type="presOf" srcId="{407622C4-B9AC-45AE-8AED-7CA2231B2299}" destId="{62F4F592-1F51-4984-B29F-D076855D6218}" srcOrd="0" destOrd="0" presId="urn:microsoft.com/office/officeart/2005/8/layout/cycle2"/>
    <dgm:cxn modelId="{9B120D56-B562-4613-BA2D-BD7E132BA48B}" type="presOf" srcId="{36207610-08F9-41D9-97B6-8A516052ADB6}" destId="{D821CFC8-B18F-4713-9CEC-D340F5FFA560}" srcOrd="0" destOrd="0" presId="urn:microsoft.com/office/officeart/2005/8/layout/cycle2"/>
    <dgm:cxn modelId="{9B999E26-47E9-4DC2-9572-0D63790FAF30}" srcId="{0E7B2D5D-0099-41BB-8C7C-1E9BC34DBA85}" destId="{EF00EBF3-2D3A-427D-BE57-A57020445930}" srcOrd="3" destOrd="0" parTransId="{C93BDCA2-2398-4120-B147-255AE4E974E0}" sibTransId="{F562FC10-8241-4073-BCC1-4C5BDC140EA7}"/>
    <dgm:cxn modelId="{0A90FB5E-13FA-4E13-8932-486B6FF30C50}" type="presOf" srcId="{472C156A-4D30-468F-BC9A-CB40E0BF512A}" destId="{6A651A52-A004-44AC-88CD-6E2240E68220}" srcOrd="1" destOrd="0" presId="urn:microsoft.com/office/officeart/2005/8/layout/cycle2"/>
    <dgm:cxn modelId="{C3909DBC-F47B-4679-9C53-76AB6E87A161}" type="presOf" srcId="{F562FC10-8241-4073-BCC1-4C5BDC140EA7}" destId="{90EA88A6-2C13-43B2-A83B-3684F438B882}" srcOrd="1" destOrd="0" presId="urn:microsoft.com/office/officeart/2005/8/layout/cycle2"/>
    <dgm:cxn modelId="{833AC0E6-986A-4FC6-9AFB-A164E9D9FAA4}" srcId="{0E7B2D5D-0099-41BB-8C7C-1E9BC34DBA85}" destId="{B960FED0-03E2-4E39-BC56-B46D91EC3971}" srcOrd="1" destOrd="0" parTransId="{C942FAC3-B06C-4D07-8792-55D001F2ED5D}" sibTransId="{C9B65569-FA6E-4847-B98F-9912E6F7D0E2}"/>
    <dgm:cxn modelId="{8FA2AF91-8CBB-425F-87CB-A3D8329CBAF0}" type="presOf" srcId="{034F68C9-7961-44AF-94D6-80AE80509D32}" destId="{768DAACA-D609-49F8-9BDF-4F348C9C5287}" srcOrd="0" destOrd="0" presId="urn:microsoft.com/office/officeart/2005/8/layout/cycle2"/>
    <dgm:cxn modelId="{58AB9340-9EF3-4FDC-AA18-17D4DEA0D4F9}" type="presOf" srcId="{C9B65569-FA6E-4847-B98F-9912E6F7D0E2}" destId="{699AEE0E-60BE-4965-81BC-53A95664390C}" srcOrd="1" destOrd="0" presId="urn:microsoft.com/office/officeart/2005/8/layout/cycle2"/>
    <dgm:cxn modelId="{AB2FD631-236C-48D7-96F8-237A2F96D1B0}" type="presOf" srcId="{1BF85554-8FD9-46B8-B890-2F4B792B54D1}" destId="{1A278EED-67DC-4B48-8F46-A73B62A48C3F}" srcOrd="0" destOrd="0" presId="urn:microsoft.com/office/officeart/2005/8/layout/cycle2"/>
    <dgm:cxn modelId="{B7DB546F-6EEF-41B8-9DA3-6FF6C28019BF}" type="presOf" srcId="{E2CF9272-9EDA-48C4-B3A9-E016318C1389}" destId="{FC71A1C8-3272-467F-A530-8C471F6F0CD7}" srcOrd="1" destOrd="0" presId="urn:microsoft.com/office/officeart/2005/8/layout/cycle2"/>
    <dgm:cxn modelId="{FB9395AB-947E-4C92-9307-6E80834A87D8}" type="presOf" srcId="{0E7B2D5D-0099-41BB-8C7C-1E9BC34DBA85}" destId="{A7D61003-173B-47EC-A060-13F3011F6A00}" srcOrd="0" destOrd="0" presId="urn:microsoft.com/office/officeart/2005/8/layout/cycle2"/>
    <dgm:cxn modelId="{50E99E41-9E5A-49BB-A06A-00363E8905F5}" type="presOf" srcId="{CBA97019-1419-43BD-9CE9-0FE39D574E0D}" destId="{1CFED976-E6C0-4206-AC75-9B1B8F82D426}" srcOrd="0" destOrd="0" presId="urn:microsoft.com/office/officeart/2005/8/layout/cycle2"/>
    <dgm:cxn modelId="{C45F13A4-5FAC-4B73-A282-1D960CA29529}" type="presOf" srcId="{03F69484-3544-4960-A9ED-D92A3DAEA620}" destId="{DB34AC32-7A97-449B-BBEF-19488C82C2F1}" srcOrd="1" destOrd="0" presId="urn:microsoft.com/office/officeart/2005/8/layout/cycle2"/>
    <dgm:cxn modelId="{29AF5BE5-B777-4884-B324-A8BFFCE1C16E}" srcId="{0E7B2D5D-0099-41BB-8C7C-1E9BC34DBA85}" destId="{8FD9C7FE-4B3A-4949-A99B-9CBCB9E3FFC3}" srcOrd="6" destOrd="0" parTransId="{0EBF3233-ECA5-4012-8EB1-7F208A7403CD}" sibTransId="{7A119D9C-0B39-4ECE-8F16-A57B278741A0}"/>
    <dgm:cxn modelId="{D47A2553-84B6-4775-AF2C-B0C67932EF07}" type="presOf" srcId="{B960FED0-03E2-4E39-BC56-B46D91EC3971}" destId="{F340CC7A-FBCD-48A1-B0DC-19A9ABA52781}" srcOrd="0" destOrd="0" presId="urn:microsoft.com/office/officeart/2005/8/layout/cycle2"/>
    <dgm:cxn modelId="{B3BF1435-1A46-4509-AC2C-C835EA224A99}" type="presOf" srcId="{7375821B-9008-4762-8EB4-09AB58ECD538}" destId="{75F9FAB7-1B58-4576-A936-4983EAEEAC0F}" srcOrd="0" destOrd="0" presId="urn:microsoft.com/office/officeart/2005/8/layout/cycle2"/>
    <dgm:cxn modelId="{2DB79BA0-79BD-4AB3-9FE8-CC36F8E6E4A6}" type="presOf" srcId="{CBA97019-1419-43BD-9CE9-0FE39D574E0D}" destId="{B6F5D005-B819-4131-8279-98826ED0C797}" srcOrd="1" destOrd="0" presId="urn:microsoft.com/office/officeart/2005/8/layout/cycle2"/>
    <dgm:cxn modelId="{5A7C5EAD-E714-45A8-9882-1F7A6BB6C89D}" type="presOf" srcId="{A1FCAD07-3E4E-4A7B-9E67-1BF183A9C07D}" destId="{1C57EC0E-3CD7-42B4-AE2D-BE10EF772555}" srcOrd="0" destOrd="0" presId="urn:microsoft.com/office/officeart/2005/8/layout/cycle2"/>
    <dgm:cxn modelId="{5BFEB6A1-0479-42E4-B017-D24EFEBEF1F1}" type="presOf" srcId="{80242E6A-3A7F-4D28-93E5-EFF7BFC0FF93}" destId="{96B4474B-591A-4FE3-81D8-043E180F14F3}" srcOrd="0" destOrd="0" presId="urn:microsoft.com/office/officeart/2005/8/layout/cycle2"/>
    <dgm:cxn modelId="{8E10E627-B9F9-4EF7-8EEB-0824BD4B2B6E}" type="presOf" srcId="{E2CF9272-9EDA-48C4-B3A9-E016318C1389}" destId="{98BDCCA1-A1F4-45CE-8319-09FC6DF93A24}" srcOrd="0" destOrd="0" presId="urn:microsoft.com/office/officeart/2005/8/layout/cycle2"/>
    <dgm:cxn modelId="{B78A8DE8-0486-40C2-8738-D731575E212A}" type="presOf" srcId="{7A119D9C-0B39-4ECE-8F16-A57B278741A0}" destId="{FB57F026-7C91-4D61-9143-72448DEB8E39}" srcOrd="1" destOrd="0" presId="urn:microsoft.com/office/officeart/2005/8/layout/cycle2"/>
    <dgm:cxn modelId="{17A30F89-E7F6-498C-BCBD-4F0EC50D69D9}" type="presOf" srcId="{7BA1F1FB-34B3-4129-A171-6050E7F69C28}" destId="{A60CFF31-1CF3-4BCD-89BF-EA6E045E7BD2}" srcOrd="0" destOrd="0" presId="urn:microsoft.com/office/officeart/2005/8/layout/cycle2"/>
    <dgm:cxn modelId="{085F0382-B6D6-4341-A17F-C1A4D6D39273}" type="presOf" srcId="{418A42E4-D298-4501-A65E-CB34C2B27694}" destId="{596A5690-6065-47DE-AB74-B38750804EC0}" srcOrd="1" destOrd="0" presId="urn:microsoft.com/office/officeart/2005/8/layout/cycle2"/>
    <dgm:cxn modelId="{B765BB0D-BC98-4271-B273-1EF31F5ED41D}" type="presOf" srcId="{7375821B-9008-4762-8EB4-09AB58ECD538}" destId="{EB7E03B1-BD05-4BD1-BF35-C15146D1FA58}" srcOrd="1" destOrd="0" presId="urn:microsoft.com/office/officeart/2005/8/layout/cycle2"/>
    <dgm:cxn modelId="{E0C45D00-7D36-4512-98C5-121354219D26}" type="presOf" srcId="{8FD9C7FE-4B3A-4949-A99B-9CBCB9E3FFC3}" destId="{E22DDF9F-B442-42CC-9627-2E21535FF034}" srcOrd="0" destOrd="0" presId="urn:microsoft.com/office/officeart/2005/8/layout/cycle2"/>
    <dgm:cxn modelId="{33324824-01D5-4264-84C0-0CA163F2859A}" srcId="{0E7B2D5D-0099-41BB-8C7C-1E9BC34DBA85}" destId="{F8FD9884-4D5F-4C2B-849C-35E0B975ABBA}" srcOrd="11" destOrd="0" parTransId="{45EFD56E-7119-43BA-BB48-7EFDFAFB329C}" sibTransId="{03F69484-3544-4960-A9ED-D92A3DAEA620}"/>
    <dgm:cxn modelId="{B38E1069-073D-4615-9E65-22F94A167378}" srcId="{0E7B2D5D-0099-41BB-8C7C-1E9BC34DBA85}" destId="{67EFDC12-F726-41D8-A527-992F10E1DD4F}" srcOrd="10" destOrd="0" parTransId="{908F6A9F-1E4B-46F3-A626-48961B165CCF}" sibTransId="{25D46C09-75FF-4640-B989-D77ED52433F5}"/>
    <dgm:cxn modelId="{BB99A2DD-437C-4BAF-8B11-8C43FAD0498A}" type="presOf" srcId="{BFDED54E-D49D-4E60-8B2D-5F47F4962A6F}" destId="{5C10620A-66D0-4120-A4CA-69FEC5B0BA5E}" srcOrd="0" destOrd="0" presId="urn:microsoft.com/office/officeart/2005/8/layout/cycle2"/>
    <dgm:cxn modelId="{5DD651C9-DA73-4C2E-955F-296E4EA0C31C}" type="presOf" srcId="{C9B65569-FA6E-4847-B98F-9912E6F7D0E2}" destId="{E2D3AB49-9D2E-45B4-ACDB-CEEE38CB5C79}" srcOrd="0" destOrd="0" presId="urn:microsoft.com/office/officeart/2005/8/layout/cycle2"/>
    <dgm:cxn modelId="{3ACE2B7A-F16F-4E29-A91E-7A8832695944}" type="presParOf" srcId="{A7D61003-173B-47EC-A060-13F3011F6A00}" destId="{D821CFC8-B18F-4713-9CEC-D340F5FFA560}" srcOrd="0" destOrd="0" presId="urn:microsoft.com/office/officeart/2005/8/layout/cycle2"/>
    <dgm:cxn modelId="{8B262F1D-30AE-4AC4-B7C4-FE6C752EFEB1}" type="presParOf" srcId="{A7D61003-173B-47EC-A060-13F3011F6A00}" destId="{E7B01DB1-FCE0-43E7-8790-B686E119F88A}" srcOrd="1" destOrd="0" presId="urn:microsoft.com/office/officeart/2005/8/layout/cycle2"/>
    <dgm:cxn modelId="{71BF9CEE-1E0C-41B4-A5D2-13CDE72FCC15}" type="presParOf" srcId="{E7B01DB1-FCE0-43E7-8790-B686E119F88A}" destId="{1E4843F9-7A53-45FE-9D22-528FB32A5565}" srcOrd="0" destOrd="0" presId="urn:microsoft.com/office/officeart/2005/8/layout/cycle2"/>
    <dgm:cxn modelId="{D79BAB23-A272-4652-B786-6880C2025EF6}" type="presParOf" srcId="{A7D61003-173B-47EC-A060-13F3011F6A00}" destId="{F340CC7A-FBCD-48A1-B0DC-19A9ABA52781}" srcOrd="2" destOrd="0" presId="urn:microsoft.com/office/officeart/2005/8/layout/cycle2"/>
    <dgm:cxn modelId="{E4505D72-7BB9-4F2A-B463-CB32EA74A501}" type="presParOf" srcId="{A7D61003-173B-47EC-A060-13F3011F6A00}" destId="{E2D3AB49-9D2E-45B4-ACDB-CEEE38CB5C79}" srcOrd="3" destOrd="0" presId="urn:microsoft.com/office/officeart/2005/8/layout/cycle2"/>
    <dgm:cxn modelId="{FA130731-E1EA-4860-8C2E-FA5FCEAE9B35}" type="presParOf" srcId="{E2D3AB49-9D2E-45B4-ACDB-CEEE38CB5C79}" destId="{699AEE0E-60BE-4965-81BC-53A95664390C}" srcOrd="0" destOrd="0" presId="urn:microsoft.com/office/officeart/2005/8/layout/cycle2"/>
    <dgm:cxn modelId="{C295905A-F34F-4BBE-810F-FB0DE0038408}" type="presParOf" srcId="{A7D61003-173B-47EC-A060-13F3011F6A00}" destId="{1A278EED-67DC-4B48-8F46-A73B62A48C3F}" srcOrd="4" destOrd="0" presId="urn:microsoft.com/office/officeart/2005/8/layout/cycle2"/>
    <dgm:cxn modelId="{F3C22739-2CE1-4FA6-AFEA-21B112D31B6C}" type="presParOf" srcId="{A7D61003-173B-47EC-A060-13F3011F6A00}" destId="{75F9FAB7-1B58-4576-A936-4983EAEEAC0F}" srcOrd="5" destOrd="0" presId="urn:microsoft.com/office/officeart/2005/8/layout/cycle2"/>
    <dgm:cxn modelId="{657FB115-4325-45E3-87B8-9DA8EE0D8610}" type="presParOf" srcId="{75F9FAB7-1B58-4576-A936-4983EAEEAC0F}" destId="{EB7E03B1-BD05-4BD1-BF35-C15146D1FA58}" srcOrd="0" destOrd="0" presId="urn:microsoft.com/office/officeart/2005/8/layout/cycle2"/>
    <dgm:cxn modelId="{9597907C-61DC-42A4-A51C-EE01F75F1155}" type="presParOf" srcId="{A7D61003-173B-47EC-A060-13F3011F6A00}" destId="{B998424E-EC4D-4888-B99C-4B8E91DE500B}" srcOrd="6" destOrd="0" presId="urn:microsoft.com/office/officeart/2005/8/layout/cycle2"/>
    <dgm:cxn modelId="{4AC6C1A2-3B81-449F-B937-1F9CC5ED048A}" type="presParOf" srcId="{A7D61003-173B-47EC-A060-13F3011F6A00}" destId="{589668F9-5508-4CBE-8450-8FA53DC90E82}" srcOrd="7" destOrd="0" presId="urn:microsoft.com/office/officeart/2005/8/layout/cycle2"/>
    <dgm:cxn modelId="{163BA945-CA9B-47AB-923D-71547A80B42E}" type="presParOf" srcId="{589668F9-5508-4CBE-8450-8FA53DC90E82}" destId="{90EA88A6-2C13-43B2-A83B-3684F438B882}" srcOrd="0" destOrd="0" presId="urn:microsoft.com/office/officeart/2005/8/layout/cycle2"/>
    <dgm:cxn modelId="{65F2E2E2-E6F5-4254-98F3-93BE2A2A1673}" type="presParOf" srcId="{A7D61003-173B-47EC-A060-13F3011F6A00}" destId="{5C10620A-66D0-4120-A4CA-69FEC5B0BA5E}" srcOrd="8" destOrd="0" presId="urn:microsoft.com/office/officeart/2005/8/layout/cycle2"/>
    <dgm:cxn modelId="{F22AC0E5-886B-44B4-90BB-B5F70BA19ACA}" type="presParOf" srcId="{A7D61003-173B-47EC-A060-13F3011F6A00}" destId="{98BDCCA1-A1F4-45CE-8319-09FC6DF93A24}" srcOrd="9" destOrd="0" presId="urn:microsoft.com/office/officeart/2005/8/layout/cycle2"/>
    <dgm:cxn modelId="{30C9F472-0C20-4948-B872-C3433CD0330F}" type="presParOf" srcId="{98BDCCA1-A1F4-45CE-8319-09FC6DF93A24}" destId="{FC71A1C8-3272-467F-A530-8C471F6F0CD7}" srcOrd="0" destOrd="0" presId="urn:microsoft.com/office/officeart/2005/8/layout/cycle2"/>
    <dgm:cxn modelId="{17898B6D-D4C0-42DF-9B95-616A121B3CFD}" type="presParOf" srcId="{A7D61003-173B-47EC-A060-13F3011F6A00}" destId="{96B4474B-591A-4FE3-81D8-043E180F14F3}" srcOrd="10" destOrd="0" presId="urn:microsoft.com/office/officeart/2005/8/layout/cycle2"/>
    <dgm:cxn modelId="{68E4A45B-536F-47FC-80BA-CB3BA0E29F8C}" type="presParOf" srcId="{A7D61003-173B-47EC-A060-13F3011F6A00}" destId="{7769D40F-81FD-4CF1-8CC0-668B4E7518A0}" srcOrd="11" destOrd="0" presId="urn:microsoft.com/office/officeart/2005/8/layout/cycle2"/>
    <dgm:cxn modelId="{1EAD85BA-5B37-4E81-8A41-076D14076DBC}" type="presParOf" srcId="{7769D40F-81FD-4CF1-8CC0-668B4E7518A0}" destId="{6A651A52-A004-44AC-88CD-6E2240E68220}" srcOrd="0" destOrd="0" presId="urn:microsoft.com/office/officeart/2005/8/layout/cycle2"/>
    <dgm:cxn modelId="{D8F8225E-D9CE-46CC-9240-FD52426A65FD}" type="presParOf" srcId="{A7D61003-173B-47EC-A060-13F3011F6A00}" destId="{E22DDF9F-B442-42CC-9627-2E21535FF034}" srcOrd="12" destOrd="0" presId="urn:microsoft.com/office/officeart/2005/8/layout/cycle2"/>
    <dgm:cxn modelId="{531DE75F-F6E6-4FB5-A360-845AC7618E19}" type="presParOf" srcId="{A7D61003-173B-47EC-A060-13F3011F6A00}" destId="{B477AF92-5104-41D5-A2CA-F32A1B774D04}" srcOrd="13" destOrd="0" presId="urn:microsoft.com/office/officeart/2005/8/layout/cycle2"/>
    <dgm:cxn modelId="{E741F869-A145-40D3-B191-3E4AEF1A0138}" type="presParOf" srcId="{B477AF92-5104-41D5-A2CA-F32A1B774D04}" destId="{FB57F026-7C91-4D61-9143-72448DEB8E39}" srcOrd="0" destOrd="0" presId="urn:microsoft.com/office/officeart/2005/8/layout/cycle2"/>
    <dgm:cxn modelId="{28D2C8E0-EC80-47D9-9FAB-564C3276B2CF}" type="presParOf" srcId="{A7D61003-173B-47EC-A060-13F3011F6A00}" destId="{A60CFF31-1CF3-4BCD-89BF-EA6E045E7BD2}" srcOrd="14" destOrd="0" presId="urn:microsoft.com/office/officeart/2005/8/layout/cycle2"/>
    <dgm:cxn modelId="{B2E89517-3F4F-4D63-AF88-AD5998DE41D1}" type="presParOf" srcId="{A7D61003-173B-47EC-A060-13F3011F6A00}" destId="{6F7B07EC-8BB9-4C95-B333-92D45D12D858}" srcOrd="15" destOrd="0" presId="urn:microsoft.com/office/officeart/2005/8/layout/cycle2"/>
    <dgm:cxn modelId="{F945ACBE-DC1A-4492-8735-2928F78EBEDD}" type="presParOf" srcId="{6F7B07EC-8BB9-4C95-B333-92D45D12D858}" destId="{596A5690-6065-47DE-AB74-B38750804EC0}" srcOrd="0" destOrd="0" presId="urn:microsoft.com/office/officeart/2005/8/layout/cycle2"/>
    <dgm:cxn modelId="{C30D9D12-0779-40F6-911E-73396FA15123}" type="presParOf" srcId="{A7D61003-173B-47EC-A060-13F3011F6A00}" destId="{1C57EC0E-3CD7-42B4-AE2D-BE10EF772555}" srcOrd="16" destOrd="0" presId="urn:microsoft.com/office/officeart/2005/8/layout/cycle2"/>
    <dgm:cxn modelId="{9641C32B-7913-48F9-95B0-C5B8E6C9BE99}" type="presParOf" srcId="{A7D61003-173B-47EC-A060-13F3011F6A00}" destId="{768DAACA-D609-49F8-9BDF-4F348C9C5287}" srcOrd="17" destOrd="0" presId="urn:microsoft.com/office/officeart/2005/8/layout/cycle2"/>
    <dgm:cxn modelId="{12ECCB3E-EC94-4AED-B0E8-E060D849D890}" type="presParOf" srcId="{768DAACA-D609-49F8-9BDF-4F348C9C5287}" destId="{5DD0CD0C-2E2A-450B-A942-39BF21431EF4}" srcOrd="0" destOrd="0" presId="urn:microsoft.com/office/officeart/2005/8/layout/cycle2"/>
    <dgm:cxn modelId="{0D14BDC4-4113-4AAF-B906-CB8CEA8DB69E}" type="presParOf" srcId="{A7D61003-173B-47EC-A060-13F3011F6A00}" destId="{62F4F592-1F51-4984-B29F-D076855D6218}" srcOrd="18" destOrd="0" presId="urn:microsoft.com/office/officeart/2005/8/layout/cycle2"/>
    <dgm:cxn modelId="{ACFF9651-8DBE-4B59-80D6-32A7FBD3FE65}" type="presParOf" srcId="{A7D61003-173B-47EC-A060-13F3011F6A00}" destId="{1CFED976-E6C0-4206-AC75-9B1B8F82D426}" srcOrd="19" destOrd="0" presId="urn:microsoft.com/office/officeart/2005/8/layout/cycle2"/>
    <dgm:cxn modelId="{22AA53B6-714E-471F-89A8-344CF667D261}" type="presParOf" srcId="{1CFED976-E6C0-4206-AC75-9B1B8F82D426}" destId="{B6F5D005-B819-4131-8279-98826ED0C797}" srcOrd="0" destOrd="0" presId="urn:microsoft.com/office/officeart/2005/8/layout/cycle2"/>
    <dgm:cxn modelId="{A247BCB0-F9BE-4C81-A92E-D1302DDAED3C}" type="presParOf" srcId="{A7D61003-173B-47EC-A060-13F3011F6A00}" destId="{8B9D621C-3A35-4CC2-924B-B0DE7D70DED9}" srcOrd="20" destOrd="0" presId="urn:microsoft.com/office/officeart/2005/8/layout/cycle2"/>
    <dgm:cxn modelId="{8EE74D92-6C44-4E16-B7FC-BFCA3313DE6C}" type="presParOf" srcId="{A7D61003-173B-47EC-A060-13F3011F6A00}" destId="{CFC5635D-8BB6-4881-981A-7E8854D97F25}" srcOrd="21" destOrd="0" presId="urn:microsoft.com/office/officeart/2005/8/layout/cycle2"/>
    <dgm:cxn modelId="{F37DB79B-D42E-443F-B649-3279685F4082}" type="presParOf" srcId="{CFC5635D-8BB6-4881-981A-7E8854D97F25}" destId="{019E2669-34C9-4545-8751-4B4E90B7503D}" srcOrd="0" destOrd="0" presId="urn:microsoft.com/office/officeart/2005/8/layout/cycle2"/>
    <dgm:cxn modelId="{68EE6151-6D62-4F26-8364-CB63AA3B6B24}" type="presParOf" srcId="{A7D61003-173B-47EC-A060-13F3011F6A00}" destId="{2BB14884-8949-4C24-A4EE-C0C63E63783D}" srcOrd="22" destOrd="0" presId="urn:microsoft.com/office/officeart/2005/8/layout/cycle2"/>
    <dgm:cxn modelId="{A60DBDE6-F04D-40CD-BC2E-DC46AC88862A}" type="presParOf" srcId="{A7D61003-173B-47EC-A060-13F3011F6A00}" destId="{645A480E-A7A6-4647-863B-599BC179A1BF}" srcOrd="23" destOrd="0" presId="urn:microsoft.com/office/officeart/2005/8/layout/cycle2"/>
    <dgm:cxn modelId="{030D94E4-094D-4934-A4C5-20D9B0C6C5E3}" type="presParOf" srcId="{645A480E-A7A6-4647-863B-599BC179A1BF}" destId="{DB34AC32-7A97-449B-BBEF-19488C82C2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6E0B05-450A-4ACF-91DF-B8410A77DB4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150C639-65FD-46DA-AC25-3259EE21F55E}">
      <dgm:prSet phldrT="[Text]"/>
      <dgm:spPr>
        <a:solidFill>
          <a:srgbClr val="1F4E79"/>
        </a:solidFill>
      </dgm:spPr>
      <dgm:t>
        <a:bodyPr/>
        <a:lstStyle/>
        <a:p>
          <a:r>
            <a:rPr lang="en-US" dirty="0" smtClean="0"/>
            <a:t>Foundations of Entrepreneurship</a:t>
          </a:r>
          <a:endParaRPr lang="en-IN" dirty="0"/>
        </a:p>
      </dgm:t>
    </dgm:pt>
    <dgm:pt modelId="{A21E8D1B-32C9-43D7-B242-1AE3096E75BF}" type="parTrans" cxnId="{1D27938B-4BD1-439D-AAA1-B2825D7CB0EE}">
      <dgm:prSet/>
      <dgm:spPr/>
      <dgm:t>
        <a:bodyPr/>
        <a:lstStyle/>
        <a:p>
          <a:endParaRPr lang="en-IN"/>
        </a:p>
      </dgm:t>
    </dgm:pt>
    <dgm:pt modelId="{AD2F1CB0-E04D-4BBB-8F63-803F926C4128}" type="sibTrans" cxnId="{1D27938B-4BD1-439D-AAA1-B2825D7CB0EE}">
      <dgm:prSet/>
      <dgm:spPr/>
      <dgm:t>
        <a:bodyPr/>
        <a:lstStyle/>
        <a:p>
          <a:endParaRPr lang="en-IN"/>
        </a:p>
      </dgm:t>
    </dgm:pt>
    <dgm:pt modelId="{D010894F-C293-4372-ABD2-5DE48F88B5B7}">
      <dgm:prSet phldrT="[Text]"/>
      <dgm:spPr>
        <a:solidFill>
          <a:srgbClr val="2A6BA6"/>
        </a:solidFill>
      </dgm:spPr>
      <dgm:t>
        <a:bodyPr/>
        <a:lstStyle/>
        <a:p>
          <a:r>
            <a:rPr lang="en-US" dirty="0" smtClean="0"/>
            <a:t>Design with colors</a:t>
          </a:r>
          <a:endParaRPr lang="en-IN" dirty="0"/>
        </a:p>
      </dgm:t>
    </dgm:pt>
    <dgm:pt modelId="{2256AFAF-F920-41B2-8A9F-0F121A37C585}" type="parTrans" cxnId="{0323E94C-CBE8-450C-A58B-8160757299FB}">
      <dgm:prSet/>
      <dgm:spPr/>
      <dgm:t>
        <a:bodyPr/>
        <a:lstStyle/>
        <a:p>
          <a:endParaRPr lang="en-IN"/>
        </a:p>
      </dgm:t>
    </dgm:pt>
    <dgm:pt modelId="{0D92C189-0E1B-49D6-A9DE-6409BAF639D7}" type="sibTrans" cxnId="{0323E94C-CBE8-450C-A58B-8160757299FB}">
      <dgm:prSet/>
      <dgm:spPr/>
      <dgm:t>
        <a:bodyPr/>
        <a:lstStyle/>
        <a:p>
          <a:endParaRPr lang="en-IN"/>
        </a:p>
      </dgm:t>
    </dgm:pt>
    <dgm:pt modelId="{89ADC5BA-3263-41DB-84D3-6CAC1D45CF75}">
      <dgm:prSet phldrT="[Text]"/>
      <dgm:spPr>
        <a:solidFill>
          <a:srgbClr val="3484CC"/>
        </a:solidFill>
      </dgm:spPr>
      <dgm:t>
        <a:bodyPr/>
        <a:lstStyle/>
        <a:p>
          <a:r>
            <a:rPr lang="en-US" dirty="0" smtClean="0"/>
            <a:t>Different hues of blue</a:t>
          </a:r>
          <a:endParaRPr lang="en-IN" dirty="0"/>
        </a:p>
      </dgm:t>
    </dgm:pt>
    <dgm:pt modelId="{4936AA56-F6E0-4520-86A1-0E99247C2881}" type="parTrans" cxnId="{DF820F4B-E94B-4AEE-9E1D-D0708AB8410C}">
      <dgm:prSet/>
      <dgm:spPr/>
      <dgm:t>
        <a:bodyPr/>
        <a:lstStyle/>
        <a:p>
          <a:endParaRPr lang="en-IN"/>
        </a:p>
      </dgm:t>
    </dgm:pt>
    <dgm:pt modelId="{77837934-DA8D-4177-B250-DEC4993AB5C7}" type="sibTrans" cxnId="{DF820F4B-E94B-4AEE-9E1D-D0708AB8410C}">
      <dgm:prSet/>
      <dgm:spPr/>
      <dgm:t>
        <a:bodyPr/>
        <a:lstStyle/>
        <a:p>
          <a:endParaRPr lang="en-IN"/>
        </a:p>
      </dgm:t>
    </dgm:pt>
    <dgm:pt modelId="{B66F53DE-1B5A-4775-9355-26C4F2DA4183}">
      <dgm:prSet/>
      <dgm:spPr>
        <a:solidFill>
          <a:srgbClr val="5B9BD5"/>
        </a:solidFill>
      </dgm:spPr>
      <dgm:t>
        <a:bodyPr/>
        <a:lstStyle/>
        <a:p>
          <a:r>
            <a:rPr lang="en-US" dirty="0" smtClean="0"/>
            <a:t>Blue is the color theme here</a:t>
          </a:r>
          <a:endParaRPr lang="en-IN" dirty="0"/>
        </a:p>
      </dgm:t>
    </dgm:pt>
    <dgm:pt modelId="{B3788DC6-389B-4A4F-BAEF-2B0C782A2CE6}" type="parTrans" cxnId="{485C2E71-02F6-4254-867B-01FA679957D4}">
      <dgm:prSet/>
      <dgm:spPr/>
      <dgm:t>
        <a:bodyPr/>
        <a:lstStyle/>
        <a:p>
          <a:endParaRPr lang="en-IN"/>
        </a:p>
      </dgm:t>
    </dgm:pt>
    <dgm:pt modelId="{9E0F43FD-27FB-4248-A822-8278FAA54B91}" type="sibTrans" cxnId="{485C2E71-02F6-4254-867B-01FA679957D4}">
      <dgm:prSet/>
      <dgm:spPr/>
      <dgm:t>
        <a:bodyPr/>
        <a:lstStyle/>
        <a:p>
          <a:endParaRPr lang="en-IN"/>
        </a:p>
      </dgm:t>
    </dgm:pt>
    <dgm:pt modelId="{4922439D-8906-4EF1-BB46-DAB457FB87CD}" type="pres">
      <dgm:prSet presAssocID="{3C6E0B05-450A-4ACF-91DF-B8410A77DB4F}" presName="linearFlow" presStyleCnt="0">
        <dgm:presLayoutVars>
          <dgm:dir/>
          <dgm:resizeHandles val="exact"/>
        </dgm:presLayoutVars>
      </dgm:prSet>
      <dgm:spPr/>
    </dgm:pt>
    <dgm:pt modelId="{3A401A6B-6A21-42BC-B16F-356FCF9B4984}" type="pres">
      <dgm:prSet presAssocID="{7150C639-65FD-46DA-AC25-3259EE21F55E}" presName="composite" presStyleCnt="0"/>
      <dgm:spPr/>
    </dgm:pt>
    <dgm:pt modelId="{A32F1856-6C89-44EC-A4AE-289ABC18F46A}" type="pres">
      <dgm:prSet presAssocID="{7150C639-65FD-46DA-AC25-3259EE21F55E}" presName="imgShp" presStyleLbl="fgImgPlace1" presStyleIdx="0" presStyleCnt="4" custLinFactX="-4356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70666C0B-AE2F-410A-B924-76D02C6527E3}" type="pres">
      <dgm:prSet presAssocID="{7150C639-65FD-46DA-AC25-3259EE21F55E}" presName="txShp" presStyleLbl="node1" presStyleIdx="0" presStyleCnt="4" custLinFactNeighborX="-178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72C2FB-390A-4E37-A74B-6DFCE2528922}" type="pres">
      <dgm:prSet presAssocID="{AD2F1CB0-E04D-4BBB-8F63-803F926C4128}" presName="spacing" presStyleCnt="0"/>
      <dgm:spPr/>
    </dgm:pt>
    <dgm:pt modelId="{5C818748-A010-4CC1-AC8C-7E1632A54002}" type="pres">
      <dgm:prSet presAssocID="{D010894F-C293-4372-ABD2-5DE48F88B5B7}" presName="composite" presStyleCnt="0"/>
      <dgm:spPr/>
    </dgm:pt>
    <dgm:pt modelId="{02C0FAA0-C890-4D6A-AE2D-BF4368626AAC}" type="pres">
      <dgm:prSet presAssocID="{D010894F-C293-4372-ABD2-5DE48F88B5B7}" presName="imgShp" presStyleLbl="fgImgPlace1" presStyleIdx="1" presStyleCnt="4" custLinFactNeighborX="-30267" custLinFactNeighborY="99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DADC07-884F-4D57-9D98-6485A4E0B82A}" type="pres">
      <dgm:prSet presAssocID="{D010894F-C293-4372-ABD2-5DE48F88B5B7}" presName="txShp" presStyleLbl="node1" presStyleIdx="1" presStyleCnt="4" custLinFactNeighborX="-5238" custLinFactNeighborY="9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AF8E80-392B-473E-A80E-18F809D24710}" type="pres">
      <dgm:prSet presAssocID="{0D92C189-0E1B-49D6-A9DE-6409BAF639D7}" presName="spacing" presStyleCnt="0"/>
      <dgm:spPr/>
    </dgm:pt>
    <dgm:pt modelId="{3452BBCD-18FF-417B-AB77-9950C21E99EB}" type="pres">
      <dgm:prSet presAssocID="{89ADC5BA-3263-41DB-84D3-6CAC1D45CF75}" presName="composite" presStyleCnt="0"/>
      <dgm:spPr/>
    </dgm:pt>
    <dgm:pt modelId="{A681F230-04FF-4663-8619-E465E2C72950}" type="pres">
      <dgm:prSet presAssocID="{89ADC5BA-3263-41DB-84D3-6CAC1D45CF75}" presName="imgShp" presStyleLbl="fgImgPlace1" presStyleIdx="2" presStyleCnt="4" custLinFactNeighborX="88117" custLinFactNeighborY="99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13C9A920-C85B-4AC8-A289-85AE34948E6A}" type="pres">
      <dgm:prSet presAssocID="{89ADC5BA-3263-41DB-84D3-6CAC1D45CF75}" presName="txShp" presStyleLbl="node1" presStyleIdx="2" presStyleCnt="4" custLinFactNeighborX="9736" custLinFactNeighborY="9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032524-DD12-4F67-A1CB-6EB96195C8CC}" type="pres">
      <dgm:prSet presAssocID="{77837934-DA8D-4177-B250-DEC4993AB5C7}" presName="spacing" presStyleCnt="0"/>
      <dgm:spPr/>
    </dgm:pt>
    <dgm:pt modelId="{630D9960-7F35-4244-B069-1DD76A1E61C0}" type="pres">
      <dgm:prSet presAssocID="{B66F53DE-1B5A-4775-9355-26C4F2DA4183}" presName="composite" presStyleCnt="0"/>
      <dgm:spPr/>
    </dgm:pt>
    <dgm:pt modelId="{93B44A00-C320-452D-B0AE-A20B608B42A5}" type="pres">
      <dgm:prSet presAssocID="{B66F53DE-1B5A-4775-9355-26C4F2DA4183}" presName="imgShp" presStyleLbl="fgImgPlace1" presStyleIdx="3" presStyleCnt="4" custLinFactX="85144" custLinFactNeighborX="100000" custLinFactNeighborY="33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9E134171-1500-46BE-B07D-7321ECBAD26E}" type="pres">
      <dgm:prSet presAssocID="{B66F53DE-1B5A-4775-9355-26C4F2DA4183}" presName="txShp" presStyleLbl="node1" presStyleIdx="3" presStyleCnt="4" custLinFactNeighborX="21447" custLinFactNeighborY="89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21D958D-27DA-469D-AF0F-B47F78761119}" type="presOf" srcId="{89ADC5BA-3263-41DB-84D3-6CAC1D45CF75}" destId="{13C9A920-C85B-4AC8-A289-85AE34948E6A}" srcOrd="0" destOrd="0" presId="urn:microsoft.com/office/officeart/2005/8/layout/vList3"/>
    <dgm:cxn modelId="{0323E94C-CBE8-450C-A58B-8160757299FB}" srcId="{3C6E0B05-450A-4ACF-91DF-B8410A77DB4F}" destId="{D010894F-C293-4372-ABD2-5DE48F88B5B7}" srcOrd="1" destOrd="0" parTransId="{2256AFAF-F920-41B2-8A9F-0F121A37C585}" sibTransId="{0D92C189-0E1B-49D6-A9DE-6409BAF639D7}"/>
    <dgm:cxn modelId="{DF820F4B-E94B-4AEE-9E1D-D0708AB8410C}" srcId="{3C6E0B05-450A-4ACF-91DF-B8410A77DB4F}" destId="{89ADC5BA-3263-41DB-84D3-6CAC1D45CF75}" srcOrd="2" destOrd="0" parTransId="{4936AA56-F6E0-4520-86A1-0E99247C2881}" sibTransId="{77837934-DA8D-4177-B250-DEC4993AB5C7}"/>
    <dgm:cxn modelId="{185513FD-3621-4CD4-9FC6-7C53BA768646}" type="presOf" srcId="{B66F53DE-1B5A-4775-9355-26C4F2DA4183}" destId="{9E134171-1500-46BE-B07D-7321ECBAD26E}" srcOrd="0" destOrd="0" presId="urn:microsoft.com/office/officeart/2005/8/layout/vList3"/>
    <dgm:cxn modelId="{1D27938B-4BD1-439D-AAA1-B2825D7CB0EE}" srcId="{3C6E0B05-450A-4ACF-91DF-B8410A77DB4F}" destId="{7150C639-65FD-46DA-AC25-3259EE21F55E}" srcOrd="0" destOrd="0" parTransId="{A21E8D1B-32C9-43D7-B242-1AE3096E75BF}" sibTransId="{AD2F1CB0-E04D-4BBB-8F63-803F926C4128}"/>
    <dgm:cxn modelId="{9552E3DA-FA57-4C93-B1AE-FF156365FC5A}" type="presOf" srcId="{D010894F-C293-4372-ABD2-5DE48F88B5B7}" destId="{D4DADC07-884F-4D57-9D98-6485A4E0B82A}" srcOrd="0" destOrd="0" presId="urn:microsoft.com/office/officeart/2005/8/layout/vList3"/>
    <dgm:cxn modelId="{BB497565-891A-4754-9290-7D9341E0B45B}" type="presOf" srcId="{7150C639-65FD-46DA-AC25-3259EE21F55E}" destId="{70666C0B-AE2F-410A-B924-76D02C6527E3}" srcOrd="0" destOrd="0" presId="urn:microsoft.com/office/officeart/2005/8/layout/vList3"/>
    <dgm:cxn modelId="{485C2E71-02F6-4254-867B-01FA679957D4}" srcId="{3C6E0B05-450A-4ACF-91DF-B8410A77DB4F}" destId="{B66F53DE-1B5A-4775-9355-26C4F2DA4183}" srcOrd="3" destOrd="0" parTransId="{B3788DC6-389B-4A4F-BAEF-2B0C782A2CE6}" sibTransId="{9E0F43FD-27FB-4248-A822-8278FAA54B91}"/>
    <dgm:cxn modelId="{E59FE839-E379-4FBB-8188-8447C3602AC5}" type="presOf" srcId="{3C6E0B05-450A-4ACF-91DF-B8410A77DB4F}" destId="{4922439D-8906-4EF1-BB46-DAB457FB87CD}" srcOrd="0" destOrd="0" presId="urn:microsoft.com/office/officeart/2005/8/layout/vList3"/>
    <dgm:cxn modelId="{5D838518-2052-4FF7-8004-B532F854DEE0}" type="presParOf" srcId="{4922439D-8906-4EF1-BB46-DAB457FB87CD}" destId="{3A401A6B-6A21-42BC-B16F-356FCF9B4984}" srcOrd="0" destOrd="0" presId="urn:microsoft.com/office/officeart/2005/8/layout/vList3"/>
    <dgm:cxn modelId="{3F78F265-FDA1-4FD4-8134-78F929451614}" type="presParOf" srcId="{3A401A6B-6A21-42BC-B16F-356FCF9B4984}" destId="{A32F1856-6C89-44EC-A4AE-289ABC18F46A}" srcOrd="0" destOrd="0" presId="urn:microsoft.com/office/officeart/2005/8/layout/vList3"/>
    <dgm:cxn modelId="{A3A75AC6-0892-428B-BD11-3F017831CD0E}" type="presParOf" srcId="{3A401A6B-6A21-42BC-B16F-356FCF9B4984}" destId="{70666C0B-AE2F-410A-B924-76D02C6527E3}" srcOrd="1" destOrd="0" presId="urn:microsoft.com/office/officeart/2005/8/layout/vList3"/>
    <dgm:cxn modelId="{F514B30C-2D1D-4F7B-A8FD-11B00B77176D}" type="presParOf" srcId="{4922439D-8906-4EF1-BB46-DAB457FB87CD}" destId="{5E72C2FB-390A-4E37-A74B-6DFCE2528922}" srcOrd="1" destOrd="0" presId="urn:microsoft.com/office/officeart/2005/8/layout/vList3"/>
    <dgm:cxn modelId="{2A5D2C46-30DC-4F97-B12C-08C1622B1EBB}" type="presParOf" srcId="{4922439D-8906-4EF1-BB46-DAB457FB87CD}" destId="{5C818748-A010-4CC1-AC8C-7E1632A54002}" srcOrd="2" destOrd="0" presId="urn:microsoft.com/office/officeart/2005/8/layout/vList3"/>
    <dgm:cxn modelId="{28B6968B-F2BE-45FD-B296-E22F47BC7A4A}" type="presParOf" srcId="{5C818748-A010-4CC1-AC8C-7E1632A54002}" destId="{02C0FAA0-C890-4D6A-AE2D-BF4368626AAC}" srcOrd="0" destOrd="0" presId="urn:microsoft.com/office/officeart/2005/8/layout/vList3"/>
    <dgm:cxn modelId="{92C88397-5B3E-4680-BE6D-0D01230E525A}" type="presParOf" srcId="{5C818748-A010-4CC1-AC8C-7E1632A54002}" destId="{D4DADC07-884F-4D57-9D98-6485A4E0B82A}" srcOrd="1" destOrd="0" presId="urn:microsoft.com/office/officeart/2005/8/layout/vList3"/>
    <dgm:cxn modelId="{FDD9BA4B-A76C-46C4-A754-AEC380DB1B83}" type="presParOf" srcId="{4922439D-8906-4EF1-BB46-DAB457FB87CD}" destId="{3FAF8E80-392B-473E-A80E-18F809D24710}" srcOrd="3" destOrd="0" presId="urn:microsoft.com/office/officeart/2005/8/layout/vList3"/>
    <dgm:cxn modelId="{DCFB8951-DFE6-49CC-B51F-DC074115515C}" type="presParOf" srcId="{4922439D-8906-4EF1-BB46-DAB457FB87CD}" destId="{3452BBCD-18FF-417B-AB77-9950C21E99EB}" srcOrd="4" destOrd="0" presId="urn:microsoft.com/office/officeart/2005/8/layout/vList3"/>
    <dgm:cxn modelId="{CCC789A9-4A99-424C-ADE4-D2F0F114F5A4}" type="presParOf" srcId="{3452BBCD-18FF-417B-AB77-9950C21E99EB}" destId="{A681F230-04FF-4663-8619-E465E2C72950}" srcOrd="0" destOrd="0" presId="urn:microsoft.com/office/officeart/2005/8/layout/vList3"/>
    <dgm:cxn modelId="{E5C112B1-1893-4CD9-B4D2-59F13A58F14F}" type="presParOf" srcId="{3452BBCD-18FF-417B-AB77-9950C21E99EB}" destId="{13C9A920-C85B-4AC8-A289-85AE34948E6A}" srcOrd="1" destOrd="0" presId="urn:microsoft.com/office/officeart/2005/8/layout/vList3"/>
    <dgm:cxn modelId="{839CF4F8-232C-4EE4-A73B-01491A968A04}" type="presParOf" srcId="{4922439D-8906-4EF1-BB46-DAB457FB87CD}" destId="{12032524-DD12-4F67-A1CB-6EB96195C8CC}" srcOrd="5" destOrd="0" presId="urn:microsoft.com/office/officeart/2005/8/layout/vList3"/>
    <dgm:cxn modelId="{9E57B97E-A026-4BC6-9D69-99269E15D196}" type="presParOf" srcId="{4922439D-8906-4EF1-BB46-DAB457FB87CD}" destId="{630D9960-7F35-4244-B069-1DD76A1E61C0}" srcOrd="6" destOrd="0" presId="urn:microsoft.com/office/officeart/2005/8/layout/vList3"/>
    <dgm:cxn modelId="{64D966CF-C65B-4D95-BD28-27A8E43F85A6}" type="presParOf" srcId="{630D9960-7F35-4244-B069-1DD76A1E61C0}" destId="{93B44A00-C320-452D-B0AE-A20B608B42A5}" srcOrd="0" destOrd="0" presId="urn:microsoft.com/office/officeart/2005/8/layout/vList3"/>
    <dgm:cxn modelId="{C3331FDA-69F7-4306-A81F-323423DB49E1}" type="presParOf" srcId="{630D9960-7F35-4244-B069-1DD76A1E61C0}" destId="{9E134171-1500-46BE-B07D-7321ECBAD2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694531-D446-48A1-8A51-1777759C311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356B87-7355-4ACC-B18F-FBC78E60809E}">
      <dgm:prSet phldrT="[Text]"/>
      <dgm:spPr>
        <a:solidFill>
          <a:srgbClr val="FF0000"/>
        </a:solidFill>
      </dgm:spPr>
      <dgm:t>
        <a:bodyPr/>
        <a:lstStyle/>
        <a:p>
          <a:r>
            <a:rPr lang="en-IN" dirty="0" smtClean="0">
              <a:solidFill>
                <a:schemeClr val="bg1"/>
              </a:solidFill>
            </a:rPr>
            <a:t>Red</a:t>
          </a:r>
          <a:endParaRPr lang="en-IN" dirty="0">
            <a:solidFill>
              <a:schemeClr val="bg1"/>
            </a:solidFill>
          </a:endParaRPr>
        </a:p>
      </dgm:t>
    </dgm:pt>
    <dgm:pt modelId="{00BF8AFC-0103-41B4-B40C-9CBE03920D1E}" type="parTrans" cxnId="{17509C55-184C-45D5-A603-946A03641F47}">
      <dgm:prSet/>
      <dgm:spPr/>
      <dgm:t>
        <a:bodyPr/>
        <a:lstStyle/>
        <a:p>
          <a:endParaRPr lang="en-IN"/>
        </a:p>
      </dgm:t>
    </dgm:pt>
    <dgm:pt modelId="{ED2A7F89-D289-428B-80E1-5724806E44DA}" type="sibTrans" cxnId="{17509C55-184C-45D5-A603-946A03641F47}">
      <dgm:prSet/>
      <dgm:spPr/>
      <dgm:t>
        <a:bodyPr/>
        <a:lstStyle/>
        <a:p>
          <a:endParaRPr lang="en-IN"/>
        </a:p>
      </dgm:t>
    </dgm:pt>
    <dgm:pt modelId="{BEB7EEF7-8413-4562-8C95-09DB3B94A324}">
      <dgm:prSet phldrT="[Text]"/>
      <dgm:spPr/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</a:rPr>
            <a:t>energy, power, passion</a:t>
          </a:r>
          <a:endParaRPr lang="en-IN" dirty="0"/>
        </a:p>
      </dgm:t>
    </dgm:pt>
    <dgm:pt modelId="{63BA2055-A4B6-42FF-8F07-562251058C09}" type="parTrans" cxnId="{57E712CC-16A5-4D85-93F1-243D48F4F231}">
      <dgm:prSet/>
      <dgm:spPr/>
      <dgm:t>
        <a:bodyPr/>
        <a:lstStyle/>
        <a:p>
          <a:endParaRPr lang="en-IN"/>
        </a:p>
      </dgm:t>
    </dgm:pt>
    <dgm:pt modelId="{7E2E8F06-72F6-437E-A583-07B1ADBEF346}" type="sibTrans" cxnId="{57E712CC-16A5-4D85-93F1-243D48F4F231}">
      <dgm:prSet/>
      <dgm:spPr/>
      <dgm:t>
        <a:bodyPr/>
        <a:lstStyle/>
        <a:p>
          <a:endParaRPr lang="en-IN"/>
        </a:p>
      </dgm:t>
    </dgm:pt>
    <dgm:pt modelId="{A6C2310E-6935-498A-9DE4-D584A765E346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 smtClean="0">
              <a:solidFill>
                <a:schemeClr val="bg1"/>
              </a:solidFill>
            </a:rPr>
            <a:t>Orange</a:t>
          </a:r>
          <a:endParaRPr lang="en-IN" dirty="0">
            <a:solidFill>
              <a:schemeClr val="bg1"/>
            </a:solidFill>
          </a:endParaRPr>
        </a:p>
      </dgm:t>
    </dgm:pt>
    <dgm:pt modelId="{5C671D83-212B-4168-A002-FBDF730B022D}" type="parTrans" cxnId="{07152AD6-212F-46C6-A0BE-DC11D2DEBABF}">
      <dgm:prSet/>
      <dgm:spPr/>
      <dgm:t>
        <a:bodyPr/>
        <a:lstStyle/>
        <a:p>
          <a:endParaRPr lang="en-IN"/>
        </a:p>
      </dgm:t>
    </dgm:pt>
    <dgm:pt modelId="{032B556E-21DB-4C34-82DC-FC6349AFED4F}" type="sibTrans" cxnId="{07152AD6-212F-46C6-A0BE-DC11D2DEBABF}">
      <dgm:prSet/>
      <dgm:spPr/>
      <dgm:t>
        <a:bodyPr/>
        <a:lstStyle/>
        <a:p>
          <a:endParaRPr lang="en-IN"/>
        </a:p>
      </dgm:t>
    </dgm:pt>
    <dgm:pt modelId="{0F9B2141-CFE9-4E6C-BE1E-ADB446DC793A}">
      <dgm:prSet phldrT="[Text]"/>
      <dgm:spPr/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</a:rPr>
            <a:t>joy, enthusiasm, creativity</a:t>
          </a:r>
          <a:endParaRPr lang="en-IN" dirty="0"/>
        </a:p>
      </dgm:t>
    </dgm:pt>
    <dgm:pt modelId="{8AE56D81-C982-4063-9A0D-CDC7A1D1F19E}" type="parTrans" cxnId="{0925144D-747B-4B01-8708-5E5240D22AD4}">
      <dgm:prSet/>
      <dgm:spPr/>
      <dgm:t>
        <a:bodyPr/>
        <a:lstStyle/>
        <a:p>
          <a:endParaRPr lang="en-IN"/>
        </a:p>
      </dgm:t>
    </dgm:pt>
    <dgm:pt modelId="{83D58D3C-353C-4647-8CB9-98FF300E0AC4}" type="sibTrans" cxnId="{0925144D-747B-4B01-8708-5E5240D22AD4}">
      <dgm:prSet/>
      <dgm:spPr/>
      <dgm:t>
        <a:bodyPr/>
        <a:lstStyle/>
        <a:p>
          <a:endParaRPr lang="en-IN"/>
        </a:p>
      </dgm:t>
    </dgm:pt>
    <dgm:pt modelId="{6FE92223-1C56-489B-AFCF-C6AF755F009D}">
      <dgm:prSet phldrT="[Text]"/>
      <dgm:spPr>
        <a:solidFill>
          <a:srgbClr val="FFFF00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Yellow</a:t>
          </a:r>
          <a:endParaRPr lang="en-IN" dirty="0">
            <a:solidFill>
              <a:schemeClr val="tx1"/>
            </a:solidFill>
          </a:endParaRPr>
        </a:p>
      </dgm:t>
    </dgm:pt>
    <dgm:pt modelId="{56368B6E-91DC-47F6-84CC-77537C8ACE29}" type="parTrans" cxnId="{D2594991-88E5-48E8-956B-4C21F4C11BEB}">
      <dgm:prSet/>
      <dgm:spPr/>
      <dgm:t>
        <a:bodyPr/>
        <a:lstStyle/>
        <a:p>
          <a:endParaRPr lang="en-IN"/>
        </a:p>
      </dgm:t>
    </dgm:pt>
    <dgm:pt modelId="{7BC90D89-BF3B-4AEC-9C13-773712B9C1BF}" type="sibTrans" cxnId="{D2594991-88E5-48E8-956B-4C21F4C11BEB}">
      <dgm:prSet/>
      <dgm:spPr/>
      <dgm:t>
        <a:bodyPr/>
        <a:lstStyle/>
        <a:p>
          <a:endParaRPr lang="en-IN"/>
        </a:p>
      </dgm:t>
    </dgm:pt>
    <dgm:pt modelId="{D2D92718-F32F-4905-9976-8B19E754E167}">
      <dgm:prSet phldrT="[Text]"/>
      <dgm:spPr/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</a:rPr>
            <a:t>happiness, intellect, energy</a:t>
          </a:r>
          <a:endParaRPr lang="en-IN" dirty="0"/>
        </a:p>
      </dgm:t>
    </dgm:pt>
    <dgm:pt modelId="{7128912A-B932-411F-88F4-D8E9AEA8BF2C}" type="parTrans" cxnId="{CD285818-DEDF-4D09-B1DF-40FCCF05E746}">
      <dgm:prSet/>
      <dgm:spPr/>
      <dgm:t>
        <a:bodyPr/>
        <a:lstStyle/>
        <a:p>
          <a:endParaRPr lang="en-IN"/>
        </a:p>
      </dgm:t>
    </dgm:pt>
    <dgm:pt modelId="{8FF82F41-F893-4499-BCDE-9E0061CA14F2}" type="sibTrans" cxnId="{CD285818-DEDF-4D09-B1DF-40FCCF05E746}">
      <dgm:prSet/>
      <dgm:spPr/>
      <dgm:t>
        <a:bodyPr/>
        <a:lstStyle/>
        <a:p>
          <a:endParaRPr lang="en-IN"/>
        </a:p>
      </dgm:t>
    </dgm:pt>
    <dgm:pt modelId="{452F8197-0A89-4538-96E0-4272AC78F378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smtClean="0">
              <a:solidFill>
                <a:schemeClr val="bg1"/>
              </a:solidFill>
            </a:rPr>
            <a:t>Green</a:t>
          </a:r>
          <a:endParaRPr lang="en-IN" dirty="0">
            <a:solidFill>
              <a:schemeClr val="bg1"/>
            </a:solidFill>
          </a:endParaRPr>
        </a:p>
      </dgm:t>
    </dgm:pt>
    <dgm:pt modelId="{71395A59-4302-4A63-BB72-B7732E9EACF4}" type="parTrans" cxnId="{07EF7956-0CD4-4709-932D-0E606BE16ACA}">
      <dgm:prSet/>
      <dgm:spPr/>
      <dgm:t>
        <a:bodyPr/>
        <a:lstStyle/>
        <a:p>
          <a:endParaRPr lang="en-IN"/>
        </a:p>
      </dgm:t>
    </dgm:pt>
    <dgm:pt modelId="{066D7E8A-4F0E-48AC-9471-A217C89B53E8}" type="sibTrans" cxnId="{07EF7956-0CD4-4709-932D-0E606BE16ACA}">
      <dgm:prSet/>
      <dgm:spPr/>
      <dgm:t>
        <a:bodyPr/>
        <a:lstStyle/>
        <a:p>
          <a:endParaRPr lang="en-IN"/>
        </a:p>
      </dgm:t>
    </dgm:pt>
    <dgm:pt modelId="{251A75A0-B4C7-44CB-A002-CC5A2B1EE1A4}">
      <dgm:prSet phldrT="[Text]"/>
      <dgm:spPr/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</a:rPr>
            <a:t>ambition, growth, freshness, safety</a:t>
          </a:r>
          <a:endParaRPr lang="en-IN" dirty="0"/>
        </a:p>
      </dgm:t>
    </dgm:pt>
    <dgm:pt modelId="{7E7E9947-2ACB-4517-A3FB-799A030CAF16}" type="parTrans" cxnId="{504AC089-13B6-4E37-ADC4-6AA324ECB716}">
      <dgm:prSet/>
      <dgm:spPr/>
      <dgm:t>
        <a:bodyPr/>
        <a:lstStyle/>
        <a:p>
          <a:endParaRPr lang="en-IN"/>
        </a:p>
      </dgm:t>
    </dgm:pt>
    <dgm:pt modelId="{8C6AD096-9FD2-4AB6-87E4-824CE8B46313}" type="sibTrans" cxnId="{504AC089-13B6-4E37-ADC4-6AA324ECB716}">
      <dgm:prSet/>
      <dgm:spPr/>
      <dgm:t>
        <a:bodyPr/>
        <a:lstStyle/>
        <a:p>
          <a:endParaRPr lang="en-IN"/>
        </a:p>
      </dgm:t>
    </dgm:pt>
    <dgm:pt modelId="{4E28B757-EC9F-481B-8083-CC055B484CD6}">
      <dgm:prSet phldrT="[Text]"/>
      <dgm:spPr/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</a:rPr>
            <a:t>tranquillity, confidence, intelligence</a:t>
          </a:r>
          <a:endParaRPr lang="en-IN" dirty="0"/>
        </a:p>
      </dgm:t>
    </dgm:pt>
    <dgm:pt modelId="{6CB13003-A355-48AE-87BF-6D9F63ECE4BE}" type="parTrans" cxnId="{88C05033-2BCE-43F8-8F89-636E72E2B51B}">
      <dgm:prSet/>
      <dgm:spPr/>
      <dgm:t>
        <a:bodyPr/>
        <a:lstStyle/>
        <a:p>
          <a:endParaRPr lang="en-IN"/>
        </a:p>
      </dgm:t>
    </dgm:pt>
    <dgm:pt modelId="{D9E54345-F826-4D38-8430-015920121942}" type="sibTrans" cxnId="{88C05033-2BCE-43F8-8F89-636E72E2B51B}">
      <dgm:prSet/>
      <dgm:spPr/>
      <dgm:t>
        <a:bodyPr/>
        <a:lstStyle/>
        <a:p>
          <a:endParaRPr lang="en-IN"/>
        </a:p>
      </dgm:t>
    </dgm:pt>
    <dgm:pt modelId="{0C2B534F-27BC-4012-894C-4417FA52358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Blue</a:t>
          </a:r>
          <a:endParaRPr lang="en-IN" dirty="0">
            <a:solidFill>
              <a:schemeClr val="bg1"/>
            </a:solidFill>
          </a:endParaRPr>
        </a:p>
      </dgm:t>
    </dgm:pt>
    <dgm:pt modelId="{4D7D5984-BC04-4F19-878D-F5D2FE396BBC}" type="parTrans" cxnId="{63DCB59D-D135-479D-81AE-91CB1B17FEAB}">
      <dgm:prSet/>
      <dgm:spPr/>
      <dgm:t>
        <a:bodyPr/>
        <a:lstStyle/>
        <a:p>
          <a:endParaRPr lang="en-IN"/>
        </a:p>
      </dgm:t>
    </dgm:pt>
    <dgm:pt modelId="{9735F65A-EAC5-47B4-A5DD-54E5B5E55A46}" type="sibTrans" cxnId="{63DCB59D-D135-479D-81AE-91CB1B17FEAB}">
      <dgm:prSet/>
      <dgm:spPr/>
      <dgm:t>
        <a:bodyPr/>
        <a:lstStyle/>
        <a:p>
          <a:endParaRPr lang="en-IN"/>
        </a:p>
      </dgm:t>
    </dgm:pt>
    <dgm:pt modelId="{42CBEFF0-9C79-42F6-993F-CDAD3C5794B3}">
      <dgm:prSet phldrT="[Text]"/>
      <dgm:spPr/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</a:rPr>
            <a:t>luxury, ambition, creativity</a:t>
          </a:r>
          <a:endParaRPr lang="en-IN" dirty="0"/>
        </a:p>
      </dgm:t>
    </dgm:pt>
    <dgm:pt modelId="{16B4F892-7D1F-479C-A267-AD0B89AE6C24}" type="parTrans" cxnId="{7CC53066-427E-429B-B163-1BD1687C592B}">
      <dgm:prSet/>
      <dgm:spPr/>
      <dgm:t>
        <a:bodyPr/>
        <a:lstStyle/>
        <a:p>
          <a:endParaRPr lang="en-IN"/>
        </a:p>
      </dgm:t>
    </dgm:pt>
    <dgm:pt modelId="{E48E950F-53A1-4D17-9B16-931B8C77A654}" type="sibTrans" cxnId="{7CC53066-427E-429B-B163-1BD1687C592B}">
      <dgm:prSet/>
      <dgm:spPr/>
      <dgm:t>
        <a:bodyPr/>
        <a:lstStyle/>
        <a:p>
          <a:endParaRPr lang="en-IN"/>
        </a:p>
      </dgm:t>
    </dgm:pt>
    <dgm:pt modelId="{952C9D9B-644A-4A59-B8DE-95A7329770B4}">
      <dgm:prSet phldrT="[Text]"/>
      <dgm:spPr>
        <a:solidFill>
          <a:srgbClr val="63028F"/>
        </a:solidFill>
      </dgm:spPr>
      <dgm:t>
        <a:bodyPr/>
        <a:lstStyle/>
        <a:p>
          <a:r>
            <a:rPr lang="en-US" dirty="0" smtClean="0"/>
            <a:t>Purple</a:t>
          </a:r>
          <a:endParaRPr lang="en-IN" dirty="0"/>
        </a:p>
      </dgm:t>
    </dgm:pt>
    <dgm:pt modelId="{B658613F-1397-45DF-9629-55FC15370B2E}" type="parTrans" cxnId="{2AC229E5-F52B-495A-A061-B60558FB5F3D}">
      <dgm:prSet/>
      <dgm:spPr/>
      <dgm:t>
        <a:bodyPr/>
        <a:lstStyle/>
        <a:p>
          <a:endParaRPr lang="en-IN"/>
        </a:p>
      </dgm:t>
    </dgm:pt>
    <dgm:pt modelId="{9E2B35DD-C66B-4036-AFC9-9FECFB8279B4}" type="sibTrans" cxnId="{2AC229E5-F52B-495A-A061-B60558FB5F3D}">
      <dgm:prSet/>
      <dgm:spPr/>
      <dgm:t>
        <a:bodyPr/>
        <a:lstStyle/>
        <a:p>
          <a:endParaRPr lang="en-IN"/>
        </a:p>
      </dgm:t>
    </dgm:pt>
    <dgm:pt modelId="{56240660-E0B7-4E68-9AAF-F19A360028B6}">
      <dgm:prSet phldrT="[Text]"/>
      <dgm:spPr/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</a:rPr>
            <a:t>power, elegance, mystery</a:t>
          </a:r>
          <a:endParaRPr lang="en-IN" dirty="0"/>
        </a:p>
      </dgm:t>
    </dgm:pt>
    <dgm:pt modelId="{6A941774-3006-4F7D-8AA4-5014D68E9C81}" type="parTrans" cxnId="{16950F1B-5F4B-4BCE-ADC6-E7606E63E670}">
      <dgm:prSet/>
      <dgm:spPr/>
      <dgm:t>
        <a:bodyPr/>
        <a:lstStyle/>
        <a:p>
          <a:endParaRPr lang="en-IN"/>
        </a:p>
      </dgm:t>
    </dgm:pt>
    <dgm:pt modelId="{E8D450DB-D9E7-4B6D-97DE-4FDD3243775F}" type="sibTrans" cxnId="{16950F1B-5F4B-4BCE-ADC6-E7606E63E670}">
      <dgm:prSet/>
      <dgm:spPr/>
      <dgm:t>
        <a:bodyPr/>
        <a:lstStyle/>
        <a:p>
          <a:endParaRPr lang="en-IN"/>
        </a:p>
      </dgm:t>
    </dgm:pt>
    <dgm:pt modelId="{5EC34C54-72E9-4B52-BD7A-0B31348B3131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Black</a:t>
          </a:r>
          <a:endParaRPr lang="en-IN" dirty="0"/>
        </a:p>
      </dgm:t>
    </dgm:pt>
    <dgm:pt modelId="{D953911D-FDAF-4DED-A636-27CA1D1E6B87}" type="parTrans" cxnId="{43115D5F-714B-4546-81D3-07E34E52770E}">
      <dgm:prSet/>
      <dgm:spPr/>
      <dgm:t>
        <a:bodyPr/>
        <a:lstStyle/>
        <a:p>
          <a:endParaRPr lang="en-IN"/>
        </a:p>
      </dgm:t>
    </dgm:pt>
    <dgm:pt modelId="{7C0230CF-DEC8-42F0-BC08-6DFF7540427C}" type="sibTrans" cxnId="{43115D5F-714B-4546-81D3-07E34E52770E}">
      <dgm:prSet/>
      <dgm:spPr/>
      <dgm:t>
        <a:bodyPr/>
        <a:lstStyle/>
        <a:p>
          <a:endParaRPr lang="en-IN"/>
        </a:p>
      </dgm:t>
    </dgm:pt>
    <dgm:pt modelId="{095334CB-9FEB-441B-A33D-F0C859E6D2CA}">
      <dgm:prSet phldrT="[Text]"/>
      <dgm:spPr/>
      <dgm:t>
        <a:bodyPr/>
        <a:lstStyle/>
        <a:p>
          <a:r>
            <a:rPr lang="en-IN" smtClean="0">
              <a:solidFill>
                <a:schemeClr val="accent5">
                  <a:lumMod val="50000"/>
                </a:schemeClr>
              </a:solidFill>
            </a:rPr>
            <a:t>cleanliness, purity, perfection</a:t>
          </a:r>
          <a:endParaRPr lang="en-IN" dirty="0"/>
        </a:p>
      </dgm:t>
    </dgm:pt>
    <dgm:pt modelId="{FFA10FC2-849B-4127-BCAA-36FA95E69738}" type="parTrans" cxnId="{962202A5-6A12-45E2-A929-826452120FB4}">
      <dgm:prSet/>
      <dgm:spPr/>
      <dgm:t>
        <a:bodyPr/>
        <a:lstStyle/>
        <a:p>
          <a:endParaRPr lang="en-IN"/>
        </a:p>
      </dgm:t>
    </dgm:pt>
    <dgm:pt modelId="{57832DC7-1679-48A5-A9F0-108925483082}" type="sibTrans" cxnId="{962202A5-6A12-45E2-A929-826452120FB4}">
      <dgm:prSet/>
      <dgm:spPr/>
      <dgm:t>
        <a:bodyPr/>
        <a:lstStyle/>
        <a:p>
          <a:endParaRPr lang="en-IN"/>
        </a:p>
      </dgm:t>
    </dgm:pt>
    <dgm:pt modelId="{C285DA34-F4E5-4F89-83AF-3BAEC4CBB1AF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White</a:t>
          </a:r>
          <a:endParaRPr lang="en-IN" dirty="0">
            <a:solidFill>
              <a:schemeClr val="tx1"/>
            </a:solidFill>
          </a:endParaRPr>
        </a:p>
      </dgm:t>
    </dgm:pt>
    <dgm:pt modelId="{B01220DE-1E0D-4637-A9B3-866A60243761}" type="parTrans" cxnId="{4AA94D24-0735-4982-8D6A-1FE5CFC5F273}">
      <dgm:prSet/>
      <dgm:spPr/>
      <dgm:t>
        <a:bodyPr/>
        <a:lstStyle/>
        <a:p>
          <a:endParaRPr lang="en-IN"/>
        </a:p>
      </dgm:t>
    </dgm:pt>
    <dgm:pt modelId="{B82878B0-69E8-41A5-8540-FD6920A01393}" type="sibTrans" cxnId="{4AA94D24-0735-4982-8D6A-1FE5CFC5F273}">
      <dgm:prSet/>
      <dgm:spPr/>
      <dgm:t>
        <a:bodyPr/>
        <a:lstStyle/>
        <a:p>
          <a:endParaRPr lang="en-IN"/>
        </a:p>
      </dgm:t>
    </dgm:pt>
    <dgm:pt modelId="{98DE71FE-6707-49DE-AE44-5354A238C676}" type="pres">
      <dgm:prSet presAssocID="{52694531-D446-48A1-8A51-1777759C31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EAA935E-2DBA-48B5-836C-9E7AEDDF5FCF}" type="pres">
      <dgm:prSet presAssocID="{CE356B87-7355-4ACC-B18F-FBC78E60809E}" presName="linNode" presStyleCnt="0"/>
      <dgm:spPr/>
    </dgm:pt>
    <dgm:pt modelId="{15E9E932-D197-4CF3-91CB-B8700FB91BBE}" type="pres">
      <dgm:prSet presAssocID="{CE356B87-7355-4ACC-B18F-FBC78E60809E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0333C2-2A0D-4C7E-AF77-04EF3E6D7719}" type="pres">
      <dgm:prSet presAssocID="{CE356B87-7355-4ACC-B18F-FBC78E60809E}" presName="descendantText" presStyleLbl="alignAccFollowNode1" presStyleIdx="0" presStyleCnt="8" custLinFactNeighborX="-651" custLinFactNeighborY="27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9585EE-4A79-4F58-8A1F-9C8F8EF913C5}" type="pres">
      <dgm:prSet presAssocID="{ED2A7F89-D289-428B-80E1-5724806E44DA}" presName="sp" presStyleCnt="0"/>
      <dgm:spPr/>
    </dgm:pt>
    <dgm:pt modelId="{9726CEC3-537A-469F-97D4-A60DBEB4FD52}" type="pres">
      <dgm:prSet presAssocID="{A6C2310E-6935-498A-9DE4-D584A765E346}" presName="linNode" presStyleCnt="0"/>
      <dgm:spPr/>
    </dgm:pt>
    <dgm:pt modelId="{CB3A2136-9F10-4A5B-BC19-19E18BD00B4E}" type="pres">
      <dgm:prSet presAssocID="{A6C2310E-6935-498A-9DE4-D584A765E346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441039-2D44-4DAE-B0B3-F4601ECD617D}" type="pres">
      <dgm:prSet presAssocID="{A6C2310E-6935-498A-9DE4-D584A765E346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C84638-715B-48E4-AB37-52029D2DF441}" type="pres">
      <dgm:prSet presAssocID="{032B556E-21DB-4C34-82DC-FC6349AFED4F}" presName="sp" presStyleCnt="0"/>
      <dgm:spPr/>
    </dgm:pt>
    <dgm:pt modelId="{1F95C42B-B5DF-4045-AEDE-D1BFAD07E087}" type="pres">
      <dgm:prSet presAssocID="{6FE92223-1C56-489B-AFCF-C6AF755F009D}" presName="linNode" presStyleCnt="0"/>
      <dgm:spPr/>
    </dgm:pt>
    <dgm:pt modelId="{4F0F6927-40A9-4939-AD3C-70BA85013741}" type="pres">
      <dgm:prSet presAssocID="{6FE92223-1C56-489B-AFCF-C6AF755F009D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03F320-3801-49E0-9595-2E7AB60BFD1A}" type="pres">
      <dgm:prSet presAssocID="{6FE92223-1C56-489B-AFCF-C6AF755F009D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608908-7A15-43FB-A68B-0AE9F19CB529}" type="pres">
      <dgm:prSet presAssocID="{7BC90D89-BF3B-4AEC-9C13-773712B9C1BF}" presName="sp" presStyleCnt="0"/>
      <dgm:spPr/>
    </dgm:pt>
    <dgm:pt modelId="{BA109EA5-B5FF-490C-BAA1-32D692E5FD21}" type="pres">
      <dgm:prSet presAssocID="{452F8197-0A89-4538-96E0-4272AC78F378}" presName="linNode" presStyleCnt="0"/>
      <dgm:spPr/>
    </dgm:pt>
    <dgm:pt modelId="{D080C026-1835-41E0-A41A-2DB75B2E3458}" type="pres">
      <dgm:prSet presAssocID="{452F8197-0A89-4538-96E0-4272AC78F378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B69ABF-C622-41E1-BCD6-51C664199994}" type="pres">
      <dgm:prSet presAssocID="{452F8197-0A89-4538-96E0-4272AC78F378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C5C561-97C0-43D6-BD09-49EDA73A8513}" type="pres">
      <dgm:prSet presAssocID="{066D7E8A-4F0E-48AC-9471-A217C89B53E8}" presName="sp" presStyleCnt="0"/>
      <dgm:spPr/>
    </dgm:pt>
    <dgm:pt modelId="{B2A7B69E-2DCA-48B7-A9BB-46FB7B027BDC}" type="pres">
      <dgm:prSet presAssocID="{0C2B534F-27BC-4012-894C-4417FA52358E}" presName="linNode" presStyleCnt="0"/>
      <dgm:spPr/>
    </dgm:pt>
    <dgm:pt modelId="{BF78F946-2957-4FFC-85C8-F9E856E1D00A}" type="pres">
      <dgm:prSet presAssocID="{0C2B534F-27BC-4012-894C-4417FA52358E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CC11DC-7477-42D7-A5EB-171AAB055CE5}" type="pres">
      <dgm:prSet presAssocID="{0C2B534F-27BC-4012-894C-4417FA52358E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8C5EBD-2893-4C1D-A9E4-663DA18D6FBE}" type="pres">
      <dgm:prSet presAssocID="{9735F65A-EAC5-47B4-A5DD-54E5B5E55A46}" presName="sp" presStyleCnt="0"/>
      <dgm:spPr/>
    </dgm:pt>
    <dgm:pt modelId="{79E876CC-6615-4248-AF66-C2115CD48907}" type="pres">
      <dgm:prSet presAssocID="{952C9D9B-644A-4A59-B8DE-95A7329770B4}" presName="linNode" presStyleCnt="0"/>
      <dgm:spPr/>
    </dgm:pt>
    <dgm:pt modelId="{D4B0A0C4-0347-49A8-BA96-FEBBDFAEE7BE}" type="pres">
      <dgm:prSet presAssocID="{952C9D9B-644A-4A59-B8DE-95A7329770B4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613A6E-1992-4DF4-BDE7-A34D0A6841FC}" type="pres">
      <dgm:prSet presAssocID="{952C9D9B-644A-4A59-B8DE-95A7329770B4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A7D833-B379-48C2-B9B1-E7390282DC7A}" type="pres">
      <dgm:prSet presAssocID="{9E2B35DD-C66B-4036-AFC9-9FECFB8279B4}" presName="sp" presStyleCnt="0"/>
      <dgm:spPr/>
    </dgm:pt>
    <dgm:pt modelId="{6026B48D-5B66-4DD7-A8ED-2006FADC3991}" type="pres">
      <dgm:prSet presAssocID="{5EC34C54-72E9-4B52-BD7A-0B31348B3131}" presName="linNode" presStyleCnt="0"/>
      <dgm:spPr/>
    </dgm:pt>
    <dgm:pt modelId="{3ADA1CC4-C30B-4769-8256-50C8DA1A15CE}" type="pres">
      <dgm:prSet presAssocID="{5EC34C54-72E9-4B52-BD7A-0B31348B3131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1DF57B-6A61-47AD-88D1-7A64CEEAB532}" type="pres">
      <dgm:prSet presAssocID="{5EC34C54-72E9-4B52-BD7A-0B31348B3131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4F7657-DEC9-411C-B981-7CEF17A1CB2F}" type="pres">
      <dgm:prSet presAssocID="{7C0230CF-DEC8-42F0-BC08-6DFF7540427C}" presName="sp" presStyleCnt="0"/>
      <dgm:spPr/>
    </dgm:pt>
    <dgm:pt modelId="{EE91089A-E274-4F19-90E8-CE6097135AFD}" type="pres">
      <dgm:prSet presAssocID="{C285DA34-F4E5-4F89-83AF-3BAEC4CBB1AF}" presName="linNode" presStyleCnt="0"/>
      <dgm:spPr/>
    </dgm:pt>
    <dgm:pt modelId="{1C67931D-44A3-4E2D-92B7-48F35CC91FD6}" type="pres">
      <dgm:prSet presAssocID="{C285DA34-F4E5-4F89-83AF-3BAEC4CBB1AF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8B9705-881C-4B84-8DFF-179DAC4D882D}" type="pres">
      <dgm:prSet presAssocID="{C285DA34-F4E5-4F89-83AF-3BAEC4CBB1AF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A0EADC2-BFEB-4A7E-8076-1FBCA27A461E}" type="presOf" srcId="{C285DA34-F4E5-4F89-83AF-3BAEC4CBB1AF}" destId="{1C67931D-44A3-4E2D-92B7-48F35CC91FD6}" srcOrd="0" destOrd="0" presId="urn:microsoft.com/office/officeart/2005/8/layout/vList5"/>
    <dgm:cxn modelId="{57E712CC-16A5-4D85-93F1-243D48F4F231}" srcId="{CE356B87-7355-4ACC-B18F-FBC78E60809E}" destId="{BEB7EEF7-8413-4562-8C95-09DB3B94A324}" srcOrd="0" destOrd="0" parTransId="{63BA2055-A4B6-42FF-8F07-562251058C09}" sibTransId="{7E2E8F06-72F6-437E-A583-07B1ADBEF346}"/>
    <dgm:cxn modelId="{BD9DAD0C-86D4-417E-BC4B-204FE85C44EB}" type="presOf" srcId="{52694531-D446-48A1-8A51-1777759C3116}" destId="{98DE71FE-6707-49DE-AE44-5354A238C676}" srcOrd="0" destOrd="0" presId="urn:microsoft.com/office/officeart/2005/8/layout/vList5"/>
    <dgm:cxn modelId="{BD6153AD-6072-4ADD-99AD-8D8B53A5C1C0}" type="presOf" srcId="{095334CB-9FEB-441B-A33D-F0C859E6D2CA}" destId="{EB8B9705-881C-4B84-8DFF-179DAC4D882D}" srcOrd="0" destOrd="0" presId="urn:microsoft.com/office/officeart/2005/8/layout/vList5"/>
    <dgm:cxn modelId="{E7CF466B-E2DB-4032-B0F7-C88F4913F41C}" type="presOf" srcId="{952C9D9B-644A-4A59-B8DE-95A7329770B4}" destId="{D4B0A0C4-0347-49A8-BA96-FEBBDFAEE7BE}" srcOrd="0" destOrd="0" presId="urn:microsoft.com/office/officeart/2005/8/layout/vList5"/>
    <dgm:cxn modelId="{7AB5988D-C353-46CB-9CF1-526B4EC415AC}" type="presOf" srcId="{251A75A0-B4C7-44CB-A002-CC5A2B1EE1A4}" destId="{76B69ABF-C622-41E1-BCD6-51C664199994}" srcOrd="0" destOrd="0" presId="urn:microsoft.com/office/officeart/2005/8/layout/vList5"/>
    <dgm:cxn modelId="{DD38778C-77D3-41A5-B350-3F537DDFEDF6}" type="presOf" srcId="{0C2B534F-27BC-4012-894C-4417FA52358E}" destId="{BF78F946-2957-4FFC-85C8-F9E856E1D00A}" srcOrd="0" destOrd="0" presId="urn:microsoft.com/office/officeart/2005/8/layout/vList5"/>
    <dgm:cxn modelId="{88C05033-2BCE-43F8-8F89-636E72E2B51B}" srcId="{0C2B534F-27BC-4012-894C-4417FA52358E}" destId="{4E28B757-EC9F-481B-8083-CC055B484CD6}" srcOrd="0" destOrd="0" parTransId="{6CB13003-A355-48AE-87BF-6D9F63ECE4BE}" sibTransId="{D9E54345-F826-4D38-8430-015920121942}"/>
    <dgm:cxn modelId="{4AA94D24-0735-4982-8D6A-1FE5CFC5F273}" srcId="{52694531-D446-48A1-8A51-1777759C3116}" destId="{C285DA34-F4E5-4F89-83AF-3BAEC4CBB1AF}" srcOrd="7" destOrd="0" parTransId="{B01220DE-1E0D-4637-A9B3-866A60243761}" sibTransId="{B82878B0-69E8-41A5-8540-FD6920A01393}"/>
    <dgm:cxn modelId="{63DCB59D-D135-479D-81AE-91CB1B17FEAB}" srcId="{52694531-D446-48A1-8A51-1777759C3116}" destId="{0C2B534F-27BC-4012-894C-4417FA52358E}" srcOrd="4" destOrd="0" parTransId="{4D7D5984-BC04-4F19-878D-F5D2FE396BBC}" sibTransId="{9735F65A-EAC5-47B4-A5DD-54E5B5E55A46}"/>
    <dgm:cxn modelId="{3281B847-294B-46DF-8860-7DF3A0858240}" type="presOf" srcId="{CE356B87-7355-4ACC-B18F-FBC78E60809E}" destId="{15E9E932-D197-4CF3-91CB-B8700FB91BBE}" srcOrd="0" destOrd="0" presId="urn:microsoft.com/office/officeart/2005/8/layout/vList5"/>
    <dgm:cxn modelId="{406B90F7-3C46-4576-AAA9-1707EBEEA75F}" type="presOf" srcId="{42CBEFF0-9C79-42F6-993F-CDAD3C5794B3}" destId="{01613A6E-1992-4DF4-BDE7-A34D0A6841FC}" srcOrd="0" destOrd="0" presId="urn:microsoft.com/office/officeart/2005/8/layout/vList5"/>
    <dgm:cxn modelId="{43115D5F-714B-4546-81D3-07E34E52770E}" srcId="{52694531-D446-48A1-8A51-1777759C3116}" destId="{5EC34C54-72E9-4B52-BD7A-0B31348B3131}" srcOrd="6" destOrd="0" parTransId="{D953911D-FDAF-4DED-A636-27CA1D1E6B87}" sibTransId="{7C0230CF-DEC8-42F0-BC08-6DFF7540427C}"/>
    <dgm:cxn modelId="{65E990CD-393F-4DB8-97BF-336C0BE515BF}" type="presOf" srcId="{5EC34C54-72E9-4B52-BD7A-0B31348B3131}" destId="{3ADA1CC4-C30B-4769-8256-50C8DA1A15CE}" srcOrd="0" destOrd="0" presId="urn:microsoft.com/office/officeart/2005/8/layout/vList5"/>
    <dgm:cxn modelId="{07FFBD1A-EF00-4378-A1BF-67C997ED0898}" type="presOf" srcId="{56240660-E0B7-4E68-9AAF-F19A360028B6}" destId="{761DF57B-6A61-47AD-88D1-7A64CEEAB532}" srcOrd="0" destOrd="0" presId="urn:microsoft.com/office/officeart/2005/8/layout/vList5"/>
    <dgm:cxn modelId="{0925144D-747B-4B01-8708-5E5240D22AD4}" srcId="{A6C2310E-6935-498A-9DE4-D584A765E346}" destId="{0F9B2141-CFE9-4E6C-BE1E-ADB446DC793A}" srcOrd="0" destOrd="0" parTransId="{8AE56D81-C982-4063-9A0D-CDC7A1D1F19E}" sibTransId="{83D58D3C-353C-4647-8CB9-98FF300E0AC4}"/>
    <dgm:cxn modelId="{07EF7956-0CD4-4709-932D-0E606BE16ACA}" srcId="{52694531-D446-48A1-8A51-1777759C3116}" destId="{452F8197-0A89-4538-96E0-4272AC78F378}" srcOrd="3" destOrd="0" parTransId="{71395A59-4302-4A63-BB72-B7732E9EACF4}" sibTransId="{066D7E8A-4F0E-48AC-9471-A217C89B53E8}"/>
    <dgm:cxn modelId="{D4E9916B-15D0-4430-89B7-94AE2A8A7017}" type="presOf" srcId="{A6C2310E-6935-498A-9DE4-D584A765E346}" destId="{CB3A2136-9F10-4A5B-BC19-19E18BD00B4E}" srcOrd="0" destOrd="0" presId="urn:microsoft.com/office/officeart/2005/8/layout/vList5"/>
    <dgm:cxn modelId="{17509C55-184C-45D5-A603-946A03641F47}" srcId="{52694531-D446-48A1-8A51-1777759C3116}" destId="{CE356B87-7355-4ACC-B18F-FBC78E60809E}" srcOrd="0" destOrd="0" parTransId="{00BF8AFC-0103-41B4-B40C-9CBE03920D1E}" sibTransId="{ED2A7F89-D289-428B-80E1-5724806E44DA}"/>
    <dgm:cxn modelId="{504AC089-13B6-4E37-ADC4-6AA324ECB716}" srcId="{452F8197-0A89-4538-96E0-4272AC78F378}" destId="{251A75A0-B4C7-44CB-A002-CC5A2B1EE1A4}" srcOrd="0" destOrd="0" parTransId="{7E7E9947-2ACB-4517-A3FB-799A030CAF16}" sibTransId="{8C6AD096-9FD2-4AB6-87E4-824CE8B46313}"/>
    <dgm:cxn modelId="{CD285818-DEDF-4D09-B1DF-40FCCF05E746}" srcId="{6FE92223-1C56-489B-AFCF-C6AF755F009D}" destId="{D2D92718-F32F-4905-9976-8B19E754E167}" srcOrd="0" destOrd="0" parTransId="{7128912A-B932-411F-88F4-D8E9AEA8BF2C}" sibTransId="{8FF82F41-F893-4499-BCDE-9E0061CA14F2}"/>
    <dgm:cxn modelId="{7CC53066-427E-429B-B163-1BD1687C592B}" srcId="{952C9D9B-644A-4A59-B8DE-95A7329770B4}" destId="{42CBEFF0-9C79-42F6-993F-CDAD3C5794B3}" srcOrd="0" destOrd="0" parTransId="{16B4F892-7D1F-479C-A267-AD0B89AE6C24}" sibTransId="{E48E950F-53A1-4D17-9B16-931B8C77A654}"/>
    <dgm:cxn modelId="{962202A5-6A12-45E2-A929-826452120FB4}" srcId="{C285DA34-F4E5-4F89-83AF-3BAEC4CBB1AF}" destId="{095334CB-9FEB-441B-A33D-F0C859E6D2CA}" srcOrd="0" destOrd="0" parTransId="{FFA10FC2-849B-4127-BCAA-36FA95E69738}" sibTransId="{57832DC7-1679-48A5-A9F0-108925483082}"/>
    <dgm:cxn modelId="{07152AD6-212F-46C6-A0BE-DC11D2DEBABF}" srcId="{52694531-D446-48A1-8A51-1777759C3116}" destId="{A6C2310E-6935-498A-9DE4-D584A765E346}" srcOrd="1" destOrd="0" parTransId="{5C671D83-212B-4168-A002-FBDF730B022D}" sibTransId="{032B556E-21DB-4C34-82DC-FC6349AFED4F}"/>
    <dgm:cxn modelId="{16950F1B-5F4B-4BCE-ADC6-E7606E63E670}" srcId="{5EC34C54-72E9-4B52-BD7A-0B31348B3131}" destId="{56240660-E0B7-4E68-9AAF-F19A360028B6}" srcOrd="0" destOrd="0" parTransId="{6A941774-3006-4F7D-8AA4-5014D68E9C81}" sibTransId="{E8D450DB-D9E7-4B6D-97DE-4FDD3243775F}"/>
    <dgm:cxn modelId="{ED24264F-9F8E-4272-AA55-450D9A25E51C}" type="presOf" srcId="{4E28B757-EC9F-481B-8083-CC055B484CD6}" destId="{B3CC11DC-7477-42D7-A5EB-171AAB055CE5}" srcOrd="0" destOrd="0" presId="urn:microsoft.com/office/officeart/2005/8/layout/vList5"/>
    <dgm:cxn modelId="{D2594991-88E5-48E8-956B-4C21F4C11BEB}" srcId="{52694531-D446-48A1-8A51-1777759C3116}" destId="{6FE92223-1C56-489B-AFCF-C6AF755F009D}" srcOrd="2" destOrd="0" parTransId="{56368B6E-91DC-47F6-84CC-77537C8ACE29}" sibTransId="{7BC90D89-BF3B-4AEC-9C13-773712B9C1BF}"/>
    <dgm:cxn modelId="{DA2BFC7D-7DAE-4F6B-BECB-343913977243}" type="presOf" srcId="{BEB7EEF7-8413-4562-8C95-09DB3B94A324}" destId="{A00333C2-2A0D-4C7E-AF77-04EF3E6D7719}" srcOrd="0" destOrd="0" presId="urn:microsoft.com/office/officeart/2005/8/layout/vList5"/>
    <dgm:cxn modelId="{54F7427A-35B8-40DA-8A6B-4994FD6EC4D0}" type="presOf" srcId="{D2D92718-F32F-4905-9976-8B19E754E167}" destId="{2F03F320-3801-49E0-9595-2E7AB60BFD1A}" srcOrd="0" destOrd="0" presId="urn:microsoft.com/office/officeart/2005/8/layout/vList5"/>
    <dgm:cxn modelId="{0754D7B0-B47E-4A98-A9C1-426492B4207C}" type="presOf" srcId="{0F9B2141-CFE9-4E6C-BE1E-ADB446DC793A}" destId="{2E441039-2D44-4DAE-B0B3-F4601ECD617D}" srcOrd="0" destOrd="0" presId="urn:microsoft.com/office/officeart/2005/8/layout/vList5"/>
    <dgm:cxn modelId="{2AC229E5-F52B-495A-A061-B60558FB5F3D}" srcId="{52694531-D446-48A1-8A51-1777759C3116}" destId="{952C9D9B-644A-4A59-B8DE-95A7329770B4}" srcOrd="5" destOrd="0" parTransId="{B658613F-1397-45DF-9629-55FC15370B2E}" sibTransId="{9E2B35DD-C66B-4036-AFC9-9FECFB8279B4}"/>
    <dgm:cxn modelId="{CDC17629-16C3-4EAF-97A2-6B71519C1954}" type="presOf" srcId="{6FE92223-1C56-489B-AFCF-C6AF755F009D}" destId="{4F0F6927-40A9-4939-AD3C-70BA85013741}" srcOrd="0" destOrd="0" presId="urn:microsoft.com/office/officeart/2005/8/layout/vList5"/>
    <dgm:cxn modelId="{672B830E-4E3B-45C2-B4D3-6FF4594708CB}" type="presOf" srcId="{452F8197-0A89-4538-96E0-4272AC78F378}" destId="{D080C026-1835-41E0-A41A-2DB75B2E3458}" srcOrd="0" destOrd="0" presId="urn:microsoft.com/office/officeart/2005/8/layout/vList5"/>
    <dgm:cxn modelId="{4A1814BE-4CD4-4F6D-8A35-A6A539A9AF74}" type="presParOf" srcId="{98DE71FE-6707-49DE-AE44-5354A238C676}" destId="{0EAA935E-2DBA-48B5-836C-9E7AEDDF5FCF}" srcOrd="0" destOrd="0" presId="urn:microsoft.com/office/officeart/2005/8/layout/vList5"/>
    <dgm:cxn modelId="{325216CD-1E4A-4362-A216-A6FCED8A846F}" type="presParOf" srcId="{0EAA935E-2DBA-48B5-836C-9E7AEDDF5FCF}" destId="{15E9E932-D197-4CF3-91CB-B8700FB91BBE}" srcOrd="0" destOrd="0" presId="urn:microsoft.com/office/officeart/2005/8/layout/vList5"/>
    <dgm:cxn modelId="{0B52858B-4CFD-4064-A2EE-146992E5CBC4}" type="presParOf" srcId="{0EAA935E-2DBA-48B5-836C-9E7AEDDF5FCF}" destId="{A00333C2-2A0D-4C7E-AF77-04EF3E6D7719}" srcOrd="1" destOrd="0" presId="urn:microsoft.com/office/officeart/2005/8/layout/vList5"/>
    <dgm:cxn modelId="{AE6BEEE1-20A7-4985-87E3-F9635CC2C01C}" type="presParOf" srcId="{98DE71FE-6707-49DE-AE44-5354A238C676}" destId="{F89585EE-4A79-4F58-8A1F-9C8F8EF913C5}" srcOrd="1" destOrd="0" presId="urn:microsoft.com/office/officeart/2005/8/layout/vList5"/>
    <dgm:cxn modelId="{983AC37A-9756-44CB-8F27-0B56A35B3CFE}" type="presParOf" srcId="{98DE71FE-6707-49DE-AE44-5354A238C676}" destId="{9726CEC3-537A-469F-97D4-A60DBEB4FD52}" srcOrd="2" destOrd="0" presId="urn:microsoft.com/office/officeart/2005/8/layout/vList5"/>
    <dgm:cxn modelId="{6F910690-D190-410C-BA91-8062C467DE99}" type="presParOf" srcId="{9726CEC3-537A-469F-97D4-A60DBEB4FD52}" destId="{CB3A2136-9F10-4A5B-BC19-19E18BD00B4E}" srcOrd="0" destOrd="0" presId="urn:microsoft.com/office/officeart/2005/8/layout/vList5"/>
    <dgm:cxn modelId="{F9B896E4-6E2A-402B-9D82-527C41415E71}" type="presParOf" srcId="{9726CEC3-537A-469F-97D4-A60DBEB4FD52}" destId="{2E441039-2D44-4DAE-B0B3-F4601ECD617D}" srcOrd="1" destOrd="0" presId="urn:microsoft.com/office/officeart/2005/8/layout/vList5"/>
    <dgm:cxn modelId="{F83FD746-95C5-405C-A02D-E1B69AE08327}" type="presParOf" srcId="{98DE71FE-6707-49DE-AE44-5354A238C676}" destId="{49C84638-715B-48E4-AB37-52029D2DF441}" srcOrd="3" destOrd="0" presId="urn:microsoft.com/office/officeart/2005/8/layout/vList5"/>
    <dgm:cxn modelId="{14602B36-545D-42BB-90E8-F37C8A16FABC}" type="presParOf" srcId="{98DE71FE-6707-49DE-AE44-5354A238C676}" destId="{1F95C42B-B5DF-4045-AEDE-D1BFAD07E087}" srcOrd="4" destOrd="0" presId="urn:microsoft.com/office/officeart/2005/8/layout/vList5"/>
    <dgm:cxn modelId="{590D7012-D25B-43E8-8B47-257A9CC4502A}" type="presParOf" srcId="{1F95C42B-B5DF-4045-AEDE-D1BFAD07E087}" destId="{4F0F6927-40A9-4939-AD3C-70BA85013741}" srcOrd="0" destOrd="0" presId="urn:microsoft.com/office/officeart/2005/8/layout/vList5"/>
    <dgm:cxn modelId="{8B1C1284-8BA7-4AAB-BB70-08BCE7B4D184}" type="presParOf" srcId="{1F95C42B-B5DF-4045-AEDE-D1BFAD07E087}" destId="{2F03F320-3801-49E0-9595-2E7AB60BFD1A}" srcOrd="1" destOrd="0" presId="urn:microsoft.com/office/officeart/2005/8/layout/vList5"/>
    <dgm:cxn modelId="{647337E1-C100-432C-B8C7-090E787724C7}" type="presParOf" srcId="{98DE71FE-6707-49DE-AE44-5354A238C676}" destId="{F4608908-7A15-43FB-A68B-0AE9F19CB529}" srcOrd="5" destOrd="0" presId="urn:microsoft.com/office/officeart/2005/8/layout/vList5"/>
    <dgm:cxn modelId="{6094A570-F01E-4492-AC9D-7E88FEB0FBA8}" type="presParOf" srcId="{98DE71FE-6707-49DE-AE44-5354A238C676}" destId="{BA109EA5-B5FF-490C-BAA1-32D692E5FD21}" srcOrd="6" destOrd="0" presId="urn:microsoft.com/office/officeart/2005/8/layout/vList5"/>
    <dgm:cxn modelId="{FCBCE20F-480C-485E-8890-90DC6B933B3B}" type="presParOf" srcId="{BA109EA5-B5FF-490C-BAA1-32D692E5FD21}" destId="{D080C026-1835-41E0-A41A-2DB75B2E3458}" srcOrd="0" destOrd="0" presId="urn:microsoft.com/office/officeart/2005/8/layout/vList5"/>
    <dgm:cxn modelId="{3CB21A44-0B23-4739-A521-3EA8BD21A07E}" type="presParOf" srcId="{BA109EA5-B5FF-490C-BAA1-32D692E5FD21}" destId="{76B69ABF-C622-41E1-BCD6-51C664199994}" srcOrd="1" destOrd="0" presId="urn:microsoft.com/office/officeart/2005/8/layout/vList5"/>
    <dgm:cxn modelId="{6310EA46-2C9F-4DEE-903F-9623013CEE5A}" type="presParOf" srcId="{98DE71FE-6707-49DE-AE44-5354A238C676}" destId="{86C5C561-97C0-43D6-BD09-49EDA73A8513}" srcOrd="7" destOrd="0" presId="urn:microsoft.com/office/officeart/2005/8/layout/vList5"/>
    <dgm:cxn modelId="{D60239A8-ADA4-471F-BB47-2C584B5B5823}" type="presParOf" srcId="{98DE71FE-6707-49DE-AE44-5354A238C676}" destId="{B2A7B69E-2DCA-48B7-A9BB-46FB7B027BDC}" srcOrd="8" destOrd="0" presId="urn:microsoft.com/office/officeart/2005/8/layout/vList5"/>
    <dgm:cxn modelId="{C21B89D4-4A70-4C43-A8E7-920EB5FFD83C}" type="presParOf" srcId="{B2A7B69E-2DCA-48B7-A9BB-46FB7B027BDC}" destId="{BF78F946-2957-4FFC-85C8-F9E856E1D00A}" srcOrd="0" destOrd="0" presId="urn:microsoft.com/office/officeart/2005/8/layout/vList5"/>
    <dgm:cxn modelId="{D6139183-3020-4C4C-8314-8CB83676B5E6}" type="presParOf" srcId="{B2A7B69E-2DCA-48B7-A9BB-46FB7B027BDC}" destId="{B3CC11DC-7477-42D7-A5EB-171AAB055CE5}" srcOrd="1" destOrd="0" presId="urn:microsoft.com/office/officeart/2005/8/layout/vList5"/>
    <dgm:cxn modelId="{87F4CD6B-ACAA-4A05-8FE7-F89EB0D2591B}" type="presParOf" srcId="{98DE71FE-6707-49DE-AE44-5354A238C676}" destId="{968C5EBD-2893-4C1D-A9E4-663DA18D6FBE}" srcOrd="9" destOrd="0" presId="urn:microsoft.com/office/officeart/2005/8/layout/vList5"/>
    <dgm:cxn modelId="{5E9C95D6-432F-4CB4-BD7F-6AAA1D4B9BAD}" type="presParOf" srcId="{98DE71FE-6707-49DE-AE44-5354A238C676}" destId="{79E876CC-6615-4248-AF66-C2115CD48907}" srcOrd="10" destOrd="0" presId="urn:microsoft.com/office/officeart/2005/8/layout/vList5"/>
    <dgm:cxn modelId="{5F4573BA-797B-4B43-B5A5-3C4CC250367E}" type="presParOf" srcId="{79E876CC-6615-4248-AF66-C2115CD48907}" destId="{D4B0A0C4-0347-49A8-BA96-FEBBDFAEE7BE}" srcOrd="0" destOrd="0" presId="urn:microsoft.com/office/officeart/2005/8/layout/vList5"/>
    <dgm:cxn modelId="{A4B3D242-FD07-45C8-8BC5-A378AD031FEF}" type="presParOf" srcId="{79E876CC-6615-4248-AF66-C2115CD48907}" destId="{01613A6E-1992-4DF4-BDE7-A34D0A6841FC}" srcOrd="1" destOrd="0" presId="urn:microsoft.com/office/officeart/2005/8/layout/vList5"/>
    <dgm:cxn modelId="{A3852DF4-3B62-4207-BCA6-839E562F3455}" type="presParOf" srcId="{98DE71FE-6707-49DE-AE44-5354A238C676}" destId="{D8A7D833-B379-48C2-B9B1-E7390282DC7A}" srcOrd="11" destOrd="0" presId="urn:microsoft.com/office/officeart/2005/8/layout/vList5"/>
    <dgm:cxn modelId="{570E7B29-2ED9-442E-AC19-696303BC6395}" type="presParOf" srcId="{98DE71FE-6707-49DE-AE44-5354A238C676}" destId="{6026B48D-5B66-4DD7-A8ED-2006FADC3991}" srcOrd="12" destOrd="0" presId="urn:microsoft.com/office/officeart/2005/8/layout/vList5"/>
    <dgm:cxn modelId="{791418E0-98AA-42EC-B349-35FAFE742A5F}" type="presParOf" srcId="{6026B48D-5B66-4DD7-A8ED-2006FADC3991}" destId="{3ADA1CC4-C30B-4769-8256-50C8DA1A15CE}" srcOrd="0" destOrd="0" presId="urn:microsoft.com/office/officeart/2005/8/layout/vList5"/>
    <dgm:cxn modelId="{2559E8C2-045A-432B-9129-BFB2BCC7864E}" type="presParOf" srcId="{6026B48D-5B66-4DD7-A8ED-2006FADC3991}" destId="{761DF57B-6A61-47AD-88D1-7A64CEEAB532}" srcOrd="1" destOrd="0" presId="urn:microsoft.com/office/officeart/2005/8/layout/vList5"/>
    <dgm:cxn modelId="{C05530D9-91BA-4BF1-B53D-41FCAE7B35FB}" type="presParOf" srcId="{98DE71FE-6707-49DE-AE44-5354A238C676}" destId="{A14F7657-DEC9-411C-B981-7CEF17A1CB2F}" srcOrd="13" destOrd="0" presId="urn:microsoft.com/office/officeart/2005/8/layout/vList5"/>
    <dgm:cxn modelId="{06A47B53-547A-44EF-9369-6A704C55965A}" type="presParOf" srcId="{98DE71FE-6707-49DE-AE44-5354A238C676}" destId="{EE91089A-E274-4F19-90E8-CE6097135AFD}" srcOrd="14" destOrd="0" presId="urn:microsoft.com/office/officeart/2005/8/layout/vList5"/>
    <dgm:cxn modelId="{6C9F057D-E624-4636-8D8D-B866631AAD2A}" type="presParOf" srcId="{EE91089A-E274-4F19-90E8-CE6097135AFD}" destId="{1C67931D-44A3-4E2D-92B7-48F35CC91FD6}" srcOrd="0" destOrd="0" presId="urn:microsoft.com/office/officeart/2005/8/layout/vList5"/>
    <dgm:cxn modelId="{C6AB64E7-A955-4192-9091-F0D323C0B2DB}" type="presParOf" srcId="{EE91089A-E274-4F19-90E8-CE6097135AFD}" destId="{EB8B9705-881C-4B84-8DFF-179DAC4D88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BB9436-BEAD-45B7-8D46-F18E3C3589E1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0DD5486A-5361-4F45-BA89-EAEC7A76CA28}">
      <dgm:prSet phldrT="[Text]"/>
      <dgm:spPr>
        <a:solidFill>
          <a:srgbClr val="9096AA"/>
        </a:solidFill>
      </dgm:spPr>
      <dgm:t>
        <a:bodyPr/>
        <a:lstStyle/>
        <a:p>
          <a:r>
            <a:rPr lang="en-US" dirty="0" smtClean="0"/>
            <a:t>Baby food</a:t>
          </a:r>
          <a:endParaRPr lang="en-IN" dirty="0"/>
        </a:p>
      </dgm:t>
    </dgm:pt>
    <dgm:pt modelId="{FD693952-C2EE-48E7-9ABF-5DC669CF6B4B}" type="parTrans" cxnId="{17457616-46AA-4E14-B350-08A3524E559C}">
      <dgm:prSet/>
      <dgm:spPr/>
      <dgm:t>
        <a:bodyPr/>
        <a:lstStyle/>
        <a:p>
          <a:endParaRPr lang="en-IN"/>
        </a:p>
      </dgm:t>
    </dgm:pt>
    <dgm:pt modelId="{ACD7D5A2-EDCC-44B7-8F40-02D4B84CD310}" type="sibTrans" cxnId="{17457616-46AA-4E14-B350-08A3524E559C}">
      <dgm:prSet/>
      <dgm:spPr/>
      <dgm:t>
        <a:bodyPr/>
        <a:lstStyle/>
        <a:p>
          <a:endParaRPr lang="en-IN"/>
        </a:p>
      </dgm:t>
    </dgm:pt>
    <dgm:pt modelId="{F23DFEA2-AAAF-4452-8E64-B8A5B649DA37}">
      <dgm:prSet phldrT="[Text]"/>
      <dgm:spPr>
        <a:solidFill>
          <a:srgbClr val="B5B9C7"/>
        </a:solidFill>
      </dgm:spPr>
      <dgm:t>
        <a:bodyPr/>
        <a:lstStyle/>
        <a:p>
          <a:r>
            <a:rPr lang="en-US" dirty="0" smtClean="0"/>
            <a:t>Health food</a:t>
          </a:r>
          <a:endParaRPr lang="en-IN" dirty="0"/>
        </a:p>
      </dgm:t>
    </dgm:pt>
    <dgm:pt modelId="{328B0DBF-8CC0-40A6-B6D4-9CF7A48A91D5}" type="parTrans" cxnId="{1DA09BA9-82D4-4C38-9EA2-00E3986EC6A2}">
      <dgm:prSet/>
      <dgm:spPr/>
      <dgm:t>
        <a:bodyPr/>
        <a:lstStyle/>
        <a:p>
          <a:endParaRPr lang="en-IN"/>
        </a:p>
      </dgm:t>
    </dgm:pt>
    <dgm:pt modelId="{112185F1-FD85-4A2F-A3A6-931CC78A92CB}" type="sibTrans" cxnId="{1DA09BA9-82D4-4C38-9EA2-00E3986EC6A2}">
      <dgm:prSet/>
      <dgm:spPr/>
      <dgm:t>
        <a:bodyPr/>
        <a:lstStyle/>
        <a:p>
          <a:endParaRPr lang="en-IN"/>
        </a:p>
      </dgm:t>
    </dgm:pt>
    <dgm:pt modelId="{5D3C4149-9602-48DA-9006-0896D5CCDF28}">
      <dgm:prSet phldrT="[Text]"/>
      <dgm:spPr>
        <a:solidFill>
          <a:srgbClr val="D4D4DF"/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Energy food</a:t>
          </a:r>
          <a:endParaRPr lang="en-IN" dirty="0">
            <a:solidFill>
              <a:schemeClr val="bg1">
                <a:lumMod val="50000"/>
              </a:schemeClr>
            </a:solidFill>
          </a:endParaRPr>
        </a:p>
      </dgm:t>
    </dgm:pt>
    <dgm:pt modelId="{587970D7-EAE1-4833-9E44-26A555A451D6}" type="parTrans" cxnId="{1ADC114D-CB96-405D-B9CA-6738C3E38799}">
      <dgm:prSet/>
      <dgm:spPr/>
      <dgm:t>
        <a:bodyPr/>
        <a:lstStyle/>
        <a:p>
          <a:endParaRPr lang="en-IN"/>
        </a:p>
      </dgm:t>
    </dgm:pt>
    <dgm:pt modelId="{A8CC82BD-98BB-4E22-9433-9F1F354F00E8}" type="sibTrans" cxnId="{1ADC114D-CB96-405D-B9CA-6738C3E38799}">
      <dgm:prSet/>
      <dgm:spPr/>
      <dgm:t>
        <a:bodyPr/>
        <a:lstStyle/>
        <a:p>
          <a:endParaRPr lang="en-IN"/>
        </a:p>
      </dgm:t>
    </dgm:pt>
    <dgm:pt modelId="{28D9C71A-AE4F-41CE-A3AF-6A275A573274}" type="pres">
      <dgm:prSet presAssocID="{34BB9436-BEAD-45B7-8D46-F18E3C3589E1}" presName="compositeShape" presStyleCnt="0">
        <dgm:presLayoutVars>
          <dgm:chMax val="7"/>
          <dgm:dir/>
          <dgm:resizeHandles val="exact"/>
        </dgm:presLayoutVars>
      </dgm:prSet>
      <dgm:spPr/>
    </dgm:pt>
    <dgm:pt modelId="{4B64885A-2847-4EE6-8675-0786F80C9F04}" type="pres">
      <dgm:prSet presAssocID="{34BB9436-BEAD-45B7-8D46-F18E3C3589E1}" presName="wedge1" presStyleLbl="node1" presStyleIdx="0" presStyleCnt="3"/>
      <dgm:spPr/>
      <dgm:t>
        <a:bodyPr/>
        <a:lstStyle/>
        <a:p>
          <a:endParaRPr lang="en-IN"/>
        </a:p>
      </dgm:t>
    </dgm:pt>
    <dgm:pt modelId="{ECE084E5-CF70-420C-A8E6-BF3CCA1EA58A}" type="pres">
      <dgm:prSet presAssocID="{34BB9436-BEAD-45B7-8D46-F18E3C3589E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D01E00-4A7A-4750-B39C-72C09BC77853}" type="pres">
      <dgm:prSet presAssocID="{34BB9436-BEAD-45B7-8D46-F18E3C3589E1}" presName="wedge2" presStyleLbl="node1" presStyleIdx="1" presStyleCnt="3"/>
      <dgm:spPr/>
      <dgm:t>
        <a:bodyPr/>
        <a:lstStyle/>
        <a:p>
          <a:endParaRPr lang="en-IN"/>
        </a:p>
      </dgm:t>
    </dgm:pt>
    <dgm:pt modelId="{EDA48256-448E-4A4D-BFF1-8D1C7E16D479}" type="pres">
      <dgm:prSet presAssocID="{34BB9436-BEAD-45B7-8D46-F18E3C3589E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9E5896-6329-410B-AA97-F3A657908DF2}" type="pres">
      <dgm:prSet presAssocID="{34BB9436-BEAD-45B7-8D46-F18E3C3589E1}" presName="wedge3" presStyleLbl="node1" presStyleIdx="2" presStyleCnt="3"/>
      <dgm:spPr/>
      <dgm:t>
        <a:bodyPr/>
        <a:lstStyle/>
        <a:p>
          <a:endParaRPr lang="en-IN"/>
        </a:p>
      </dgm:t>
    </dgm:pt>
    <dgm:pt modelId="{437FD08D-0039-44B3-8766-69C8652261D0}" type="pres">
      <dgm:prSet presAssocID="{34BB9436-BEAD-45B7-8D46-F18E3C3589E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92073FE-1D9F-4E69-BA14-29539D04B609}" type="presOf" srcId="{F23DFEA2-AAAF-4452-8E64-B8A5B649DA37}" destId="{0DD01E00-4A7A-4750-B39C-72C09BC77853}" srcOrd="0" destOrd="0" presId="urn:microsoft.com/office/officeart/2005/8/layout/chart3"/>
    <dgm:cxn modelId="{1DA09BA9-82D4-4C38-9EA2-00E3986EC6A2}" srcId="{34BB9436-BEAD-45B7-8D46-F18E3C3589E1}" destId="{F23DFEA2-AAAF-4452-8E64-B8A5B649DA37}" srcOrd="1" destOrd="0" parTransId="{328B0DBF-8CC0-40A6-B6D4-9CF7A48A91D5}" sibTransId="{112185F1-FD85-4A2F-A3A6-931CC78A92CB}"/>
    <dgm:cxn modelId="{899C0761-0A62-49FA-9C78-1B962C912C14}" type="presOf" srcId="{F23DFEA2-AAAF-4452-8E64-B8A5B649DA37}" destId="{EDA48256-448E-4A4D-BFF1-8D1C7E16D479}" srcOrd="1" destOrd="0" presId="urn:microsoft.com/office/officeart/2005/8/layout/chart3"/>
    <dgm:cxn modelId="{4D44D813-0829-43A2-B2C1-AED531B41771}" type="presOf" srcId="{5D3C4149-9602-48DA-9006-0896D5CCDF28}" destId="{437FD08D-0039-44B3-8766-69C8652261D0}" srcOrd="1" destOrd="0" presId="urn:microsoft.com/office/officeart/2005/8/layout/chart3"/>
    <dgm:cxn modelId="{1ADC114D-CB96-405D-B9CA-6738C3E38799}" srcId="{34BB9436-BEAD-45B7-8D46-F18E3C3589E1}" destId="{5D3C4149-9602-48DA-9006-0896D5CCDF28}" srcOrd="2" destOrd="0" parTransId="{587970D7-EAE1-4833-9E44-26A555A451D6}" sibTransId="{A8CC82BD-98BB-4E22-9433-9F1F354F00E8}"/>
    <dgm:cxn modelId="{8060AC39-AFF6-4853-B2B5-7835B8F843CB}" type="presOf" srcId="{5D3C4149-9602-48DA-9006-0896D5CCDF28}" destId="{3F9E5896-6329-410B-AA97-F3A657908DF2}" srcOrd="0" destOrd="0" presId="urn:microsoft.com/office/officeart/2005/8/layout/chart3"/>
    <dgm:cxn modelId="{93ABBB72-4C7A-4F25-8A50-74A59A7C99BB}" type="presOf" srcId="{0DD5486A-5361-4F45-BA89-EAEC7A76CA28}" destId="{4B64885A-2847-4EE6-8675-0786F80C9F04}" srcOrd="0" destOrd="0" presId="urn:microsoft.com/office/officeart/2005/8/layout/chart3"/>
    <dgm:cxn modelId="{F0F1DC5D-9EE1-4686-89F6-CFF6FB0F9574}" type="presOf" srcId="{34BB9436-BEAD-45B7-8D46-F18E3C3589E1}" destId="{28D9C71A-AE4F-41CE-A3AF-6A275A573274}" srcOrd="0" destOrd="0" presId="urn:microsoft.com/office/officeart/2005/8/layout/chart3"/>
    <dgm:cxn modelId="{17457616-46AA-4E14-B350-08A3524E559C}" srcId="{34BB9436-BEAD-45B7-8D46-F18E3C3589E1}" destId="{0DD5486A-5361-4F45-BA89-EAEC7A76CA28}" srcOrd="0" destOrd="0" parTransId="{FD693952-C2EE-48E7-9ABF-5DC669CF6B4B}" sibTransId="{ACD7D5A2-EDCC-44B7-8F40-02D4B84CD310}"/>
    <dgm:cxn modelId="{44C773EF-D6BB-414A-AB97-4A9317FC376B}" type="presOf" srcId="{0DD5486A-5361-4F45-BA89-EAEC7A76CA28}" destId="{ECE084E5-CF70-420C-A8E6-BF3CCA1EA58A}" srcOrd="1" destOrd="0" presId="urn:microsoft.com/office/officeart/2005/8/layout/chart3"/>
    <dgm:cxn modelId="{3E153DE3-79BB-48C7-932F-F432DA845365}" type="presParOf" srcId="{28D9C71A-AE4F-41CE-A3AF-6A275A573274}" destId="{4B64885A-2847-4EE6-8675-0786F80C9F04}" srcOrd="0" destOrd="0" presId="urn:microsoft.com/office/officeart/2005/8/layout/chart3"/>
    <dgm:cxn modelId="{7E3A5C81-1C80-4793-8987-5B66D933466C}" type="presParOf" srcId="{28D9C71A-AE4F-41CE-A3AF-6A275A573274}" destId="{ECE084E5-CF70-420C-A8E6-BF3CCA1EA58A}" srcOrd="1" destOrd="0" presId="urn:microsoft.com/office/officeart/2005/8/layout/chart3"/>
    <dgm:cxn modelId="{CD474F5A-A339-4474-B108-C9320F3CA8F0}" type="presParOf" srcId="{28D9C71A-AE4F-41CE-A3AF-6A275A573274}" destId="{0DD01E00-4A7A-4750-B39C-72C09BC77853}" srcOrd="2" destOrd="0" presId="urn:microsoft.com/office/officeart/2005/8/layout/chart3"/>
    <dgm:cxn modelId="{A13DC94B-794F-4CAB-A093-300B2C2A99F4}" type="presParOf" srcId="{28D9C71A-AE4F-41CE-A3AF-6A275A573274}" destId="{EDA48256-448E-4A4D-BFF1-8D1C7E16D479}" srcOrd="3" destOrd="0" presId="urn:microsoft.com/office/officeart/2005/8/layout/chart3"/>
    <dgm:cxn modelId="{08850C66-76CC-476B-BCA5-7AEB4DDEE2D2}" type="presParOf" srcId="{28D9C71A-AE4F-41CE-A3AF-6A275A573274}" destId="{3F9E5896-6329-410B-AA97-F3A657908DF2}" srcOrd="4" destOrd="0" presId="urn:microsoft.com/office/officeart/2005/8/layout/chart3"/>
    <dgm:cxn modelId="{9B2E52C0-25A8-40F0-BC5F-0CC91A0D9044}" type="presParOf" srcId="{28D9C71A-AE4F-41CE-A3AF-6A275A573274}" destId="{437FD08D-0039-44B3-8766-69C8652261D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BB9436-BEAD-45B7-8D46-F18E3C3589E1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0DD5486A-5361-4F45-BA89-EAEC7A76CA28}">
      <dgm:prSet phldrT="[Text]"/>
      <dgm:spPr>
        <a:solidFill>
          <a:srgbClr val="857154"/>
        </a:solidFill>
      </dgm:spPr>
      <dgm:t>
        <a:bodyPr/>
        <a:lstStyle/>
        <a:p>
          <a:r>
            <a:rPr lang="en-US" dirty="0" smtClean="0"/>
            <a:t>Baby food</a:t>
          </a:r>
          <a:endParaRPr lang="en-IN" dirty="0"/>
        </a:p>
      </dgm:t>
    </dgm:pt>
    <dgm:pt modelId="{FD693952-C2EE-48E7-9ABF-5DC669CF6B4B}" type="parTrans" cxnId="{17457616-46AA-4E14-B350-08A3524E559C}">
      <dgm:prSet/>
      <dgm:spPr/>
      <dgm:t>
        <a:bodyPr/>
        <a:lstStyle/>
        <a:p>
          <a:endParaRPr lang="en-IN"/>
        </a:p>
      </dgm:t>
    </dgm:pt>
    <dgm:pt modelId="{ACD7D5A2-EDCC-44B7-8F40-02D4B84CD310}" type="sibTrans" cxnId="{17457616-46AA-4E14-B350-08A3524E559C}">
      <dgm:prSet/>
      <dgm:spPr/>
      <dgm:t>
        <a:bodyPr/>
        <a:lstStyle/>
        <a:p>
          <a:endParaRPr lang="en-IN"/>
        </a:p>
      </dgm:t>
    </dgm:pt>
    <dgm:pt modelId="{F23DFEA2-AAAF-4452-8E64-B8A5B649DA37}">
      <dgm:prSet phldrT="[Text]"/>
      <dgm:spPr>
        <a:solidFill>
          <a:srgbClr val="C7A58C"/>
        </a:solidFill>
      </dgm:spPr>
      <dgm:t>
        <a:bodyPr/>
        <a:lstStyle/>
        <a:p>
          <a:r>
            <a:rPr lang="en-US" dirty="0" smtClean="0"/>
            <a:t>Health food</a:t>
          </a:r>
          <a:endParaRPr lang="en-IN" dirty="0"/>
        </a:p>
      </dgm:t>
    </dgm:pt>
    <dgm:pt modelId="{328B0DBF-8CC0-40A6-B6D4-9CF7A48A91D5}" type="parTrans" cxnId="{1DA09BA9-82D4-4C38-9EA2-00E3986EC6A2}">
      <dgm:prSet/>
      <dgm:spPr/>
      <dgm:t>
        <a:bodyPr/>
        <a:lstStyle/>
        <a:p>
          <a:endParaRPr lang="en-IN"/>
        </a:p>
      </dgm:t>
    </dgm:pt>
    <dgm:pt modelId="{112185F1-FD85-4A2F-A3A6-931CC78A92CB}" type="sibTrans" cxnId="{1DA09BA9-82D4-4C38-9EA2-00E3986EC6A2}">
      <dgm:prSet/>
      <dgm:spPr/>
      <dgm:t>
        <a:bodyPr/>
        <a:lstStyle/>
        <a:p>
          <a:endParaRPr lang="en-IN"/>
        </a:p>
      </dgm:t>
    </dgm:pt>
    <dgm:pt modelId="{5D3C4149-9602-48DA-9006-0896D5CCDF28}">
      <dgm:prSet phldrT="[Text]"/>
      <dgm:spPr>
        <a:solidFill>
          <a:srgbClr val="E5D5C9"/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Energy food</a:t>
          </a:r>
          <a:endParaRPr lang="en-IN" dirty="0">
            <a:solidFill>
              <a:schemeClr val="bg1">
                <a:lumMod val="50000"/>
              </a:schemeClr>
            </a:solidFill>
          </a:endParaRPr>
        </a:p>
      </dgm:t>
    </dgm:pt>
    <dgm:pt modelId="{587970D7-EAE1-4833-9E44-26A555A451D6}" type="parTrans" cxnId="{1ADC114D-CB96-405D-B9CA-6738C3E38799}">
      <dgm:prSet/>
      <dgm:spPr/>
      <dgm:t>
        <a:bodyPr/>
        <a:lstStyle/>
        <a:p>
          <a:endParaRPr lang="en-IN"/>
        </a:p>
      </dgm:t>
    </dgm:pt>
    <dgm:pt modelId="{A8CC82BD-98BB-4E22-9433-9F1F354F00E8}" type="sibTrans" cxnId="{1ADC114D-CB96-405D-B9CA-6738C3E38799}">
      <dgm:prSet/>
      <dgm:spPr/>
      <dgm:t>
        <a:bodyPr/>
        <a:lstStyle/>
        <a:p>
          <a:endParaRPr lang="en-IN"/>
        </a:p>
      </dgm:t>
    </dgm:pt>
    <dgm:pt modelId="{28D9C71A-AE4F-41CE-A3AF-6A275A573274}" type="pres">
      <dgm:prSet presAssocID="{34BB9436-BEAD-45B7-8D46-F18E3C3589E1}" presName="compositeShape" presStyleCnt="0">
        <dgm:presLayoutVars>
          <dgm:chMax val="7"/>
          <dgm:dir/>
          <dgm:resizeHandles val="exact"/>
        </dgm:presLayoutVars>
      </dgm:prSet>
      <dgm:spPr/>
    </dgm:pt>
    <dgm:pt modelId="{4B64885A-2847-4EE6-8675-0786F80C9F04}" type="pres">
      <dgm:prSet presAssocID="{34BB9436-BEAD-45B7-8D46-F18E3C3589E1}" presName="wedge1" presStyleLbl="node1" presStyleIdx="0" presStyleCnt="3"/>
      <dgm:spPr/>
      <dgm:t>
        <a:bodyPr/>
        <a:lstStyle/>
        <a:p>
          <a:endParaRPr lang="en-IN"/>
        </a:p>
      </dgm:t>
    </dgm:pt>
    <dgm:pt modelId="{ECE084E5-CF70-420C-A8E6-BF3CCA1EA58A}" type="pres">
      <dgm:prSet presAssocID="{34BB9436-BEAD-45B7-8D46-F18E3C3589E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D01E00-4A7A-4750-B39C-72C09BC77853}" type="pres">
      <dgm:prSet presAssocID="{34BB9436-BEAD-45B7-8D46-F18E3C3589E1}" presName="wedge2" presStyleLbl="node1" presStyleIdx="1" presStyleCnt="3"/>
      <dgm:spPr/>
      <dgm:t>
        <a:bodyPr/>
        <a:lstStyle/>
        <a:p>
          <a:endParaRPr lang="en-IN"/>
        </a:p>
      </dgm:t>
    </dgm:pt>
    <dgm:pt modelId="{EDA48256-448E-4A4D-BFF1-8D1C7E16D479}" type="pres">
      <dgm:prSet presAssocID="{34BB9436-BEAD-45B7-8D46-F18E3C3589E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9E5896-6329-410B-AA97-F3A657908DF2}" type="pres">
      <dgm:prSet presAssocID="{34BB9436-BEAD-45B7-8D46-F18E3C3589E1}" presName="wedge3" presStyleLbl="node1" presStyleIdx="2" presStyleCnt="3"/>
      <dgm:spPr/>
      <dgm:t>
        <a:bodyPr/>
        <a:lstStyle/>
        <a:p>
          <a:endParaRPr lang="en-IN"/>
        </a:p>
      </dgm:t>
    </dgm:pt>
    <dgm:pt modelId="{437FD08D-0039-44B3-8766-69C8652261D0}" type="pres">
      <dgm:prSet presAssocID="{34BB9436-BEAD-45B7-8D46-F18E3C3589E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DA09BA9-82D4-4C38-9EA2-00E3986EC6A2}" srcId="{34BB9436-BEAD-45B7-8D46-F18E3C3589E1}" destId="{F23DFEA2-AAAF-4452-8E64-B8A5B649DA37}" srcOrd="1" destOrd="0" parTransId="{328B0DBF-8CC0-40A6-B6D4-9CF7A48A91D5}" sibTransId="{112185F1-FD85-4A2F-A3A6-931CC78A92CB}"/>
    <dgm:cxn modelId="{0F02BC0B-9C2B-403B-B1E2-E69F53102363}" type="presOf" srcId="{0DD5486A-5361-4F45-BA89-EAEC7A76CA28}" destId="{ECE084E5-CF70-420C-A8E6-BF3CCA1EA58A}" srcOrd="1" destOrd="0" presId="urn:microsoft.com/office/officeart/2005/8/layout/chart3"/>
    <dgm:cxn modelId="{1ADC114D-CB96-405D-B9CA-6738C3E38799}" srcId="{34BB9436-BEAD-45B7-8D46-F18E3C3589E1}" destId="{5D3C4149-9602-48DA-9006-0896D5CCDF28}" srcOrd="2" destOrd="0" parTransId="{587970D7-EAE1-4833-9E44-26A555A451D6}" sibTransId="{A8CC82BD-98BB-4E22-9433-9F1F354F00E8}"/>
    <dgm:cxn modelId="{BB3F4F33-03AE-4E0D-81AA-4357DC4E0619}" type="presOf" srcId="{34BB9436-BEAD-45B7-8D46-F18E3C3589E1}" destId="{28D9C71A-AE4F-41CE-A3AF-6A275A573274}" srcOrd="0" destOrd="0" presId="urn:microsoft.com/office/officeart/2005/8/layout/chart3"/>
    <dgm:cxn modelId="{D17C3C17-08A3-45E8-AA6E-C6C3E76BB10C}" type="presOf" srcId="{5D3C4149-9602-48DA-9006-0896D5CCDF28}" destId="{437FD08D-0039-44B3-8766-69C8652261D0}" srcOrd="1" destOrd="0" presId="urn:microsoft.com/office/officeart/2005/8/layout/chart3"/>
    <dgm:cxn modelId="{09AAAE8D-785F-48CE-BFA2-8D3CE55F4811}" type="presOf" srcId="{0DD5486A-5361-4F45-BA89-EAEC7A76CA28}" destId="{4B64885A-2847-4EE6-8675-0786F80C9F04}" srcOrd="0" destOrd="0" presId="urn:microsoft.com/office/officeart/2005/8/layout/chart3"/>
    <dgm:cxn modelId="{EB412724-01D4-44BA-AD8F-2E86CB05B760}" type="presOf" srcId="{5D3C4149-9602-48DA-9006-0896D5CCDF28}" destId="{3F9E5896-6329-410B-AA97-F3A657908DF2}" srcOrd="0" destOrd="0" presId="urn:microsoft.com/office/officeart/2005/8/layout/chart3"/>
    <dgm:cxn modelId="{5292FBBF-2544-4756-B5CB-168FD1B23F5F}" type="presOf" srcId="{F23DFEA2-AAAF-4452-8E64-B8A5B649DA37}" destId="{0DD01E00-4A7A-4750-B39C-72C09BC77853}" srcOrd="0" destOrd="0" presId="urn:microsoft.com/office/officeart/2005/8/layout/chart3"/>
    <dgm:cxn modelId="{17457616-46AA-4E14-B350-08A3524E559C}" srcId="{34BB9436-BEAD-45B7-8D46-F18E3C3589E1}" destId="{0DD5486A-5361-4F45-BA89-EAEC7A76CA28}" srcOrd="0" destOrd="0" parTransId="{FD693952-C2EE-48E7-9ABF-5DC669CF6B4B}" sibTransId="{ACD7D5A2-EDCC-44B7-8F40-02D4B84CD310}"/>
    <dgm:cxn modelId="{47B0C5D2-F685-4325-B8C3-C0A971BF1DD0}" type="presOf" srcId="{F23DFEA2-AAAF-4452-8E64-B8A5B649DA37}" destId="{EDA48256-448E-4A4D-BFF1-8D1C7E16D479}" srcOrd="1" destOrd="0" presId="urn:microsoft.com/office/officeart/2005/8/layout/chart3"/>
    <dgm:cxn modelId="{A2982BD0-E5F0-4407-8A7A-0C28208BA336}" type="presParOf" srcId="{28D9C71A-AE4F-41CE-A3AF-6A275A573274}" destId="{4B64885A-2847-4EE6-8675-0786F80C9F04}" srcOrd="0" destOrd="0" presId="urn:microsoft.com/office/officeart/2005/8/layout/chart3"/>
    <dgm:cxn modelId="{F08B07EC-CD16-43A8-9EE5-B671D149D064}" type="presParOf" srcId="{28D9C71A-AE4F-41CE-A3AF-6A275A573274}" destId="{ECE084E5-CF70-420C-A8E6-BF3CCA1EA58A}" srcOrd="1" destOrd="0" presId="urn:microsoft.com/office/officeart/2005/8/layout/chart3"/>
    <dgm:cxn modelId="{2A76A436-01C2-4C49-83E1-51BCD05880C1}" type="presParOf" srcId="{28D9C71A-AE4F-41CE-A3AF-6A275A573274}" destId="{0DD01E00-4A7A-4750-B39C-72C09BC77853}" srcOrd="2" destOrd="0" presId="urn:microsoft.com/office/officeart/2005/8/layout/chart3"/>
    <dgm:cxn modelId="{5AEB42F9-1B59-4A17-9CB3-0E623096722B}" type="presParOf" srcId="{28D9C71A-AE4F-41CE-A3AF-6A275A573274}" destId="{EDA48256-448E-4A4D-BFF1-8D1C7E16D479}" srcOrd="3" destOrd="0" presId="urn:microsoft.com/office/officeart/2005/8/layout/chart3"/>
    <dgm:cxn modelId="{40AD515E-AB86-4FC3-ABC6-8C360540D385}" type="presParOf" srcId="{28D9C71A-AE4F-41CE-A3AF-6A275A573274}" destId="{3F9E5896-6329-410B-AA97-F3A657908DF2}" srcOrd="4" destOrd="0" presId="urn:microsoft.com/office/officeart/2005/8/layout/chart3"/>
    <dgm:cxn modelId="{0C147820-B76D-45EF-AC4E-E1DAB15A7612}" type="presParOf" srcId="{28D9C71A-AE4F-41CE-A3AF-6A275A573274}" destId="{437FD08D-0039-44B3-8766-69C8652261D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CFC8-B18F-4713-9CEC-D340F5FFA560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4589753" y="277822"/>
        <a:ext cx="1336093" cy="1336093"/>
      </dsp:txXfrm>
    </dsp:sp>
    <dsp:sp modelId="{E7B01DB1-FCE0-43E7-8790-B686E119F88A}">
      <dsp:nvSpPr>
        <dsp:cNvPr id="0" name=""/>
        <dsp:cNvSpPr/>
      </dsp:nvSpPr>
      <dsp:spPr>
        <a:xfrm rot="3600000">
          <a:off x="5708792" y="1911136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700" kern="1200"/>
        </a:p>
      </dsp:txBody>
      <dsp:txXfrm>
        <a:off x="5746578" y="1973233"/>
        <a:ext cx="352665" cy="382627"/>
      </dsp:txXfrm>
    </dsp:sp>
    <dsp:sp modelId="{5C10620A-66D0-4120-A4CA-69FEC5B0BA5E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6009803" y="2737421"/>
        <a:ext cx="1336093" cy="1336093"/>
      </dsp:txXfrm>
    </dsp:sp>
    <dsp:sp modelId="{98BDCCA1-A1F4-45CE-8319-09FC6DF93A24}">
      <dsp:nvSpPr>
        <dsp:cNvPr id="0" name=""/>
        <dsp:cNvSpPr/>
      </dsp:nvSpPr>
      <dsp:spPr>
        <a:xfrm rot="10800000">
          <a:off x="5005897" y="2803307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700" kern="1200"/>
        </a:p>
      </dsp:txBody>
      <dsp:txXfrm rot="10800000">
        <a:off x="5157039" y="2930850"/>
        <a:ext cx="352665" cy="382627"/>
      </dsp:txXfrm>
    </dsp:sp>
    <dsp:sp modelId="{1C57EC0E-3CD7-42B4-AE2D-BE10EF772555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3169702" y="2737421"/>
        <a:ext cx="1336093" cy="1336093"/>
      </dsp:txXfrm>
    </dsp:sp>
    <dsp:sp modelId="{768DAACA-D609-49F8-9BDF-4F348C9C5287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700" kern="1200"/>
        </a:p>
      </dsp:txBody>
      <dsp:txXfrm>
        <a:off x="4326527" y="2062149"/>
        <a:ext cx="352665" cy="382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CFC8-B18F-4713-9CEC-D340F5FFA560}">
      <dsp:nvSpPr>
        <dsp:cNvPr id="0" name=""/>
        <dsp:cNvSpPr/>
      </dsp:nvSpPr>
      <dsp:spPr>
        <a:xfrm>
          <a:off x="3464642" y="-171430"/>
          <a:ext cx="1213337" cy="1260720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3642331" y="13198"/>
        <a:ext cx="857959" cy="891464"/>
      </dsp:txXfrm>
    </dsp:sp>
    <dsp:sp modelId="{E7B01DB1-FCE0-43E7-8790-B686E119F88A}">
      <dsp:nvSpPr>
        <dsp:cNvPr id="0" name=""/>
        <dsp:cNvSpPr/>
      </dsp:nvSpPr>
      <dsp:spPr>
        <a:xfrm rot="900000">
          <a:off x="4668316" y="449232"/>
          <a:ext cx="54458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4668594" y="517902"/>
        <a:ext cx="38121" cy="212353"/>
      </dsp:txXfrm>
    </dsp:sp>
    <dsp:sp modelId="{F340CC7A-FBCD-48A1-B0DC-19A9ABA52781}">
      <dsp:nvSpPr>
        <dsp:cNvPr id="0" name=""/>
        <dsp:cNvSpPr/>
      </dsp:nvSpPr>
      <dsp:spPr>
        <a:xfrm>
          <a:off x="4716103" y="249572"/>
          <a:ext cx="1061389" cy="1048655"/>
        </a:xfrm>
        <a:prstGeom prst="ellipse">
          <a:avLst/>
        </a:prstGeom>
        <a:solidFill>
          <a:srgbClr val="FF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</dsp:txBody>
      <dsp:txXfrm>
        <a:off x="4871540" y="403144"/>
        <a:ext cx="750515" cy="741511"/>
      </dsp:txXfrm>
    </dsp:sp>
    <dsp:sp modelId="{E2D3AB49-9D2E-45B4-ACDB-CEEE38CB5C79}">
      <dsp:nvSpPr>
        <dsp:cNvPr id="0" name=""/>
        <dsp:cNvSpPr/>
      </dsp:nvSpPr>
      <dsp:spPr>
        <a:xfrm rot="2700000">
          <a:off x="5619163" y="1025479"/>
          <a:ext cx="112349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5624099" y="1084346"/>
        <a:ext cx="78644" cy="212353"/>
      </dsp:txXfrm>
    </dsp:sp>
    <dsp:sp modelId="{1A278EED-67DC-4B48-8F46-A73B62A48C3F}">
      <dsp:nvSpPr>
        <dsp:cNvPr id="0" name=""/>
        <dsp:cNvSpPr/>
      </dsp:nvSpPr>
      <dsp:spPr>
        <a:xfrm>
          <a:off x="5576620" y="1110088"/>
          <a:ext cx="1061389" cy="1048655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</dsp:txBody>
      <dsp:txXfrm>
        <a:off x="5732057" y="1263660"/>
        <a:ext cx="750515" cy="741511"/>
      </dsp:txXfrm>
    </dsp:sp>
    <dsp:sp modelId="{75F9FAB7-1B58-4576-A936-4983EAEEAC0F}">
      <dsp:nvSpPr>
        <dsp:cNvPr id="0" name=""/>
        <dsp:cNvSpPr/>
      </dsp:nvSpPr>
      <dsp:spPr>
        <a:xfrm rot="4500000">
          <a:off x="6206078" y="2042773"/>
          <a:ext cx="116143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6218990" y="2096729"/>
        <a:ext cx="81300" cy="212353"/>
      </dsp:txXfrm>
    </dsp:sp>
    <dsp:sp modelId="{B998424E-EC4D-4888-B99C-4B8E91DE500B}">
      <dsp:nvSpPr>
        <dsp:cNvPr id="0" name=""/>
        <dsp:cNvSpPr/>
      </dsp:nvSpPr>
      <dsp:spPr>
        <a:xfrm>
          <a:off x="5891591" y="2285576"/>
          <a:ext cx="1061389" cy="1048655"/>
        </a:xfrm>
        <a:prstGeom prst="ellipse">
          <a:avLst/>
        </a:prstGeom>
        <a:solidFill>
          <a:srgbClr val="99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</dsp:txBody>
      <dsp:txXfrm>
        <a:off x="6047028" y="2439148"/>
        <a:ext cx="750515" cy="741511"/>
      </dsp:txXfrm>
    </dsp:sp>
    <dsp:sp modelId="{589668F9-5508-4CBE-8450-8FA53DC90E82}">
      <dsp:nvSpPr>
        <dsp:cNvPr id="0" name=""/>
        <dsp:cNvSpPr/>
      </dsp:nvSpPr>
      <dsp:spPr>
        <a:xfrm rot="6300000">
          <a:off x="6256469" y="3169567"/>
          <a:ext cx="44055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6264787" y="3233968"/>
        <a:ext cx="30839" cy="212353"/>
      </dsp:txXfrm>
    </dsp:sp>
    <dsp:sp modelId="{5C10620A-66D0-4120-A4CA-69FEC5B0BA5E}">
      <dsp:nvSpPr>
        <dsp:cNvPr id="0" name=""/>
        <dsp:cNvSpPr/>
      </dsp:nvSpPr>
      <dsp:spPr>
        <a:xfrm>
          <a:off x="5500646" y="3355030"/>
          <a:ext cx="1213337" cy="1260720"/>
        </a:xfrm>
        <a:prstGeom prst="ellipse">
          <a:avLst/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5678335" y="3539658"/>
        <a:ext cx="857959" cy="891464"/>
      </dsp:txXfrm>
    </dsp:sp>
    <dsp:sp modelId="{98BDCCA1-A1F4-45CE-8319-09FC6DF93A24}">
      <dsp:nvSpPr>
        <dsp:cNvPr id="0" name=""/>
        <dsp:cNvSpPr/>
      </dsp:nvSpPr>
      <dsp:spPr>
        <a:xfrm rot="8100000">
          <a:off x="5621024" y="4269996"/>
          <a:ext cx="49449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5633686" y="4335535"/>
        <a:ext cx="34614" cy="212353"/>
      </dsp:txXfrm>
    </dsp:sp>
    <dsp:sp modelId="{96B4474B-591A-4FE3-81D8-043E180F14F3}">
      <dsp:nvSpPr>
        <dsp:cNvPr id="0" name=""/>
        <dsp:cNvSpPr/>
      </dsp:nvSpPr>
      <dsp:spPr>
        <a:xfrm>
          <a:off x="4716103" y="4321579"/>
          <a:ext cx="1061389" cy="1048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</dsp:txBody>
      <dsp:txXfrm>
        <a:off x="4871540" y="4475151"/>
        <a:ext cx="750515" cy="741511"/>
      </dsp:txXfrm>
    </dsp:sp>
    <dsp:sp modelId="{7769D40F-81FD-4CF1-8CC0-668B4E7518A0}">
      <dsp:nvSpPr>
        <dsp:cNvPr id="0" name=""/>
        <dsp:cNvSpPr/>
      </dsp:nvSpPr>
      <dsp:spPr>
        <a:xfrm rot="9900000">
          <a:off x="4607073" y="4825824"/>
          <a:ext cx="108495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4639066" y="4892396"/>
        <a:ext cx="75947" cy="212353"/>
      </dsp:txXfrm>
    </dsp:sp>
    <dsp:sp modelId="{E22DDF9F-B442-42CC-9627-2E21535FF034}">
      <dsp:nvSpPr>
        <dsp:cNvPr id="0" name=""/>
        <dsp:cNvSpPr/>
      </dsp:nvSpPr>
      <dsp:spPr>
        <a:xfrm>
          <a:off x="3540616" y="4636550"/>
          <a:ext cx="1061389" cy="104865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</dsp:txBody>
      <dsp:txXfrm>
        <a:off x="3696053" y="4790122"/>
        <a:ext cx="750515" cy="741511"/>
      </dsp:txXfrm>
    </dsp:sp>
    <dsp:sp modelId="{B477AF92-5104-41D5-A2CA-F32A1B774D04}">
      <dsp:nvSpPr>
        <dsp:cNvPr id="0" name=""/>
        <dsp:cNvSpPr/>
      </dsp:nvSpPr>
      <dsp:spPr>
        <a:xfrm rot="11700000">
          <a:off x="3431586" y="4827039"/>
          <a:ext cx="108495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3463579" y="4902035"/>
        <a:ext cx="75947" cy="212353"/>
      </dsp:txXfrm>
    </dsp:sp>
    <dsp:sp modelId="{A60CFF31-1CF3-4BCD-89BF-EA6E045E7BD2}">
      <dsp:nvSpPr>
        <dsp:cNvPr id="0" name=""/>
        <dsp:cNvSpPr/>
      </dsp:nvSpPr>
      <dsp:spPr>
        <a:xfrm>
          <a:off x="2365129" y="4321579"/>
          <a:ext cx="1061389" cy="104865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</dsp:txBody>
      <dsp:txXfrm>
        <a:off x="2520566" y="4475151"/>
        <a:ext cx="750515" cy="741511"/>
      </dsp:txXfrm>
    </dsp:sp>
    <dsp:sp modelId="{6F7B07EC-8BB9-4C95-B333-92D45D12D858}">
      <dsp:nvSpPr>
        <dsp:cNvPr id="0" name=""/>
        <dsp:cNvSpPr/>
      </dsp:nvSpPr>
      <dsp:spPr>
        <a:xfrm rot="13500000">
          <a:off x="2473662" y="4271509"/>
          <a:ext cx="49449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2486324" y="4347538"/>
        <a:ext cx="34614" cy="212353"/>
      </dsp:txXfrm>
    </dsp:sp>
    <dsp:sp modelId="{1C57EC0E-3CD7-42B4-AE2D-BE10EF772555}">
      <dsp:nvSpPr>
        <dsp:cNvPr id="0" name=""/>
        <dsp:cNvSpPr/>
      </dsp:nvSpPr>
      <dsp:spPr>
        <a:xfrm>
          <a:off x="1428639" y="3355030"/>
          <a:ext cx="1213337" cy="1260720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1606328" y="3539658"/>
        <a:ext cx="857959" cy="891464"/>
      </dsp:txXfrm>
    </dsp:sp>
    <dsp:sp modelId="{768DAACA-D609-49F8-9BDF-4F348C9C5287}">
      <dsp:nvSpPr>
        <dsp:cNvPr id="0" name=""/>
        <dsp:cNvSpPr/>
      </dsp:nvSpPr>
      <dsp:spPr>
        <a:xfrm rot="15300000">
          <a:off x="1842590" y="3171408"/>
          <a:ext cx="44055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1850908" y="3248575"/>
        <a:ext cx="30839" cy="212353"/>
      </dsp:txXfrm>
    </dsp:sp>
    <dsp:sp modelId="{62F4F592-1F51-4984-B29F-D076855D6218}">
      <dsp:nvSpPr>
        <dsp:cNvPr id="0" name=""/>
        <dsp:cNvSpPr/>
      </dsp:nvSpPr>
      <dsp:spPr>
        <a:xfrm>
          <a:off x="1189642" y="2285576"/>
          <a:ext cx="1061389" cy="1048655"/>
        </a:xfrm>
        <a:prstGeom prst="ellipse">
          <a:avLst/>
        </a:prstGeom>
        <a:solidFill>
          <a:srgbClr val="FFB84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</dsp:txBody>
      <dsp:txXfrm>
        <a:off x="1345079" y="2439148"/>
        <a:ext cx="750515" cy="741511"/>
      </dsp:txXfrm>
    </dsp:sp>
    <dsp:sp modelId="{1CFED976-E6C0-4206-AC75-9B1B8F82D426}">
      <dsp:nvSpPr>
        <dsp:cNvPr id="0" name=""/>
        <dsp:cNvSpPr/>
      </dsp:nvSpPr>
      <dsp:spPr>
        <a:xfrm rot="17100000">
          <a:off x="1819100" y="2047625"/>
          <a:ext cx="116143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1832012" y="2135237"/>
        <a:ext cx="81300" cy="212353"/>
      </dsp:txXfrm>
    </dsp:sp>
    <dsp:sp modelId="{8B9D621C-3A35-4CC2-924B-B0DE7D70DED9}">
      <dsp:nvSpPr>
        <dsp:cNvPr id="0" name=""/>
        <dsp:cNvSpPr/>
      </dsp:nvSpPr>
      <dsp:spPr>
        <a:xfrm>
          <a:off x="1504613" y="1110088"/>
          <a:ext cx="1061389" cy="1048655"/>
        </a:xfrm>
        <a:prstGeom prst="ellipse">
          <a:avLst/>
        </a:prstGeom>
        <a:solidFill>
          <a:srgbClr val="FF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</dsp:txBody>
      <dsp:txXfrm>
        <a:off x="1660050" y="1263660"/>
        <a:ext cx="750515" cy="741511"/>
      </dsp:txXfrm>
    </dsp:sp>
    <dsp:sp modelId="{CFC5635D-8BB6-4881-981A-7E8854D97F25}">
      <dsp:nvSpPr>
        <dsp:cNvPr id="0" name=""/>
        <dsp:cNvSpPr/>
      </dsp:nvSpPr>
      <dsp:spPr>
        <a:xfrm rot="18900000">
          <a:off x="2407673" y="1028916"/>
          <a:ext cx="112349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412609" y="1111617"/>
        <a:ext cx="78644" cy="212353"/>
      </dsp:txXfrm>
    </dsp:sp>
    <dsp:sp modelId="{2BB14884-8949-4C24-A4EE-C0C63E63783D}">
      <dsp:nvSpPr>
        <dsp:cNvPr id="0" name=""/>
        <dsp:cNvSpPr/>
      </dsp:nvSpPr>
      <dsp:spPr>
        <a:xfrm>
          <a:off x="2365129" y="249572"/>
          <a:ext cx="1061389" cy="1048655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</dsp:txBody>
      <dsp:txXfrm>
        <a:off x="2520566" y="403144"/>
        <a:ext cx="750515" cy="741511"/>
      </dsp:txXfrm>
    </dsp:sp>
    <dsp:sp modelId="{645A480E-A7A6-4647-863B-599BC179A1BF}">
      <dsp:nvSpPr>
        <dsp:cNvPr id="0" name=""/>
        <dsp:cNvSpPr/>
      </dsp:nvSpPr>
      <dsp:spPr>
        <a:xfrm rot="20700000">
          <a:off x="3417572" y="449841"/>
          <a:ext cx="54458" cy="35392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3417850" y="522739"/>
        <a:ext cx="38121" cy="212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CFC8-B18F-4713-9CEC-D340F5FFA560}">
      <dsp:nvSpPr>
        <dsp:cNvPr id="0" name=""/>
        <dsp:cNvSpPr/>
      </dsp:nvSpPr>
      <dsp:spPr>
        <a:xfrm>
          <a:off x="3207222" y="-158018"/>
          <a:ext cx="1123187" cy="1167050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3371709" y="12893"/>
        <a:ext cx="794213" cy="825228"/>
      </dsp:txXfrm>
    </dsp:sp>
    <dsp:sp modelId="{E7B01DB1-FCE0-43E7-8790-B686E119F88A}">
      <dsp:nvSpPr>
        <dsp:cNvPr id="0" name=""/>
        <dsp:cNvSpPr/>
      </dsp:nvSpPr>
      <dsp:spPr>
        <a:xfrm rot="900000">
          <a:off x="4321711" y="416784"/>
          <a:ext cx="51817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4321976" y="480297"/>
        <a:ext cx="36272" cy="196575"/>
      </dsp:txXfrm>
    </dsp:sp>
    <dsp:sp modelId="{F340CC7A-FBCD-48A1-B0DC-19A9ABA52781}">
      <dsp:nvSpPr>
        <dsp:cNvPr id="0" name=""/>
        <dsp:cNvSpPr/>
      </dsp:nvSpPr>
      <dsp:spPr>
        <a:xfrm>
          <a:off x="4367657" y="232229"/>
          <a:ext cx="982529" cy="970741"/>
        </a:xfrm>
        <a:prstGeom prst="ellipse">
          <a:avLst/>
        </a:prstGeom>
        <a:solidFill>
          <a:srgbClr val="FF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100" kern="1200"/>
        </a:p>
      </dsp:txBody>
      <dsp:txXfrm>
        <a:off x="4511545" y="374391"/>
        <a:ext cx="694753" cy="686417"/>
      </dsp:txXfrm>
    </dsp:sp>
    <dsp:sp modelId="{E2D3AB49-9D2E-45B4-ACDB-CEEE38CB5C79}">
      <dsp:nvSpPr>
        <dsp:cNvPr id="0" name=""/>
        <dsp:cNvSpPr/>
      </dsp:nvSpPr>
      <dsp:spPr>
        <a:xfrm rot="2700000">
          <a:off x="5203613" y="951181"/>
          <a:ext cx="105406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5208244" y="1005526"/>
        <a:ext cx="73784" cy="196575"/>
      </dsp:txXfrm>
    </dsp:sp>
    <dsp:sp modelId="{1A278EED-67DC-4B48-8F46-A73B62A48C3F}">
      <dsp:nvSpPr>
        <dsp:cNvPr id="0" name=""/>
        <dsp:cNvSpPr/>
      </dsp:nvSpPr>
      <dsp:spPr>
        <a:xfrm>
          <a:off x="5165670" y="1030242"/>
          <a:ext cx="982529" cy="970741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100" kern="1200"/>
        </a:p>
      </dsp:txBody>
      <dsp:txXfrm>
        <a:off x="5309558" y="1172404"/>
        <a:ext cx="694753" cy="686417"/>
      </dsp:txXfrm>
    </dsp:sp>
    <dsp:sp modelId="{75F9FAB7-1B58-4576-A936-4983EAEEAC0F}">
      <dsp:nvSpPr>
        <dsp:cNvPr id="0" name=""/>
        <dsp:cNvSpPr/>
      </dsp:nvSpPr>
      <dsp:spPr>
        <a:xfrm rot="4500000">
          <a:off x="5747912" y="1894577"/>
          <a:ext cx="108919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5760021" y="1944321"/>
        <a:ext cx="76243" cy="196575"/>
      </dsp:txXfrm>
    </dsp:sp>
    <dsp:sp modelId="{B998424E-EC4D-4888-B99C-4B8E91DE500B}">
      <dsp:nvSpPr>
        <dsp:cNvPr id="0" name=""/>
        <dsp:cNvSpPr/>
      </dsp:nvSpPr>
      <dsp:spPr>
        <a:xfrm>
          <a:off x="5457763" y="2120348"/>
          <a:ext cx="982529" cy="970741"/>
        </a:xfrm>
        <a:prstGeom prst="ellipse">
          <a:avLst/>
        </a:prstGeom>
        <a:solidFill>
          <a:srgbClr val="99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100" kern="1200"/>
        </a:p>
      </dsp:txBody>
      <dsp:txXfrm>
        <a:off x="5601651" y="2262510"/>
        <a:ext cx="694753" cy="686417"/>
      </dsp:txXfrm>
    </dsp:sp>
    <dsp:sp modelId="{589668F9-5508-4CBE-8450-8FA53DC90E82}">
      <dsp:nvSpPr>
        <dsp:cNvPr id="0" name=""/>
        <dsp:cNvSpPr/>
      </dsp:nvSpPr>
      <dsp:spPr>
        <a:xfrm rot="6300000">
          <a:off x="5794575" y="2939608"/>
          <a:ext cx="42187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5802541" y="2999021"/>
        <a:ext cx="29531" cy="196575"/>
      </dsp:txXfrm>
    </dsp:sp>
    <dsp:sp modelId="{5C10620A-66D0-4120-A4CA-69FEC5B0BA5E}">
      <dsp:nvSpPr>
        <dsp:cNvPr id="0" name=""/>
        <dsp:cNvSpPr/>
      </dsp:nvSpPr>
      <dsp:spPr>
        <a:xfrm>
          <a:off x="5095341" y="3112299"/>
          <a:ext cx="1123187" cy="1167050"/>
        </a:xfrm>
        <a:prstGeom prst="ellipse">
          <a:avLst/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5259828" y="3283210"/>
        <a:ext cx="794213" cy="825228"/>
      </dsp:txXfrm>
    </dsp:sp>
    <dsp:sp modelId="{98BDCCA1-A1F4-45CE-8319-09FC6DF93A24}">
      <dsp:nvSpPr>
        <dsp:cNvPr id="0" name=""/>
        <dsp:cNvSpPr/>
      </dsp:nvSpPr>
      <dsp:spPr>
        <a:xfrm rot="8100000">
          <a:off x="5205378" y="3959979"/>
          <a:ext cx="47179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5217459" y="4020500"/>
        <a:ext cx="33025" cy="196575"/>
      </dsp:txXfrm>
    </dsp:sp>
    <dsp:sp modelId="{96B4474B-591A-4FE3-81D8-043E180F14F3}">
      <dsp:nvSpPr>
        <dsp:cNvPr id="0" name=""/>
        <dsp:cNvSpPr/>
      </dsp:nvSpPr>
      <dsp:spPr>
        <a:xfrm>
          <a:off x="4367657" y="4008466"/>
          <a:ext cx="982529" cy="970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100" kern="1200"/>
        </a:p>
      </dsp:txBody>
      <dsp:txXfrm>
        <a:off x="4511545" y="4150628"/>
        <a:ext cx="694753" cy="686417"/>
      </dsp:txXfrm>
    </dsp:sp>
    <dsp:sp modelId="{7769D40F-81FD-4CF1-8CC0-668B4E7518A0}">
      <dsp:nvSpPr>
        <dsp:cNvPr id="0" name=""/>
        <dsp:cNvSpPr/>
      </dsp:nvSpPr>
      <dsp:spPr>
        <a:xfrm rot="9900000">
          <a:off x="4265077" y="4475501"/>
          <a:ext cx="101839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4295108" y="4537072"/>
        <a:ext cx="71287" cy="196575"/>
      </dsp:txXfrm>
    </dsp:sp>
    <dsp:sp modelId="{E22DDF9F-B442-42CC-9627-2E21535FF034}">
      <dsp:nvSpPr>
        <dsp:cNvPr id="0" name=""/>
        <dsp:cNvSpPr/>
      </dsp:nvSpPr>
      <dsp:spPr>
        <a:xfrm>
          <a:off x="3277551" y="4300559"/>
          <a:ext cx="982529" cy="97074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100" kern="1200"/>
        </a:p>
      </dsp:txBody>
      <dsp:txXfrm>
        <a:off x="3421439" y="4442721"/>
        <a:ext cx="694753" cy="686417"/>
      </dsp:txXfrm>
    </dsp:sp>
    <dsp:sp modelId="{B477AF92-5104-41D5-A2CA-F32A1B774D04}">
      <dsp:nvSpPr>
        <dsp:cNvPr id="0" name=""/>
        <dsp:cNvSpPr/>
      </dsp:nvSpPr>
      <dsp:spPr>
        <a:xfrm rot="11700000">
          <a:off x="3174971" y="4476641"/>
          <a:ext cx="101839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3205002" y="4546120"/>
        <a:ext cx="71287" cy="196575"/>
      </dsp:txXfrm>
    </dsp:sp>
    <dsp:sp modelId="{A60CFF31-1CF3-4BCD-89BF-EA6E045E7BD2}">
      <dsp:nvSpPr>
        <dsp:cNvPr id="0" name=""/>
        <dsp:cNvSpPr/>
      </dsp:nvSpPr>
      <dsp:spPr>
        <a:xfrm>
          <a:off x="2187446" y="4008466"/>
          <a:ext cx="982529" cy="970741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100" kern="1200"/>
        </a:p>
      </dsp:txBody>
      <dsp:txXfrm>
        <a:off x="2331334" y="4150628"/>
        <a:ext cx="694753" cy="686417"/>
      </dsp:txXfrm>
    </dsp:sp>
    <dsp:sp modelId="{6F7B07EC-8BB9-4C95-B333-92D45D12D858}">
      <dsp:nvSpPr>
        <dsp:cNvPr id="0" name=""/>
        <dsp:cNvSpPr/>
      </dsp:nvSpPr>
      <dsp:spPr>
        <a:xfrm rot="13500000">
          <a:off x="2286517" y="3961422"/>
          <a:ext cx="47179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2298598" y="4031951"/>
        <a:ext cx="33025" cy="196575"/>
      </dsp:txXfrm>
    </dsp:sp>
    <dsp:sp modelId="{1C57EC0E-3CD7-42B4-AE2D-BE10EF772555}">
      <dsp:nvSpPr>
        <dsp:cNvPr id="0" name=""/>
        <dsp:cNvSpPr/>
      </dsp:nvSpPr>
      <dsp:spPr>
        <a:xfrm>
          <a:off x="1319103" y="3112299"/>
          <a:ext cx="1123187" cy="1167050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1483590" y="3283210"/>
        <a:ext cx="794213" cy="825228"/>
      </dsp:txXfrm>
    </dsp:sp>
    <dsp:sp modelId="{768DAACA-D609-49F8-9BDF-4F348C9C5287}">
      <dsp:nvSpPr>
        <dsp:cNvPr id="0" name=""/>
        <dsp:cNvSpPr/>
      </dsp:nvSpPr>
      <dsp:spPr>
        <a:xfrm rot="15300000">
          <a:off x="1701342" y="2941371"/>
          <a:ext cx="42187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1709308" y="3013008"/>
        <a:ext cx="29531" cy="196575"/>
      </dsp:txXfrm>
    </dsp:sp>
    <dsp:sp modelId="{62F4F592-1F51-4984-B29F-D076855D6218}">
      <dsp:nvSpPr>
        <dsp:cNvPr id="0" name=""/>
        <dsp:cNvSpPr/>
      </dsp:nvSpPr>
      <dsp:spPr>
        <a:xfrm>
          <a:off x="1097340" y="2120348"/>
          <a:ext cx="982529" cy="970741"/>
        </a:xfrm>
        <a:prstGeom prst="ellipse">
          <a:avLst/>
        </a:prstGeom>
        <a:solidFill>
          <a:srgbClr val="FFB84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100" kern="1200"/>
        </a:p>
      </dsp:txBody>
      <dsp:txXfrm>
        <a:off x="1241228" y="2262510"/>
        <a:ext cx="694753" cy="686417"/>
      </dsp:txXfrm>
    </dsp:sp>
    <dsp:sp modelId="{1CFED976-E6C0-4206-AC75-9B1B8F82D426}">
      <dsp:nvSpPr>
        <dsp:cNvPr id="0" name=""/>
        <dsp:cNvSpPr/>
      </dsp:nvSpPr>
      <dsp:spPr>
        <a:xfrm rot="17100000">
          <a:off x="1679581" y="1899128"/>
          <a:ext cx="108919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691690" y="1980434"/>
        <a:ext cx="76243" cy="196575"/>
      </dsp:txXfrm>
    </dsp:sp>
    <dsp:sp modelId="{8B9D621C-3A35-4CC2-924B-B0DE7D70DED9}">
      <dsp:nvSpPr>
        <dsp:cNvPr id="0" name=""/>
        <dsp:cNvSpPr/>
      </dsp:nvSpPr>
      <dsp:spPr>
        <a:xfrm>
          <a:off x="1389433" y="1030242"/>
          <a:ext cx="982529" cy="970741"/>
        </a:xfrm>
        <a:prstGeom prst="ellipse">
          <a:avLst/>
        </a:prstGeom>
        <a:solidFill>
          <a:srgbClr val="FF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100" kern="1200"/>
        </a:p>
      </dsp:txBody>
      <dsp:txXfrm>
        <a:off x="1533321" y="1172404"/>
        <a:ext cx="694753" cy="686417"/>
      </dsp:txXfrm>
    </dsp:sp>
    <dsp:sp modelId="{CFC5635D-8BB6-4881-981A-7E8854D97F25}">
      <dsp:nvSpPr>
        <dsp:cNvPr id="0" name=""/>
        <dsp:cNvSpPr/>
      </dsp:nvSpPr>
      <dsp:spPr>
        <a:xfrm rot="18900000">
          <a:off x="2225388" y="954405"/>
          <a:ext cx="105406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230019" y="1031110"/>
        <a:ext cx="73784" cy="196575"/>
      </dsp:txXfrm>
    </dsp:sp>
    <dsp:sp modelId="{2BB14884-8949-4C24-A4EE-C0C63E63783D}">
      <dsp:nvSpPr>
        <dsp:cNvPr id="0" name=""/>
        <dsp:cNvSpPr/>
      </dsp:nvSpPr>
      <dsp:spPr>
        <a:xfrm>
          <a:off x="2187446" y="232229"/>
          <a:ext cx="982529" cy="970741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100" kern="1200"/>
        </a:p>
      </dsp:txBody>
      <dsp:txXfrm>
        <a:off x="2331334" y="374391"/>
        <a:ext cx="694753" cy="686417"/>
      </dsp:txXfrm>
    </dsp:sp>
    <dsp:sp modelId="{645A480E-A7A6-4647-863B-599BC179A1BF}">
      <dsp:nvSpPr>
        <dsp:cNvPr id="0" name=""/>
        <dsp:cNvSpPr/>
      </dsp:nvSpPr>
      <dsp:spPr>
        <a:xfrm rot="20700000">
          <a:off x="3161939" y="417364"/>
          <a:ext cx="51817" cy="327625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3162204" y="484901"/>
        <a:ext cx="36272" cy="196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CFC8-B18F-4713-9CEC-D340F5FFA560}">
      <dsp:nvSpPr>
        <dsp:cNvPr id="0" name=""/>
        <dsp:cNvSpPr/>
      </dsp:nvSpPr>
      <dsp:spPr>
        <a:xfrm>
          <a:off x="4721986" y="-210537"/>
          <a:ext cx="2014019" cy="1565328"/>
        </a:xfrm>
        <a:prstGeom prst="flowChartManualOperati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5124790" y="-210537"/>
        <a:ext cx="1208411" cy="1565328"/>
      </dsp:txXfrm>
    </dsp:sp>
    <dsp:sp modelId="{E7B01DB1-FCE0-43E7-8790-B686E119F88A}">
      <dsp:nvSpPr>
        <dsp:cNvPr id="0" name=""/>
        <dsp:cNvSpPr/>
      </dsp:nvSpPr>
      <dsp:spPr>
        <a:xfrm rot="11700000">
          <a:off x="6411927" y="566070"/>
          <a:ext cx="228922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10800000">
        <a:off x="6479434" y="662844"/>
        <a:ext cx="160245" cy="263659"/>
      </dsp:txXfrm>
    </dsp:sp>
    <dsp:sp modelId="{F340CC7A-FBCD-48A1-B0DC-19A9ABA52781}">
      <dsp:nvSpPr>
        <dsp:cNvPr id="0" name=""/>
        <dsp:cNvSpPr/>
      </dsp:nvSpPr>
      <dsp:spPr>
        <a:xfrm rot="1625084">
          <a:off x="6309443" y="312681"/>
          <a:ext cx="1761803" cy="1302025"/>
        </a:xfrm>
        <a:prstGeom prst="flowChartManualOperation">
          <a:avLst/>
        </a:prstGeom>
        <a:solidFill>
          <a:srgbClr val="FF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6661804" y="312681"/>
        <a:ext cx="1057081" cy="1302025"/>
      </dsp:txXfrm>
    </dsp:sp>
    <dsp:sp modelId="{E2D3AB49-9D2E-45B4-ACDB-CEEE38CB5C79}">
      <dsp:nvSpPr>
        <dsp:cNvPr id="0" name=""/>
        <dsp:cNvSpPr/>
      </dsp:nvSpPr>
      <dsp:spPr>
        <a:xfrm rot="2700000">
          <a:off x="7713776" y="1278528"/>
          <a:ext cx="22239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7714753" y="1364056"/>
        <a:ext cx="15567" cy="263659"/>
      </dsp:txXfrm>
    </dsp:sp>
    <dsp:sp modelId="{1A278EED-67DC-4B48-8F46-A73B62A48C3F}">
      <dsp:nvSpPr>
        <dsp:cNvPr id="0" name=""/>
        <dsp:cNvSpPr/>
      </dsp:nvSpPr>
      <dsp:spPr>
        <a:xfrm rot="3448811">
          <a:off x="7379225" y="1382463"/>
          <a:ext cx="1761803" cy="1302025"/>
        </a:xfrm>
        <a:prstGeom prst="flowChartManualOperati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7731586" y="1382463"/>
        <a:ext cx="1057081" cy="1302025"/>
      </dsp:txXfrm>
    </dsp:sp>
    <dsp:sp modelId="{75F9FAB7-1B58-4576-A936-4983EAEEAC0F}">
      <dsp:nvSpPr>
        <dsp:cNvPr id="0" name=""/>
        <dsp:cNvSpPr/>
      </dsp:nvSpPr>
      <dsp:spPr>
        <a:xfrm rot="4500000">
          <a:off x="8389067" y="2541672"/>
          <a:ext cx="132207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8403765" y="2610404"/>
        <a:ext cx="92545" cy="263659"/>
      </dsp:txXfrm>
    </dsp:sp>
    <dsp:sp modelId="{B998424E-EC4D-4888-B99C-4B8E91DE500B}">
      <dsp:nvSpPr>
        <dsp:cNvPr id="0" name=""/>
        <dsp:cNvSpPr/>
      </dsp:nvSpPr>
      <dsp:spPr>
        <a:xfrm rot="5400000">
          <a:off x="7770792" y="2843813"/>
          <a:ext cx="1761803" cy="1302025"/>
        </a:xfrm>
        <a:prstGeom prst="flowChartManualOperation">
          <a:avLst/>
        </a:prstGeom>
        <a:solidFill>
          <a:srgbClr val="99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8123153" y="2843813"/>
        <a:ext cx="1057081" cy="1302025"/>
      </dsp:txXfrm>
    </dsp:sp>
    <dsp:sp modelId="{589668F9-5508-4CBE-8450-8FA53DC90E82}">
      <dsp:nvSpPr>
        <dsp:cNvPr id="0" name=""/>
        <dsp:cNvSpPr/>
      </dsp:nvSpPr>
      <dsp:spPr>
        <a:xfrm rot="6300000">
          <a:off x="8452946" y="3941129"/>
          <a:ext cx="40577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10800000">
        <a:off x="8460608" y="4023137"/>
        <a:ext cx="28404" cy="263659"/>
      </dsp:txXfrm>
    </dsp:sp>
    <dsp:sp modelId="{5C10620A-66D0-4120-A4CA-69FEC5B0BA5E}">
      <dsp:nvSpPr>
        <dsp:cNvPr id="0" name=""/>
        <dsp:cNvSpPr/>
      </dsp:nvSpPr>
      <dsp:spPr>
        <a:xfrm rot="7267725">
          <a:off x="7253117" y="4173511"/>
          <a:ext cx="2014019" cy="1565328"/>
        </a:xfrm>
        <a:prstGeom prst="flowChartManualOperation">
          <a:avLst/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7655921" y="4173511"/>
        <a:ext cx="1208411" cy="1565328"/>
      </dsp:txXfrm>
    </dsp:sp>
    <dsp:sp modelId="{98BDCCA1-A1F4-45CE-8319-09FC6DF93A24}">
      <dsp:nvSpPr>
        <dsp:cNvPr id="0" name=""/>
        <dsp:cNvSpPr/>
      </dsp:nvSpPr>
      <dsp:spPr>
        <a:xfrm rot="18900000">
          <a:off x="7641772" y="5319631"/>
          <a:ext cx="70363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7644863" y="5414981"/>
        <a:ext cx="49254" cy="263659"/>
      </dsp:txXfrm>
    </dsp:sp>
    <dsp:sp modelId="{96B4474B-591A-4FE3-81D8-043E180F14F3}">
      <dsp:nvSpPr>
        <dsp:cNvPr id="0" name=""/>
        <dsp:cNvSpPr/>
      </dsp:nvSpPr>
      <dsp:spPr>
        <a:xfrm rot="9122766">
          <a:off x="6309443" y="5374944"/>
          <a:ext cx="1761803" cy="13020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6661804" y="5374944"/>
        <a:ext cx="1057081" cy="1302025"/>
      </dsp:txXfrm>
    </dsp:sp>
    <dsp:sp modelId="{7769D40F-81FD-4CF1-8CC0-668B4E7518A0}">
      <dsp:nvSpPr>
        <dsp:cNvPr id="0" name=""/>
        <dsp:cNvSpPr/>
      </dsp:nvSpPr>
      <dsp:spPr>
        <a:xfrm rot="20700000">
          <a:off x="6386756" y="6002807"/>
          <a:ext cx="139979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6387471" y="6096128"/>
        <a:ext cx="97985" cy="263659"/>
      </dsp:txXfrm>
    </dsp:sp>
    <dsp:sp modelId="{E22DDF9F-B442-42CC-9627-2E21535FF034}">
      <dsp:nvSpPr>
        <dsp:cNvPr id="0" name=""/>
        <dsp:cNvSpPr/>
      </dsp:nvSpPr>
      <dsp:spPr>
        <a:xfrm rot="10800000">
          <a:off x="4848094" y="5766512"/>
          <a:ext cx="1761803" cy="1302025"/>
        </a:xfrm>
        <a:prstGeom prst="flowChartManualOperati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5200455" y="5766512"/>
        <a:ext cx="1057081" cy="1302025"/>
      </dsp:txXfrm>
    </dsp:sp>
    <dsp:sp modelId="{B477AF92-5104-41D5-A2CA-F32A1B774D04}">
      <dsp:nvSpPr>
        <dsp:cNvPr id="0" name=""/>
        <dsp:cNvSpPr/>
      </dsp:nvSpPr>
      <dsp:spPr>
        <a:xfrm rot="900000">
          <a:off x="4925407" y="6001240"/>
          <a:ext cx="139979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4926122" y="6083693"/>
        <a:ext cx="97985" cy="263659"/>
      </dsp:txXfrm>
    </dsp:sp>
    <dsp:sp modelId="{A60CFF31-1CF3-4BCD-89BF-EA6E045E7BD2}">
      <dsp:nvSpPr>
        <dsp:cNvPr id="0" name=""/>
        <dsp:cNvSpPr/>
      </dsp:nvSpPr>
      <dsp:spPr>
        <a:xfrm rot="12364481">
          <a:off x="3386744" y="5374944"/>
          <a:ext cx="1761803" cy="1302025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3739105" y="5374944"/>
        <a:ext cx="1057081" cy="1302025"/>
      </dsp:txXfrm>
    </dsp:sp>
    <dsp:sp modelId="{6F7B07EC-8BB9-4C95-B333-92D45D12D858}">
      <dsp:nvSpPr>
        <dsp:cNvPr id="0" name=""/>
        <dsp:cNvSpPr/>
      </dsp:nvSpPr>
      <dsp:spPr>
        <a:xfrm rot="2700000">
          <a:off x="3743703" y="5317479"/>
          <a:ext cx="70363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3746794" y="5397903"/>
        <a:ext cx="49254" cy="263659"/>
      </dsp:txXfrm>
    </dsp:sp>
    <dsp:sp modelId="{1C57EC0E-3CD7-42B4-AE2D-BE10EF772555}">
      <dsp:nvSpPr>
        <dsp:cNvPr id="0" name=""/>
        <dsp:cNvSpPr/>
      </dsp:nvSpPr>
      <dsp:spPr>
        <a:xfrm rot="14298763">
          <a:off x="2190854" y="4173511"/>
          <a:ext cx="2014019" cy="1565328"/>
        </a:xfrm>
        <a:prstGeom prst="flowChartManualOperation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2593658" y="4173511"/>
        <a:ext cx="1208411" cy="1565328"/>
      </dsp:txXfrm>
    </dsp:sp>
    <dsp:sp modelId="{768DAACA-D609-49F8-9BDF-4F348C9C5287}">
      <dsp:nvSpPr>
        <dsp:cNvPr id="0" name=""/>
        <dsp:cNvSpPr/>
      </dsp:nvSpPr>
      <dsp:spPr>
        <a:xfrm rot="15300000">
          <a:off x="2964922" y="3942825"/>
          <a:ext cx="40577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10800000">
        <a:off x="2972584" y="4036591"/>
        <a:ext cx="28404" cy="263659"/>
      </dsp:txXfrm>
    </dsp:sp>
    <dsp:sp modelId="{62F4F592-1F51-4984-B29F-D076855D6218}">
      <dsp:nvSpPr>
        <dsp:cNvPr id="0" name=""/>
        <dsp:cNvSpPr/>
      </dsp:nvSpPr>
      <dsp:spPr>
        <a:xfrm rot="15842440">
          <a:off x="1925395" y="2843813"/>
          <a:ext cx="1761803" cy="1302025"/>
        </a:xfrm>
        <a:prstGeom prst="flowChartManualOperation">
          <a:avLst/>
        </a:prstGeom>
        <a:solidFill>
          <a:srgbClr val="FFB84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2277756" y="2843813"/>
        <a:ext cx="1057081" cy="1302025"/>
      </dsp:txXfrm>
    </dsp:sp>
    <dsp:sp modelId="{1CFED976-E6C0-4206-AC75-9B1B8F82D426}">
      <dsp:nvSpPr>
        <dsp:cNvPr id="0" name=""/>
        <dsp:cNvSpPr/>
      </dsp:nvSpPr>
      <dsp:spPr>
        <a:xfrm rot="17100000">
          <a:off x="2935236" y="2547196"/>
          <a:ext cx="132207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2949934" y="2654238"/>
        <a:ext cx="92545" cy="263659"/>
      </dsp:txXfrm>
    </dsp:sp>
    <dsp:sp modelId="{8B9D621C-3A35-4CC2-924B-B0DE7D70DED9}">
      <dsp:nvSpPr>
        <dsp:cNvPr id="0" name=""/>
        <dsp:cNvSpPr/>
      </dsp:nvSpPr>
      <dsp:spPr>
        <a:xfrm rot="18044769">
          <a:off x="2316962" y="1382463"/>
          <a:ext cx="1761803" cy="1302025"/>
        </a:xfrm>
        <a:prstGeom prst="flowChartManualOperation">
          <a:avLst/>
        </a:prstGeom>
        <a:solidFill>
          <a:srgbClr val="FF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2669323" y="1382463"/>
        <a:ext cx="1057081" cy="1302025"/>
      </dsp:txXfrm>
    </dsp:sp>
    <dsp:sp modelId="{CFC5635D-8BB6-4881-981A-7E8854D97F25}">
      <dsp:nvSpPr>
        <dsp:cNvPr id="0" name=""/>
        <dsp:cNvSpPr/>
      </dsp:nvSpPr>
      <dsp:spPr>
        <a:xfrm rot="18900000">
          <a:off x="3721295" y="1279208"/>
          <a:ext cx="22239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3722272" y="1369454"/>
        <a:ext cx="15567" cy="263659"/>
      </dsp:txXfrm>
    </dsp:sp>
    <dsp:sp modelId="{2BB14884-8949-4C24-A4EE-C0C63E63783D}">
      <dsp:nvSpPr>
        <dsp:cNvPr id="0" name=""/>
        <dsp:cNvSpPr/>
      </dsp:nvSpPr>
      <dsp:spPr>
        <a:xfrm rot="19782640">
          <a:off x="3386744" y="312681"/>
          <a:ext cx="1761803" cy="1302025"/>
        </a:xfrm>
        <a:prstGeom prst="flowChartManualOperation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3739105" y="312681"/>
        <a:ext cx="1057081" cy="1302025"/>
      </dsp:txXfrm>
    </dsp:sp>
    <dsp:sp modelId="{645A480E-A7A6-4647-863B-599BC179A1BF}">
      <dsp:nvSpPr>
        <dsp:cNvPr id="0" name=""/>
        <dsp:cNvSpPr/>
      </dsp:nvSpPr>
      <dsp:spPr>
        <a:xfrm rot="9900000">
          <a:off x="4826706" y="563508"/>
          <a:ext cx="228922" cy="43943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10800000">
        <a:off x="4894213" y="642508"/>
        <a:ext cx="160245" cy="263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CFC8-B18F-4713-9CEC-D340F5FFA560}">
      <dsp:nvSpPr>
        <dsp:cNvPr id="0" name=""/>
        <dsp:cNvSpPr/>
      </dsp:nvSpPr>
      <dsp:spPr>
        <a:xfrm>
          <a:off x="3374766" y="-130023"/>
          <a:ext cx="918586" cy="95445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3509290" y="9754"/>
        <a:ext cx="649538" cy="674904"/>
      </dsp:txXfrm>
    </dsp:sp>
    <dsp:sp modelId="{E7B01DB1-FCE0-43E7-8790-B686E119F88A}">
      <dsp:nvSpPr>
        <dsp:cNvPr id="0" name=""/>
        <dsp:cNvSpPr/>
      </dsp:nvSpPr>
      <dsp:spPr>
        <a:xfrm rot="900000">
          <a:off x="4286078" y="339906"/>
          <a:ext cx="41467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4286290" y="391885"/>
        <a:ext cx="29027" cy="160766"/>
      </dsp:txXfrm>
    </dsp:sp>
    <dsp:sp modelId="{F340CC7A-FBCD-48A1-B0DC-19A9ABA52781}">
      <dsp:nvSpPr>
        <dsp:cNvPr id="0" name=""/>
        <dsp:cNvSpPr/>
      </dsp:nvSpPr>
      <dsp:spPr>
        <a:xfrm>
          <a:off x="4322546" y="188795"/>
          <a:ext cx="803550" cy="793909"/>
        </a:xfrm>
        <a:prstGeom prst="ellipse">
          <a:avLst/>
        </a:prstGeom>
        <a:solidFill>
          <a:srgbClr val="FF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4440223" y="305060"/>
        <a:ext cx="568196" cy="561379"/>
      </dsp:txXfrm>
    </dsp:sp>
    <dsp:sp modelId="{E2D3AB49-9D2E-45B4-ACDB-CEEE38CB5C79}">
      <dsp:nvSpPr>
        <dsp:cNvPr id="0" name=""/>
        <dsp:cNvSpPr/>
      </dsp:nvSpPr>
      <dsp:spPr>
        <a:xfrm rot="2700000">
          <a:off x="5006228" y="776332"/>
          <a:ext cx="85294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5009975" y="820874"/>
        <a:ext cx="59706" cy="160766"/>
      </dsp:txXfrm>
    </dsp:sp>
    <dsp:sp modelId="{1A278EED-67DC-4B48-8F46-A73B62A48C3F}">
      <dsp:nvSpPr>
        <dsp:cNvPr id="0" name=""/>
        <dsp:cNvSpPr/>
      </dsp:nvSpPr>
      <dsp:spPr>
        <a:xfrm>
          <a:off x="4974264" y="840512"/>
          <a:ext cx="803550" cy="793909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5091941" y="956777"/>
        <a:ext cx="568196" cy="561379"/>
      </dsp:txXfrm>
    </dsp:sp>
    <dsp:sp modelId="{75F9FAB7-1B58-4576-A936-4983EAEEAC0F}">
      <dsp:nvSpPr>
        <dsp:cNvPr id="0" name=""/>
        <dsp:cNvSpPr/>
      </dsp:nvSpPr>
      <dsp:spPr>
        <a:xfrm rot="4500000">
          <a:off x="5450734" y="1546784"/>
          <a:ext cx="88167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5460536" y="1587599"/>
        <a:ext cx="61717" cy="160766"/>
      </dsp:txXfrm>
    </dsp:sp>
    <dsp:sp modelId="{B998424E-EC4D-4888-B99C-4B8E91DE500B}">
      <dsp:nvSpPr>
        <dsp:cNvPr id="0" name=""/>
        <dsp:cNvSpPr/>
      </dsp:nvSpPr>
      <dsp:spPr>
        <a:xfrm>
          <a:off x="5212809" y="1730774"/>
          <a:ext cx="803550" cy="793909"/>
        </a:xfrm>
        <a:prstGeom prst="ellipse">
          <a:avLst/>
        </a:prstGeom>
        <a:solidFill>
          <a:srgbClr val="99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5330486" y="1847039"/>
        <a:ext cx="568196" cy="561379"/>
      </dsp:txXfrm>
    </dsp:sp>
    <dsp:sp modelId="{589668F9-5508-4CBE-8450-8FA53DC90E82}">
      <dsp:nvSpPr>
        <dsp:cNvPr id="0" name=""/>
        <dsp:cNvSpPr/>
      </dsp:nvSpPr>
      <dsp:spPr>
        <a:xfrm rot="6300000">
          <a:off x="5488887" y="2400182"/>
          <a:ext cx="33591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5495230" y="2448904"/>
        <a:ext cx="23514" cy="160766"/>
      </dsp:txXfrm>
    </dsp:sp>
    <dsp:sp modelId="{5C10620A-66D0-4120-A4CA-69FEC5B0BA5E}">
      <dsp:nvSpPr>
        <dsp:cNvPr id="0" name=""/>
        <dsp:cNvSpPr/>
      </dsp:nvSpPr>
      <dsp:spPr>
        <a:xfrm>
          <a:off x="4916746" y="2540762"/>
          <a:ext cx="918586" cy="954458"/>
        </a:xfrm>
        <a:prstGeom prst="ellipse">
          <a:avLst/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5051270" y="2680539"/>
        <a:ext cx="649538" cy="674904"/>
      </dsp:txXfrm>
    </dsp:sp>
    <dsp:sp modelId="{98BDCCA1-A1F4-45CE-8319-09FC6DF93A24}">
      <dsp:nvSpPr>
        <dsp:cNvPr id="0" name=""/>
        <dsp:cNvSpPr/>
      </dsp:nvSpPr>
      <dsp:spPr>
        <a:xfrm rot="8100000">
          <a:off x="5007644" y="3233577"/>
          <a:ext cx="37674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5017291" y="3283170"/>
        <a:ext cx="26372" cy="160766"/>
      </dsp:txXfrm>
    </dsp:sp>
    <dsp:sp modelId="{96B4474B-591A-4FE3-81D8-043E180F14F3}">
      <dsp:nvSpPr>
        <dsp:cNvPr id="0" name=""/>
        <dsp:cNvSpPr/>
      </dsp:nvSpPr>
      <dsp:spPr>
        <a:xfrm>
          <a:off x="4322546" y="3272754"/>
          <a:ext cx="803550" cy="7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4440223" y="3389019"/>
        <a:ext cx="568196" cy="561379"/>
      </dsp:txXfrm>
    </dsp:sp>
    <dsp:sp modelId="{7769D40F-81FD-4CF1-8CC0-668B4E7518A0}">
      <dsp:nvSpPr>
        <dsp:cNvPr id="0" name=""/>
        <dsp:cNvSpPr/>
      </dsp:nvSpPr>
      <dsp:spPr>
        <a:xfrm rot="9900000">
          <a:off x="4239723" y="3654548"/>
          <a:ext cx="82377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4264015" y="3704939"/>
        <a:ext cx="57664" cy="160766"/>
      </dsp:txXfrm>
    </dsp:sp>
    <dsp:sp modelId="{E22DDF9F-B442-42CC-9627-2E21535FF034}">
      <dsp:nvSpPr>
        <dsp:cNvPr id="0" name=""/>
        <dsp:cNvSpPr/>
      </dsp:nvSpPr>
      <dsp:spPr>
        <a:xfrm>
          <a:off x="3432284" y="3511299"/>
          <a:ext cx="803550" cy="79390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3549961" y="3627564"/>
        <a:ext cx="568196" cy="561379"/>
      </dsp:txXfrm>
    </dsp:sp>
    <dsp:sp modelId="{B477AF92-5104-41D5-A2CA-F32A1B774D04}">
      <dsp:nvSpPr>
        <dsp:cNvPr id="0" name=""/>
        <dsp:cNvSpPr/>
      </dsp:nvSpPr>
      <dsp:spPr>
        <a:xfrm rot="11700000">
          <a:off x="3349461" y="3655470"/>
          <a:ext cx="82377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3373753" y="3712257"/>
        <a:ext cx="57664" cy="160766"/>
      </dsp:txXfrm>
    </dsp:sp>
    <dsp:sp modelId="{A60CFF31-1CF3-4BCD-89BF-EA6E045E7BD2}">
      <dsp:nvSpPr>
        <dsp:cNvPr id="0" name=""/>
        <dsp:cNvSpPr/>
      </dsp:nvSpPr>
      <dsp:spPr>
        <a:xfrm>
          <a:off x="2542022" y="3272754"/>
          <a:ext cx="803550" cy="793909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2659699" y="3389019"/>
        <a:ext cx="568196" cy="561379"/>
      </dsp:txXfrm>
    </dsp:sp>
    <dsp:sp modelId="{6F7B07EC-8BB9-4C95-B333-92D45D12D858}">
      <dsp:nvSpPr>
        <dsp:cNvPr id="0" name=""/>
        <dsp:cNvSpPr/>
      </dsp:nvSpPr>
      <dsp:spPr>
        <a:xfrm rot="13500000">
          <a:off x="2623953" y="3234729"/>
          <a:ext cx="37674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2633600" y="3292314"/>
        <a:ext cx="26372" cy="160766"/>
      </dsp:txXfrm>
    </dsp:sp>
    <dsp:sp modelId="{1C57EC0E-3CD7-42B4-AE2D-BE10EF772555}">
      <dsp:nvSpPr>
        <dsp:cNvPr id="0" name=""/>
        <dsp:cNvSpPr/>
      </dsp:nvSpPr>
      <dsp:spPr>
        <a:xfrm>
          <a:off x="1832787" y="2540762"/>
          <a:ext cx="918586" cy="954458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 dirty="0"/>
        </a:p>
      </dsp:txBody>
      <dsp:txXfrm>
        <a:off x="1967311" y="2680539"/>
        <a:ext cx="649538" cy="674904"/>
      </dsp:txXfrm>
    </dsp:sp>
    <dsp:sp modelId="{768DAACA-D609-49F8-9BDF-4F348C9C5287}">
      <dsp:nvSpPr>
        <dsp:cNvPr id="0" name=""/>
        <dsp:cNvSpPr/>
      </dsp:nvSpPr>
      <dsp:spPr>
        <a:xfrm rot="15300000">
          <a:off x="2146017" y="2401586"/>
          <a:ext cx="33591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2152360" y="2460042"/>
        <a:ext cx="23514" cy="160766"/>
      </dsp:txXfrm>
    </dsp:sp>
    <dsp:sp modelId="{62F4F592-1F51-4984-B29F-D076855D6218}">
      <dsp:nvSpPr>
        <dsp:cNvPr id="0" name=""/>
        <dsp:cNvSpPr/>
      </dsp:nvSpPr>
      <dsp:spPr>
        <a:xfrm>
          <a:off x="1651760" y="1730774"/>
          <a:ext cx="803550" cy="793909"/>
        </a:xfrm>
        <a:prstGeom prst="ellipse">
          <a:avLst/>
        </a:prstGeom>
        <a:solidFill>
          <a:srgbClr val="FFB84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1769437" y="1847039"/>
        <a:ext cx="568196" cy="561379"/>
      </dsp:txXfrm>
    </dsp:sp>
    <dsp:sp modelId="{1CFED976-E6C0-4206-AC75-9B1B8F82D426}">
      <dsp:nvSpPr>
        <dsp:cNvPr id="0" name=""/>
        <dsp:cNvSpPr/>
      </dsp:nvSpPr>
      <dsp:spPr>
        <a:xfrm rot="17100000">
          <a:off x="2128231" y="1550468"/>
          <a:ext cx="88167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2138033" y="1616831"/>
        <a:ext cx="61717" cy="160766"/>
      </dsp:txXfrm>
    </dsp:sp>
    <dsp:sp modelId="{8B9D621C-3A35-4CC2-924B-B0DE7D70DED9}">
      <dsp:nvSpPr>
        <dsp:cNvPr id="0" name=""/>
        <dsp:cNvSpPr/>
      </dsp:nvSpPr>
      <dsp:spPr>
        <a:xfrm>
          <a:off x="1890305" y="840512"/>
          <a:ext cx="803550" cy="793909"/>
        </a:xfrm>
        <a:prstGeom prst="ellipse">
          <a:avLst/>
        </a:prstGeom>
        <a:solidFill>
          <a:srgbClr val="FF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2007982" y="956777"/>
        <a:ext cx="568196" cy="561379"/>
      </dsp:txXfrm>
    </dsp:sp>
    <dsp:sp modelId="{CFC5635D-8BB6-4881-981A-7E8854D97F25}">
      <dsp:nvSpPr>
        <dsp:cNvPr id="0" name=""/>
        <dsp:cNvSpPr/>
      </dsp:nvSpPr>
      <dsp:spPr>
        <a:xfrm rot="18900000">
          <a:off x="2573987" y="778941"/>
          <a:ext cx="85294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2577734" y="841577"/>
        <a:ext cx="59706" cy="160766"/>
      </dsp:txXfrm>
    </dsp:sp>
    <dsp:sp modelId="{2BB14884-8949-4C24-A4EE-C0C63E63783D}">
      <dsp:nvSpPr>
        <dsp:cNvPr id="0" name=""/>
        <dsp:cNvSpPr/>
      </dsp:nvSpPr>
      <dsp:spPr>
        <a:xfrm>
          <a:off x="2542022" y="188795"/>
          <a:ext cx="803550" cy="793909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2659699" y="305060"/>
        <a:ext cx="568196" cy="561379"/>
      </dsp:txXfrm>
    </dsp:sp>
    <dsp:sp modelId="{645A480E-A7A6-4647-863B-599BC179A1BF}">
      <dsp:nvSpPr>
        <dsp:cNvPr id="0" name=""/>
        <dsp:cNvSpPr/>
      </dsp:nvSpPr>
      <dsp:spPr>
        <a:xfrm rot="20700000">
          <a:off x="3338841" y="340371"/>
          <a:ext cx="41467" cy="267944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3339053" y="395570"/>
        <a:ext cx="29027" cy="160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66C0B-AE2F-410A-B924-76D02C6527E3}">
      <dsp:nvSpPr>
        <dsp:cNvPr id="0" name=""/>
        <dsp:cNvSpPr/>
      </dsp:nvSpPr>
      <dsp:spPr>
        <a:xfrm rot="10800000">
          <a:off x="833505" y="1072"/>
          <a:ext cx="8042295" cy="967346"/>
        </a:xfrm>
        <a:prstGeom prst="homePlate">
          <a:avLst/>
        </a:prstGeom>
        <a:solidFill>
          <a:srgbClr val="1F4E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3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Foundations of Entrepreneurship</a:t>
          </a:r>
          <a:endParaRPr lang="en-IN" sz="4100" kern="1200" dirty="0"/>
        </a:p>
      </dsp:txBody>
      <dsp:txXfrm rot="10800000">
        <a:off x="1075341" y="1072"/>
        <a:ext cx="7800459" cy="967346"/>
      </dsp:txXfrm>
    </dsp:sp>
    <dsp:sp modelId="{A32F1856-6C89-44EC-A4AE-289ABC18F46A}">
      <dsp:nvSpPr>
        <dsp:cNvPr id="0" name=""/>
        <dsp:cNvSpPr/>
      </dsp:nvSpPr>
      <dsp:spPr>
        <a:xfrm>
          <a:off x="395121" y="1072"/>
          <a:ext cx="967346" cy="9673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ADC07-884F-4D57-9D98-6485A4E0B82A}">
      <dsp:nvSpPr>
        <dsp:cNvPr id="0" name=""/>
        <dsp:cNvSpPr/>
      </dsp:nvSpPr>
      <dsp:spPr>
        <a:xfrm rot="10800000">
          <a:off x="1846272" y="1259508"/>
          <a:ext cx="8042295" cy="967346"/>
        </a:xfrm>
        <a:prstGeom prst="homePlate">
          <a:avLst/>
        </a:prstGeom>
        <a:solidFill>
          <a:srgbClr val="2A6B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3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Design with colors</a:t>
          </a:r>
          <a:endParaRPr lang="en-IN" sz="4100" kern="1200" dirty="0"/>
        </a:p>
      </dsp:txBody>
      <dsp:txXfrm rot="10800000">
        <a:off x="2088108" y="1259508"/>
        <a:ext cx="7800459" cy="967346"/>
      </dsp:txXfrm>
    </dsp:sp>
    <dsp:sp modelId="{02C0FAA0-C890-4D6A-AE2D-BF4368626AAC}">
      <dsp:nvSpPr>
        <dsp:cNvPr id="0" name=""/>
        <dsp:cNvSpPr/>
      </dsp:nvSpPr>
      <dsp:spPr>
        <a:xfrm>
          <a:off x="1491067" y="1259508"/>
          <a:ext cx="967346" cy="96734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9A920-C85B-4AC8-A289-85AE34948E6A}">
      <dsp:nvSpPr>
        <dsp:cNvPr id="0" name=""/>
        <dsp:cNvSpPr/>
      </dsp:nvSpPr>
      <dsp:spPr>
        <a:xfrm rot="10800000">
          <a:off x="3050525" y="2508368"/>
          <a:ext cx="8042295" cy="967346"/>
        </a:xfrm>
        <a:prstGeom prst="homePlate">
          <a:avLst/>
        </a:prstGeom>
        <a:solidFill>
          <a:srgbClr val="3484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3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Different hues of blue</a:t>
          </a:r>
          <a:endParaRPr lang="en-IN" sz="4100" kern="1200" dirty="0"/>
        </a:p>
      </dsp:txBody>
      <dsp:txXfrm rot="10800000">
        <a:off x="3292361" y="2508368"/>
        <a:ext cx="7800459" cy="967346"/>
      </dsp:txXfrm>
    </dsp:sp>
    <dsp:sp modelId="{A681F230-04FF-4663-8619-E465E2C72950}">
      <dsp:nvSpPr>
        <dsp:cNvPr id="0" name=""/>
        <dsp:cNvSpPr/>
      </dsp:nvSpPr>
      <dsp:spPr>
        <a:xfrm>
          <a:off x="2636251" y="2508368"/>
          <a:ext cx="967346" cy="96734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34171-1500-46BE-B07D-7321ECBAD26E}">
      <dsp:nvSpPr>
        <dsp:cNvPr id="0" name=""/>
        <dsp:cNvSpPr/>
      </dsp:nvSpPr>
      <dsp:spPr>
        <a:xfrm rot="10800000">
          <a:off x="3992358" y="3748724"/>
          <a:ext cx="8042295" cy="967346"/>
        </a:xfrm>
        <a:prstGeom prst="homePlate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3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Blue is the color theme here</a:t>
          </a:r>
          <a:endParaRPr lang="en-IN" sz="4100" kern="1200" dirty="0"/>
        </a:p>
      </dsp:txBody>
      <dsp:txXfrm rot="10800000">
        <a:off x="4234194" y="3748724"/>
        <a:ext cx="7800459" cy="967346"/>
      </dsp:txXfrm>
    </dsp:sp>
    <dsp:sp modelId="{93B44A00-C320-452D-B0AE-A20B608B42A5}">
      <dsp:nvSpPr>
        <dsp:cNvPr id="0" name=""/>
        <dsp:cNvSpPr/>
      </dsp:nvSpPr>
      <dsp:spPr>
        <a:xfrm>
          <a:off x="3574838" y="3748724"/>
          <a:ext cx="967346" cy="96734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333C2-2A0D-4C7E-AF77-04EF3E6D7719}">
      <dsp:nvSpPr>
        <dsp:cNvPr id="0" name=""/>
        <dsp:cNvSpPr/>
      </dsp:nvSpPr>
      <dsp:spPr>
        <a:xfrm rot="5400000">
          <a:off x="5248434" y="-2262143"/>
          <a:ext cx="51911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>
              <a:solidFill>
                <a:schemeClr val="accent5">
                  <a:lumMod val="50000"/>
                </a:schemeClr>
              </a:solidFill>
            </a:rPr>
            <a:t>energy, power, passion</a:t>
          </a:r>
          <a:endParaRPr lang="en-IN" sz="2500" kern="1200" dirty="0"/>
        </a:p>
      </dsp:txBody>
      <dsp:txXfrm rot="-5400000">
        <a:off x="2907031" y="104601"/>
        <a:ext cx="5176579" cy="468430"/>
      </dsp:txXfrm>
    </dsp:sp>
    <dsp:sp modelId="{15E9E932-D197-4CF3-91CB-B8700FB91BBE}">
      <dsp:nvSpPr>
        <dsp:cNvPr id="0" name=""/>
        <dsp:cNvSpPr/>
      </dsp:nvSpPr>
      <dsp:spPr>
        <a:xfrm>
          <a:off x="0" y="214"/>
          <a:ext cx="2926080" cy="64889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Red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1676" y="31890"/>
        <a:ext cx="2862728" cy="585538"/>
      </dsp:txXfrm>
    </dsp:sp>
    <dsp:sp modelId="{2E441039-2D44-4DAE-B0B3-F4601ECD617D}">
      <dsp:nvSpPr>
        <dsp:cNvPr id="0" name=""/>
        <dsp:cNvSpPr/>
      </dsp:nvSpPr>
      <dsp:spPr>
        <a:xfrm rot="5400000">
          <a:off x="5267483" y="-1594964"/>
          <a:ext cx="51911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>
              <a:solidFill>
                <a:schemeClr val="accent5">
                  <a:lumMod val="50000"/>
                </a:schemeClr>
              </a:solidFill>
            </a:rPr>
            <a:t>joy, enthusiasm, creativity</a:t>
          </a:r>
          <a:endParaRPr lang="en-IN" sz="2500" kern="1200" dirty="0"/>
        </a:p>
      </dsp:txBody>
      <dsp:txXfrm rot="-5400000">
        <a:off x="2926080" y="771780"/>
        <a:ext cx="5176579" cy="468430"/>
      </dsp:txXfrm>
    </dsp:sp>
    <dsp:sp modelId="{CB3A2136-9F10-4A5B-BC19-19E18BD00B4E}">
      <dsp:nvSpPr>
        <dsp:cNvPr id="0" name=""/>
        <dsp:cNvSpPr/>
      </dsp:nvSpPr>
      <dsp:spPr>
        <a:xfrm>
          <a:off x="0" y="681550"/>
          <a:ext cx="2926080" cy="64889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Orange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1676" y="713226"/>
        <a:ext cx="2862728" cy="585538"/>
      </dsp:txXfrm>
    </dsp:sp>
    <dsp:sp modelId="{2F03F320-3801-49E0-9595-2E7AB60BFD1A}">
      <dsp:nvSpPr>
        <dsp:cNvPr id="0" name=""/>
        <dsp:cNvSpPr/>
      </dsp:nvSpPr>
      <dsp:spPr>
        <a:xfrm rot="5400000">
          <a:off x="5267483" y="-913629"/>
          <a:ext cx="51911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>
              <a:solidFill>
                <a:schemeClr val="accent5">
                  <a:lumMod val="50000"/>
                </a:schemeClr>
              </a:solidFill>
            </a:rPr>
            <a:t>happiness, intellect, energy</a:t>
          </a:r>
          <a:endParaRPr lang="en-IN" sz="2500" kern="1200" dirty="0"/>
        </a:p>
      </dsp:txBody>
      <dsp:txXfrm rot="-5400000">
        <a:off x="2926080" y="1453115"/>
        <a:ext cx="5176579" cy="468430"/>
      </dsp:txXfrm>
    </dsp:sp>
    <dsp:sp modelId="{4F0F6927-40A9-4939-AD3C-70BA85013741}">
      <dsp:nvSpPr>
        <dsp:cNvPr id="0" name=""/>
        <dsp:cNvSpPr/>
      </dsp:nvSpPr>
      <dsp:spPr>
        <a:xfrm>
          <a:off x="0" y="1362885"/>
          <a:ext cx="2926080" cy="64889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tx1"/>
              </a:solidFill>
            </a:rPr>
            <a:t>Yellow</a:t>
          </a:r>
          <a:endParaRPr lang="en-IN" sz="3200" kern="1200" dirty="0">
            <a:solidFill>
              <a:schemeClr val="tx1"/>
            </a:solidFill>
          </a:endParaRPr>
        </a:p>
      </dsp:txBody>
      <dsp:txXfrm>
        <a:off x="31676" y="1394561"/>
        <a:ext cx="2862728" cy="585538"/>
      </dsp:txXfrm>
    </dsp:sp>
    <dsp:sp modelId="{76B69ABF-C622-41E1-BCD6-51C664199994}">
      <dsp:nvSpPr>
        <dsp:cNvPr id="0" name=""/>
        <dsp:cNvSpPr/>
      </dsp:nvSpPr>
      <dsp:spPr>
        <a:xfrm rot="5400000">
          <a:off x="5267483" y="-232294"/>
          <a:ext cx="51911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>
              <a:solidFill>
                <a:schemeClr val="accent5">
                  <a:lumMod val="50000"/>
                </a:schemeClr>
              </a:solidFill>
            </a:rPr>
            <a:t>ambition, growth, freshness, safety</a:t>
          </a:r>
          <a:endParaRPr lang="en-IN" sz="2500" kern="1200" dirty="0"/>
        </a:p>
      </dsp:txBody>
      <dsp:txXfrm rot="-5400000">
        <a:off x="2926080" y="2134450"/>
        <a:ext cx="5176579" cy="468430"/>
      </dsp:txXfrm>
    </dsp:sp>
    <dsp:sp modelId="{D080C026-1835-41E0-A41A-2DB75B2E3458}">
      <dsp:nvSpPr>
        <dsp:cNvPr id="0" name=""/>
        <dsp:cNvSpPr/>
      </dsp:nvSpPr>
      <dsp:spPr>
        <a:xfrm>
          <a:off x="0" y="2044220"/>
          <a:ext cx="2926080" cy="64889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Green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1676" y="2075896"/>
        <a:ext cx="2862728" cy="585538"/>
      </dsp:txXfrm>
    </dsp:sp>
    <dsp:sp modelId="{B3CC11DC-7477-42D7-A5EB-171AAB055CE5}">
      <dsp:nvSpPr>
        <dsp:cNvPr id="0" name=""/>
        <dsp:cNvSpPr/>
      </dsp:nvSpPr>
      <dsp:spPr>
        <a:xfrm rot="5400000">
          <a:off x="5267483" y="449041"/>
          <a:ext cx="51911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>
              <a:solidFill>
                <a:schemeClr val="accent5">
                  <a:lumMod val="50000"/>
                </a:schemeClr>
              </a:solidFill>
            </a:rPr>
            <a:t>tranquillity, confidence, intelligence</a:t>
          </a:r>
          <a:endParaRPr lang="en-IN" sz="2500" kern="1200" dirty="0"/>
        </a:p>
      </dsp:txBody>
      <dsp:txXfrm rot="-5400000">
        <a:off x="2926080" y="2815786"/>
        <a:ext cx="5176579" cy="468430"/>
      </dsp:txXfrm>
    </dsp:sp>
    <dsp:sp modelId="{BF78F946-2957-4FFC-85C8-F9E856E1D00A}">
      <dsp:nvSpPr>
        <dsp:cNvPr id="0" name=""/>
        <dsp:cNvSpPr/>
      </dsp:nvSpPr>
      <dsp:spPr>
        <a:xfrm>
          <a:off x="0" y="2725555"/>
          <a:ext cx="2926080" cy="64889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/>
              </a:solidFill>
            </a:rPr>
            <a:t>Blue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1676" y="2757231"/>
        <a:ext cx="2862728" cy="585538"/>
      </dsp:txXfrm>
    </dsp:sp>
    <dsp:sp modelId="{01613A6E-1992-4DF4-BDE7-A34D0A6841FC}">
      <dsp:nvSpPr>
        <dsp:cNvPr id="0" name=""/>
        <dsp:cNvSpPr/>
      </dsp:nvSpPr>
      <dsp:spPr>
        <a:xfrm rot="5400000">
          <a:off x="5267483" y="1130376"/>
          <a:ext cx="51911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>
              <a:solidFill>
                <a:schemeClr val="accent5">
                  <a:lumMod val="50000"/>
                </a:schemeClr>
              </a:solidFill>
            </a:rPr>
            <a:t>luxury, ambition, creativity</a:t>
          </a:r>
          <a:endParaRPr lang="en-IN" sz="2500" kern="1200" dirty="0"/>
        </a:p>
      </dsp:txBody>
      <dsp:txXfrm rot="-5400000">
        <a:off x="2926080" y="3497121"/>
        <a:ext cx="5176579" cy="468430"/>
      </dsp:txXfrm>
    </dsp:sp>
    <dsp:sp modelId="{D4B0A0C4-0347-49A8-BA96-FEBBDFAEE7BE}">
      <dsp:nvSpPr>
        <dsp:cNvPr id="0" name=""/>
        <dsp:cNvSpPr/>
      </dsp:nvSpPr>
      <dsp:spPr>
        <a:xfrm>
          <a:off x="0" y="3406890"/>
          <a:ext cx="2926080" cy="648890"/>
        </a:xfrm>
        <a:prstGeom prst="roundRect">
          <a:avLst/>
        </a:prstGeom>
        <a:solidFill>
          <a:srgbClr val="6302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Purple</a:t>
          </a:r>
          <a:endParaRPr lang="en-IN" sz="3200" kern="1200" dirty="0"/>
        </a:p>
      </dsp:txBody>
      <dsp:txXfrm>
        <a:off x="31676" y="3438566"/>
        <a:ext cx="2862728" cy="585538"/>
      </dsp:txXfrm>
    </dsp:sp>
    <dsp:sp modelId="{761DF57B-6A61-47AD-88D1-7A64CEEAB532}">
      <dsp:nvSpPr>
        <dsp:cNvPr id="0" name=""/>
        <dsp:cNvSpPr/>
      </dsp:nvSpPr>
      <dsp:spPr>
        <a:xfrm rot="5400000">
          <a:off x="5267483" y="1811711"/>
          <a:ext cx="51911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>
              <a:solidFill>
                <a:schemeClr val="accent5">
                  <a:lumMod val="50000"/>
                </a:schemeClr>
              </a:solidFill>
            </a:rPr>
            <a:t>power, elegance, mystery</a:t>
          </a:r>
          <a:endParaRPr lang="en-IN" sz="2500" kern="1200" dirty="0"/>
        </a:p>
      </dsp:txBody>
      <dsp:txXfrm rot="-5400000">
        <a:off x="2926080" y="4178456"/>
        <a:ext cx="5176579" cy="468430"/>
      </dsp:txXfrm>
    </dsp:sp>
    <dsp:sp modelId="{3ADA1CC4-C30B-4769-8256-50C8DA1A15CE}">
      <dsp:nvSpPr>
        <dsp:cNvPr id="0" name=""/>
        <dsp:cNvSpPr/>
      </dsp:nvSpPr>
      <dsp:spPr>
        <a:xfrm>
          <a:off x="0" y="4088226"/>
          <a:ext cx="2926080" cy="64889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Black</a:t>
          </a:r>
          <a:endParaRPr lang="en-IN" sz="3200" kern="1200" dirty="0"/>
        </a:p>
      </dsp:txBody>
      <dsp:txXfrm>
        <a:off x="31676" y="4119902"/>
        <a:ext cx="2862728" cy="585538"/>
      </dsp:txXfrm>
    </dsp:sp>
    <dsp:sp modelId="{EB8B9705-881C-4B84-8DFF-179DAC4D882D}">
      <dsp:nvSpPr>
        <dsp:cNvPr id="0" name=""/>
        <dsp:cNvSpPr/>
      </dsp:nvSpPr>
      <dsp:spPr>
        <a:xfrm rot="5400000">
          <a:off x="5267483" y="2493046"/>
          <a:ext cx="51911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smtClean="0">
              <a:solidFill>
                <a:schemeClr val="accent5">
                  <a:lumMod val="50000"/>
                </a:schemeClr>
              </a:solidFill>
            </a:rPr>
            <a:t>cleanliness, purity, perfection</a:t>
          </a:r>
          <a:endParaRPr lang="en-IN" sz="2500" kern="1200" dirty="0"/>
        </a:p>
      </dsp:txBody>
      <dsp:txXfrm rot="-5400000">
        <a:off x="2926080" y="4859791"/>
        <a:ext cx="5176579" cy="468430"/>
      </dsp:txXfrm>
    </dsp:sp>
    <dsp:sp modelId="{1C67931D-44A3-4E2D-92B7-48F35CC91FD6}">
      <dsp:nvSpPr>
        <dsp:cNvPr id="0" name=""/>
        <dsp:cNvSpPr/>
      </dsp:nvSpPr>
      <dsp:spPr>
        <a:xfrm>
          <a:off x="0" y="4769561"/>
          <a:ext cx="2926080" cy="64889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White</a:t>
          </a:r>
          <a:endParaRPr lang="en-IN" sz="3200" kern="1200" dirty="0">
            <a:solidFill>
              <a:schemeClr val="tx1"/>
            </a:solidFill>
          </a:endParaRPr>
        </a:p>
      </dsp:txBody>
      <dsp:txXfrm>
        <a:off x="31676" y="4801237"/>
        <a:ext cx="2862728" cy="5855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4885A-2847-4EE6-8675-0786F80C9F04}">
      <dsp:nvSpPr>
        <dsp:cNvPr id="0" name=""/>
        <dsp:cNvSpPr/>
      </dsp:nvSpPr>
      <dsp:spPr>
        <a:xfrm>
          <a:off x="1113542" y="243644"/>
          <a:ext cx="3032016" cy="3032016"/>
        </a:xfrm>
        <a:prstGeom prst="pie">
          <a:avLst>
            <a:gd name="adj1" fmla="val 16200000"/>
            <a:gd name="adj2" fmla="val 1800000"/>
          </a:avLst>
        </a:prstGeom>
        <a:solidFill>
          <a:srgbClr val="9096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Baby food</a:t>
          </a:r>
          <a:endParaRPr lang="en-IN" sz="2700" kern="1200" dirty="0"/>
        </a:p>
      </dsp:txBody>
      <dsp:txXfrm>
        <a:off x="2762020" y="803123"/>
        <a:ext cx="1028719" cy="1010672"/>
      </dsp:txXfrm>
    </dsp:sp>
    <dsp:sp modelId="{0DD01E00-4A7A-4750-B39C-72C09BC77853}">
      <dsp:nvSpPr>
        <dsp:cNvPr id="0" name=""/>
        <dsp:cNvSpPr/>
      </dsp:nvSpPr>
      <dsp:spPr>
        <a:xfrm>
          <a:off x="957249" y="333882"/>
          <a:ext cx="3032016" cy="3032016"/>
        </a:xfrm>
        <a:prstGeom prst="pie">
          <a:avLst>
            <a:gd name="adj1" fmla="val 1800000"/>
            <a:gd name="adj2" fmla="val 9000000"/>
          </a:avLst>
        </a:prstGeom>
        <a:solidFill>
          <a:srgbClr val="B5B9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Health food</a:t>
          </a:r>
          <a:endParaRPr lang="en-IN" sz="2700" kern="1200" dirty="0"/>
        </a:p>
      </dsp:txBody>
      <dsp:txXfrm>
        <a:off x="1787444" y="2246940"/>
        <a:ext cx="1371626" cy="938481"/>
      </dsp:txXfrm>
    </dsp:sp>
    <dsp:sp modelId="{3F9E5896-6329-410B-AA97-F3A657908DF2}">
      <dsp:nvSpPr>
        <dsp:cNvPr id="0" name=""/>
        <dsp:cNvSpPr/>
      </dsp:nvSpPr>
      <dsp:spPr>
        <a:xfrm>
          <a:off x="957249" y="333882"/>
          <a:ext cx="3032016" cy="3032016"/>
        </a:xfrm>
        <a:prstGeom prst="pie">
          <a:avLst>
            <a:gd name="adj1" fmla="val 9000000"/>
            <a:gd name="adj2" fmla="val 16200000"/>
          </a:avLst>
        </a:prstGeom>
        <a:solidFill>
          <a:srgbClr val="D4D4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>
                  <a:lumMod val="50000"/>
                </a:schemeClr>
              </a:solidFill>
            </a:rPr>
            <a:t>Energy food</a:t>
          </a:r>
          <a:endParaRPr lang="en-IN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282108" y="929457"/>
        <a:ext cx="1028719" cy="1010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4885A-2847-4EE6-8675-0786F80C9F04}">
      <dsp:nvSpPr>
        <dsp:cNvPr id="0" name=""/>
        <dsp:cNvSpPr/>
      </dsp:nvSpPr>
      <dsp:spPr>
        <a:xfrm>
          <a:off x="1113542" y="243644"/>
          <a:ext cx="3032016" cy="3032016"/>
        </a:xfrm>
        <a:prstGeom prst="pie">
          <a:avLst>
            <a:gd name="adj1" fmla="val 16200000"/>
            <a:gd name="adj2" fmla="val 1800000"/>
          </a:avLst>
        </a:prstGeom>
        <a:solidFill>
          <a:srgbClr val="8571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Baby food</a:t>
          </a:r>
          <a:endParaRPr lang="en-IN" sz="2700" kern="1200" dirty="0"/>
        </a:p>
      </dsp:txBody>
      <dsp:txXfrm>
        <a:off x="2762020" y="803123"/>
        <a:ext cx="1028719" cy="1010672"/>
      </dsp:txXfrm>
    </dsp:sp>
    <dsp:sp modelId="{0DD01E00-4A7A-4750-B39C-72C09BC77853}">
      <dsp:nvSpPr>
        <dsp:cNvPr id="0" name=""/>
        <dsp:cNvSpPr/>
      </dsp:nvSpPr>
      <dsp:spPr>
        <a:xfrm>
          <a:off x="957249" y="333882"/>
          <a:ext cx="3032016" cy="3032016"/>
        </a:xfrm>
        <a:prstGeom prst="pie">
          <a:avLst>
            <a:gd name="adj1" fmla="val 1800000"/>
            <a:gd name="adj2" fmla="val 9000000"/>
          </a:avLst>
        </a:prstGeom>
        <a:solidFill>
          <a:srgbClr val="C7A5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Health food</a:t>
          </a:r>
          <a:endParaRPr lang="en-IN" sz="2700" kern="1200" dirty="0"/>
        </a:p>
      </dsp:txBody>
      <dsp:txXfrm>
        <a:off x="1787444" y="2246940"/>
        <a:ext cx="1371626" cy="938481"/>
      </dsp:txXfrm>
    </dsp:sp>
    <dsp:sp modelId="{3F9E5896-6329-410B-AA97-F3A657908DF2}">
      <dsp:nvSpPr>
        <dsp:cNvPr id="0" name=""/>
        <dsp:cNvSpPr/>
      </dsp:nvSpPr>
      <dsp:spPr>
        <a:xfrm>
          <a:off x="957249" y="333882"/>
          <a:ext cx="3032016" cy="3032016"/>
        </a:xfrm>
        <a:prstGeom prst="pie">
          <a:avLst>
            <a:gd name="adj1" fmla="val 9000000"/>
            <a:gd name="adj2" fmla="val 16200000"/>
          </a:avLst>
        </a:prstGeom>
        <a:solidFill>
          <a:srgbClr val="E5D5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>
                  <a:lumMod val="50000"/>
                </a:schemeClr>
              </a:solidFill>
            </a:rPr>
            <a:t>Energy food</a:t>
          </a:r>
          <a:endParaRPr lang="en-IN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282108" y="929457"/>
        <a:ext cx="1028719" cy="1010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8E89F-0399-4DEE-95C4-B22E362F6EA9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678F0-0C79-49A0-A642-EB0D9642E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92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jargons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86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Painting a mental picture of how a specific customer will benefit or has already benefited from the new product or service packs a wallop.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64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20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73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5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03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B33F-DB5A-47ED-89A9-A6D0C54C65CF}" type="datetime1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41A3-60A3-4592-A42D-69FCE5962CFC}" type="datetime1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CA6C-BB92-471B-AC68-599711B8D7DE}" type="datetime1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800" b="1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2800" b="1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2800" b="1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2800" b="1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7623-9FCB-48CC-938F-20E2AD725072}" type="datetime1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0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24C1-D1EC-41A6-914F-27EE5780FF55}" type="datetime1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43C0-8069-40C4-8EF6-CEB0B7284BE5}" type="datetime1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1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B915-FCC9-48CF-ABE6-7E60AC685019}" type="datetime1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4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642D-647C-49BB-A560-674E38ECF996}" type="datetime1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0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7903-C879-45AA-A420-D11C50C6D208}" type="datetime1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3C16-7B56-4F16-B8CB-D11E4D147BA8}" type="datetime1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1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51AE-580C-4B08-A1B4-91F7AA3ACB90}" type="datetime1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0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D37A-BE7A-4B35-92C0-8227747E36CE}" type="datetime1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DB16-3243-4916-96AE-0416B7586CF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1" y="6721475"/>
            <a:ext cx="12192001" cy="163909"/>
          </a:xfrm>
          <a:prstGeom prst="rect">
            <a:avLst/>
          </a:prstGeom>
          <a:solidFill>
            <a:schemeClr val="tx2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© </a:t>
            </a:r>
            <a:r>
              <a:rPr lang="en-US" sz="1400" i="1" dirty="0" err="1" smtClean="0"/>
              <a:t>Manoj</a:t>
            </a:r>
            <a:r>
              <a:rPr lang="en-US" sz="1400" i="1" dirty="0" smtClean="0"/>
              <a:t> Kumar </a:t>
            </a:r>
            <a:r>
              <a:rPr lang="en-US" sz="1400" i="1" dirty="0" err="1" smtClean="0"/>
              <a:t>Mondal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RMSoEE</a:t>
            </a:r>
            <a:endParaRPr lang="en-US" sz="1400" i="1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21"/>
          <a:stretch/>
        </p:blipFill>
        <p:spPr bwMode="auto">
          <a:xfrm>
            <a:off x="-42025" y="-99392"/>
            <a:ext cx="12234025" cy="35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-15730" y="224287"/>
            <a:ext cx="12196228" cy="51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9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youtube.com/watch?v=L1CK9bE3H_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-wheel-pro.com/color-meaning.html" TargetMode="External"/><Relationship Id="rId2" Type="http://schemas.openxmlformats.org/officeDocument/2006/relationships/hyperlink" Target="https://www.forbes.com/sites/robinbruce/2017/03/17/building-your-entrepreneurial-story/#1c9ce23511a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1CK9bE3H_s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encycolorpedi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time_continue=231&amp;v=SB16xgtFmco&amp;feature=emb_logo" TargetMode="External"/><Relationship Id="rId4" Type="http://schemas.openxmlformats.org/officeDocument/2006/relationships/hyperlink" Target="https://unsplash.com/s/photos/background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backg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bean.com/templates/investor-deck-template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524178232363-1fb2b075b655?ixlib=rb-1.2.1&amp;ixid=eyJhcHBfaWQiOjEyMDd9&amp;auto=format&amp;fit=crop&amp;w=1000&amp;q=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9" y="279256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6" y="37421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Foundations of Entrepreneurship</a:t>
            </a:r>
            <a:endParaRPr lang="en-IN" sz="48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15291" y="497666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Lecture Note # 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21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Pitching</a:t>
            </a:r>
          </a:p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04.03.2021</a:t>
            </a:r>
            <a:endParaRPr lang="en-IN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0" y="1790036"/>
            <a:ext cx="2172629" cy="4018097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89354 h 3059196"/>
              <a:gd name="connsiteX5" fmla="*/ 1915612 w 2172629"/>
              <a:gd name="connsiteY5" fmla="*/ 2943281 h 3059196"/>
              <a:gd name="connsiteX6" fmla="*/ 257016 w 2172629"/>
              <a:gd name="connsiteY6" fmla="*/ 2943281 h 3059196"/>
              <a:gd name="connsiteX7" fmla="*/ 210943 w 2172629"/>
              <a:gd name="connsiteY7" fmla="*/ 2989354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89354"/>
                </a:lnTo>
                <a:cubicBezTo>
                  <a:pt x="1961685" y="2963909"/>
                  <a:pt x="1941057" y="2943281"/>
                  <a:pt x="1915612" y="2943281"/>
                </a:cubicBezTo>
                <a:lnTo>
                  <a:pt x="257016" y="2943281"/>
                </a:lnTo>
                <a:cubicBezTo>
                  <a:pt x="231571" y="2943281"/>
                  <a:pt x="210943" y="2963909"/>
                  <a:pt x="210943" y="2989354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9768">
                <a:schemeClr val="accent1">
                  <a:lumMod val="40000"/>
                  <a:lumOff val="60000"/>
                  <a:alpha val="3000"/>
                </a:schemeClr>
              </a:gs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Clr>
                <a:schemeClr val="dk1"/>
              </a:buClr>
              <a:buSzPts val="1800"/>
              <a:buFont typeface="Arial"/>
              <a:buNone/>
            </a:pPr>
            <a:endParaRPr lang="en-IN" dirty="0" smtClean="0">
              <a:latin typeface="Calibri"/>
              <a:ea typeface="Calibri"/>
              <a:cs typeface="Calibri"/>
            </a:endParaRPr>
          </a:p>
          <a:p>
            <a:pPr marL="114300" indent="0"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 smtClean="0">
                <a:latin typeface="Calibri"/>
                <a:ea typeface="Calibri"/>
                <a:cs typeface="Calibri"/>
              </a:rPr>
              <a:t>Company </a:t>
            </a:r>
            <a:r>
              <a:rPr lang="en-IN" dirty="0">
                <a:latin typeface="Calibri"/>
                <a:ea typeface="Calibri"/>
                <a:cs typeface="Calibri"/>
              </a:rPr>
              <a:t>name, your name &amp; title, address, email, and cell number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237672" y="1790036"/>
            <a:ext cx="2172629" cy="4018097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89354 h 3059196"/>
              <a:gd name="connsiteX5" fmla="*/ 1915612 w 2172629"/>
              <a:gd name="connsiteY5" fmla="*/ 2943281 h 3059196"/>
              <a:gd name="connsiteX6" fmla="*/ 257016 w 2172629"/>
              <a:gd name="connsiteY6" fmla="*/ 2943281 h 3059196"/>
              <a:gd name="connsiteX7" fmla="*/ 210943 w 2172629"/>
              <a:gd name="connsiteY7" fmla="*/ 2989354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89354"/>
                </a:lnTo>
                <a:cubicBezTo>
                  <a:pt x="1961685" y="2963909"/>
                  <a:pt x="1941057" y="2943281"/>
                  <a:pt x="1915612" y="2943281"/>
                </a:cubicBezTo>
                <a:lnTo>
                  <a:pt x="257016" y="2943281"/>
                </a:lnTo>
                <a:cubicBezTo>
                  <a:pt x="231571" y="2943281"/>
                  <a:pt x="210943" y="2963909"/>
                  <a:pt x="210943" y="2989354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9768">
                <a:schemeClr val="accent1">
                  <a:lumMod val="40000"/>
                  <a:lumOff val="60000"/>
                  <a:alpha val="3000"/>
                </a:schemeClr>
              </a:gs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endParaRPr lang="en-IN" dirty="0" smtClean="0"/>
          </a:p>
          <a:p>
            <a:pPr marL="114300" indent="0">
              <a:buFont typeface="Arial"/>
              <a:buNone/>
            </a:pPr>
            <a:r>
              <a:rPr lang="en-IN" dirty="0" smtClean="0"/>
              <a:t>The </a:t>
            </a:r>
            <a:r>
              <a:rPr lang="en-IN" dirty="0" smtClean="0">
                <a:solidFill>
                  <a:srgbClr val="0070C0"/>
                </a:solidFill>
              </a:rPr>
              <a:t>pain</a:t>
            </a:r>
            <a:r>
              <a:rPr lang="en-IN" dirty="0" smtClean="0"/>
              <a:t> that you are alleviating or the </a:t>
            </a:r>
            <a:r>
              <a:rPr lang="en-IN" dirty="0" smtClean="0">
                <a:solidFill>
                  <a:srgbClr val="0070C0"/>
                </a:solidFill>
              </a:rPr>
              <a:t>pleasure </a:t>
            </a:r>
            <a:r>
              <a:rPr lang="en-IN" dirty="0" smtClean="0"/>
              <a:t>you are providing</a:t>
            </a:r>
            <a:endParaRPr lang="en-US" dirty="0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448400" y="1790036"/>
            <a:ext cx="2172629" cy="4018097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89354 h 3059196"/>
              <a:gd name="connsiteX5" fmla="*/ 1915612 w 2172629"/>
              <a:gd name="connsiteY5" fmla="*/ 2943281 h 3059196"/>
              <a:gd name="connsiteX6" fmla="*/ 257016 w 2172629"/>
              <a:gd name="connsiteY6" fmla="*/ 2943281 h 3059196"/>
              <a:gd name="connsiteX7" fmla="*/ 210943 w 2172629"/>
              <a:gd name="connsiteY7" fmla="*/ 2989354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89354"/>
                </a:lnTo>
                <a:cubicBezTo>
                  <a:pt x="1961685" y="2963909"/>
                  <a:pt x="1941057" y="2943281"/>
                  <a:pt x="1915612" y="2943281"/>
                </a:cubicBezTo>
                <a:lnTo>
                  <a:pt x="257016" y="2943281"/>
                </a:lnTo>
                <a:cubicBezTo>
                  <a:pt x="231571" y="2943281"/>
                  <a:pt x="210943" y="2963909"/>
                  <a:pt x="210943" y="2989354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9768">
                <a:schemeClr val="accent1">
                  <a:lumMod val="40000"/>
                  <a:lumOff val="60000"/>
                  <a:alpha val="3000"/>
                </a:schemeClr>
              </a:gs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None/>
              <a:defRPr sz="2800" b="1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IN" dirty="0" smtClean="0"/>
          </a:p>
          <a:p>
            <a:r>
              <a:rPr lang="en-IN" dirty="0" smtClean="0"/>
              <a:t>What </a:t>
            </a:r>
            <a:r>
              <a:rPr lang="en-IN" dirty="0"/>
              <a:t>reasons the customers will find to </a:t>
            </a:r>
            <a:r>
              <a:rPr lang="en-IN" dirty="0">
                <a:solidFill>
                  <a:srgbClr val="0070C0"/>
                </a:solidFill>
              </a:rPr>
              <a:t>buy </a:t>
            </a:r>
            <a:r>
              <a:rPr lang="en-IN" dirty="0" err="1">
                <a:solidFill>
                  <a:srgbClr val="0070C0"/>
                </a:solidFill>
              </a:rPr>
              <a:t>your’s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than competitors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6678645" y="1790036"/>
            <a:ext cx="2172629" cy="4018097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96102 h 3059196"/>
              <a:gd name="connsiteX5" fmla="*/ 1915612 w 2172629"/>
              <a:gd name="connsiteY5" fmla="*/ 2950029 h 3059196"/>
              <a:gd name="connsiteX6" fmla="*/ 257016 w 2172629"/>
              <a:gd name="connsiteY6" fmla="*/ 2950029 h 3059196"/>
              <a:gd name="connsiteX7" fmla="*/ 210943 w 2172629"/>
              <a:gd name="connsiteY7" fmla="*/ 2996102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96102"/>
                </a:lnTo>
                <a:cubicBezTo>
                  <a:pt x="1961685" y="2970657"/>
                  <a:pt x="1941057" y="2950029"/>
                  <a:pt x="1915612" y="2950029"/>
                </a:cubicBezTo>
                <a:lnTo>
                  <a:pt x="257016" y="2950029"/>
                </a:lnTo>
                <a:cubicBezTo>
                  <a:pt x="231571" y="2950029"/>
                  <a:pt x="210943" y="2970657"/>
                  <a:pt x="210943" y="2996102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9768">
                <a:schemeClr val="accent1">
                  <a:lumMod val="40000"/>
                  <a:lumOff val="60000"/>
                  <a:alpha val="3000"/>
                </a:schemeClr>
              </a:gs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>
              <a:defRPr lang="en-US"/>
            </a:defPPr>
            <a:lvl1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None/>
              <a:defRPr sz="2800" b="1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IN" dirty="0" smtClean="0"/>
          </a:p>
          <a:p>
            <a:r>
              <a:rPr lang="en-IN" dirty="0" smtClean="0"/>
              <a:t>Technology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secret sauce</a:t>
            </a:r>
            <a:r>
              <a:rPr lang="en-IN" dirty="0"/>
              <a:t>, or magic behind your product</a:t>
            </a:r>
            <a:endParaRPr lang="en-US" dirty="0"/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8916317" y="1790036"/>
            <a:ext cx="2172629" cy="4018097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89353 h 3059196"/>
              <a:gd name="connsiteX5" fmla="*/ 1915612 w 2172629"/>
              <a:gd name="connsiteY5" fmla="*/ 2943280 h 3059196"/>
              <a:gd name="connsiteX6" fmla="*/ 257016 w 2172629"/>
              <a:gd name="connsiteY6" fmla="*/ 2943280 h 3059196"/>
              <a:gd name="connsiteX7" fmla="*/ 210943 w 2172629"/>
              <a:gd name="connsiteY7" fmla="*/ 2989353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89353"/>
                </a:lnTo>
                <a:cubicBezTo>
                  <a:pt x="1961685" y="2963908"/>
                  <a:pt x="1941057" y="2943280"/>
                  <a:pt x="1915612" y="2943280"/>
                </a:cubicBezTo>
                <a:lnTo>
                  <a:pt x="257016" y="2943280"/>
                </a:lnTo>
                <a:cubicBezTo>
                  <a:pt x="231571" y="2943280"/>
                  <a:pt x="210943" y="2963908"/>
                  <a:pt x="210943" y="2989353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9768">
                <a:schemeClr val="accent1">
                  <a:lumMod val="40000"/>
                  <a:lumOff val="60000"/>
                  <a:alpha val="3000"/>
                </a:schemeClr>
              </a:gs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>
              <a:defRPr lang="en-US"/>
            </a:defPPr>
            <a:lvl1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None/>
              <a:defRPr sz="2800" b="1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accent5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IN" dirty="0" smtClean="0"/>
          </a:p>
          <a:p>
            <a:r>
              <a:rPr lang="en-IN" dirty="0" smtClean="0"/>
              <a:t>Especially </a:t>
            </a:r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revenue model </a:t>
            </a:r>
            <a:r>
              <a:rPr lang="en-IN" dirty="0"/>
              <a:t>and how you are going to earn it.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389188"/>
            <a:ext cx="2172629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646665 w 2172629"/>
              <a:gd name="connsiteY3" fmla="*/ 1325563 h 1710997"/>
              <a:gd name="connsiteX4" fmla="*/ 1626385 w 2172629"/>
              <a:gd name="connsiteY4" fmla="*/ 1390896 h 1710997"/>
              <a:gd name="connsiteX5" fmla="*/ 1143464 w 2172629"/>
              <a:gd name="connsiteY5" fmla="*/ 1710997 h 1710997"/>
              <a:gd name="connsiteX6" fmla="*/ 660543 w 2172629"/>
              <a:gd name="connsiteY6" fmla="*/ 1390896 h 1710997"/>
              <a:gd name="connsiteX7" fmla="*/ 640263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646665" y="1325563"/>
                </a:lnTo>
                <a:lnTo>
                  <a:pt x="1626385" y="1390896"/>
                </a:lnTo>
                <a:cubicBezTo>
                  <a:pt x="1546821" y="1579006"/>
                  <a:pt x="1360557" y="1710997"/>
                  <a:pt x="1143464" y="1710997"/>
                </a:cubicBezTo>
                <a:cubicBezTo>
                  <a:pt x="926371" y="1710997"/>
                  <a:pt x="740107" y="1579006"/>
                  <a:pt x="660543" y="1390896"/>
                </a:cubicBezTo>
                <a:lnTo>
                  <a:pt x="640263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IN" sz="4000" dirty="0" smtClean="0">
                <a:latin typeface="Arial Narrow" panose="020B0606020202030204" pitchFamily="34" charset="0"/>
              </a:rPr>
              <a:t>1</a:t>
            </a:r>
            <a:r>
              <a:rPr lang="en-IN" sz="3000" dirty="0" smtClean="0"/>
              <a:t>. Title</a:t>
            </a:r>
            <a:endParaRPr lang="en-US" sz="3000" dirty="0"/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260916" y="389188"/>
            <a:ext cx="2172629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597335 w 2172629"/>
              <a:gd name="connsiteY3" fmla="*/ 1325563 h 1710997"/>
              <a:gd name="connsiteX4" fmla="*/ 1579080 w 2172629"/>
              <a:gd name="connsiteY4" fmla="*/ 1384370 h 1710997"/>
              <a:gd name="connsiteX5" fmla="*/ 1086314 w 2172629"/>
              <a:gd name="connsiteY5" fmla="*/ 1710997 h 1710997"/>
              <a:gd name="connsiteX6" fmla="*/ 593548 w 2172629"/>
              <a:gd name="connsiteY6" fmla="*/ 1384370 h 1710997"/>
              <a:gd name="connsiteX7" fmla="*/ 575293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597335" y="1325563"/>
                </a:lnTo>
                <a:lnTo>
                  <a:pt x="1579080" y="1384370"/>
                </a:lnTo>
                <a:cubicBezTo>
                  <a:pt x="1497894" y="1576315"/>
                  <a:pt x="1307833" y="1710997"/>
                  <a:pt x="1086314" y="1710997"/>
                </a:cubicBezTo>
                <a:cubicBezTo>
                  <a:pt x="864796" y="1710997"/>
                  <a:pt x="674734" y="1576315"/>
                  <a:pt x="593548" y="1384370"/>
                </a:cubicBezTo>
                <a:lnTo>
                  <a:pt x="575293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000" dirty="0" smtClean="0">
                <a:latin typeface="Arial Narrow" panose="020B0606020202030204" pitchFamily="34" charset="0"/>
              </a:rPr>
              <a:t>2</a:t>
            </a:r>
            <a:r>
              <a:rPr lang="en-IN" sz="3000" dirty="0" smtClean="0"/>
              <a:t>. </a:t>
            </a:r>
            <a:r>
              <a:rPr lang="en-IN" sz="3000" dirty="0"/>
              <a:t>Problem</a:t>
            </a:r>
            <a:r>
              <a:rPr lang="en-IN" sz="3000" dirty="0" smtClean="0"/>
              <a:t>/ Opportunity</a:t>
            </a:r>
            <a:endParaRPr lang="en-US" sz="3000" dirty="0"/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4479071" y="389188"/>
            <a:ext cx="2172629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539719 w 2172629"/>
              <a:gd name="connsiteY3" fmla="*/ 1325563 h 1710997"/>
              <a:gd name="connsiteX4" fmla="*/ 1521465 w 2172629"/>
              <a:gd name="connsiteY4" fmla="*/ 1384370 h 1710997"/>
              <a:gd name="connsiteX5" fmla="*/ 1028698 w 2172629"/>
              <a:gd name="connsiteY5" fmla="*/ 1710997 h 1710997"/>
              <a:gd name="connsiteX6" fmla="*/ 535932 w 2172629"/>
              <a:gd name="connsiteY6" fmla="*/ 1384370 h 1710997"/>
              <a:gd name="connsiteX7" fmla="*/ 517677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539719" y="1325563"/>
                </a:lnTo>
                <a:lnTo>
                  <a:pt x="1521465" y="1384370"/>
                </a:lnTo>
                <a:cubicBezTo>
                  <a:pt x="1440279" y="1576315"/>
                  <a:pt x="1250217" y="1710997"/>
                  <a:pt x="1028698" y="1710997"/>
                </a:cubicBezTo>
                <a:cubicBezTo>
                  <a:pt x="807180" y="1710997"/>
                  <a:pt x="617118" y="1576315"/>
                  <a:pt x="535932" y="1384370"/>
                </a:cubicBezTo>
                <a:lnTo>
                  <a:pt x="517677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000" dirty="0" smtClean="0">
                <a:latin typeface="Arial Narrow" panose="020B0606020202030204" pitchFamily="34" charset="0"/>
              </a:rPr>
              <a:t>3</a:t>
            </a:r>
            <a:r>
              <a:rPr lang="en-IN" sz="3000" dirty="0" smtClean="0"/>
              <a:t>. </a:t>
            </a:r>
            <a:r>
              <a:rPr lang="en-IN" sz="3000" dirty="0"/>
              <a:t>Value </a:t>
            </a:r>
            <a:r>
              <a:rPr lang="en-IN" sz="3000" dirty="0" smtClean="0"/>
              <a:t>Proposition</a:t>
            </a:r>
            <a:endParaRPr lang="en-US" sz="3000" dirty="0"/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6728833" y="389188"/>
            <a:ext cx="2145685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622886 w 2172629"/>
              <a:gd name="connsiteY3" fmla="*/ 1325563 h 1710997"/>
              <a:gd name="connsiteX4" fmla="*/ 1604632 w 2172629"/>
              <a:gd name="connsiteY4" fmla="*/ 1384370 h 1710997"/>
              <a:gd name="connsiteX5" fmla="*/ 1111865 w 2172629"/>
              <a:gd name="connsiteY5" fmla="*/ 1710997 h 1710997"/>
              <a:gd name="connsiteX6" fmla="*/ 619099 w 2172629"/>
              <a:gd name="connsiteY6" fmla="*/ 1384370 h 1710997"/>
              <a:gd name="connsiteX7" fmla="*/ 600844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622886" y="1325563"/>
                </a:lnTo>
                <a:lnTo>
                  <a:pt x="1604632" y="1384370"/>
                </a:lnTo>
                <a:cubicBezTo>
                  <a:pt x="1523446" y="1576315"/>
                  <a:pt x="1333384" y="1710997"/>
                  <a:pt x="1111865" y="1710997"/>
                </a:cubicBezTo>
                <a:cubicBezTo>
                  <a:pt x="890347" y="1710997"/>
                  <a:pt x="700285" y="1576315"/>
                  <a:pt x="619099" y="1384370"/>
                </a:cubicBezTo>
                <a:lnTo>
                  <a:pt x="600844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000" dirty="0" smtClean="0">
                <a:latin typeface="Arial Narrow" panose="020B0606020202030204" pitchFamily="34" charset="0"/>
              </a:rPr>
              <a:t>4</a:t>
            </a:r>
            <a:r>
              <a:rPr lang="en-IN" sz="3000" dirty="0" smtClean="0"/>
              <a:t>. </a:t>
            </a:r>
            <a:r>
              <a:rPr lang="en-IN" sz="3000" dirty="0"/>
              <a:t>Underlying </a:t>
            </a:r>
            <a:r>
              <a:rPr lang="en-IN" sz="3000" dirty="0" smtClean="0"/>
              <a:t>magic</a:t>
            </a:r>
            <a:endParaRPr lang="en-US" sz="3000" dirty="0"/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8939561" y="389188"/>
            <a:ext cx="2172629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597335 w 2172629"/>
              <a:gd name="connsiteY3" fmla="*/ 1325563 h 1710997"/>
              <a:gd name="connsiteX4" fmla="*/ 1579080 w 2172629"/>
              <a:gd name="connsiteY4" fmla="*/ 1384370 h 1710997"/>
              <a:gd name="connsiteX5" fmla="*/ 1086314 w 2172629"/>
              <a:gd name="connsiteY5" fmla="*/ 1710997 h 1710997"/>
              <a:gd name="connsiteX6" fmla="*/ 593548 w 2172629"/>
              <a:gd name="connsiteY6" fmla="*/ 1384370 h 1710997"/>
              <a:gd name="connsiteX7" fmla="*/ 575293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597335" y="1325563"/>
                </a:lnTo>
                <a:lnTo>
                  <a:pt x="1579080" y="1384370"/>
                </a:lnTo>
                <a:cubicBezTo>
                  <a:pt x="1497894" y="1576315"/>
                  <a:pt x="1307833" y="1710997"/>
                  <a:pt x="1086314" y="1710997"/>
                </a:cubicBezTo>
                <a:cubicBezTo>
                  <a:pt x="864796" y="1710997"/>
                  <a:pt x="674734" y="1576315"/>
                  <a:pt x="593548" y="1384370"/>
                </a:cubicBezTo>
                <a:lnTo>
                  <a:pt x="575293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000" dirty="0" smtClean="0">
                <a:latin typeface="Arial Narrow" panose="020B0606020202030204" pitchFamily="34" charset="0"/>
              </a:rPr>
              <a:t>5</a:t>
            </a:r>
            <a:r>
              <a:rPr lang="en-IN" sz="3000" dirty="0" smtClean="0"/>
              <a:t>. </a:t>
            </a:r>
            <a:r>
              <a:rPr lang="en-IN" sz="3000" dirty="0"/>
              <a:t>Business </a:t>
            </a:r>
            <a:r>
              <a:rPr lang="en-IN" sz="3000" dirty="0" smtClean="0"/>
              <a:t>Model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728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30671" y="2100185"/>
            <a:ext cx="2172629" cy="3059196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89354 h 3059196"/>
              <a:gd name="connsiteX5" fmla="*/ 1915612 w 2172629"/>
              <a:gd name="connsiteY5" fmla="*/ 2943281 h 3059196"/>
              <a:gd name="connsiteX6" fmla="*/ 257016 w 2172629"/>
              <a:gd name="connsiteY6" fmla="*/ 2943281 h 3059196"/>
              <a:gd name="connsiteX7" fmla="*/ 210943 w 2172629"/>
              <a:gd name="connsiteY7" fmla="*/ 2989354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89354"/>
                </a:lnTo>
                <a:cubicBezTo>
                  <a:pt x="1961685" y="2963909"/>
                  <a:pt x="1941057" y="2943281"/>
                  <a:pt x="1915612" y="2943281"/>
                </a:cubicBezTo>
                <a:lnTo>
                  <a:pt x="257016" y="2943281"/>
                </a:lnTo>
                <a:cubicBezTo>
                  <a:pt x="231571" y="2943281"/>
                  <a:pt x="210943" y="2963909"/>
                  <a:pt x="210943" y="2989354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noAutofit/>
          </a:bodyPr>
          <a:lstStyle/>
          <a:p>
            <a:pPr marL="114300" indent="0">
              <a:buNone/>
            </a:pPr>
            <a:r>
              <a:rPr lang="en-IN" dirty="0" smtClean="0"/>
              <a:t>How you plan to reach customers at </a:t>
            </a:r>
            <a:r>
              <a:rPr lang="en-IN" dirty="0" smtClean="0">
                <a:solidFill>
                  <a:srgbClr val="0070C0"/>
                </a:solidFill>
              </a:rPr>
              <a:t>minimum cost</a:t>
            </a:r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255817" y="2100185"/>
            <a:ext cx="2172629" cy="3059196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89354 h 3059196"/>
              <a:gd name="connsiteX5" fmla="*/ 1915612 w 2172629"/>
              <a:gd name="connsiteY5" fmla="*/ 2943281 h 3059196"/>
              <a:gd name="connsiteX6" fmla="*/ 257016 w 2172629"/>
              <a:gd name="connsiteY6" fmla="*/ 2943281 h 3059196"/>
              <a:gd name="connsiteX7" fmla="*/ 210943 w 2172629"/>
              <a:gd name="connsiteY7" fmla="*/ 2989354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89354"/>
                </a:lnTo>
                <a:cubicBezTo>
                  <a:pt x="1961685" y="2963909"/>
                  <a:pt x="1941057" y="2943281"/>
                  <a:pt x="1915612" y="2943281"/>
                </a:cubicBezTo>
                <a:lnTo>
                  <a:pt x="257016" y="2943281"/>
                </a:lnTo>
                <a:cubicBezTo>
                  <a:pt x="231571" y="2943281"/>
                  <a:pt x="210943" y="2963909"/>
                  <a:pt x="210943" y="2989354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IN" dirty="0" smtClean="0"/>
              <a:t>What are your </a:t>
            </a:r>
            <a:r>
              <a:rPr lang="en-IN" dirty="0" smtClean="0">
                <a:solidFill>
                  <a:srgbClr val="0070C0"/>
                </a:solidFill>
              </a:rPr>
              <a:t>strengths</a:t>
            </a:r>
            <a:r>
              <a:rPr lang="en-IN" dirty="0" smtClean="0"/>
              <a:t> vis-à-vis competitors</a:t>
            </a:r>
            <a:endParaRPr lang="en-US" dirty="0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479071" y="2100185"/>
            <a:ext cx="2172629" cy="3059196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89354 h 3059196"/>
              <a:gd name="connsiteX5" fmla="*/ 1915612 w 2172629"/>
              <a:gd name="connsiteY5" fmla="*/ 2943281 h 3059196"/>
              <a:gd name="connsiteX6" fmla="*/ 257016 w 2172629"/>
              <a:gd name="connsiteY6" fmla="*/ 2943281 h 3059196"/>
              <a:gd name="connsiteX7" fmla="*/ 210943 w 2172629"/>
              <a:gd name="connsiteY7" fmla="*/ 2989354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89354"/>
                </a:lnTo>
                <a:cubicBezTo>
                  <a:pt x="1961685" y="2963909"/>
                  <a:pt x="1941057" y="2943281"/>
                  <a:pt x="1915612" y="2943281"/>
                </a:cubicBezTo>
                <a:lnTo>
                  <a:pt x="257016" y="2943281"/>
                </a:lnTo>
                <a:cubicBezTo>
                  <a:pt x="231571" y="2943281"/>
                  <a:pt x="210943" y="2963909"/>
                  <a:pt x="210943" y="2989354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IN" sz="2600" dirty="0" smtClean="0"/>
              <a:t>Complement-</a:t>
            </a:r>
            <a:r>
              <a:rPr lang="en-IN" sz="2600" dirty="0" err="1" smtClean="0"/>
              <a:t>ary</a:t>
            </a:r>
            <a:r>
              <a:rPr lang="en-IN" sz="2600" dirty="0" smtClean="0"/>
              <a:t> key skills of the </a:t>
            </a:r>
            <a:r>
              <a:rPr lang="en-IN" sz="2600" dirty="0" smtClean="0">
                <a:solidFill>
                  <a:srgbClr val="0070C0"/>
                </a:solidFill>
              </a:rPr>
              <a:t>management team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6709316" y="2100185"/>
            <a:ext cx="2172629" cy="3059196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96102 h 3059196"/>
              <a:gd name="connsiteX5" fmla="*/ 1915612 w 2172629"/>
              <a:gd name="connsiteY5" fmla="*/ 2950029 h 3059196"/>
              <a:gd name="connsiteX6" fmla="*/ 257016 w 2172629"/>
              <a:gd name="connsiteY6" fmla="*/ 2950029 h 3059196"/>
              <a:gd name="connsiteX7" fmla="*/ 210943 w 2172629"/>
              <a:gd name="connsiteY7" fmla="*/ 2996102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96102"/>
                </a:lnTo>
                <a:cubicBezTo>
                  <a:pt x="1961685" y="2970657"/>
                  <a:pt x="1941057" y="2950029"/>
                  <a:pt x="1915612" y="2950029"/>
                </a:cubicBezTo>
                <a:lnTo>
                  <a:pt x="257016" y="2950029"/>
                </a:lnTo>
                <a:cubicBezTo>
                  <a:pt x="231571" y="2950029"/>
                  <a:pt x="210943" y="2970657"/>
                  <a:pt x="210943" y="2996102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IN" dirty="0" smtClean="0"/>
              <a:t>Three year forecast of </a:t>
            </a:r>
            <a:r>
              <a:rPr lang="en-IN" dirty="0" smtClean="0">
                <a:solidFill>
                  <a:srgbClr val="0070C0"/>
                </a:solidFill>
              </a:rPr>
              <a:t>revenue, profit</a:t>
            </a:r>
            <a:r>
              <a:rPr lang="en-IN" dirty="0" smtClean="0"/>
              <a:t>, number of customers</a:t>
            </a:r>
            <a:endParaRPr lang="en-US" dirty="0"/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8946988" y="2100185"/>
            <a:ext cx="2172629" cy="3059196"/>
          </a:xfrm>
          <a:custGeom>
            <a:avLst/>
            <a:gdLst>
              <a:gd name="connsiteX0" fmla="*/ 0 w 2172629"/>
              <a:gd name="connsiteY0" fmla="*/ 0 h 3059196"/>
              <a:gd name="connsiteX1" fmla="*/ 2172629 w 2172629"/>
              <a:gd name="connsiteY1" fmla="*/ 0 h 3059196"/>
              <a:gd name="connsiteX2" fmla="*/ 2172629 w 2172629"/>
              <a:gd name="connsiteY2" fmla="*/ 3059196 h 3059196"/>
              <a:gd name="connsiteX3" fmla="*/ 1961685 w 2172629"/>
              <a:gd name="connsiteY3" fmla="*/ 3059196 h 3059196"/>
              <a:gd name="connsiteX4" fmla="*/ 1961685 w 2172629"/>
              <a:gd name="connsiteY4" fmla="*/ 2989353 h 3059196"/>
              <a:gd name="connsiteX5" fmla="*/ 1915612 w 2172629"/>
              <a:gd name="connsiteY5" fmla="*/ 2943280 h 3059196"/>
              <a:gd name="connsiteX6" fmla="*/ 257016 w 2172629"/>
              <a:gd name="connsiteY6" fmla="*/ 2943280 h 3059196"/>
              <a:gd name="connsiteX7" fmla="*/ 210943 w 2172629"/>
              <a:gd name="connsiteY7" fmla="*/ 2989353 h 3059196"/>
              <a:gd name="connsiteX8" fmla="*/ 210943 w 2172629"/>
              <a:gd name="connsiteY8" fmla="*/ 3059196 h 3059196"/>
              <a:gd name="connsiteX9" fmla="*/ 0 w 2172629"/>
              <a:gd name="connsiteY9" fmla="*/ 3059196 h 305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9" h="3059196">
                <a:moveTo>
                  <a:pt x="0" y="0"/>
                </a:moveTo>
                <a:lnTo>
                  <a:pt x="2172629" y="0"/>
                </a:lnTo>
                <a:lnTo>
                  <a:pt x="2172629" y="3059196"/>
                </a:lnTo>
                <a:lnTo>
                  <a:pt x="1961685" y="3059196"/>
                </a:lnTo>
                <a:lnTo>
                  <a:pt x="1961685" y="2989353"/>
                </a:lnTo>
                <a:cubicBezTo>
                  <a:pt x="1961685" y="2963908"/>
                  <a:pt x="1941057" y="2943280"/>
                  <a:pt x="1915612" y="2943280"/>
                </a:cubicBezTo>
                <a:lnTo>
                  <a:pt x="257016" y="2943280"/>
                </a:lnTo>
                <a:cubicBezTo>
                  <a:pt x="231571" y="2943280"/>
                  <a:pt x="210943" y="2963908"/>
                  <a:pt x="210943" y="2989353"/>
                </a:cubicBezTo>
                <a:lnTo>
                  <a:pt x="210943" y="3059196"/>
                </a:lnTo>
                <a:lnTo>
                  <a:pt x="0" y="305919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IN" dirty="0" smtClean="0"/>
              <a:t>Current status, immediate future, </a:t>
            </a:r>
            <a:r>
              <a:rPr lang="en-IN" dirty="0" smtClean="0">
                <a:solidFill>
                  <a:srgbClr val="0070C0"/>
                </a:solidFill>
              </a:rPr>
              <a:t>how you plan to use the money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389188"/>
            <a:ext cx="2172629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646665 w 2172629"/>
              <a:gd name="connsiteY3" fmla="*/ 1325563 h 1710997"/>
              <a:gd name="connsiteX4" fmla="*/ 1626385 w 2172629"/>
              <a:gd name="connsiteY4" fmla="*/ 1390896 h 1710997"/>
              <a:gd name="connsiteX5" fmla="*/ 1143464 w 2172629"/>
              <a:gd name="connsiteY5" fmla="*/ 1710997 h 1710997"/>
              <a:gd name="connsiteX6" fmla="*/ 660543 w 2172629"/>
              <a:gd name="connsiteY6" fmla="*/ 1390896 h 1710997"/>
              <a:gd name="connsiteX7" fmla="*/ 640263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646665" y="1325563"/>
                </a:lnTo>
                <a:lnTo>
                  <a:pt x="1626385" y="1390896"/>
                </a:lnTo>
                <a:cubicBezTo>
                  <a:pt x="1546821" y="1579006"/>
                  <a:pt x="1360557" y="1710997"/>
                  <a:pt x="1143464" y="1710997"/>
                </a:cubicBezTo>
                <a:cubicBezTo>
                  <a:pt x="926371" y="1710997"/>
                  <a:pt x="740107" y="1579006"/>
                  <a:pt x="660543" y="1390896"/>
                </a:cubicBezTo>
                <a:lnTo>
                  <a:pt x="640263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6</a:t>
            </a:r>
            <a:r>
              <a:rPr lang="en-IN" sz="2800" dirty="0" smtClean="0"/>
              <a:t>. </a:t>
            </a:r>
            <a:r>
              <a:rPr lang="en-IN" sz="2800" dirty="0"/>
              <a:t>Go-to-market </a:t>
            </a:r>
            <a:r>
              <a:rPr lang="en-IN" sz="2800" dirty="0" smtClean="0"/>
              <a:t>plan</a:t>
            </a:r>
            <a:endParaRPr lang="en-US" sz="2800" dirty="0"/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313433" y="389188"/>
            <a:ext cx="2172629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597335 w 2172629"/>
              <a:gd name="connsiteY3" fmla="*/ 1325563 h 1710997"/>
              <a:gd name="connsiteX4" fmla="*/ 1579080 w 2172629"/>
              <a:gd name="connsiteY4" fmla="*/ 1384370 h 1710997"/>
              <a:gd name="connsiteX5" fmla="*/ 1086314 w 2172629"/>
              <a:gd name="connsiteY5" fmla="*/ 1710997 h 1710997"/>
              <a:gd name="connsiteX6" fmla="*/ 593548 w 2172629"/>
              <a:gd name="connsiteY6" fmla="*/ 1384370 h 1710997"/>
              <a:gd name="connsiteX7" fmla="*/ 575293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597335" y="1325563"/>
                </a:lnTo>
                <a:lnTo>
                  <a:pt x="1579080" y="1384370"/>
                </a:lnTo>
                <a:cubicBezTo>
                  <a:pt x="1497894" y="1576315"/>
                  <a:pt x="1307833" y="1710997"/>
                  <a:pt x="1086314" y="1710997"/>
                </a:cubicBezTo>
                <a:cubicBezTo>
                  <a:pt x="864796" y="1710997"/>
                  <a:pt x="674734" y="1576315"/>
                  <a:pt x="593548" y="1384370"/>
                </a:cubicBezTo>
                <a:lnTo>
                  <a:pt x="575293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dirty="0">
                <a:latin typeface="Arial Narrow" panose="020B0606020202030204" pitchFamily="34" charset="0"/>
              </a:rPr>
              <a:t>7</a:t>
            </a:r>
            <a:r>
              <a:rPr lang="en-IN" sz="2600" dirty="0"/>
              <a:t>. Competitive analysis</a:t>
            </a:r>
            <a:endParaRPr lang="en-US" sz="2600" dirty="0"/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4479071" y="389188"/>
            <a:ext cx="2172629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539719 w 2172629"/>
              <a:gd name="connsiteY3" fmla="*/ 1325563 h 1710997"/>
              <a:gd name="connsiteX4" fmla="*/ 1521465 w 2172629"/>
              <a:gd name="connsiteY4" fmla="*/ 1384370 h 1710997"/>
              <a:gd name="connsiteX5" fmla="*/ 1028698 w 2172629"/>
              <a:gd name="connsiteY5" fmla="*/ 1710997 h 1710997"/>
              <a:gd name="connsiteX6" fmla="*/ 535932 w 2172629"/>
              <a:gd name="connsiteY6" fmla="*/ 1384370 h 1710997"/>
              <a:gd name="connsiteX7" fmla="*/ 517677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539719" y="1325563"/>
                </a:lnTo>
                <a:lnTo>
                  <a:pt x="1521465" y="1384370"/>
                </a:lnTo>
                <a:cubicBezTo>
                  <a:pt x="1440279" y="1576315"/>
                  <a:pt x="1250217" y="1710997"/>
                  <a:pt x="1028698" y="1710997"/>
                </a:cubicBezTo>
                <a:cubicBezTo>
                  <a:pt x="807180" y="1710997"/>
                  <a:pt x="617118" y="1576315"/>
                  <a:pt x="535932" y="1384370"/>
                </a:cubicBezTo>
                <a:lnTo>
                  <a:pt x="517677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dirty="0" smtClean="0">
                <a:latin typeface="Arial Narrow" panose="020B0606020202030204" pitchFamily="34" charset="0"/>
              </a:rPr>
              <a:t>8</a:t>
            </a:r>
            <a:r>
              <a:rPr lang="en-IN" sz="2600" dirty="0" smtClean="0"/>
              <a:t>. </a:t>
            </a:r>
            <a:r>
              <a:rPr lang="en-IN" sz="2600" dirty="0"/>
              <a:t>Management </a:t>
            </a:r>
            <a:r>
              <a:rPr lang="en-IN" sz="2600" dirty="0" smtClean="0"/>
              <a:t>team</a:t>
            </a:r>
            <a:endParaRPr lang="en-US" sz="2600" dirty="0"/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6728833" y="389188"/>
            <a:ext cx="2145685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622886 w 2172629"/>
              <a:gd name="connsiteY3" fmla="*/ 1325563 h 1710997"/>
              <a:gd name="connsiteX4" fmla="*/ 1604632 w 2172629"/>
              <a:gd name="connsiteY4" fmla="*/ 1384370 h 1710997"/>
              <a:gd name="connsiteX5" fmla="*/ 1111865 w 2172629"/>
              <a:gd name="connsiteY5" fmla="*/ 1710997 h 1710997"/>
              <a:gd name="connsiteX6" fmla="*/ 619099 w 2172629"/>
              <a:gd name="connsiteY6" fmla="*/ 1384370 h 1710997"/>
              <a:gd name="connsiteX7" fmla="*/ 600844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622886" y="1325563"/>
                </a:lnTo>
                <a:lnTo>
                  <a:pt x="1604632" y="1384370"/>
                </a:lnTo>
                <a:cubicBezTo>
                  <a:pt x="1523446" y="1576315"/>
                  <a:pt x="1333384" y="1710997"/>
                  <a:pt x="1111865" y="1710997"/>
                </a:cubicBezTo>
                <a:cubicBezTo>
                  <a:pt x="890347" y="1710997"/>
                  <a:pt x="700285" y="1576315"/>
                  <a:pt x="619099" y="1384370"/>
                </a:cubicBezTo>
                <a:lnTo>
                  <a:pt x="600844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9</a:t>
            </a:r>
            <a:r>
              <a:rPr lang="en-IN" sz="2800" dirty="0" smtClean="0"/>
              <a:t>. </a:t>
            </a:r>
            <a:r>
              <a:rPr lang="en-IN" sz="2800" dirty="0"/>
              <a:t>Financial </a:t>
            </a:r>
            <a:r>
              <a:rPr lang="en-IN" sz="2800" dirty="0" smtClean="0"/>
              <a:t>Projection</a:t>
            </a:r>
            <a:endParaRPr lang="en-US" sz="2800" dirty="0"/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8939561" y="389188"/>
            <a:ext cx="2172629" cy="1710997"/>
          </a:xfrm>
          <a:custGeom>
            <a:avLst/>
            <a:gdLst>
              <a:gd name="connsiteX0" fmla="*/ 0 w 2172629"/>
              <a:gd name="connsiteY0" fmla="*/ 0 h 1710997"/>
              <a:gd name="connsiteX1" fmla="*/ 2172629 w 2172629"/>
              <a:gd name="connsiteY1" fmla="*/ 0 h 1710997"/>
              <a:gd name="connsiteX2" fmla="*/ 2172629 w 2172629"/>
              <a:gd name="connsiteY2" fmla="*/ 1325563 h 1710997"/>
              <a:gd name="connsiteX3" fmla="*/ 1597335 w 2172629"/>
              <a:gd name="connsiteY3" fmla="*/ 1325563 h 1710997"/>
              <a:gd name="connsiteX4" fmla="*/ 1579080 w 2172629"/>
              <a:gd name="connsiteY4" fmla="*/ 1384370 h 1710997"/>
              <a:gd name="connsiteX5" fmla="*/ 1086314 w 2172629"/>
              <a:gd name="connsiteY5" fmla="*/ 1710997 h 1710997"/>
              <a:gd name="connsiteX6" fmla="*/ 593548 w 2172629"/>
              <a:gd name="connsiteY6" fmla="*/ 1384370 h 1710997"/>
              <a:gd name="connsiteX7" fmla="*/ 575293 w 2172629"/>
              <a:gd name="connsiteY7" fmla="*/ 1325563 h 1710997"/>
              <a:gd name="connsiteX8" fmla="*/ 0 w 2172629"/>
              <a:gd name="connsiteY8" fmla="*/ 1325563 h 171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629" h="1710997">
                <a:moveTo>
                  <a:pt x="0" y="0"/>
                </a:moveTo>
                <a:lnTo>
                  <a:pt x="2172629" y="0"/>
                </a:lnTo>
                <a:lnTo>
                  <a:pt x="2172629" y="1325563"/>
                </a:lnTo>
                <a:lnTo>
                  <a:pt x="1597335" y="1325563"/>
                </a:lnTo>
                <a:lnTo>
                  <a:pt x="1579080" y="1384370"/>
                </a:lnTo>
                <a:cubicBezTo>
                  <a:pt x="1497894" y="1576315"/>
                  <a:pt x="1307833" y="1710997"/>
                  <a:pt x="1086314" y="1710997"/>
                </a:cubicBezTo>
                <a:cubicBezTo>
                  <a:pt x="864796" y="1710997"/>
                  <a:pt x="674734" y="1576315"/>
                  <a:pt x="593548" y="1384370"/>
                </a:cubicBezTo>
                <a:lnTo>
                  <a:pt x="575293" y="1325563"/>
                </a:lnTo>
                <a:lnTo>
                  <a:pt x="0" y="132556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10</a:t>
            </a:r>
            <a:r>
              <a:rPr lang="en-IN" sz="2800" dirty="0" smtClean="0"/>
              <a:t>. </a:t>
            </a:r>
            <a:r>
              <a:rPr lang="en-IN" sz="2800" dirty="0"/>
              <a:t>Traction</a:t>
            </a:r>
            <a:r>
              <a:rPr lang="en-IN" sz="2800" dirty="0" smtClean="0"/>
              <a:t>, timeline, use of fund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636"/>
          </a:xfrm>
        </p:spPr>
        <p:txBody>
          <a:bodyPr/>
          <a:lstStyle/>
          <a:p>
            <a:r>
              <a:rPr lang="en-US" dirty="0" smtClean="0"/>
              <a:t>Additional Information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80" y="1348062"/>
            <a:ext cx="10515600" cy="11338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Product demo – if you are ready with it. Present it after slide No. 4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reward to th</a:t>
            </a:r>
            <a:r>
              <a:rPr lang="en-IN" dirty="0" smtClean="0"/>
              <a:t>e investors</a:t>
            </a:r>
            <a:endParaRPr lang="en-US" dirty="0" smtClean="0"/>
          </a:p>
          <a:p>
            <a:r>
              <a:rPr lang="en-US" dirty="0" smtClean="0"/>
              <a:t>The desired fundraising</a:t>
            </a:r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2573711"/>
            <a:ext cx="10515600" cy="290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All templates, more or less, contain the same information. </a:t>
            </a:r>
          </a:p>
          <a:p>
            <a:r>
              <a:rPr lang="en-US" dirty="0" smtClean="0"/>
              <a:t>It is not the format or the template that matters but the contents that you provide. </a:t>
            </a:r>
          </a:p>
          <a:p>
            <a:r>
              <a:rPr lang="en-US" dirty="0" smtClean="0"/>
              <a:t>Satisfy yourself of a winning proposition. Do not settle with </a:t>
            </a:r>
            <a:r>
              <a:rPr lang="en-US" dirty="0" smtClean="0">
                <a:solidFill>
                  <a:srgbClr val="0070C0"/>
                </a:solidFill>
              </a:rPr>
              <a:t>ENOUGH REASONS </a:t>
            </a:r>
            <a:r>
              <a:rPr lang="en-US" dirty="0" smtClean="0"/>
              <a:t>for winning, but have </a:t>
            </a:r>
            <a:r>
              <a:rPr lang="en-US" dirty="0" smtClean="0">
                <a:solidFill>
                  <a:srgbClr val="0070C0"/>
                </a:solidFill>
              </a:rPr>
              <a:t>compelling reason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anybody to ask you to take their money.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2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Guy </a:t>
            </a:r>
            <a:r>
              <a:rPr lang="en-US" dirty="0" err="1" smtClean="0"/>
              <a:t>Kawasaky</a:t>
            </a:r>
            <a:r>
              <a:rPr lang="en-US" dirty="0" smtClean="0"/>
              <a:t> says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825625"/>
            <a:ext cx="10805160" cy="4351338"/>
          </a:xfrm>
        </p:spPr>
        <p:txBody>
          <a:bodyPr/>
          <a:lstStyle/>
          <a:p>
            <a:r>
              <a:rPr lang="en-IN" dirty="0" smtClean="0"/>
              <a:t>The less text and the more diagrams, schematics, and flowcharts the better.</a:t>
            </a:r>
          </a:p>
          <a:p>
            <a:r>
              <a:rPr lang="en-IN" dirty="0" smtClean="0"/>
              <a:t>If you have a prototype or demo, transition to it after slide No. 4. </a:t>
            </a:r>
          </a:p>
          <a:p>
            <a:r>
              <a:rPr lang="en-IN" dirty="0" smtClean="0"/>
              <a:t>As Glen Sires of Google said “If a picture is worth 1,000 words, a prototype is worth 10,000 slides”.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AirBed&amp;Breakfast</a:t>
            </a:r>
            <a:r>
              <a:rPr lang="en-US" dirty="0" smtClean="0"/>
              <a:t> – </a:t>
            </a:r>
            <a:r>
              <a:rPr lang="en-US" dirty="0" err="1" smtClean="0"/>
              <a:t>AirBnB</a:t>
            </a:r>
            <a:r>
              <a:rPr lang="en-US" dirty="0" smtClean="0"/>
              <a:t> – winning pitch deck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Airbnb Pitch Deck Slide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310"/>
            <a:ext cx="10515600" cy="4351338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Cover</a:t>
            </a:r>
            <a:endParaRPr lang="en-US" dirty="0"/>
          </a:p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Validation</a:t>
            </a:r>
          </a:p>
          <a:p>
            <a:r>
              <a:rPr lang="en-US" dirty="0"/>
              <a:t>Market Size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Business Model </a:t>
            </a:r>
            <a:r>
              <a:rPr lang="en-US" dirty="0" smtClean="0"/>
              <a:t>(revenue)</a:t>
            </a:r>
            <a:endParaRPr lang="en-US" dirty="0" smtClean="0"/>
          </a:p>
          <a:p>
            <a:r>
              <a:rPr lang="en-US" dirty="0" smtClean="0"/>
              <a:t>Market </a:t>
            </a:r>
            <a:r>
              <a:rPr lang="en-US" dirty="0"/>
              <a:t>Adoption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Competitive Advantages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Press</a:t>
            </a:r>
          </a:p>
          <a:p>
            <a:r>
              <a:rPr lang="en-US" dirty="0"/>
              <a:t>Users Testimonials</a:t>
            </a:r>
          </a:p>
          <a:p>
            <a:r>
              <a:rPr lang="en-US" dirty="0"/>
              <a:t>Financial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1794" y="5530593"/>
            <a:ext cx="6325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https://slidebean.com/templates/airbnb-pitch-deck</a:t>
            </a:r>
          </a:p>
        </p:txBody>
      </p:sp>
    </p:spTree>
    <p:extLst>
      <p:ext uri="{BB962C8B-B14F-4D97-AF65-F5344CB8AC3E}">
        <p14:creationId xmlns:p14="http://schemas.microsoft.com/office/powerpoint/2010/main" val="28820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is an important concern for customer booking travel online.</a:t>
            </a:r>
          </a:p>
          <a:p>
            <a:r>
              <a:rPr lang="en-US" dirty="0" smtClean="0"/>
              <a:t>Hotels leave you disconnected from the city and its culture.</a:t>
            </a:r>
          </a:p>
          <a:p>
            <a:r>
              <a:rPr lang="en-US" dirty="0" smtClean="0"/>
              <a:t>No easy way exists to book a room with a local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or become a host.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05852" y="5454134"/>
            <a:ext cx="5726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https://slidebean.com/templates/airbnb-pitch-deck</a:t>
            </a:r>
          </a:p>
        </p:txBody>
      </p:sp>
    </p:spTree>
    <p:extLst>
      <p:ext uri="{BB962C8B-B14F-4D97-AF65-F5344CB8AC3E}">
        <p14:creationId xmlns:p14="http://schemas.microsoft.com/office/powerpoint/2010/main" val="15160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043"/>
            <a:ext cx="10082910" cy="63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1" y="261257"/>
            <a:ext cx="10206469" cy="63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en-US" dirty="0" smtClean="0"/>
              <a:t>Market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23" y="1003300"/>
            <a:ext cx="10515600" cy="934494"/>
          </a:xfrm>
        </p:spPr>
        <p:txBody>
          <a:bodyPr/>
          <a:lstStyle/>
          <a:p>
            <a:r>
              <a:rPr lang="en-US" sz="2400" dirty="0" smtClean="0"/>
              <a:t>Total users in craigslist.com at 670,000</a:t>
            </a:r>
          </a:p>
          <a:p>
            <a:r>
              <a:rPr lang="en-US" sz="2400" dirty="0" smtClean="0"/>
              <a:t>Temporary housing listing at Couchsurfing.com at 17,000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957387"/>
            <a:ext cx="105156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Market Size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7991" y="2708122"/>
            <a:ext cx="10515600" cy="889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Total users in craigslist.com at 670,000</a:t>
            </a:r>
          </a:p>
          <a:p>
            <a:r>
              <a:rPr lang="en-US" sz="2000" dirty="0" smtClean="0"/>
              <a:t>Temporary housing listing at Couchsurfing.com at 17,000</a:t>
            </a:r>
            <a:endParaRPr lang="en-IN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3650206"/>
          <a:ext cx="98204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2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2+ 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Billion</a:t>
                      </a:r>
                      <a:endParaRPr lang="en-IN" sz="28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560+ 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Million</a:t>
                      </a:r>
                      <a:endParaRPr lang="en-IN" sz="28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84 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Million</a:t>
                      </a:r>
                      <a:endParaRPr lang="en-IN" sz="28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2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Trips Booked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</a:t>
                      </a:r>
                      <a:r>
                        <a:rPr lang="en-US" sz="2400" baseline="0" dirty="0" err="1" smtClean="0"/>
                        <a:t>WorldWide</a:t>
                      </a:r>
                      <a:r>
                        <a:rPr lang="en-US" sz="2400" baseline="0" dirty="0" smtClean="0"/>
                        <a:t>)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Total Available Market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Budget&amp;Online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Serviceable Available Market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Trips</a:t>
                      </a:r>
                      <a:r>
                        <a:rPr lang="en-US" sz="2400" baseline="0" dirty="0" smtClean="0"/>
                        <a:t> w/</a:t>
                      </a:r>
                      <a:r>
                        <a:rPr lang="en-US" sz="2400" baseline="0" dirty="0" err="1" smtClean="0"/>
                        <a:t>AirBnB</a:t>
                      </a:r>
                      <a:endParaRPr lang="en-US" sz="2400" baseline="0" dirty="0" smtClean="0"/>
                    </a:p>
                    <a:p>
                      <a:pPr algn="ctr"/>
                      <a:r>
                        <a:rPr lang="en-US" sz="2400" baseline="0" dirty="0" smtClean="0"/>
                        <a:t>15% Obtainable Market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9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111828" y="1755644"/>
            <a:ext cx="8505081" cy="357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rgbClr val="C00000"/>
                </a:solidFill>
              </a:rPr>
              <a:t>  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Elevator Pitch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Ideal size of the slide deck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Guidance for a right pitch</a:t>
            </a:r>
          </a:p>
        </p:txBody>
      </p:sp>
    </p:spTree>
    <p:extLst>
      <p:ext uri="{BB962C8B-B14F-4D97-AF65-F5344CB8AC3E}">
        <p14:creationId xmlns:p14="http://schemas.microsoft.com/office/powerpoint/2010/main" val="35334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– 4 slides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45" y="1474896"/>
            <a:ext cx="10515600" cy="3034474"/>
          </a:xfrm>
        </p:spPr>
        <p:txBody>
          <a:bodyPr/>
          <a:lstStyle/>
          <a:p>
            <a:r>
              <a:rPr lang="en-US" dirty="0" smtClean="0"/>
              <a:t>Product showing interior of a room &amp; a laptop </a:t>
            </a:r>
          </a:p>
          <a:p>
            <a:r>
              <a:rPr lang="en-US" dirty="0" smtClean="0"/>
              <a:t>Search by city with images from different countries</a:t>
            </a:r>
          </a:p>
          <a:p>
            <a:r>
              <a:rPr lang="en-US" dirty="0" smtClean="0"/>
              <a:t>Review listings – images of properties with map</a:t>
            </a:r>
          </a:p>
          <a:p>
            <a:r>
              <a:rPr lang="en-US" dirty="0" smtClean="0"/>
              <a:t>“Book it!” – with an image of beautiful interior of a room with the sea visible through the window.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05852" y="5454134"/>
            <a:ext cx="5726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https://slidebean.com/templates/airbnb-pitch-deck</a:t>
            </a:r>
          </a:p>
        </p:txBody>
      </p:sp>
    </p:spTree>
    <p:extLst>
      <p:ext uri="{BB962C8B-B14F-4D97-AF65-F5344CB8AC3E}">
        <p14:creationId xmlns:p14="http://schemas.microsoft.com/office/powerpoint/2010/main" val="24845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99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5184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8"/>
            <a:ext cx="121920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        Business Model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sz="2000" dirty="0" smtClean="0">
                <a:solidFill>
                  <a:schemeClr val="bg1"/>
                </a:solidFill>
              </a:rPr>
              <a:t>we take a 10% commission on each transaction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27345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b="0" dirty="0" smtClean="0">
                <a:solidFill>
                  <a:srgbClr val="B02A00"/>
                </a:solidFill>
                <a:latin typeface="Century Gothic" panose="020B0502020202020204" pitchFamily="34" charset="0"/>
              </a:rPr>
              <a:t>           </a:t>
            </a:r>
            <a:r>
              <a:rPr lang="en-US" sz="4000" b="0" dirty="0" smtClean="0">
                <a:solidFill>
                  <a:srgbClr val="CF4C49"/>
                </a:solidFill>
                <a:latin typeface="Century Gothic" panose="020B0502020202020204" pitchFamily="34" charset="0"/>
              </a:rPr>
              <a:t>$84                  $25                   $200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CF4C49"/>
                </a:solidFill>
                <a:latin typeface="Century Gothic" panose="020B0502020202020204" pitchFamily="34" charset="0"/>
              </a:rPr>
              <a:t>       MILLION DOLLARS    AVERAGE FEE        MILLION DOLLARS</a:t>
            </a:r>
          </a:p>
          <a:p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Trips with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AirBnB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$80/night                                  Revenue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15% of Available Market                                    for 3 night                                        Projected by 2011</a:t>
            </a:r>
            <a:endParaRPr lang="en-IN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14" y="239486"/>
            <a:ext cx="664028" cy="859971"/>
          </a:xfrm>
          <a:prstGeom prst="rect">
            <a:avLst/>
          </a:prstGeom>
          <a:solidFill>
            <a:srgbClr val="BC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us 3"/>
          <p:cNvSpPr/>
          <p:nvPr/>
        </p:nvSpPr>
        <p:spPr>
          <a:xfrm>
            <a:off x="1959428" y="-163285"/>
            <a:ext cx="6498771" cy="6531428"/>
          </a:xfrm>
          <a:prstGeom prst="mathPlus">
            <a:avLst>
              <a:gd name="adj1" fmla="val 2749"/>
            </a:avLst>
          </a:prstGeom>
          <a:solidFill>
            <a:schemeClr val="bg2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10744" y="152400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AFORDABLE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314" y="2798017"/>
            <a:ext cx="177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OFFLINE TRANSACTION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0229" y="5671457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EXPENSIVE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3914" y="2779263"/>
            <a:ext cx="177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ONLINE TRANSACTION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102431" y="1709056"/>
            <a:ext cx="990598" cy="0"/>
          </a:xfrm>
          <a:prstGeom prst="line">
            <a:avLst/>
          </a:prstGeom>
          <a:ln>
            <a:solidFill>
              <a:srgbClr val="CF4C49">
                <a:alpha val="8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02431" y="4419599"/>
            <a:ext cx="990598" cy="10885"/>
          </a:xfrm>
          <a:prstGeom prst="line">
            <a:avLst/>
          </a:prstGeom>
          <a:ln>
            <a:solidFill>
              <a:srgbClr val="CF4C49">
                <a:alpha val="8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39543" y="4419599"/>
            <a:ext cx="1001486" cy="0"/>
          </a:xfrm>
          <a:prstGeom prst="line">
            <a:avLst/>
          </a:prstGeom>
          <a:ln>
            <a:solidFill>
              <a:srgbClr val="CF4C49">
                <a:alpha val="8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8889" y="1709056"/>
            <a:ext cx="1589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Competitor</a:t>
            </a:r>
            <a:endParaRPr lang="en-IN" sz="1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8889" y="4430484"/>
            <a:ext cx="1589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Competitor</a:t>
            </a:r>
            <a:endParaRPr lang="en-IN" sz="1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1650" y="4463924"/>
            <a:ext cx="1589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Competitor</a:t>
            </a:r>
            <a:endParaRPr lang="en-IN" sz="1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92090" y="751777"/>
            <a:ext cx="2408874" cy="2274570"/>
            <a:chOff x="8193815" y="702576"/>
            <a:chExt cx="2408874" cy="2274570"/>
          </a:xfrm>
        </p:grpSpPr>
        <p:sp>
          <p:nvSpPr>
            <p:cNvPr id="2" name="Rectangle 1"/>
            <p:cNvSpPr/>
            <p:nvPr/>
          </p:nvSpPr>
          <p:spPr>
            <a:xfrm>
              <a:off x="8193815" y="702576"/>
              <a:ext cx="2408874" cy="2274570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089" y="1196923"/>
              <a:ext cx="1838325" cy="1285875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>
            <a:stCxn id="5" idx="3"/>
            <a:endCxn id="8" idx="0"/>
          </p:cNvCxnSpPr>
          <p:nvPr/>
        </p:nvCxnSpPr>
        <p:spPr>
          <a:xfrm>
            <a:off x="5900058" y="337066"/>
            <a:ext cx="2901043" cy="2442197"/>
          </a:xfrm>
          <a:prstGeom prst="straightConnector1">
            <a:avLst/>
          </a:prstGeom>
          <a:ln w="349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Competitive Advantage</a:t>
            </a:r>
            <a:endParaRPr lang="en-IN" sz="2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4337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First to Market           		Ease of Use                  		Profiles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For transaction-based            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search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by price, location &amp;    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    browse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host profiles,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Temporary housing site         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check-in/check-out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dates       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     and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book in 3 clicks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List 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Once		</a:t>
            </a:r>
            <a:r>
              <a:rPr lang="en-US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Design 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and Brand		</a:t>
            </a:r>
            <a:r>
              <a:rPr lang="en-US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Host 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Incentive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Hosts post one time vs.        Memorable name will launch at      	               	they can make money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Daily on craigslist historic       DNC to gain share of mind            		over couchsurfin.com</a:t>
            </a:r>
            <a:endParaRPr lang="en-IN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User testimonial </a:t>
            </a:r>
          </a:p>
          <a:p>
            <a:pPr algn="ctr"/>
            <a:r>
              <a:rPr lang="en-US" dirty="0" smtClean="0"/>
              <a:t>Press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3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Financial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 are looking for 12 months financing to reach 80,000 transactions on </a:t>
            </a:r>
            <a:r>
              <a:rPr lang="en-US" sz="2000" dirty="0" err="1" smtClean="0">
                <a:solidFill>
                  <a:schemeClr val="bg1"/>
                </a:solidFill>
              </a:rPr>
              <a:t>AirBed&amp;Breakfast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200" b="0" dirty="0">
                <a:solidFill>
                  <a:srgbClr val="B02A00"/>
                </a:solidFill>
                <a:latin typeface="Century Gothic" panose="020B0502020202020204" pitchFamily="34" charset="0"/>
              </a:rPr>
              <a:t> </a:t>
            </a:r>
            <a:r>
              <a:rPr lang="en-US" sz="3200" b="0" dirty="0" smtClean="0">
                <a:solidFill>
                  <a:srgbClr val="B02A00"/>
                </a:solidFill>
                <a:latin typeface="Century Gothic" panose="020B0502020202020204" pitchFamily="34" charset="0"/>
              </a:rPr>
              <a:t>	</a:t>
            </a:r>
            <a:r>
              <a:rPr lang="en-US" sz="3200" b="0" dirty="0" smtClean="0">
                <a:solidFill>
                  <a:srgbClr val="CF4C49"/>
                </a:solidFill>
                <a:latin typeface="Century Gothic" panose="020B0502020202020204" pitchFamily="34" charset="0"/>
              </a:rPr>
              <a:t>$500K                80K </a:t>
            </a:r>
            <a:r>
              <a:rPr lang="en-US" sz="2400" b="0" dirty="0" smtClean="0">
                <a:solidFill>
                  <a:srgbClr val="CF4C49"/>
                </a:solidFill>
                <a:latin typeface="Century Gothic" panose="020B0502020202020204" pitchFamily="34" charset="0"/>
              </a:rPr>
              <a:t>gues</a:t>
            </a:r>
            <a:r>
              <a:rPr lang="en-US" sz="2400" b="0" dirty="0">
                <a:solidFill>
                  <a:srgbClr val="CF4C49"/>
                </a:solidFill>
                <a:latin typeface="Century Gothic" panose="020B0502020202020204" pitchFamily="34" charset="0"/>
              </a:rPr>
              <a:t>ts </a:t>
            </a:r>
            <a:r>
              <a:rPr lang="en-US" sz="3200" b="0" dirty="0" smtClean="0">
                <a:solidFill>
                  <a:srgbClr val="CF4C49"/>
                </a:solidFill>
                <a:latin typeface="Century Gothic" panose="020B0502020202020204" pitchFamily="34" charset="0"/>
              </a:rPr>
              <a:t>           $2 M</a:t>
            </a:r>
            <a:endParaRPr lang="en-US" sz="3200" b="0" dirty="0">
              <a:solidFill>
                <a:srgbClr val="CF4C49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F4C49"/>
                </a:solidFill>
                <a:latin typeface="Century Gothic" panose="020B0502020202020204" pitchFamily="34" charset="0"/>
              </a:rPr>
              <a:t>       </a:t>
            </a:r>
            <a:r>
              <a:rPr lang="en-US" sz="2000" b="0" dirty="0" smtClean="0">
                <a:solidFill>
                  <a:srgbClr val="CF4C49"/>
                </a:solidFill>
                <a:latin typeface="Century Gothic" panose="020B0502020202020204" pitchFamily="34" charset="0"/>
              </a:rPr>
              <a:t>Angel Round    		Trips w/</a:t>
            </a:r>
            <a:r>
              <a:rPr lang="en-US" sz="2000" b="0" dirty="0" err="1" smtClean="0">
                <a:solidFill>
                  <a:srgbClr val="CF4C49"/>
                </a:solidFill>
                <a:latin typeface="Century Gothic" panose="020B0502020202020204" pitchFamily="34" charset="0"/>
              </a:rPr>
              <a:t>AirB&amp;B</a:t>
            </a:r>
            <a:r>
              <a:rPr lang="en-US" sz="2000" b="0" dirty="0" smtClean="0">
                <a:solidFill>
                  <a:srgbClr val="CF4C49"/>
                </a:solidFill>
                <a:latin typeface="Century Gothic" panose="020B0502020202020204" pitchFamily="34" charset="0"/>
              </a:rPr>
              <a:t>		      Revenue</a:t>
            </a:r>
          </a:p>
          <a:p>
            <a:pPr marL="0" indent="0">
              <a:buNone/>
            </a:pPr>
            <a:endParaRPr lang="en-US" sz="2000" b="0" dirty="0">
              <a:solidFill>
                <a:srgbClr val="CF4C49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Initial investment opportunity   </a:t>
            </a:r>
            <a:r>
              <a:rPr lang="en-US" sz="2000" b="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avg</a:t>
            </a:r>
            <a:r>
              <a:rPr lang="en-US" sz="2000" b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$25 fee		 over 12 months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97356" y="3573624"/>
            <a:ext cx="9330" cy="1464907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54806" y="3573624"/>
            <a:ext cx="9330" cy="1464907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good start can be a very short story explaining where you come from provided it captivate them in it. </a:t>
            </a:r>
          </a:p>
          <a:p>
            <a:r>
              <a:rPr lang="en-US" dirty="0" smtClean="0"/>
              <a:t>You may use your 20 – 60 seconds pitch as the introduction.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8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plan, rehearse </a:t>
            </a:r>
            <a:r>
              <a:rPr lang="en-US" dirty="0"/>
              <a:t>and </a:t>
            </a:r>
            <a:r>
              <a:rPr lang="en-US" dirty="0" smtClean="0"/>
              <a:t>perform </a:t>
            </a:r>
            <a:r>
              <a:rPr lang="en-US" dirty="0"/>
              <a:t>in front of a live audience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3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" y="467995"/>
            <a:ext cx="10515600" cy="662781"/>
          </a:xfrm>
        </p:spPr>
        <p:txBody>
          <a:bodyPr>
            <a:normAutofit/>
          </a:bodyPr>
          <a:lstStyle/>
          <a:p>
            <a:r>
              <a:rPr lang="en-US" dirty="0" smtClean="0"/>
              <a:t>Some Dos and Don’ts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" y="982186"/>
            <a:ext cx="9738360" cy="4351338"/>
          </a:xfrm>
        </p:spPr>
        <p:txBody>
          <a:bodyPr/>
          <a:lstStyle/>
          <a:p>
            <a:r>
              <a:rPr lang="en-IN" dirty="0" smtClean="0"/>
              <a:t>Present yourself in good attire. </a:t>
            </a:r>
            <a:r>
              <a:rPr lang="en-US" dirty="0"/>
              <a:t>We all judge a book by its cover. Dress is almost half of your presentation.</a:t>
            </a:r>
          </a:p>
          <a:p>
            <a:r>
              <a:rPr lang="en-US" dirty="0" smtClean="0"/>
              <a:t>Remain relaxed.</a:t>
            </a:r>
          </a:p>
          <a:p>
            <a:r>
              <a:rPr lang="en-US" dirty="0" smtClean="0"/>
              <a:t>Do not stick to the ground.</a:t>
            </a:r>
          </a:p>
          <a:p>
            <a:r>
              <a:rPr lang="en-US" dirty="0" smtClean="0"/>
              <a:t>Do not engage in self-praising or battering the competitors.</a:t>
            </a:r>
          </a:p>
          <a:p>
            <a:r>
              <a:rPr lang="en-US" dirty="0" smtClean="0"/>
              <a:t>Avoid the podium.</a:t>
            </a:r>
          </a:p>
          <a:p>
            <a:r>
              <a:rPr lang="en-US" dirty="0" smtClean="0"/>
              <a:t>“</a:t>
            </a:r>
            <a:r>
              <a:rPr lang="en-US" dirty="0"/>
              <a:t>PowerPoint is not the message nor the messenger.” - David </a:t>
            </a:r>
            <a:r>
              <a:rPr lang="en-US" dirty="0" smtClean="0"/>
              <a:t>Fernandez. “You </a:t>
            </a:r>
            <a:r>
              <a:rPr lang="en-US" dirty="0"/>
              <a:t>are the messenger, and what comes out of your mouth is the message. </a:t>
            </a:r>
            <a:r>
              <a:rPr lang="en-US" sz="2400" dirty="0"/>
              <a:t>PowerPoint is simply there to help</a:t>
            </a:r>
            <a:r>
              <a:rPr lang="en-US" sz="2400" dirty="0" smtClean="0"/>
              <a:t>.”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90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170" y="1517015"/>
            <a:ext cx="10515600" cy="4351338"/>
          </a:xfrm>
        </p:spPr>
        <p:txBody>
          <a:bodyPr/>
          <a:lstStyle/>
          <a:p>
            <a:r>
              <a:rPr lang="en-US" dirty="0"/>
              <a:t>Words are tools for conveying ideas. </a:t>
            </a:r>
            <a:endParaRPr lang="en-US" dirty="0" smtClean="0"/>
          </a:p>
          <a:p>
            <a:r>
              <a:rPr lang="en-US" dirty="0" smtClean="0"/>
              <a:t>Investors are busy.</a:t>
            </a:r>
          </a:p>
          <a:p>
            <a:r>
              <a:rPr lang="en-US" dirty="0" smtClean="0"/>
              <a:t>They want you to convey as much as possible in as less words.</a:t>
            </a:r>
          </a:p>
          <a:p>
            <a:r>
              <a:rPr lang="en-US" dirty="0" smtClean="0"/>
              <a:t>No poetic phrases</a:t>
            </a:r>
          </a:p>
          <a:p>
            <a:r>
              <a:rPr lang="en-US" dirty="0" smtClean="0"/>
              <a:t>Anybody loves to hear a good story with strong words.</a:t>
            </a:r>
          </a:p>
          <a:p>
            <a:r>
              <a:rPr lang="en-US" dirty="0" smtClean="0"/>
              <a:t>Gather all possible information about pitfalls.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4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38912" cy="1648313"/>
          </a:xfrm>
        </p:spPr>
        <p:txBody>
          <a:bodyPr>
            <a:normAutofit fontScale="90000"/>
          </a:bodyPr>
          <a:lstStyle/>
          <a:p>
            <a:r>
              <a:rPr lang="en-US" dirty="0"/>
              <a:t>The Art of the Start: The Time-Tested, Battle-Hardened Guide for Anyone Starting Anything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9409"/>
            <a:ext cx="6538912" cy="3637553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“It </a:t>
            </a:r>
            <a:r>
              <a:rPr lang="en-US" b="0" dirty="0"/>
              <a:t>begins with a dream that just won’t quit, the once-in-a-lifetime thunderbolt of pure inspiration, the obsession, the world-beater, the killer app, the next big thing. Everyone who wants to make the world a better place becomes possessed by a grand idea</a:t>
            </a:r>
            <a:r>
              <a:rPr lang="en-US" b="0" dirty="0" smtClean="0"/>
              <a:t>.”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12" y="961435"/>
            <a:ext cx="3279165" cy="50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6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91" y="1072056"/>
            <a:ext cx="11066417" cy="4837254"/>
          </a:xfrm>
        </p:spPr>
        <p:txBody>
          <a:bodyPr>
            <a:normAutofit/>
          </a:bodyPr>
          <a:lstStyle/>
          <a:p>
            <a:r>
              <a:rPr lang="en-US" dirty="0" smtClean="0"/>
              <a:t>Let your movements mirror what you are saying</a:t>
            </a:r>
          </a:p>
          <a:p>
            <a:r>
              <a:rPr lang="en-US" dirty="0" smtClean="0"/>
              <a:t>Hold your gaze for a few seconds with each of your audience</a:t>
            </a:r>
          </a:p>
          <a:p>
            <a:r>
              <a:rPr lang="en-US" dirty="0" smtClean="0"/>
              <a:t>Listen as long as someone is talking. Let him/her complete.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Mirroring body language may create bond and comfort/likability</a:t>
            </a:r>
          </a:p>
          <a:p>
            <a:r>
              <a:rPr lang="en-US" dirty="0" smtClean="0"/>
              <a:t>Mild smiling can make you seem approachable, pleasing, more sure of yourself. </a:t>
            </a:r>
          </a:p>
          <a:p>
            <a:r>
              <a:rPr lang="en-US" dirty="0" smtClean="0"/>
              <a:t>Fidgeting is a clear indication that you lack confidence and rather nervous. Be mindful of your facial expression and your limbs. Be aware of your actions.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904617" y="627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an infographics – if possible.</a:t>
            </a:r>
          </a:p>
          <a:p>
            <a:r>
              <a:rPr lang="en-US" dirty="0"/>
              <a:t>Bring something tangible to </a:t>
            </a:r>
            <a:r>
              <a:rPr lang="en-US" dirty="0" smtClean="0"/>
              <a:t>show (if possible)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Story Telling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1604908"/>
            <a:ext cx="1017198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potential employees will feel passionate to work with you just for the purpose your company works for. Your story may make them dedicated and give their best.</a:t>
            </a:r>
          </a:p>
          <a:p>
            <a:r>
              <a:rPr lang="en-US" dirty="0" smtClean="0"/>
              <a:t>Potential investors buy into the narrative and try to gauge your conviction in the cause and your tenacity, and seriousness.</a:t>
            </a:r>
          </a:p>
          <a:p>
            <a:r>
              <a:rPr lang="en-US" dirty="0" smtClean="0"/>
              <a:t>Customers are getting increasingly connected to your narrative. Data shows that about 70% of millennials prefer to buy brands that supports great social cause, particularly those that they care about.</a:t>
            </a:r>
          </a:p>
          <a:p>
            <a:r>
              <a:rPr lang="en-US" dirty="0" smtClean="0"/>
              <a:t>Delivering a compelling story can be more persuasive than </a:t>
            </a:r>
            <a:br>
              <a:rPr lang="en-US" dirty="0" smtClean="0"/>
            </a:br>
            <a:r>
              <a:rPr lang="en-US" dirty="0" smtClean="0"/>
              <a:t>projecting growth. Do both.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8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" y="1825625"/>
            <a:ext cx="10919460" cy="4351338"/>
          </a:xfrm>
        </p:spPr>
        <p:txBody>
          <a:bodyPr/>
          <a:lstStyle/>
          <a:p>
            <a:r>
              <a:rPr lang="en-US" dirty="0" smtClean="0"/>
              <a:t>Entrepreneurial story tells the core vision, where you come from, where you aim to be, and where you are now. </a:t>
            </a:r>
          </a:p>
          <a:p>
            <a:r>
              <a:rPr lang="en-US" dirty="0" smtClean="0"/>
              <a:t>You can take all on board for a shared vision by your narrative. You can invigorate all the stakeholders into action that will further your story.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5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</a:t>
            </a:r>
            <a:r>
              <a:rPr lang="en-US" dirty="0"/>
              <a:t>Blake </a:t>
            </a:r>
            <a:r>
              <a:rPr lang="en-US" dirty="0" err="1"/>
              <a:t>Mycoskie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868" y="2077252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Blake </a:t>
            </a:r>
            <a:r>
              <a:rPr lang="en-US" dirty="0" err="1"/>
              <a:t>Mycoskie</a:t>
            </a:r>
            <a:r>
              <a:rPr lang="en-US" dirty="0"/>
              <a:t> traveled the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He </a:t>
            </a:r>
            <a:r>
              <a:rPr lang="en-US" dirty="0"/>
              <a:t>discovered </a:t>
            </a:r>
            <a:r>
              <a:rPr lang="en-US" dirty="0" smtClean="0"/>
              <a:t>children walking without footwear.</a:t>
            </a:r>
          </a:p>
          <a:p>
            <a:r>
              <a:rPr lang="en-US" dirty="0" smtClean="0"/>
              <a:t>He realized it as a </a:t>
            </a:r>
            <a:r>
              <a:rPr lang="en-US" dirty="0"/>
              <a:t>devastating reality of children in a small village, and </a:t>
            </a:r>
            <a:r>
              <a:rPr lang="en-US" dirty="0" smtClean="0"/>
              <a:t>was looking for idea to </a:t>
            </a:r>
            <a:r>
              <a:rPr lang="en-US" dirty="0"/>
              <a:t>help. </a:t>
            </a:r>
            <a:endParaRPr lang="en-US" dirty="0" smtClean="0"/>
          </a:p>
          <a:p>
            <a:r>
              <a:rPr lang="en-US" dirty="0" smtClean="0"/>
              <a:t>He hits upon an idea and executed. His </a:t>
            </a:r>
            <a:r>
              <a:rPr lang="en-US" dirty="0"/>
              <a:t>idea not only provided children around the world with much needed footwear, but </a:t>
            </a:r>
            <a:r>
              <a:rPr lang="en-US" dirty="0" smtClean="0"/>
              <a:t>stakeholders rallied around </a:t>
            </a:r>
            <a:r>
              <a:rPr lang="en-US" dirty="0"/>
              <a:t>the cause, and made </a:t>
            </a:r>
            <a:r>
              <a:rPr lang="en-US" dirty="0" smtClean="0"/>
              <a:t>‘TOMS’ </a:t>
            </a:r>
            <a:r>
              <a:rPr lang="en-US" dirty="0"/>
              <a:t>a household name.</a:t>
            </a:r>
            <a:endParaRPr lang="en-IN" dirty="0"/>
          </a:p>
        </p:txBody>
      </p:sp>
      <p:pic>
        <p:nvPicPr>
          <p:cNvPr id="1026" name="Picture 2" descr="TOMs Shoes - The TOMS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34" y="2955649"/>
            <a:ext cx="3886199" cy="259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04166"/>
            <a:ext cx="10515600" cy="8323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Elements of a Wining Entrepreneurial 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6" y="1332412"/>
            <a:ext cx="10713720" cy="52512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Richard </a:t>
            </a:r>
            <a:r>
              <a:rPr lang="en-US" sz="2000" dirty="0"/>
              <a:t>Maxwell and Robert </a:t>
            </a:r>
            <a:r>
              <a:rPr lang="en-US" sz="2000" dirty="0" err="1"/>
              <a:t>Dickman</a:t>
            </a:r>
            <a:r>
              <a:rPr lang="en-US" sz="2000" dirty="0"/>
              <a:t> </a:t>
            </a:r>
            <a:r>
              <a:rPr lang="en-US" sz="2000" dirty="0" smtClean="0"/>
              <a:t>recommended five building blocks of a compelling story:</a:t>
            </a:r>
          </a:p>
          <a:p>
            <a:pPr marL="628650" indent="-514350">
              <a:buClr>
                <a:srgbClr val="0070C0"/>
              </a:buClr>
              <a:buSzPct val="150000"/>
              <a:buFont typeface="+mj-lt"/>
              <a:buAutoNum type="arabicPeriod"/>
            </a:pPr>
            <a:r>
              <a:rPr lang="en-US" dirty="0" smtClean="0"/>
              <a:t>Hero –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agent of change (</a:t>
            </a:r>
            <a:r>
              <a:rPr lang="en-IN" b="0" dirty="0"/>
              <a:t>Blake </a:t>
            </a:r>
            <a:r>
              <a:rPr lang="en-IN" b="0" dirty="0" err="1"/>
              <a:t>Mycoskie</a:t>
            </a:r>
            <a:r>
              <a:rPr lang="en-IN" b="0" dirty="0"/>
              <a:t> is the hero </a:t>
            </a:r>
            <a:r>
              <a:rPr lang="en-IN" b="0" dirty="0" smtClean="0"/>
              <a:t>in his venture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628650" indent="-514350">
              <a:buClr>
                <a:srgbClr val="0070C0"/>
              </a:buClr>
              <a:buSzPct val="150000"/>
              <a:buFont typeface="+mj-lt"/>
              <a:buAutoNum type="arabicPeriod"/>
            </a:pPr>
            <a:r>
              <a:rPr lang="en-US" dirty="0"/>
              <a:t>Antagonist –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force against which your story pushes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514350">
              <a:buClr>
                <a:srgbClr val="0070C0"/>
              </a:buClr>
              <a:buSzPct val="150000"/>
              <a:buFont typeface="+mj-lt"/>
              <a:buAutoNum type="arabicPeriod"/>
            </a:pPr>
            <a:r>
              <a:rPr lang="en-US" dirty="0" smtClean="0"/>
              <a:t>Awareness –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moment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at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which a solution is discovered or the narrative reaches a turning point.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628650" indent="-514350">
              <a:buClr>
                <a:srgbClr val="0070C0"/>
              </a:buClr>
              <a:buSzPct val="150000"/>
              <a:buFont typeface="+mj-lt"/>
              <a:buAutoNum type="arabicPeriod"/>
            </a:pPr>
            <a:r>
              <a:rPr lang="en-US" dirty="0" smtClean="0"/>
              <a:t>Transformation –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moment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at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which you realize the results of the hero’s efforts.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and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514350">
              <a:buClr>
                <a:srgbClr val="0070C0"/>
              </a:buClr>
              <a:buSzPct val="150000"/>
              <a:buFont typeface="+mj-lt"/>
              <a:buAutoNum type="arabicPeriod"/>
            </a:pPr>
            <a:r>
              <a:rPr lang="en-US" dirty="0" smtClean="0"/>
              <a:t>Passion –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driving force behind your entrepreneurial story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These </a:t>
            </a:r>
            <a:r>
              <a:rPr lang="en-US" dirty="0"/>
              <a:t>are your fundamental building blocks -- you don’t have a compelling story if you don’t have a firm grasp of these.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1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0021"/>
            <a:ext cx="11353800" cy="4351338"/>
          </a:xfrm>
        </p:spPr>
        <p:txBody>
          <a:bodyPr/>
          <a:lstStyle/>
          <a:p>
            <a:r>
              <a:rPr lang="en-US" dirty="0"/>
              <a:t>You should remain prepared to pitch in one sentence, one minute, and ten minutes as the context demands.</a:t>
            </a:r>
            <a:endParaRPr lang="en-IN" dirty="0"/>
          </a:p>
          <a:p>
            <a:endParaRPr lang="en-US" i="1" dirty="0" smtClean="0"/>
          </a:p>
          <a:p>
            <a:r>
              <a:rPr lang="en-US" i="1" dirty="0" smtClean="0"/>
              <a:t>“</a:t>
            </a:r>
            <a:r>
              <a:rPr lang="en-US" i="1" dirty="0"/>
              <a:t>The success of your presentation will be judged not by the knowledge you send </a:t>
            </a:r>
            <a:r>
              <a:rPr lang="en-US" i="1" dirty="0" smtClean="0"/>
              <a:t>out but </a:t>
            </a:r>
            <a:r>
              <a:rPr lang="en-US" i="1" dirty="0"/>
              <a:t>by what the listener receives</a:t>
            </a:r>
            <a:r>
              <a:rPr lang="en-US" i="1" dirty="0" smtClean="0"/>
              <a:t>.” - </a:t>
            </a:r>
            <a:r>
              <a:rPr lang="en-US" b="1" i="1" dirty="0" smtClean="0"/>
              <a:t>Lily Walters</a:t>
            </a:r>
          </a:p>
          <a:p>
            <a:endParaRPr lang="en-US" dirty="0"/>
          </a:p>
          <a:p>
            <a:r>
              <a:rPr lang="en-US" i="1" dirty="0"/>
              <a:t>“It takes one hour of preparation for each minute of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presentation </a:t>
            </a:r>
            <a:r>
              <a:rPr lang="en-US" i="1" dirty="0"/>
              <a:t>time</a:t>
            </a:r>
            <a:r>
              <a:rPr lang="en-US" i="1" dirty="0" smtClean="0"/>
              <a:t>.” - </a:t>
            </a:r>
            <a:r>
              <a:rPr lang="en-US" b="1" i="1" dirty="0" smtClean="0"/>
              <a:t>Wayne </a:t>
            </a:r>
            <a:r>
              <a:rPr lang="en-US" b="1" i="1" dirty="0" err="1"/>
              <a:t>Burgraff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4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825625"/>
            <a:ext cx="10873740" cy="4351338"/>
          </a:xfrm>
        </p:spPr>
        <p:txBody>
          <a:bodyPr/>
          <a:lstStyle/>
          <a:p>
            <a:r>
              <a:rPr lang="en-US" dirty="0" smtClean="0"/>
              <a:t>It is a good idea to keep a short video pitch of about two minutes ready. Post it on a privately sharable YouTube channel.</a:t>
            </a:r>
          </a:p>
          <a:p>
            <a:r>
              <a:rPr lang="en-IN" dirty="0" smtClean="0"/>
              <a:t>It would be handy in the context of a telephonic introduction. </a:t>
            </a:r>
            <a:endParaRPr lang="en-US" dirty="0" smtClean="0"/>
          </a:p>
          <a:p>
            <a:r>
              <a:rPr lang="en-US" dirty="0" smtClean="0"/>
              <a:t> Your message should make a mark, something memorable and your audience should easily recount to others.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4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373230"/>
            <a:ext cx="2501198" cy="1974282"/>
          </a:xfrm>
          <a:custGeom>
            <a:avLst/>
            <a:gdLst>
              <a:gd name="connsiteX0" fmla="*/ 0 w 2708910"/>
              <a:gd name="connsiteY0" fmla="*/ 0 h 1974282"/>
              <a:gd name="connsiteX1" fmla="*/ 2708910 w 2708910"/>
              <a:gd name="connsiteY1" fmla="*/ 0 h 1974282"/>
              <a:gd name="connsiteX2" fmla="*/ 2708910 w 2708910"/>
              <a:gd name="connsiteY2" fmla="*/ 830997 h 1974282"/>
              <a:gd name="connsiteX3" fmla="*/ 2213240 w 2708910"/>
              <a:gd name="connsiteY3" fmla="*/ 830997 h 1974282"/>
              <a:gd name="connsiteX4" fmla="*/ 2225411 w 2708910"/>
              <a:gd name="connsiteY4" fmla="*/ 870204 h 1974282"/>
              <a:gd name="connsiteX5" fmla="*/ 2244079 w 2708910"/>
              <a:gd name="connsiteY5" fmla="*/ 1055392 h 1974282"/>
              <a:gd name="connsiteX6" fmla="*/ 1325189 w 2708910"/>
              <a:gd name="connsiteY6" fmla="*/ 1974282 h 1974282"/>
              <a:gd name="connsiteX7" fmla="*/ 406299 w 2708910"/>
              <a:gd name="connsiteY7" fmla="*/ 1055392 h 1974282"/>
              <a:gd name="connsiteX8" fmla="*/ 424968 w 2708910"/>
              <a:gd name="connsiteY8" fmla="*/ 870204 h 1974282"/>
              <a:gd name="connsiteX9" fmla="*/ 437138 w 2708910"/>
              <a:gd name="connsiteY9" fmla="*/ 830997 h 1974282"/>
              <a:gd name="connsiteX10" fmla="*/ 0 w 2708910"/>
              <a:gd name="connsiteY10" fmla="*/ 830997 h 19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8910" h="1974282">
                <a:moveTo>
                  <a:pt x="0" y="0"/>
                </a:moveTo>
                <a:lnTo>
                  <a:pt x="2708910" y="0"/>
                </a:lnTo>
                <a:lnTo>
                  <a:pt x="2708910" y="830997"/>
                </a:lnTo>
                <a:lnTo>
                  <a:pt x="2213240" y="830997"/>
                </a:lnTo>
                <a:lnTo>
                  <a:pt x="2225411" y="870204"/>
                </a:lnTo>
                <a:cubicBezTo>
                  <a:pt x="2237651" y="930021"/>
                  <a:pt x="2244079" y="991956"/>
                  <a:pt x="2244079" y="1055392"/>
                </a:cubicBezTo>
                <a:cubicBezTo>
                  <a:pt x="2244079" y="1562881"/>
                  <a:pt x="1832678" y="1974282"/>
                  <a:pt x="1325189" y="1974282"/>
                </a:cubicBezTo>
                <a:cubicBezTo>
                  <a:pt x="817700" y="1974282"/>
                  <a:pt x="406299" y="1562881"/>
                  <a:pt x="406299" y="1055392"/>
                </a:cubicBezTo>
                <a:cubicBezTo>
                  <a:pt x="406299" y="991956"/>
                  <a:pt x="412727" y="930021"/>
                  <a:pt x="424968" y="870204"/>
                </a:cubicBezTo>
                <a:lnTo>
                  <a:pt x="437138" y="830997"/>
                </a:lnTo>
                <a:lnTo>
                  <a:pt x="0" y="830997"/>
                </a:lnTo>
                <a:close/>
              </a:path>
            </a:pathLst>
          </a:custGeom>
          <a:gradFill>
            <a:gsLst>
              <a:gs pos="42180">
                <a:srgbClr val="86E4E2">
                  <a:alpha val="40000"/>
                </a:srgbClr>
              </a:gs>
              <a:gs pos="0">
                <a:srgbClr val="B5EDED">
                  <a:alpha val="19000"/>
                </a:srgbClr>
              </a:gs>
              <a:gs pos="70000">
                <a:srgbClr val="86E4E2">
                  <a:alpha val="66000"/>
                </a:srgbClr>
              </a:gs>
              <a:gs pos="83000">
                <a:srgbClr val="86E4E2">
                  <a:alpha val="90000"/>
                </a:srgbClr>
              </a:gs>
              <a:gs pos="100000">
                <a:srgbClr val="86E4E2"/>
              </a:gs>
            </a:gsLst>
            <a:lin ang="5400000" scaled="1"/>
          </a:gra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pain point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0027" y="1373230"/>
            <a:ext cx="2895055" cy="2008572"/>
          </a:xfrm>
          <a:custGeom>
            <a:avLst/>
            <a:gdLst>
              <a:gd name="connsiteX0" fmla="*/ 0 w 2895055"/>
              <a:gd name="connsiteY0" fmla="*/ 0 h 2008572"/>
              <a:gd name="connsiteX1" fmla="*/ 2895055 w 2895055"/>
              <a:gd name="connsiteY1" fmla="*/ 0 h 2008572"/>
              <a:gd name="connsiteX2" fmla="*/ 2895055 w 2895055"/>
              <a:gd name="connsiteY2" fmla="*/ 830997 h 2008572"/>
              <a:gd name="connsiteX3" fmla="*/ 2402967 w 2895055"/>
              <a:gd name="connsiteY3" fmla="*/ 830997 h 2008572"/>
              <a:gd name="connsiteX4" fmla="*/ 2435220 w 2895055"/>
              <a:gd name="connsiteY4" fmla="*/ 934900 h 2008572"/>
              <a:gd name="connsiteX5" fmla="*/ 2453374 w 2895055"/>
              <a:gd name="connsiteY5" fmla="*/ 1114988 h 2008572"/>
              <a:gd name="connsiteX6" fmla="*/ 1559790 w 2895055"/>
              <a:gd name="connsiteY6" fmla="*/ 2008572 h 2008572"/>
              <a:gd name="connsiteX7" fmla="*/ 666206 w 2895055"/>
              <a:gd name="connsiteY7" fmla="*/ 1114988 h 2008572"/>
              <a:gd name="connsiteX8" fmla="*/ 684361 w 2895055"/>
              <a:gd name="connsiteY8" fmla="*/ 934900 h 2008572"/>
              <a:gd name="connsiteX9" fmla="*/ 716614 w 2895055"/>
              <a:gd name="connsiteY9" fmla="*/ 830997 h 2008572"/>
              <a:gd name="connsiteX10" fmla="*/ 0 w 2895055"/>
              <a:gd name="connsiteY10" fmla="*/ 830997 h 200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5055" h="2008572">
                <a:moveTo>
                  <a:pt x="0" y="0"/>
                </a:moveTo>
                <a:lnTo>
                  <a:pt x="2895055" y="0"/>
                </a:lnTo>
                <a:lnTo>
                  <a:pt x="2895055" y="830997"/>
                </a:lnTo>
                <a:lnTo>
                  <a:pt x="2402967" y="830997"/>
                </a:lnTo>
                <a:lnTo>
                  <a:pt x="2435220" y="934900"/>
                </a:lnTo>
                <a:cubicBezTo>
                  <a:pt x="2447123" y="993070"/>
                  <a:pt x="2453374" y="1053299"/>
                  <a:pt x="2453374" y="1114988"/>
                </a:cubicBezTo>
                <a:cubicBezTo>
                  <a:pt x="2453374" y="1608501"/>
                  <a:pt x="2053303" y="2008572"/>
                  <a:pt x="1559790" y="2008572"/>
                </a:cubicBezTo>
                <a:cubicBezTo>
                  <a:pt x="1066277" y="2008572"/>
                  <a:pt x="666206" y="1608501"/>
                  <a:pt x="666206" y="1114988"/>
                </a:cubicBezTo>
                <a:cubicBezTo>
                  <a:pt x="666206" y="1053299"/>
                  <a:pt x="672457" y="993070"/>
                  <a:pt x="684361" y="934900"/>
                </a:cubicBezTo>
                <a:lnTo>
                  <a:pt x="716614" y="830997"/>
                </a:lnTo>
                <a:lnTo>
                  <a:pt x="0" y="830997"/>
                </a:lnTo>
                <a:close/>
              </a:path>
            </a:pathLst>
          </a:custGeom>
          <a:gradFill>
            <a:gsLst>
              <a:gs pos="42180">
                <a:srgbClr val="86E4E2">
                  <a:alpha val="40000"/>
                </a:srgbClr>
              </a:gs>
              <a:gs pos="0">
                <a:srgbClr val="B5EDED">
                  <a:alpha val="19000"/>
                </a:srgbClr>
              </a:gs>
              <a:gs pos="70000">
                <a:srgbClr val="86E4E2">
                  <a:alpha val="66000"/>
                </a:srgbClr>
              </a:gs>
              <a:gs pos="83000">
                <a:srgbClr val="86E4E2">
                  <a:alpha val="90000"/>
                </a:srgbClr>
              </a:gs>
              <a:gs pos="100000">
                <a:srgbClr val="86E4E2"/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market and the reward?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77404" y="1307939"/>
            <a:ext cx="3268979" cy="2003444"/>
          </a:xfrm>
          <a:custGeom>
            <a:avLst/>
            <a:gdLst>
              <a:gd name="connsiteX0" fmla="*/ 0 w 3268979"/>
              <a:gd name="connsiteY0" fmla="*/ 0 h 2003444"/>
              <a:gd name="connsiteX1" fmla="*/ 3268979 w 3268979"/>
              <a:gd name="connsiteY1" fmla="*/ 0 h 2003444"/>
              <a:gd name="connsiteX2" fmla="*/ 3268979 w 3268979"/>
              <a:gd name="connsiteY2" fmla="*/ 830997 h 2003444"/>
              <a:gd name="connsiteX3" fmla="*/ 2568598 w 3268979"/>
              <a:gd name="connsiteY3" fmla="*/ 830997 h 2003444"/>
              <a:gd name="connsiteX4" fmla="*/ 2599260 w 3268979"/>
              <a:gd name="connsiteY4" fmla="*/ 929772 h 2003444"/>
              <a:gd name="connsiteX5" fmla="*/ 2617414 w 3268979"/>
              <a:gd name="connsiteY5" fmla="*/ 1109860 h 2003444"/>
              <a:gd name="connsiteX6" fmla="*/ 1723830 w 3268979"/>
              <a:gd name="connsiteY6" fmla="*/ 2003444 h 2003444"/>
              <a:gd name="connsiteX7" fmla="*/ 830246 w 3268979"/>
              <a:gd name="connsiteY7" fmla="*/ 1109860 h 2003444"/>
              <a:gd name="connsiteX8" fmla="*/ 848401 w 3268979"/>
              <a:gd name="connsiteY8" fmla="*/ 929772 h 2003444"/>
              <a:gd name="connsiteX9" fmla="*/ 879062 w 3268979"/>
              <a:gd name="connsiteY9" fmla="*/ 830997 h 2003444"/>
              <a:gd name="connsiteX10" fmla="*/ 0 w 3268979"/>
              <a:gd name="connsiteY10" fmla="*/ 830997 h 200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68979" h="2003444">
                <a:moveTo>
                  <a:pt x="0" y="0"/>
                </a:moveTo>
                <a:lnTo>
                  <a:pt x="3268979" y="0"/>
                </a:lnTo>
                <a:lnTo>
                  <a:pt x="3268979" y="830997"/>
                </a:lnTo>
                <a:lnTo>
                  <a:pt x="2568598" y="830997"/>
                </a:lnTo>
                <a:lnTo>
                  <a:pt x="2599260" y="929772"/>
                </a:lnTo>
                <a:cubicBezTo>
                  <a:pt x="2611163" y="987942"/>
                  <a:pt x="2617414" y="1048171"/>
                  <a:pt x="2617414" y="1109860"/>
                </a:cubicBezTo>
                <a:cubicBezTo>
                  <a:pt x="2617414" y="1603373"/>
                  <a:pt x="2217343" y="2003444"/>
                  <a:pt x="1723830" y="2003444"/>
                </a:cubicBezTo>
                <a:cubicBezTo>
                  <a:pt x="1230317" y="2003444"/>
                  <a:pt x="830246" y="1603373"/>
                  <a:pt x="830246" y="1109860"/>
                </a:cubicBezTo>
                <a:cubicBezTo>
                  <a:pt x="830246" y="1048171"/>
                  <a:pt x="836497" y="987942"/>
                  <a:pt x="848401" y="929772"/>
                </a:cubicBezTo>
                <a:lnTo>
                  <a:pt x="879062" y="830997"/>
                </a:lnTo>
                <a:lnTo>
                  <a:pt x="0" y="830997"/>
                </a:lnTo>
                <a:close/>
              </a:path>
            </a:pathLst>
          </a:custGeom>
          <a:gradFill>
            <a:gsLst>
              <a:gs pos="42180">
                <a:srgbClr val="86E4E2">
                  <a:alpha val="40000"/>
                </a:srgbClr>
              </a:gs>
              <a:gs pos="0">
                <a:srgbClr val="B5EDED">
                  <a:alpha val="19000"/>
                </a:srgbClr>
              </a:gs>
              <a:gs pos="70000">
                <a:srgbClr val="86E4E2">
                  <a:alpha val="66000"/>
                </a:srgbClr>
              </a:gs>
              <a:gs pos="83000">
                <a:srgbClr val="86E4E2">
                  <a:alpha val="90000"/>
                </a:srgbClr>
              </a:gs>
              <a:gs pos="100000">
                <a:srgbClr val="86E4E2"/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Traction 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financials?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60415" y="3004769"/>
            <a:ext cx="2604085" cy="2677656"/>
          </a:xfrm>
          <a:custGeom>
            <a:avLst/>
            <a:gdLst>
              <a:gd name="connsiteX0" fmla="*/ 0 w 2708910"/>
              <a:gd name="connsiteY0" fmla="*/ 0 h 2677656"/>
              <a:gd name="connsiteX1" fmla="*/ 576011 w 2708910"/>
              <a:gd name="connsiteY1" fmla="*/ 0 h 2677656"/>
              <a:gd name="connsiteX2" fmla="*/ 605720 w 2708910"/>
              <a:gd name="connsiteY2" fmla="*/ 48904 h 2677656"/>
              <a:gd name="connsiteX3" fmla="*/ 1346694 w 2708910"/>
              <a:gd name="connsiteY3" fmla="*/ 442876 h 2677656"/>
              <a:gd name="connsiteX4" fmla="*/ 2087668 w 2708910"/>
              <a:gd name="connsiteY4" fmla="*/ 48904 h 2677656"/>
              <a:gd name="connsiteX5" fmla="*/ 2117378 w 2708910"/>
              <a:gd name="connsiteY5" fmla="*/ 0 h 2677656"/>
              <a:gd name="connsiteX6" fmla="*/ 2708910 w 2708910"/>
              <a:gd name="connsiteY6" fmla="*/ 0 h 2677656"/>
              <a:gd name="connsiteX7" fmla="*/ 2708910 w 2708910"/>
              <a:gd name="connsiteY7" fmla="*/ 2677656 h 2677656"/>
              <a:gd name="connsiteX8" fmla="*/ 0 w 2708910"/>
              <a:gd name="connsiteY8" fmla="*/ 2677656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910" h="2677656">
                <a:moveTo>
                  <a:pt x="0" y="0"/>
                </a:moveTo>
                <a:lnTo>
                  <a:pt x="576011" y="0"/>
                </a:lnTo>
                <a:lnTo>
                  <a:pt x="605720" y="48904"/>
                </a:lnTo>
                <a:cubicBezTo>
                  <a:pt x="766304" y="286598"/>
                  <a:pt x="1038248" y="442876"/>
                  <a:pt x="1346694" y="442876"/>
                </a:cubicBezTo>
                <a:cubicBezTo>
                  <a:pt x="1655140" y="442876"/>
                  <a:pt x="1927085" y="286598"/>
                  <a:pt x="2087668" y="48904"/>
                </a:cubicBezTo>
                <a:lnTo>
                  <a:pt x="2117378" y="0"/>
                </a:lnTo>
                <a:lnTo>
                  <a:pt x="2708910" y="0"/>
                </a:lnTo>
                <a:lnTo>
                  <a:pt x="2708910" y="2677656"/>
                </a:lnTo>
                <a:lnTo>
                  <a:pt x="0" y="2677656"/>
                </a:lnTo>
                <a:close/>
              </a:path>
            </a:pathLst>
          </a:custGeom>
          <a:gradFill>
            <a:gsLst>
              <a:gs pos="42180">
                <a:srgbClr val="68CBF3">
                  <a:alpha val="66000"/>
                </a:srgbClr>
              </a:gs>
              <a:gs pos="0">
                <a:srgbClr val="65CCF1"/>
              </a:gs>
              <a:gs pos="70000">
                <a:srgbClr val="6BCBF5">
                  <a:alpha val="37000"/>
                </a:srgbClr>
              </a:gs>
              <a:gs pos="83000">
                <a:srgbClr val="5CC2E7">
                  <a:alpha val="23000"/>
                </a:srgbClr>
              </a:gs>
              <a:gs pos="100000">
                <a:srgbClr val="5BB1DB">
                  <a:alpha val="7000"/>
                </a:srgbClr>
              </a:gs>
            </a:gsLst>
            <a:lin ang="5400000" scaled="1"/>
          </a:gradFill>
          <a:ln w="57150"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/>
            </a:lvl1pPr>
          </a:lstStyle>
          <a:p>
            <a:pPr algn="ct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compelling is the pain and are people crying for a solution?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85391" y="3086433"/>
            <a:ext cx="3019330" cy="2677656"/>
          </a:xfrm>
          <a:custGeom>
            <a:avLst/>
            <a:gdLst>
              <a:gd name="connsiteX0" fmla="*/ 0 w 2895055"/>
              <a:gd name="connsiteY0" fmla="*/ 0 h 2677656"/>
              <a:gd name="connsiteX1" fmla="*/ 753369 w 2895055"/>
              <a:gd name="connsiteY1" fmla="*/ 0 h 2677656"/>
              <a:gd name="connsiteX2" fmla="*/ 759231 w 2895055"/>
              <a:gd name="connsiteY2" fmla="*/ 9650 h 2677656"/>
              <a:gd name="connsiteX3" fmla="*/ 1500205 w 2895055"/>
              <a:gd name="connsiteY3" fmla="*/ 403622 h 2677656"/>
              <a:gd name="connsiteX4" fmla="*/ 2241179 w 2895055"/>
              <a:gd name="connsiteY4" fmla="*/ 9650 h 2677656"/>
              <a:gd name="connsiteX5" fmla="*/ 2247041 w 2895055"/>
              <a:gd name="connsiteY5" fmla="*/ 0 h 2677656"/>
              <a:gd name="connsiteX6" fmla="*/ 2895055 w 2895055"/>
              <a:gd name="connsiteY6" fmla="*/ 0 h 2677656"/>
              <a:gd name="connsiteX7" fmla="*/ 2895055 w 2895055"/>
              <a:gd name="connsiteY7" fmla="*/ 2677656 h 2677656"/>
              <a:gd name="connsiteX8" fmla="*/ 0 w 2895055"/>
              <a:gd name="connsiteY8" fmla="*/ 2677656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5055" h="2677656">
                <a:moveTo>
                  <a:pt x="0" y="0"/>
                </a:moveTo>
                <a:lnTo>
                  <a:pt x="753369" y="0"/>
                </a:lnTo>
                <a:lnTo>
                  <a:pt x="759231" y="9650"/>
                </a:lnTo>
                <a:cubicBezTo>
                  <a:pt x="919815" y="247344"/>
                  <a:pt x="1191760" y="403622"/>
                  <a:pt x="1500205" y="403622"/>
                </a:cubicBezTo>
                <a:cubicBezTo>
                  <a:pt x="1808651" y="403622"/>
                  <a:pt x="2080596" y="247344"/>
                  <a:pt x="2241179" y="9650"/>
                </a:cubicBezTo>
                <a:lnTo>
                  <a:pt x="2247041" y="0"/>
                </a:lnTo>
                <a:lnTo>
                  <a:pt x="2895055" y="0"/>
                </a:lnTo>
                <a:lnTo>
                  <a:pt x="2895055" y="2677656"/>
                </a:lnTo>
                <a:lnTo>
                  <a:pt x="0" y="2677656"/>
                </a:lnTo>
                <a:close/>
              </a:path>
            </a:pathLst>
          </a:custGeom>
          <a:gradFill>
            <a:gsLst>
              <a:gs pos="42180">
                <a:srgbClr val="68CBF3">
                  <a:alpha val="66000"/>
                </a:srgbClr>
              </a:gs>
              <a:gs pos="0">
                <a:srgbClr val="65CCF1"/>
              </a:gs>
              <a:gs pos="70000">
                <a:srgbClr val="6BCBF5">
                  <a:alpha val="37000"/>
                </a:srgbClr>
              </a:gs>
              <a:gs pos="83000">
                <a:srgbClr val="5CC2E7">
                  <a:alpha val="23000"/>
                </a:srgbClr>
              </a:gs>
              <a:gs pos="100000">
                <a:srgbClr val="5BB1DB">
                  <a:alpha val="7000"/>
                </a:srgbClr>
              </a:gs>
            </a:gsLst>
            <a:lin ang="5400000" scaled="1"/>
          </a:gradFill>
          <a:ln w="5715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total 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market size, how 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much is serviceable 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how much is obtainable?</a:t>
            </a:r>
          </a:p>
          <a:p>
            <a:pPr algn="ctr"/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1063" y="3020030"/>
            <a:ext cx="3268978" cy="2677656"/>
          </a:xfrm>
          <a:custGeom>
            <a:avLst/>
            <a:gdLst>
              <a:gd name="connsiteX0" fmla="*/ 0 w 3268978"/>
              <a:gd name="connsiteY0" fmla="*/ 0 h 2677656"/>
              <a:gd name="connsiteX1" fmla="*/ 1035255 w 3268978"/>
              <a:gd name="connsiteY1" fmla="*/ 0 h 2677656"/>
              <a:gd name="connsiteX2" fmla="*/ 1114831 w 3268978"/>
              <a:gd name="connsiteY2" fmla="*/ 96447 h 2677656"/>
              <a:gd name="connsiteX3" fmla="*/ 1746690 w 3268978"/>
              <a:gd name="connsiteY3" fmla="*/ 358171 h 2677656"/>
              <a:gd name="connsiteX4" fmla="*/ 2378549 w 3268978"/>
              <a:gd name="connsiteY4" fmla="*/ 96447 h 2677656"/>
              <a:gd name="connsiteX5" fmla="*/ 2458125 w 3268978"/>
              <a:gd name="connsiteY5" fmla="*/ 0 h 2677656"/>
              <a:gd name="connsiteX6" fmla="*/ 3268978 w 3268978"/>
              <a:gd name="connsiteY6" fmla="*/ 0 h 2677656"/>
              <a:gd name="connsiteX7" fmla="*/ 3268978 w 3268978"/>
              <a:gd name="connsiteY7" fmla="*/ 2677656 h 2677656"/>
              <a:gd name="connsiteX8" fmla="*/ 0 w 3268978"/>
              <a:gd name="connsiteY8" fmla="*/ 2677656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8978" h="2677656">
                <a:moveTo>
                  <a:pt x="0" y="0"/>
                </a:moveTo>
                <a:lnTo>
                  <a:pt x="1035255" y="0"/>
                </a:lnTo>
                <a:lnTo>
                  <a:pt x="1114831" y="96447"/>
                </a:lnTo>
                <a:cubicBezTo>
                  <a:pt x="1276538" y="258153"/>
                  <a:pt x="1499934" y="358171"/>
                  <a:pt x="1746690" y="358171"/>
                </a:cubicBezTo>
                <a:cubicBezTo>
                  <a:pt x="1993447" y="358171"/>
                  <a:pt x="2216842" y="258153"/>
                  <a:pt x="2378549" y="96447"/>
                </a:cubicBezTo>
                <a:lnTo>
                  <a:pt x="2458125" y="0"/>
                </a:lnTo>
                <a:lnTo>
                  <a:pt x="3268978" y="0"/>
                </a:lnTo>
                <a:lnTo>
                  <a:pt x="3268978" y="2677656"/>
                </a:lnTo>
                <a:lnTo>
                  <a:pt x="0" y="2677656"/>
                </a:lnTo>
                <a:close/>
              </a:path>
            </a:pathLst>
          </a:custGeom>
          <a:gradFill>
            <a:gsLst>
              <a:gs pos="42180">
                <a:srgbClr val="68CBF3">
                  <a:alpha val="66000"/>
                </a:srgbClr>
              </a:gs>
              <a:gs pos="0">
                <a:srgbClr val="65CCF1"/>
              </a:gs>
              <a:gs pos="70000">
                <a:srgbClr val="6BCBF5">
                  <a:alpha val="37000"/>
                </a:srgbClr>
              </a:gs>
              <a:gs pos="83000">
                <a:srgbClr val="5CC2E7">
                  <a:alpha val="23000"/>
                </a:srgbClr>
              </a:gs>
              <a:gs pos="100000">
                <a:srgbClr val="5BB1DB">
                  <a:alpha val="7000"/>
                </a:srgbClr>
              </a:gs>
            </a:gsLst>
            <a:lin ang="5400000" scaled="1"/>
          </a:gradFill>
          <a:ln w="5715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You need to convey that you are moving quite fast. Idea to first prototype to market validation and go-to-market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638574"/>
            <a:ext cx="4359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seconds pitch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66" y="2033510"/>
            <a:ext cx="1291247" cy="12912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79" y="1908847"/>
            <a:ext cx="1316010" cy="13160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00820" y="1373230"/>
            <a:ext cx="2674620" cy="1974282"/>
          </a:xfrm>
          <a:custGeom>
            <a:avLst/>
            <a:gdLst>
              <a:gd name="connsiteX0" fmla="*/ 0 w 2708910"/>
              <a:gd name="connsiteY0" fmla="*/ 0 h 1974282"/>
              <a:gd name="connsiteX1" fmla="*/ 2708910 w 2708910"/>
              <a:gd name="connsiteY1" fmla="*/ 0 h 1974282"/>
              <a:gd name="connsiteX2" fmla="*/ 2708910 w 2708910"/>
              <a:gd name="connsiteY2" fmla="*/ 830997 h 1974282"/>
              <a:gd name="connsiteX3" fmla="*/ 2213240 w 2708910"/>
              <a:gd name="connsiteY3" fmla="*/ 830997 h 1974282"/>
              <a:gd name="connsiteX4" fmla="*/ 2225411 w 2708910"/>
              <a:gd name="connsiteY4" fmla="*/ 870204 h 1974282"/>
              <a:gd name="connsiteX5" fmla="*/ 2244079 w 2708910"/>
              <a:gd name="connsiteY5" fmla="*/ 1055392 h 1974282"/>
              <a:gd name="connsiteX6" fmla="*/ 1325189 w 2708910"/>
              <a:gd name="connsiteY6" fmla="*/ 1974282 h 1974282"/>
              <a:gd name="connsiteX7" fmla="*/ 406299 w 2708910"/>
              <a:gd name="connsiteY7" fmla="*/ 1055392 h 1974282"/>
              <a:gd name="connsiteX8" fmla="*/ 424968 w 2708910"/>
              <a:gd name="connsiteY8" fmla="*/ 870204 h 1974282"/>
              <a:gd name="connsiteX9" fmla="*/ 437138 w 2708910"/>
              <a:gd name="connsiteY9" fmla="*/ 830997 h 1974282"/>
              <a:gd name="connsiteX10" fmla="*/ 0 w 2708910"/>
              <a:gd name="connsiteY10" fmla="*/ 830997 h 19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8910" h="1974282">
                <a:moveTo>
                  <a:pt x="0" y="0"/>
                </a:moveTo>
                <a:lnTo>
                  <a:pt x="2708910" y="0"/>
                </a:lnTo>
                <a:lnTo>
                  <a:pt x="2708910" y="830997"/>
                </a:lnTo>
                <a:lnTo>
                  <a:pt x="2213240" y="830997"/>
                </a:lnTo>
                <a:lnTo>
                  <a:pt x="2225411" y="870204"/>
                </a:lnTo>
                <a:cubicBezTo>
                  <a:pt x="2237651" y="930021"/>
                  <a:pt x="2244079" y="991956"/>
                  <a:pt x="2244079" y="1055392"/>
                </a:cubicBezTo>
                <a:cubicBezTo>
                  <a:pt x="2244079" y="1562881"/>
                  <a:pt x="1832678" y="1974282"/>
                  <a:pt x="1325189" y="1974282"/>
                </a:cubicBezTo>
                <a:cubicBezTo>
                  <a:pt x="817700" y="1974282"/>
                  <a:pt x="406299" y="1562881"/>
                  <a:pt x="406299" y="1055392"/>
                </a:cubicBezTo>
                <a:cubicBezTo>
                  <a:pt x="406299" y="991956"/>
                  <a:pt x="412727" y="930021"/>
                  <a:pt x="424968" y="870204"/>
                </a:cubicBezTo>
                <a:lnTo>
                  <a:pt x="437138" y="830997"/>
                </a:lnTo>
                <a:lnTo>
                  <a:pt x="0" y="830997"/>
                </a:lnTo>
                <a:close/>
              </a:path>
            </a:pathLst>
          </a:custGeom>
          <a:gradFill>
            <a:gsLst>
              <a:gs pos="42180">
                <a:srgbClr val="86E4E2">
                  <a:alpha val="40000"/>
                </a:srgbClr>
              </a:gs>
              <a:gs pos="0">
                <a:srgbClr val="B5EDED">
                  <a:alpha val="19000"/>
                </a:srgbClr>
              </a:gs>
              <a:gs pos="70000">
                <a:srgbClr val="86E4E2">
                  <a:alpha val="66000"/>
                </a:srgbClr>
              </a:gs>
              <a:gs pos="83000">
                <a:srgbClr val="86E4E2">
                  <a:alpha val="90000"/>
                </a:srgbClr>
              </a:gs>
              <a:gs pos="100000">
                <a:srgbClr val="86E4E2"/>
              </a:gs>
            </a:gsLst>
            <a:lin ang="5400000" scaled="1"/>
          </a:gra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4273" y="3030895"/>
            <a:ext cx="2664992" cy="2677656"/>
          </a:xfrm>
          <a:custGeom>
            <a:avLst/>
            <a:gdLst>
              <a:gd name="connsiteX0" fmla="*/ 0 w 2708910"/>
              <a:gd name="connsiteY0" fmla="*/ 0 h 2677656"/>
              <a:gd name="connsiteX1" fmla="*/ 576011 w 2708910"/>
              <a:gd name="connsiteY1" fmla="*/ 0 h 2677656"/>
              <a:gd name="connsiteX2" fmla="*/ 605720 w 2708910"/>
              <a:gd name="connsiteY2" fmla="*/ 48904 h 2677656"/>
              <a:gd name="connsiteX3" fmla="*/ 1346694 w 2708910"/>
              <a:gd name="connsiteY3" fmla="*/ 442876 h 2677656"/>
              <a:gd name="connsiteX4" fmla="*/ 2087668 w 2708910"/>
              <a:gd name="connsiteY4" fmla="*/ 48904 h 2677656"/>
              <a:gd name="connsiteX5" fmla="*/ 2117378 w 2708910"/>
              <a:gd name="connsiteY5" fmla="*/ 0 h 2677656"/>
              <a:gd name="connsiteX6" fmla="*/ 2708910 w 2708910"/>
              <a:gd name="connsiteY6" fmla="*/ 0 h 2677656"/>
              <a:gd name="connsiteX7" fmla="*/ 2708910 w 2708910"/>
              <a:gd name="connsiteY7" fmla="*/ 2677656 h 2677656"/>
              <a:gd name="connsiteX8" fmla="*/ 0 w 2708910"/>
              <a:gd name="connsiteY8" fmla="*/ 2677656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910" h="2677656">
                <a:moveTo>
                  <a:pt x="0" y="0"/>
                </a:moveTo>
                <a:lnTo>
                  <a:pt x="576011" y="0"/>
                </a:lnTo>
                <a:lnTo>
                  <a:pt x="605720" y="48904"/>
                </a:lnTo>
                <a:cubicBezTo>
                  <a:pt x="766304" y="286598"/>
                  <a:pt x="1038248" y="442876"/>
                  <a:pt x="1346694" y="442876"/>
                </a:cubicBezTo>
                <a:cubicBezTo>
                  <a:pt x="1655140" y="442876"/>
                  <a:pt x="1927085" y="286598"/>
                  <a:pt x="2087668" y="48904"/>
                </a:cubicBezTo>
                <a:lnTo>
                  <a:pt x="2117378" y="0"/>
                </a:lnTo>
                <a:lnTo>
                  <a:pt x="2708910" y="0"/>
                </a:lnTo>
                <a:lnTo>
                  <a:pt x="2708910" y="2677656"/>
                </a:lnTo>
                <a:lnTo>
                  <a:pt x="0" y="2677656"/>
                </a:lnTo>
                <a:close/>
              </a:path>
            </a:pathLst>
          </a:custGeom>
          <a:gradFill>
            <a:gsLst>
              <a:gs pos="42180">
                <a:srgbClr val="68CBF3">
                  <a:alpha val="66000"/>
                </a:srgbClr>
              </a:gs>
              <a:gs pos="0">
                <a:srgbClr val="65CCF1"/>
              </a:gs>
              <a:gs pos="70000">
                <a:srgbClr val="6BCBF5">
                  <a:alpha val="37000"/>
                </a:srgbClr>
              </a:gs>
              <a:gs pos="83000">
                <a:srgbClr val="5CC2E7">
                  <a:alpha val="23000"/>
                </a:srgbClr>
              </a:gs>
              <a:gs pos="100000">
                <a:srgbClr val="5BB1DB">
                  <a:alpha val="7000"/>
                </a:srgbClr>
              </a:gs>
            </a:gsLst>
            <a:lin ang="5400000" scaled="1"/>
          </a:gradFill>
          <a:ln w="57150"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/>
            </a:lvl1pPr>
          </a:lstStyle>
          <a:p>
            <a:pPr algn="ct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Core functions of your product/ service. The core value proposition.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83079" y="3370915"/>
            <a:ext cx="2375338" cy="2372929"/>
          </a:xfrm>
          <a:custGeom>
            <a:avLst/>
            <a:gdLst>
              <a:gd name="connsiteX0" fmla="*/ 395898 w 2375338"/>
              <a:gd name="connsiteY0" fmla="*/ 0 h 2492963"/>
              <a:gd name="connsiteX1" fmla="*/ 589445 w 2375338"/>
              <a:gd name="connsiteY1" fmla="*/ 0 h 2492963"/>
              <a:gd name="connsiteX2" fmla="*/ 708838 w 2375338"/>
              <a:gd name="connsiteY2" fmla="*/ 98508 h 2492963"/>
              <a:gd name="connsiteX3" fmla="*/ 1208370 w 2375338"/>
              <a:gd name="connsiteY3" fmla="*/ 251094 h 2492963"/>
              <a:gd name="connsiteX4" fmla="*/ 1707903 w 2375338"/>
              <a:gd name="connsiteY4" fmla="*/ 98508 h 2492963"/>
              <a:gd name="connsiteX5" fmla="*/ 1827295 w 2375338"/>
              <a:gd name="connsiteY5" fmla="*/ 0 h 2492963"/>
              <a:gd name="connsiteX6" fmla="*/ 1979440 w 2375338"/>
              <a:gd name="connsiteY6" fmla="*/ 0 h 2492963"/>
              <a:gd name="connsiteX7" fmla="*/ 2375338 w 2375338"/>
              <a:gd name="connsiteY7" fmla="*/ 395898 h 2492963"/>
              <a:gd name="connsiteX8" fmla="*/ 2375338 w 2375338"/>
              <a:gd name="connsiteY8" fmla="*/ 2097065 h 2492963"/>
              <a:gd name="connsiteX9" fmla="*/ 1979440 w 2375338"/>
              <a:gd name="connsiteY9" fmla="*/ 2492963 h 2492963"/>
              <a:gd name="connsiteX10" fmla="*/ 395898 w 2375338"/>
              <a:gd name="connsiteY10" fmla="*/ 2492963 h 2492963"/>
              <a:gd name="connsiteX11" fmla="*/ 0 w 2375338"/>
              <a:gd name="connsiteY11" fmla="*/ 2097065 h 2492963"/>
              <a:gd name="connsiteX12" fmla="*/ 0 w 2375338"/>
              <a:gd name="connsiteY12" fmla="*/ 395898 h 2492963"/>
              <a:gd name="connsiteX13" fmla="*/ 395898 w 2375338"/>
              <a:gd name="connsiteY13" fmla="*/ 0 h 249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5338" h="2492963">
                <a:moveTo>
                  <a:pt x="395898" y="0"/>
                </a:moveTo>
                <a:lnTo>
                  <a:pt x="589445" y="0"/>
                </a:lnTo>
                <a:lnTo>
                  <a:pt x="708838" y="98508"/>
                </a:lnTo>
                <a:cubicBezTo>
                  <a:pt x="851432" y="194843"/>
                  <a:pt x="1023332" y="251094"/>
                  <a:pt x="1208370" y="251094"/>
                </a:cubicBezTo>
                <a:cubicBezTo>
                  <a:pt x="1393408" y="251094"/>
                  <a:pt x="1565308" y="194843"/>
                  <a:pt x="1707903" y="98508"/>
                </a:cubicBezTo>
                <a:lnTo>
                  <a:pt x="1827295" y="0"/>
                </a:lnTo>
                <a:lnTo>
                  <a:pt x="1979440" y="0"/>
                </a:lnTo>
                <a:cubicBezTo>
                  <a:pt x="2198088" y="0"/>
                  <a:pt x="2375338" y="177250"/>
                  <a:pt x="2375338" y="395898"/>
                </a:cubicBezTo>
                <a:lnTo>
                  <a:pt x="2375338" y="2097065"/>
                </a:lnTo>
                <a:cubicBezTo>
                  <a:pt x="2375338" y="2315713"/>
                  <a:pt x="2198088" y="2492963"/>
                  <a:pt x="1979440" y="2492963"/>
                </a:cubicBezTo>
                <a:lnTo>
                  <a:pt x="395898" y="2492963"/>
                </a:lnTo>
                <a:cubicBezTo>
                  <a:pt x="177250" y="2492963"/>
                  <a:pt x="0" y="2315713"/>
                  <a:pt x="0" y="2097065"/>
                </a:cubicBezTo>
                <a:lnTo>
                  <a:pt x="0" y="395898"/>
                </a:lnTo>
                <a:cubicBezTo>
                  <a:pt x="0" y="177250"/>
                  <a:pt x="177250" y="0"/>
                  <a:pt x="395898" y="0"/>
                </a:cubicBezTo>
                <a:close/>
              </a:path>
            </a:pathLst>
          </a:custGeom>
          <a:noFill/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46" y="2254299"/>
            <a:ext cx="970558" cy="970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7" y="2337417"/>
            <a:ext cx="973966" cy="973966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2645062" y="3397041"/>
            <a:ext cx="2456766" cy="2372929"/>
          </a:xfrm>
          <a:custGeom>
            <a:avLst/>
            <a:gdLst>
              <a:gd name="connsiteX0" fmla="*/ 395898 w 2375338"/>
              <a:gd name="connsiteY0" fmla="*/ 0 h 2492963"/>
              <a:gd name="connsiteX1" fmla="*/ 589445 w 2375338"/>
              <a:gd name="connsiteY1" fmla="*/ 0 h 2492963"/>
              <a:gd name="connsiteX2" fmla="*/ 708838 w 2375338"/>
              <a:gd name="connsiteY2" fmla="*/ 98508 h 2492963"/>
              <a:gd name="connsiteX3" fmla="*/ 1208370 w 2375338"/>
              <a:gd name="connsiteY3" fmla="*/ 251094 h 2492963"/>
              <a:gd name="connsiteX4" fmla="*/ 1707903 w 2375338"/>
              <a:gd name="connsiteY4" fmla="*/ 98508 h 2492963"/>
              <a:gd name="connsiteX5" fmla="*/ 1827295 w 2375338"/>
              <a:gd name="connsiteY5" fmla="*/ 0 h 2492963"/>
              <a:gd name="connsiteX6" fmla="*/ 1979440 w 2375338"/>
              <a:gd name="connsiteY6" fmla="*/ 0 h 2492963"/>
              <a:gd name="connsiteX7" fmla="*/ 2375338 w 2375338"/>
              <a:gd name="connsiteY7" fmla="*/ 395898 h 2492963"/>
              <a:gd name="connsiteX8" fmla="*/ 2375338 w 2375338"/>
              <a:gd name="connsiteY8" fmla="*/ 2097065 h 2492963"/>
              <a:gd name="connsiteX9" fmla="*/ 1979440 w 2375338"/>
              <a:gd name="connsiteY9" fmla="*/ 2492963 h 2492963"/>
              <a:gd name="connsiteX10" fmla="*/ 395898 w 2375338"/>
              <a:gd name="connsiteY10" fmla="*/ 2492963 h 2492963"/>
              <a:gd name="connsiteX11" fmla="*/ 0 w 2375338"/>
              <a:gd name="connsiteY11" fmla="*/ 2097065 h 2492963"/>
              <a:gd name="connsiteX12" fmla="*/ 0 w 2375338"/>
              <a:gd name="connsiteY12" fmla="*/ 395898 h 2492963"/>
              <a:gd name="connsiteX13" fmla="*/ 395898 w 2375338"/>
              <a:gd name="connsiteY13" fmla="*/ 0 h 249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5338" h="2492963">
                <a:moveTo>
                  <a:pt x="395898" y="0"/>
                </a:moveTo>
                <a:lnTo>
                  <a:pt x="589445" y="0"/>
                </a:lnTo>
                <a:lnTo>
                  <a:pt x="708838" y="98508"/>
                </a:lnTo>
                <a:cubicBezTo>
                  <a:pt x="851432" y="194843"/>
                  <a:pt x="1023332" y="251094"/>
                  <a:pt x="1208370" y="251094"/>
                </a:cubicBezTo>
                <a:cubicBezTo>
                  <a:pt x="1393408" y="251094"/>
                  <a:pt x="1565308" y="194843"/>
                  <a:pt x="1707903" y="98508"/>
                </a:cubicBezTo>
                <a:lnTo>
                  <a:pt x="1827295" y="0"/>
                </a:lnTo>
                <a:lnTo>
                  <a:pt x="1979440" y="0"/>
                </a:lnTo>
                <a:cubicBezTo>
                  <a:pt x="2198088" y="0"/>
                  <a:pt x="2375338" y="177250"/>
                  <a:pt x="2375338" y="395898"/>
                </a:cubicBezTo>
                <a:lnTo>
                  <a:pt x="2375338" y="2097065"/>
                </a:lnTo>
                <a:cubicBezTo>
                  <a:pt x="2375338" y="2315713"/>
                  <a:pt x="2198088" y="2492963"/>
                  <a:pt x="1979440" y="2492963"/>
                </a:cubicBezTo>
                <a:lnTo>
                  <a:pt x="395898" y="2492963"/>
                </a:lnTo>
                <a:cubicBezTo>
                  <a:pt x="177250" y="2492963"/>
                  <a:pt x="0" y="2315713"/>
                  <a:pt x="0" y="2097065"/>
                </a:cubicBezTo>
                <a:lnTo>
                  <a:pt x="0" y="395898"/>
                </a:lnTo>
                <a:cubicBezTo>
                  <a:pt x="0" y="177250"/>
                  <a:pt x="177250" y="0"/>
                  <a:pt x="395898" y="0"/>
                </a:cubicBezTo>
                <a:close/>
              </a:path>
            </a:pathLst>
          </a:custGeom>
          <a:noFill/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555200" y="3388816"/>
            <a:ext cx="2375338" cy="2372929"/>
          </a:xfrm>
          <a:custGeom>
            <a:avLst/>
            <a:gdLst>
              <a:gd name="connsiteX0" fmla="*/ 395898 w 2375338"/>
              <a:gd name="connsiteY0" fmla="*/ 0 h 2492963"/>
              <a:gd name="connsiteX1" fmla="*/ 589445 w 2375338"/>
              <a:gd name="connsiteY1" fmla="*/ 0 h 2492963"/>
              <a:gd name="connsiteX2" fmla="*/ 708838 w 2375338"/>
              <a:gd name="connsiteY2" fmla="*/ 98508 h 2492963"/>
              <a:gd name="connsiteX3" fmla="*/ 1208370 w 2375338"/>
              <a:gd name="connsiteY3" fmla="*/ 251094 h 2492963"/>
              <a:gd name="connsiteX4" fmla="*/ 1707903 w 2375338"/>
              <a:gd name="connsiteY4" fmla="*/ 98508 h 2492963"/>
              <a:gd name="connsiteX5" fmla="*/ 1827295 w 2375338"/>
              <a:gd name="connsiteY5" fmla="*/ 0 h 2492963"/>
              <a:gd name="connsiteX6" fmla="*/ 1979440 w 2375338"/>
              <a:gd name="connsiteY6" fmla="*/ 0 h 2492963"/>
              <a:gd name="connsiteX7" fmla="*/ 2375338 w 2375338"/>
              <a:gd name="connsiteY7" fmla="*/ 395898 h 2492963"/>
              <a:gd name="connsiteX8" fmla="*/ 2375338 w 2375338"/>
              <a:gd name="connsiteY8" fmla="*/ 2097065 h 2492963"/>
              <a:gd name="connsiteX9" fmla="*/ 1979440 w 2375338"/>
              <a:gd name="connsiteY9" fmla="*/ 2492963 h 2492963"/>
              <a:gd name="connsiteX10" fmla="*/ 395898 w 2375338"/>
              <a:gd name="connsiteY10" fmla="*/ 2492963 h 2492963"/>
              <a:gd name="connsiteX11" fmla="*/ 0 w 2375338"/>
              <a:gd name="connsiteY11" fmla="*/ 2097065 h 2492963"/>
              <a:gd name="connsiteX12" fmla="*/ 0 w 2375338"/>
              <a:gd name="connsiteY12" fmla="*/ 395898 h 2492963"/>
              <a:gd name="connsiteX13" fmla="*/ 395898 w 2375338"/>
              <a:gd name="connsiteY13" fmla="*/ 0 h 249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5338" h="2492963">
                <a:moveTo>
                  <a:pt x="395898" y="0"/>
                </a:moveTo>
                <a:lnTo>
                  <a:pt x="589445" y="0"/>
                </a:lnTo>
                <a:lnTo>
                  <a:pt x="708838" y="98508"/>
                </a:lnTo>
                <a:cubicBezTo>
                  <a:pt x="851432" y="194843"/>
                  <a:pt x="1023332" y="251094"/>
                  <a:pt x="1208370" y="251094"/>
                </a:cubicBezTo>
                <a:cubicBezTo>
                  <a:pt x="1393408" y="251094"/>
                  <a:pt x="1565308" y="194843"/>
                  <a:pt x="1707903" y="98508"/>
                </a:cubicBezTo>
                <a:lnTo>
                  <a:pt x="1827295" y="0"/>
                </a:lnTo>
                <a:lnTo>
                  <a:pt x="1979440" y="0"/>
                </a:lnTo>
                <a:cubicBezTo>
                  <a:pt x="2198088" y="0"/>
                  <a:pt x="2375338" y="177250"/>
                  <a:pt x="2375338" y="395898"/>
                </a:cubicBezTo>
                <a:lnTo>
                  <a:pt x="2375338" y="2097065"/>
                </a:lnTo>
                <a:cubicBezTo>
                  <a:pt x="2375338" y="2315713"/>
                  <a:pt x="2198088" y="2492963"/>
                  <a:pt x="1979440" y="2492963"/>
                </a:cubicBezTo>
                <a:lnTo>
                  <a:pt x="395898" y="2492963"/>
                </a:lnTo>
                <a:cubicBezTo>
                  <a:pt x="177250" y="2492963"/>
                  <a:pt x="0" y="2315713"/>
                  <a:pt x="0" y="2097065"/>
                </a:cubicBezTo>
                <a:lnTo>
                  <a:pt x="0" y="395898"/>
                </a:lnTo>
                <a:cubicBezTo>
                  <a:pt x="0" y="177250"/>
                  <a:pt x="177250" y="0"/>
                  <a:pt x="395898" y="0"/>
                </a:cubicBezTo>
                <a:close/>
              </a:path>
            </a:pathLst>
          </a:custGeom>
          <a:noFill/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473269" y="3324757"/>
            <a:ext cx="3022046" cy="2372929"/>
          </a:xfrm>
          <a:custGeom>
            <a:avLst/>
            <a:gdLst>
              <a:gd name="connsiteX0" fmla="*/ 395898 w 2375338"/>
              <a:gd name="connsiteY0" fmla="*/ 0 h 2492963"/>
              <a:gd name="connsiteX1" fmla="*/ 589445 w 2375338"/>
              <a:gd name="connsiteY1" fmla="*/ 0 h 2492963"/>
              <a:gd name="connsiteX2" fmla="*/ 708838 w 2375338"/>
              <a:gd name="connsiteY2" fmla="*/ 98508 h 2492963"/>
              <a:gd name="connsiteX3" fmla="*/ 1208370 w 2375338"/>
              <a:gd name="connsiteY3" fmla="*/ 251094 h 2492963"/>
              <a:gd name="connsiteX4" fmla="*/ 1707903 w 2375338"/>
              <a:gd name="connsiteY4" fmla="*/ 98508 h 2492963"/>
              <a:gd name="connsiteX5" fmla="*/ 1827295 w 2375338"/>
              <a:gd name="connsiteY5" fmla="*/ 0 h 2492963"/>
              <a:gd name="connsiteX6" fmla="*/ 1979440 w 2375338"/>
              <a:gd name="connsiteY6" fmla="*/ 0 h 2492963"/>
              <a:gd name="connsiteX7" fmla="*/ 2375338 w 2375338"/>
              <a:gd name="connsiteY7" fmla="*/ 395898 h 2492963"/>
              <a:gd name="connsiteX8" fmla="*/ 2375338 w 2375338"/>
              <a:gd name="connsiteY8" fmla="*/ 2097065 h 2492963"/>
              <a:gd name="connsiteX9" fmla="*/ 1979440 w 2375338"/>
              <a:gd name="connsiteY9" fmla="*/ 2492963 h 2492963"/>
              <a:gd name="connsiteX10" fmla="*/ 395898 w 2375338"/>
              <a:gd name="connsiteY10" fmla="*/ 2492963 h 2492963"/>
              <a:gd name="connsiteX11" fmla="*/ 0 w 2375338"/>
              <a:gd name="connsiteY11" fmla="*/ 2097065 h 2492963"/>
              <a:gd name="connsiteX12" fmla="*/ 0 w 2375338"/>
              <a:gd name="connsiteY12" fmla="*/ 395898 h 2492963"/>
              <a:gd name="connsiteX13" fmla="*/ 395898 w 2375338"/>
              <a:gd name="connsiteY13" fmla="*/ 0 h 249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5338" h="2492963">
                <a:moveTo>
                  <a:pt x="395898" y="0"/>
                </a:moveTo>
                <a:lnTo>
                  <a:pt x="589445" y="0"/>
                </a:lnTo>
                <a:lnTo>
                  <a:pt x="708838" y="98508"/>
                </a:lnTo>
                <a:cubicBezTo>
                  <a:pt x="851432" y="194843"/>
                  <a:pt x="1023332" y="251094"/>
                  <a:pt x="1208370" y="251094"/>
                </a:cubicBezTo>
                <a:cubicBezTo>
                  <a:pt x="1393408" y="251094"/>
                  <a:pt x="1565308" y="194843"/>
                  <a:pt x="1707903" y="98508"/>
                </a:cubicBezTo>
                <a:lnTo>
                  <a:pt x="1827295" y="0"/>
                </a:lnTo>
                <a:lnTo>
                  <a:pt x="1979440" y="0"/>
                </a:lnTo>
                <a:cubicBezTo>
                  <a:pt x="2198088" y="0"/>
                  <a:pt x="2375338" y="177250"/>
                  <a:pt x="2375338" y="395898"/>
                </a:cubicBezTo>
                <a:lnTo>
                  <a:pt x="2375338" y="2097065"/>
                </a:lnTo>
                <a:cubicBezTo>
                  <a:pt x="2375338" y="2315713"/>
                  <a:pt x="2198088" y="2492963"/>
                  <a:pt x="1979440" y="2492963"/>
                </a:cubicBezTo>
                <a:lnTo>
                  <a:pt x="395898" y="2492963"/>
                </a:lnTo>
                <a:cubicBezTo>
                  <a:pt x="177250" y="2492963"/>
                  <a:pt x="0" y="2315713"/>
                  <a:pt x="0" y="2097065"/>
                </a:cubicBezTo>
                <a:lnTo>
                  <a:pt x="0" y="395898"/>
                </a:lnTo>
                <a:cubicBezTo>
                  <a:pt x="0" y="177250"/>
                  <a:pt x="177250" y="0"/>
                  <a:pt x="395898" y="0"/>
                </a:cubicBezTo>
                <a:close/>
              </a:path>
            </a:pathLst>
          </a:custGeom>
          <a:noFill/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Minutes Pitch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15055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Four points</a:t>
            </a:r>
          </a:p>
          <a:p>
            <a:r>
              <a:rPr lang="en-US" b="1" dirty="0" smtClean="0"/>
              <a:t>Unique insight – competitive advantages the aha moment.</a:t>
            </a:r>
          </a:p>
          <a:p>
            <a:r>
              <a:rPr lang="en-US" b="1" dirty="0" smtClean="0"/>
              <a:t>How you make money – business model, how you monetize.  </a:t>
            </a:r>
          </a:p>
          <a:p>
            <a:r>
              <a:rPr lang="en-US" b="1" dirty="0" smtClean="0"/>
              <a:t>Team – credentials, how many engineers, MBAs, experience, how you met, accomplishment. </a:t>
            </a:r>
          </a:p>
          <a:p>
            <a:r>
              <a:rPr lang="en-US" b="1" dirty="0" smtClean="0"/>
              <a:t>How much money ($$$) you ask – must do the homework</a:t>
            </a:r>
            <a:r>
              <a:rPr lang="en-US" dirty="0" smtClean="0"/>
              <a:t>. If questioned as to how do you propose to use it, must </a:t>
            </a:r>
            <a:br>
              <a:rPr lang="en-US" dirty="0" smtClean="0"/>
            </a:br>
            <a:r>
              <a:rPr lang="en-US" dirty="0" smtClean="0"/>
              <a:t>not blubber.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89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/>
          <a:lstStyle/>
          <a:p>
            <a:r>
              <a:rPr lang="en-IN" dirty="0" smtClean="0"/>
              <a:t>Elevator Pitch or speech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56" y="1595337"/>
            <a:ext cx="10515600" cy="3852290"/>
          </a:xfrm>
        </p:spPr>
        <p:txBody>
          <a:bodyPr/>
          <a:lstStyle/>
          <a:p>
            <a:r>
              <a:rPr lang="en-IN" sz="2400" dirty="0"/>
              <a:t>Also known as an Elevator Speech or Elevator </a:t>
            </a:r>
            <a:r>
              <a:rPr lang="en-IN" sz="2400" dirty="0" smtClean="0"/>
              <a:t>Statement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is a </a:t>
            </a:r>
            <a:r>
              <a:rPr lang="en-IN" sz="2400" dirty="0" smtClean="0"/>
              <a:t>precise </a:t>
            </a:r>
            <a:r>
              <a:rPr lang="en-IN" sz="2400" dirty="0"/>
              <a:t>description of </a:t>
            </a:r>
            <a:r>
              <a:rPr lang="en-IN" sz="2400" dirty="0" smtClean="0"/>
              <a:t>your company to convey the desired information in the least of words so that one can get a holistic view about your strengths.</a:t>
            </a:r>
          </a:p>
          <a:p>
            <a:r>
              <a:rPr lang="en-IN" sz="2400" dirty="0"/>
              <a:t>You </a:t>
            </a:r>
            <a:r>
              <a:rPr lang="en-IN" sz="2400" dirty="0" smtClean="0"/>
              <a:t>want </a:t>
            </a:r>
            <a:r>
              <a:rPr lang="en-IN" sz="2400" dirty="0"/>
              <a:t>to </a:t>
            </a:r>
            <a:r>
              <a:rPr lang="en-IN" sz="2400" dirty="0" smtClean="0"/>
              <a:t>convey </a:t>
            </a:r>
            <a:r>
              <a:rPr lang="en-IN" sz="2400" dirty="0"/>
              <a:t>your </a:t>
            </a:r>
            <a:r>
              <a:rPr lang="en-IN" sz="2400" dirty="0" smtClean="0"/>
              <a:t>unique expertise </a:t>
            </a:r>
            <a:r>
              <a:rPr lang="en-IN" sz="2400" dirty="0"/>
              <a:t>and credentials quickly and effectively with people who </a:t>
            </a:r>
            <a:r>
              <a:rPr lang="en-IN" sz="2400" dirty="0" smtClean="0"/>
              <a:t>matter but don't </a:t>
            </a:r>
            <a:r>
              <a:rPr lang="en-IN" sz="2400" dirty="0"/>
              <a:t>know you.</a:t>
            </a:r>
            <a:endParaRPr lang="en-IN" sz="2400" dirty="0" smtClean="0"/>
          </a:p>
          <a:p>
            <a:r>
              <a:rPr lang="en-IN" sz="2400" dirty="0" smtClean="0"/>
              <a:t>It is a short well-prepared speech.</a:t>
            </a:r>
          </a:p>
        </p:txBody>
      </p:sp>
    </p:spTree>
    <p:extLst>
      <p:ext uri="{BB962C8B-B14F-4D97-AF65-F5344CB8AC3E}">
        <p14:creationId xmlns:p14="http://schemas.microsoft.com/office/powerpoint/2010/main" val="22581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fundraise?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44" y="1324928"/>
            <a:ext cx="10515600" cy="3704272"/>
          </a:xfrm>
        </p:spPr>
        <p:txBody>
          <a:bodyPr/>
          <a:lstStyle/>
          <a:p>
            <a:r>
              <a:rPr lang="en-US" dirty="0" smtClean="0"/>
              <a:t>Ideally, try gaining as much traction before asking for money. At that point investors would be asking you to take their money.</a:t>
            </a:r>
          </a:p>
          <a:p>
            <a:r>
              <a:rPr lang="en-US" dirty="0" smtClean="0"/>
              <a:t>Empirical evidence indicates that 90% of the startup can actually take their product to market with very little money. </a:t>
            </a:r>
          </a:p>
          <a:p>
            <a:r>
              <a:rPr lang="en-US" dirty="0" smtClean="0"/>
              <a:t>Ask as much money that can take you to the next milestone even if that is small. </a:t>
            </a:r>
          </a:p>
          <a:p>
            <a:r>
              <a:rPr lang="en-US" dirty="0" smtClean="0"/>
              <a:t>Do not show desperateness.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4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79" y="2288518"/>
            <a:ext cx="7633139" cy="1325563"/>
          </a:xfrm>
        </p:spPr>
        <p:txBody>
          <a:bodyPr/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with colors</a:t>
            </a:r>
            <a:b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err="1" smtClean="0"/>
              <a:t>Colors</a:t>
            </a:r>
            <a:r>
              <a:rPr lang="en-US" dirty="0" smtClean="0"/>
              <a:t> Trigger Different Emotions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3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Wheel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1253359" y="72765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/>
          <p:cNvSpPr/>
          <p:nvPr/>
        </p:nvSpPr>
        <p:spPr>
          <a:xfrm>
            <a:off x="2710478" y="1784533"/>
            <a:ext cx="2587925" cy="20444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079686" y="874017"/>
            <a:ext cx="5905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7"/>
              </a:rPr>
              <a:t>https://</a:t>
            </a:r>
            <a:r>
              <a:rPr lang="en-US" sz="2000" dirty="0" err="1">
                <a:hlinkClick r:id="rId7"/>
              </a:rPr>
              <a:t>www.youtube.com</a:t>
            </a:r>
            <a:r>
              <a:rPr lang="en-US" sz="2000" dirty="0">
                <a:hlinkClick r:id="rId7"/>
              </a:rPr>
              <a:t>/</a:t>
            </a:r>
            <a:r>
              <a:rPr lang="en-US" sz="2000" dirty="0" err="1">
                <a:hlinkClick r:id="rId7"/>
              </a:rPr>
              <a:t>watch?v</a:t>
            </a:r>
            <a:r>
              <a:rPr lang="en-US" sz="2000" dirty="0">
                <a:hlinkClick r:id="rId7"/>
              </a:rPr>
              <a:t>=</a:t>
            </a:r>
            <a:r>
              <a:rPr lang="en-US" sz="2000" dirty="0" err="1">
                <a:hlinkClick r:id="rId7"/>
              </a:rPr>
              <a:t>L1CK9bE3H_s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05303" y="1690688"/>
            <a:ext cx="2573383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Primary</a:t>
            </a:r>
          </a:p>
          <a:p>
            <a:pPr lvl="1"/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  Red</a:t>
            </a:r>
          </a:p>
          <a:p>
            <a:pPr lvl="1"/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  Blue</a:t>
            </a:r>
          </a:p>
          <a:p>
            <a:pPr lvl="1"/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  Yellow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Wheel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>
          <a:xfrm>
            <a:off x="3713708" y="807214"/>
            <a:ext cx="1085961" cy="1085961"/>
          </a:xfrm>
          <a:custGeom>
            <a:avLst/>
            <a:gdLst>
              <a:gd name="connsiteX0" fmla="*/ 0 w 1085961"/>
              <a:gd name="connsiteY0" fmla="*/ 542981 h 1085961"/>
              <a:gd name="connsiteX1" fmla="*/ 542981 w 1085961"/>
              <a:gd name="connsiteY1" fmla="*/ 0 h 1085961"/>
              <a:gd name="connsiteX2" fmla="*/ 1085962 w 1085961"/>
              <a:gd name="connsiteY2" fmla="*/ 542981 h 1085961"/>
              <a:gd name="connsiteX3" fmla="*/ 542981 w 1085961"/>
              <a:gd name="connsiteY3" fmla="*/ 1085962 h 1085961"/>
              <a:gd name="connsiteX4" fmla="*/ 0 w 1085961"/>
              <a:gd name="connsiteY4" fmla="*/ 542981 h 108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961" h="1085961">
                <a:moveTo>
                  <a:pt x="0" y="542981"/>
                </a:moveTo>
                <a:cubicBezTo>
                  <a:pt x="0" y="243101"/>
                  <a:pt x="243101" y="0"/>
                  <a:pt x="542981" y="0"/>
                </a:cubicBezTo>
                <a:cubicBezTo>
                  <a:pt x="842861" y="0"/>
                  <a:pt x="1085962" y="243101"/>
                  <a:pt x="1085962" y="542981"/>
                </a:cubicBezTo>
                <a:cubicBezTo>
                  <a:pt x="1085962" y="842861"/>
                  <a:pt x="842861" y="1085962"/>
                  <a:pt x="542981" y="1085962"/>
                </a:cubicBezTo>
                <a:cubicBezTo>
                  <a:pt x="243101" y="1085962"/>
                  <a:pt x="0" y="842861"/>
                  <a:pt x="0" y="542981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195" tIns="169195" rIns="169195" bIns="16919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800" kern="1200" dirty="0"/>
          </a:p>
        </p:txBody>
      </p:sp>
      <p:sp>
        <p:nvSpPr>
          <p:cNvPr id="8" name="Freeform 7"/>
          <p:cNvSpPr/>
          <p:nvPr/>
        </p:nvSpPr>
        <p:spPr>
          <a:xfrm rot="1800000">
            <a:off x="4811509" y="1570745"/>
            <a:ext cx="289185" cy="366512"/>
          </a:xfrm>
          <a:custGeom>
            <a:avLst/>
            <a:gdLst>
              <a:gd name="connsiteX0" fmla="*/ 0 w 289185"/>
              <a:gd name="connsiteY0" fmla="*/ 73302 h 366512"/>
              <a:gd name="connsiteX1" fmla="*/ 144593 w 289185"/>
              <a:gd name="connsiteY1" fmla="*/ 73302 h 366512"/>
              <a:gd name="connsiteX2" fmla="*/ 144593 w 289185"/>
              <a:gd name="connsiteY2" fmla="*/ 0 h 366512"/>
              <a:gd name="connsiteX3" fmla="*/ 289185 w 289185"/>
              <a:gd name="connsiteY3" fmla="*/ 183256 h 366512"/>
              <a:gd name="connsiteX4" fmla="*/ 144593 w 289185"/>
              <a:gd name="connsiteY4" fmla="*/ 366512 h 366512"/>
              <a:gd name="connsiteX5" fmla="*/ 144593 w 289185"/>
              <a:gd name="connsiteY5" fmla="*/ 293210 h 366512"/>
              <a:gd name="connsiteX6" fmla="*/ 0 w 289185"/>
              <a:gd name="connsiteY6" fmla="*/ 293210 h 366512"/>
              <a:gd name="connsiteX7" fmla="*/ 0 w 289185"/>
              <a:gd name="connsiteY7" fmla="*/ 73302 h 3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185" h="366512">
                <a:moveTo>
                  <a:pt x="0" y="73302"/>
                </a:moveTo>
                <a:lnTo>
                  <a:pt x="144593" y="73302"/>
                </a:lnTo>
                <a:lnTo>
                  <a:pt x="144593" y="0"/>
                </a:lnTo>
                <a:lnTo>
                  <a:pt x="289185" y="183256"/>
                </a:lnTo>
                <a:lnTo>
                  <a:pt x="144593" y="366512"/>
                </a:lnTo>
                <a:lnTo>
                  <a:pt x="144593" y="293210"/>
                </a:lnTo>
                <a:lnTo>
                  <a:pt x="0" y="293210"/>
                </a:lnTo>
                <a:lnTo>
                  <a:pt x="0" y="733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3301" rIns="86755" bIns="7330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500" kern="1200"/>
          </a:p>
        </p:txBody>
      </p:sp>
      <p:sp>
        <p:nvSpPr>
          <p:cNvPr id="9" name="Freeform 8"/>
          <p:cNvSpPr/>
          <p:nvPr/>
        </p:nvSpPr>
        <p:spPr>
          <a:xfrm>
            <a:off x="5126710" y="1623011"/>
            <a:ext cx="1085961" cy="1085961"/>
          </a:xfrm>
          <a:custGeom>
            <a:avLst/>
            <a:gdLst>
              <a:gd name="connsiteX0" fmla="*/ 0 w 1085961"/>
              <a:gd name="connsiteY0" fmla="*/ 542981 h 1085961"/>
              <a:gd name="connsiteX1" fmla="*/ 542981 w 1085961"/>
              <a:gd name="connsiteY1" fmla="*/ 0 h 1085961"/>
              <a:gd name="connsiteX2" fmla="*/ 1085962 w 1085961"/>
              <a:gd name="connsiteY2" fmla="*/ 542981 h 1085961"/>
              <a:gd name="connsiteX3" fmla="*/ 542981 w 1085961"/>
              <a:gd name="connsiteY3" fmla="*/ 1085962 h 1085961"/>
              <a:gd name="connsiteX4" fmla="*/ 0 w 1085961"/>
              <a:gd name="connsiteY4" fmla="*/ 542981 h 108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961" h="1085961">
                <a:moveTo>
                  <a:pt x="0" y="542981"/>
                </a:moveTo>
                <a:cubicBezTo>
                  <a:pt x="0" y="243101"/>
                  <a:pt x="243101" y="0"/>
                  <a:pt x="542981" y="0"/>
                </a:cubicBezTo>
                <a:cubicBezTo>
                  <a:pt x="842861" y="0"/>
                  <a:pt x="1085962" y="243101"/>
                  <a:pt x="1085962" y="542981"/>
                </a:cubicBezTo>
                <a:cubicBezTo>
                  <a:pt x="1085962" y="842861"/>
                  <a:pt x="842861" y="1085962"/>
                  <a:pt x="542981" y="1085962"/>
                </a:cubicBezTo>
                <a:cubicBezTo>
                  <a:pt x="243101" y="1085962"/>
                  <a:pt x="0" y="842861"/>
                  <a:pt x="0" y="54298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455" tIns="217455" rIns="217455" bIns="217455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600" kern="1200"/>
          </a:p>
        </p:txBody>
      </p:sp>
      <p:sp>
        <p:nvSpPr>
          <p:cNvPr id="10" name="Freeform 9"/>
          <p:cNvSpPr/>
          <p:nvPr/>
        </p:nvSpPr>
        <p:spPr>
          <a:xfrm rot="5400000">
            <a:off x="5525098" y="2790349"/>
            <a:ext cx="289185" cy="366512"/>
          </a:xfrm>
          <a:custGeom>
            <a:avLst/>
            <a:gdLst>
              <a:gd name="connsiteX0" fmla="*/ 0 w 289185"/>
              <a:gd name="connsiteY0" fmla="*/ 73302 h 366512"/>
              <a:gd name="connsiteX1" fmla="*/ 144593 w 289185"/>
              <a:gd name="connsiteY1" fmla="*/ 73302 h 366512"/>
              <a:gd name="connsiteX2" fmla="*/ 144593 w 289185"/>
              <a:gd name="connsiteY2" fmla="*/ 0 h 366512"/>
              <a:gd name="connsiteX3" fmla="*/ 289185 w 289185"/>
              <a:gd name="connsiteY3" fmla="*/ 183256 h 366512"/>
              <a:gd name="connsiteX4" fmla="*/ 144593 w 289185"/>
              <a:gd name="connsiteY4" fmla="*/ 366512 h 366512"/>
              <a:gd name="connsiteX5" fmla="*/ 144593 w 289185"/>
              <a:gd name="connsiteY5" fmla="*/ 293210 h 366512"/>
              <a:gd name="connsiteX6" fmla="*/ 0 w 289185"/>
              <a:gd name="connsiteY6" fmla="*/ 293210 h 366512"/>
              <a:gd name="connsiteX7" fmla="*/ 0 w 289185"/>
              <a:gd name="connsiteY7" fmla="*/ 73302 h 3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185" h="366512">
                <a:moveTo>
                  <a:pt x="0" y="73302"/>
                </a:moveTo>
                <a:lnTo>
                  <a:pt x="144593" y="73302"/>
                </a:lnTo>
                <a:lnTo>
                  <a:pt x="144593" y="0"/>
                </a:lnTo>
                <a:lnTo>
                  <a:pt x="289185" y="183256"/>
                </a:lnTo>
                <a:lnTo>
                  <a:pt x="144593" y="366512"/>
                </a:lnTo>
                <a:lnTo>
                  <a:pt x="144593" y="293210"/>
                </a:lnTo>
                <a:lnTo>
                  <a:pt x="0" y="293210"/>
                </a:lnTo>
                <a:lnTo>
                  <a:pt x="0" y="733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3301" rIns="86755" bIns="73303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500" kern="1200"/>
          </a:p>
        </p:txBody>
      </p:sp>
      <p:sp>
        <p:nvSpPr>
          <p:cNvPr id="11" name="Freeform 10"/>
          <p:cNvSpPr/>
          <p:nvPr/>
        </p:nvSpPr>
        <p:spPr>
          <a:xfrm>
            <a:off x="5126710" y="3254606"/>
            <a:ext cx="1085961" cy="1085961"/>
          </a:xfrm>
          <a:custGeom>
            <a:avLst/>
            <a:gdLst>
              <a:gd name="connsiteX0" fmla="*/ 0 w 1085961"/>
              <a:gd name="connsiteY0" fmla="*/ 542981 h 1085961"/>
              <a:gd name="connsiteX1" fmla="*/ 542981 w 1085961"/>
              <a:gd name="connsiteY1" fmla="*/ 0 h 1085961"/>
              <a:gd name="connsiteX2" fmla="*/ 1085962 w 1085961"/>
              <a:gd name="connsiteY2" fmla="*/ 542981 h 1085961"/>
              <a:gd name="connsiteX3" fmla="*/ 542981 w 1085961"/>
              <a:gd name="connsiteY3" fmla="*/ 1085962 h 1085961"/>
              <a:gd name="connsiteX4" fmla="*/ 0 w 1085961"/>
              <a:gd name="connsiteY4" fmla="*/ 542981 h 108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961" h="1085961">
                <a:moveTo>
                  <a:pt x="0" y="542981"/>
                </a:moveTo>
                <a:cubicBezTo>
                  <a:pt x="0" y="243101"/>
                  <a:pt x="243101" y="0"/>
                  <a:pt x="542981" y="0"/>
                </a:cubicBezTo>
                <a:cubicBezTo>
                  <a:pt x="842861" y="0"/>
                  <a:pt x="1085962" y="243101"/>
                  <a:pt x="1085962" y="542981"/>
                </a:cubicBezTo>
                <a:cubicBezTo>
                  <a:pt x="1085962" y="842861"/>
                  <a:pt x="842861" y="1085962"/>
                  <a:pt x="542981" y="1085962"/>
                </a:cubicBezTo>
                <a:cubicBezTo>
                  <a:pt x="243101" y="1085962"/>
                  <a:pt x="0" y="842861"/>
                  <a:pt x="0" y="542981"/>
                </a:cubicBezTo>
                <a:close/>
              </a:path>
            </a:pathLst>
          </a:custGeom>
          <a:solidFill>
            <a:srgbClr val="0000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195" tIns="169195" rIns="169195" bIns="16919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800" kern="1200" dirty="0"/>
          </a:p>
        </p:txBody>
      </p:sp>
      <p:sp>
        <p:nvSpPr>
          <p:cNvPr id="12" name="Freeform 11"/>
          <p:cNvSpPr/>
          <p:nvPr/>
        </p:nvSpPr>
        <p:spPr>
          <a:xfrm rot="19800000">
            <a:off x="4825685" y="4018137"/>
            <a:ext cx="289185" cy="366512"/>
          </a:xfrm>
          <a:custGeom>
            <a:avLst/>
            <a:gdLst>
              <a:gd name="connsiteX0" fmla="*/ 0 w 289185"/>
              <a:gd name="connsiteY0" fmla="*/ 73302 h 366512"/>
              <a:gd name="connsiteX1" fmla="*/ 144593 w 289185"/>
              <a:gd name="connsiteY1" fmla="*/ 73302 h 366512"/>
              <a:gd name="connsiteX2" fmla="*/ 144593 w 289185"/>
              <a:gd name="connsiteY2" fmla="*/ 0 h 366512"/>
              <a:gd name="connsiteX3" fmla="*/ 289185 w 289185"/>
              <a:gd name="connsiteY3" fmla="*/ 183256 h 366512"/>
              <a:gd name="connsiteX4" fmla="*/ 144593 w 289185"/>
              <a:gd name="connsiteY4" fmla="*/ 366512 h 366512"/>
              <a:gd name="connsiteX5" fmla="*/ 144593 w 289185"/>
              <a:gd name="connsiteY5" fmla="*/ 293210 h 366512"/>
              <a:gd name="connsiteX6" fmla="*/ 0 w 289185"/>
              <a:gd name="connsiteY6" fmla="*/ 293210 h 366512"/>
              <a:gd name="connsiteX7" fmla="*/ 0 w 289185"/>
              <a:gd name="connsiteY7" fmla="*/ 73302 h 3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185" h="366512">
                <a:moveTo>
                  <a:pt x="289185" y="293210"/>
                </a:moveTo>
                <a:lnTo>
                  <a:pt x="144592" y="293210"/>
                </a:lnTo>
                <a:lnTo>
                  <a:pt x="144592" y="366512"/>
                </a:lnTo>
                <a:lnTo>
                  <a:pt x="0" y="183256"/>
                </a:lnTo>
                <a:lnTo>
                  <a:pt x="144592" y="0"/>
                </a:lnTo>
                <a:lnTo>
                  <a:pt x="144592" y="73302"/>
                </a:lnTo>
                <a:lnTo>
                  <a:pt x="289185" y="73302"/>
                </a:lnTo>
                <a:lnTo>
                  <a:pt x="289185" y="29321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755" tIns="73302" rIns="-1" bIns="7330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500" kern="1200"/>
          </a:p>
        </p:txBody>
      </p:sp>
      <p:sp>
        <p:nvSpPr>
          <p:cNvPr id="13" name="Freeform 12"/>
          <p:cNvSpPr/>
          <p:nvPr/>
        </p:nvSpPr>
        <p:spPr>
          <a:xfrm>
            <a:off x="3713708" y="4070403"/>
            <a:ext cx="1085961" cy="1085961"/>
          </a:xfrm>
          <a:custGeom>
            <a:avLst/>
            <a:gdLst>
              <a:gd name="connsiteX0" fmla="*/ 0 w 1085961"/>
              <a:gd name="connsiteY0" fmla="*/ 542981 h 1085961"/>
              <a:gd name="connsiteX1" fmla="*/ 542981 w 1085961"/>
              <a:gd name="connsiteY1" fmla="*/ 0 h 1085961"/>
              <a:gd name="connsiteX2" fmla="*/ 1085962 w 1085961"/>
              <a:gd name="connsiteY2" fmla="*/ 542981 h 1085961"/>
              <a:gd name="connsiteX3" fmla="*/ 542981 w 1085961"/>
              <a:gd name="connsiteY3" fmla="*/ 1085962 h 1085961"/>
              <a:gd name="connsiteX4" fmla="*/ 0 w 1085961"/>
              <a:gd name="connsiteY4" fmla="*/ 542981 h 108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961" h="1085961">
                <a:moveTo>
                  <a:pt x="0" y="542981"/>
                </a:moveTo>
                <a:cubicBezTo>
                  <a:pt x="0" y="243101"/>
                  <a:pt x="243101" y="0"/>
                  <a:pt x="542981" y="0"/>
                </a:cubicBezTo>
                <a:cubicBezTo>
                  <a:pt x="842861" y="0"/>
                  <a:pt x="1085962" y="243101"/>
                  <a:pt x="1085962" y="542981"/>
                </a:cubicBezTo>
                <a:cubicBezTo>
                  <a:pt x="1085962" y="842861"/>
                  <a:pt x="842861" y="1085962"/>
                  <a:pt x="542981" y="1085962"/>
                </a:cubicBezTo>
                <a:cubicBezTo>
                  <a:pt x="243101" y="1085962"/>
                  <a:pt x="0" y="842861"/>
                  <a:pt x="0" y="542981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455" tIns="217455" rIns="217455" bIns="217455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600" kern="1200"/>
          </a:p>
        </p:txBody>
      </p:sp>
      <p:sp>
        <p:nvSpPr>
          <p:cNvPr id="14" name="Freeform 13"/>
          <p:cNvSpPr/>
          <p:nvPr/>
        </p:nvSpPr>
        <p:spPr>
          <a:xfrm rot="1800000">
            <a:off x="3412683" y="4026321"/>
            <a:ext cx="289185" cy="366513"/>
          </a:xfrm>
          <a:custGeom>
            <a:avLst/>
            <a:gdLst>
              <a:gd name="connsiteX0" fmla="*/ 0 w 289185"/>
              <a:gd name="connsiteY0" fmla="*/ 73302 h 366512"/>
              <a:gd name="connsiteX1" fmla="*/ 144593 w 289185"/>
              <a:gd name="connsiteY1" fmla="*/ 73302 h 366512"/>
              <a:gd name="connsiteX2" fmla="*/ 144593 w 289185"/>
              <a:gd name="connsiteY2" fmla="*/ 0 h 366512"/>
              <a:gd name="connsiteX3" fmla="*/ 289185 w 289185"/>
              <a:gd name="connsiteY3" fmla="*/ 183256 h 366512"/>
              <a:gd name="connsiteX4" fmla="*/ 144593 w 289185"/>
              <a:gd name="connsiteY4" fmla="*/ 366512 h 366512"/>
              <a:gd name="connsiteX5" fmla="*/ 144593 w 289185"/>
              <a:gd name="connsiteY5" fmla="*/ 293210 h 366512"/>
              <a:gd name="connsiteX6" fmla="*/ 0 w 289185"/>
              <a:gd name="connsiteY6" fmla="*/ 293210 h 366512"/>
              <a:gd name="connsiteX7" fmla="*/ 0 w 289185"/>
              <a:gd name="connsiteY7" fmla="*/ 73302 h 3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185" h="366512">
                <a:moveTo>
                  <a:pt x="289185" y="293210"/>
                </a:moveTo>
                <a:lnTo>
                  <a:pt x="144592" y="293210"/>
                </a:lnTo>
                <a:lnTo>
                  <a:pt x="144592" y="366512"/>
                </a:lnTo>
                <a:lnTo>
                  <a:pt x="0" y="183256"/>
                </a:lnTo>
                <a:lnTo>
                  <a:pt x="144592" y="0"/>
                </a:lnTo>
                <a:lnTo>
                  <a:pt x="144592" y="73302"/>
                </a:lnTo>
                <a:lnTo>
                  <a:pt x="289185" y="73302"/>
                </a:lnTo>
                <a:lnTo>
                  <a:pt x="289185" y="2932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755" tIns="73302" rIns="-1" bIns="7330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500" kern="1200"/>
          </a:p>
        </p:txBody>
      </p:sp>
      <p:sp>
        <p:nvSpPr>
          <p:cNvPr id="15" name="Freeform 14"/>
          <p:cNvSpPr/>
          <p:nvPr/>
        </p:nvSpPr>
        <p:spPr>
          <a:xfrm>
            <a:off x="2300705" y="3254606"/>
            <a:ext cx="1085961" cy="1085961"/>
          </a:xfrm>
          <a:custGeom>
            <a:avLst/>
            <a:gdLst>
              <a:gd name="connsiteX0" fmla="*/ 0 w 1085961"/>
              <a:gd name="connsiteY0" fmla="*/ 542981 h 1085961"/>
              <a:gd name="connsiteX1" fmla="*/ 542981 w 1085961"/>
              <a:gd name="connsiteY1" fmla="*/ 0 h 1085961"/>
              <a:gd name="connsiteX2" fmla="*/ 1085962 w 1085961"/>
              <a:gd name="connsiteY2" fmla="*/ 542981 h 1085961"/>
              <a:gd name="connsiteX3" fmla="*/ 542981 w 1085961"/>
              <a:gd name="connsiteY3" fmla="*/ 1085962 h 1085961"/>
              <a:gd name="connsiteX4" fmla="*/ 0 w 1085961"/>
              <a:gd name="connsiteY4" fmla="*/ 542981 h 108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961" h="1085961">
                <a:moveTo>
                  <a:pt x="0" y="542981"/>
                </a:moveTo>
                <a:cubicBezTo>
                  <a:pt x="0" y="243101"/>
                  <a:pt x="243101" y="0"/>
                  <a:pt x="542981" y="0"/>
                </a:cubicBezTo>
                <a:cubicBezTo>
                  <a:pt x="842861" y="0"/>
                  <a:pt x="1085962" y="243101"/>
                  <a:pt x="1085962" y="542981"/>
                </a:cubicBezTo>
                <a:cubicBezTo>
                  <a:pt x="1085962" y="842861"/>
                  <a:pt x="842861" y="1085962"/>
                  <a:pt x="542981" y="1085962"/>
                </a:cubicBezTo>
                <a:cubicBezTo>
                  <a:pt x="243101" y="1085962"/>
                  <a:pt x="0" y="842861"/>
                  <a:pt x="0" y="542981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195" tIns="169195" rIns="169195" bIns="16919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800" kern="1200" dirty="0"/>
          </a:p>
        </p:txBody>
      </p:sp>
      <p:sp>
        <p:nvSpPr>
          <p:cNvPr id="16" name="Freeform 15"/>
          <p:cNvSpPr/>
          <p:nvPr/>
        </p:nvSpPr>
        <p:spPr>
          <a:xfrm rot="16200000">
            <a:off x="2699093" y="2806718"/>
            <a:ext cx="289185" cy="366512"/>
          </a:xfrm>
          <a:custGeom>
            <a:avLst/>
            <a:gdLst>
              <a:gd name="connsiteX0" fmla="*/ 0 w 289185"/>
              <a:gd name="connsiteY0" fmla="*/ 73302 h 366512"/>
              <a:gd name="connsiteX1" fmla="*/ 144593 w 289185"/>
              <a:gd name="connsiteY1" fmla="*/ 73302 h 366512"/>
              <a:gd name="connsiteX2" fmla="*/ 144593 w 289185"/>
              <a:gd name="connsiteY2" fmla="*/ 0 h 366512"/>
              <a:gd name="connsiteX3" fmla="*/ 289185 w 289185"/>
              <a:gd name="connsiteY3" fmla="*/ 183256 h 366512"/>
              <a:gd name="connsiteX4" fmla="*/ 144593 w 289185"/>
              <a:gd name="connsiteY4" fmla="*/ 366512 h 366512"/>
              <a:gd name="connsiteX5" fmla="*/ 144593 w 289185"/>
              <a:gd name="connsiteY5" fmla="*/ 293210 h 366512"/>
              <a:gd name="connsiteX6" fmla="*/ 0 w 289185"/>
              <a:gd name="connsiteY6" fmla="*/ 293210 h 366512"/>
              <a:gd name="connsiteX7" fmla="*/ 0 w 289185"/>
              <a:gd name="connsiteY7" fmla="*/ 73302 h 3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185" h="366512">
                <a:moveTo>
                  <a:pt x="0" y="73302"/>
                </a:moveTo>
                <a:lnTo>
                  <a:pt x="144593" y="73302"/>
                </a:lnTo>
                <a:lnTo>
                  <a:pt x="144593" y="0"/>
                </a:lnTo>
                <a:lnTo>
                  <a:pt x="289185" y="183256"/>
                </a:lnTo>
                <a:lnTo>
                  <a:pt x="144593" y="366512"/>
                </a:lnTo>
                <a:lnTo>
                  <a:pt x="144593" y="293210"/>
                </a:lnTo>
                <a:lnTo>
                  <a:pt x="0" y="293210"/>
                </a:lnTo>
                <a:lnTo>
                  <a:pt x="0" y="733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3303" rIns="86755" bIns="7330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500" kern="1200"/>
          </a:p>
        </p:txBody>
      </p:sp>
      <p:sp>
        <p:nvSpPr>
          <p:cNvPr id="17" name="Freeform 16"/>
          <p:cNvSpPr/>
          <p:nvPr/>
        </p:nvSpPr>
        <p:spPr>
          <a:xfrm>
            <a:off x="2300705" y="1623011"/>
            <a:ext cx="1085961" cy="1085961"/>
          </a:xfrm>
          <a:custGeom>
            <a:avLst/>
            <a:gdLst>
              <a:gd name="connsiteX0" fmla="*/ 0 w 1085961"/>
              <a:gd name="connsiteY0" fmla="*/ 542981 h 1085961"/>
              <a:gd name="connsiteX1" fmla="*/ 542981 w 1085961"/>
              <a:gd name="connsiteY1" fmla="*/ 0 h 1085961"/>
              <a:gd name="connsiteX2" fmla="*/ 1085962 w 1085961"/>
              <a:gd name="connsiteY2" fmla="*/ 542981 h 1085961"/>
              <a:gd name="connsiteX3" fmla="*/ 542981 w 1085961"/>
              <a:gd name="connsiteY3" fmla="*/ 1085962 h 1085961"/>
              <a:gd name="connsiteX4" fmla="*/ 0 w 1085961"/>
              <a:gd name="connsiteY4" fmla="*/ 542981 h 108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961" h="1085961">
                <a:moveTo>
                  <a:pt x="0" y="542981"/>
                </a:moveTo>
                <a:cubicBezTo>
                  <a:pt x="0" y="243101"/>
                  <a:pt x="243101" y="0"/>
                  <a:pt x="542981" y="0"/>
                </a:cubicBezTo>
                <a:cubicBezTo>
                  <a:pt x="842861" y="0"/>
                  <a:pt x="1085962" y="243101"/>
                  <a:pt x="1085962" y="542981"/>
                </a:cubicBezTo>
                <a:cubicBezTo>
                  <a:pt x="1085962" y="842861"/>
                  <a:pt x="842861" y="1085962"/>
                  <a:pt x="542981" y="1085962"/>
                </a:cubicBezTo>
                <a:cubicBezTo>
                  <a:pt x="243101" y="1085962"/>
                  <a:pt x="0" y="842861"/>
                  <a:pt x="0" y="542981"/>
                </a:cubicBezTo>
                <a:close/>
              </a:path>
            </a:pathLst>
          </a:custGeom>
          <a:solidFill>
            <a:srgbClr val="FF99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455" tIns="217455" rIns="217455" bIns="217455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600" kern="1200"/>
          </a:p>
        </p:txBody>
      </p:sp>
      <p:sp>
        <p:nvSpPr>
          <p:cNvPr id="18" name="Freeform 17"/>
          <p:cNvSpPr/>
          <p:nvPr/>
        </p:nvSpPr>
        <p:spPr>
          <a:xfrm rot="19800000">
            <a:off x="3398507" y="1578930"/>
            <a:ext cx="289185" cy="366512"/>
          </a:xfrm>
          <a:custGeom>
            <a:avLst/>
            <a:gdLst>
              <a:gd name="connsiteX0" fmla="*/ 0 w 289185"/>
              <a:gd name="connsiteY0" fmla="*/ 73302 h 366512"/>
              <a:gd name="connsiteX1" fmla="*/ 144593 w 289185"/>
              <a:gd name="connsiteY1" fmla="*/ 73302 h 366512"/>
              <a:gd name="connsiteX2" fmla="*/ 144593 w 289185"/>
              <a:gd name="connsiteY2" fmla="*/ 0 h 366512"/>
              <a:gd name="connsiteX3" fmla="*/ 289185 w 289185"/>
              <a:gd name="connsiteY3" fmla="*/ 183256 h 366512"/>
              <a:gd name="connsiteX4" fmla="*/ 144593 w 289185"/>
              <a:gd name="connsiteY4" fmla="*/ 366512 h 366512"/>
              <a:gd name="connsiteX5" fmla="*/ 144593 w 289185"/>
              <a:gd name="connsiteY5" fmla="*/ 293210 h 366512"/>
              <a:gd name="connsiteX6" fmla="*/ 0 w 289185"/>
              <a:gd name="connsiteY6" fmla="*/ 293210 h 366512"/>
              <a:gd name="connsiteX7" fmla="*/ 0 w 289185"/>
              <a:gd name="connsiteY7" fmla="*/ 73302 h 3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185" h="366512">
                <a:moveTo>
                  <a:pt x="0" y="73302"/>
                </a:moveTo>
                <a:lnTo>
                  <a:pt x="144593" y="73302"/>
                </a:lnTo>
                <a:lnTo>
                  <a:pt x="144593" y="0"/>
                </a:lnTo>
                <a:lnTo>
                  <a:pt x="289185" y="183256"/>
                </a:lnTo>
                <a:lnTo>
                  <a:pt x="144593" y="366512"/>
                </a:lnTo>
                <a:lnTo>
                  <a:pt x="144593" y="293210"/>
                </a:lnTo>
                <a:lnTo>
                  <a:pt x="0" y="293210"/>
                </a:lnTo>
                <a:lnTo>
                  <a:pt x="0" y="733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3302" rIns="86755" bIns="7330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500" kern="1200" dirty="0"/>
          </a:p>
        </p:txBody>
      </p:sp>
      <p:sp>
        <p:nvSpPr>
          <p:cNvPr id="3" name="Isosceles Triangle 2"/>
          <p:cNvSpPr/>
          <p:nvPr/>
        </p:nvSpPr>
        <p:spPr>
          <a:xfrm>
            <a:off x="2962726" y="1678723"/>
            <a:ext cx="2587925" cy="20444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688183" y="1220425"/>
            <a:ext cx="2573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Secondary</a:t>
            </a:r>
          </a:p>
          <a:p>
            <a:pPr lvl="1"/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  Purple</a:t>
            </a:r>
          </a:p>
          <a:p>
            <a:pPr lvl="1"/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  Green</a:t>
            </a:r>
          </a:p>
          <a:p>
            <a:pPr lvl="1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 Orange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Wheel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>
          <a:xfrm>
            <a:off x="4341578" y="104248"/>
            <a:ext cx="1287084" cy="1337348"/>
          </a:xfrm>
          <a:custGeom>
            <a:avLst/>
            <a:gdLst>
              <a:gd name="connsiteX0" fmla="*/ 0 w 1287084"/>
              <a:gd name="connsiteY0" fmla="*/ 668674 h 1337348"/>
              <a:gd name="connsiteX1" fmla="*/ 643542 w 1287084"/>
              <a:gd name="connsiteY1" fmla="*/ 0 h 1337348"/>
              <a:gd name="connsiteX2" fmla="*/ 1287084 w 1287084"/>
              <a:gd name="connsiteY2" fmla="*/ 668674 h 1337348"/>
              <a:gd name="connsiteX3" fmla="*/ 643542 w 1287084"/>
              <a:gd name="connsiteY3" fmla="*/ 1337348 h 1337348"/>
              <a:gd name="connsiteX4" fmla="*/ 0 w 1287084"/>
              <a:gd name="connsiteY4" fmla="*/ 668674 h 133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084" h="1337348">
                <a:moveTo>
                  <a:pt x="0" y="668674"/>
                </a:moveTo>
                <a:cubicBezTo>
                  <a:pt x="0" y="299376"/>
                  <a:pt x="288124" y="0"/>
                  <a:pt x="643542" y="0"/>
                </a:cubicBezTo>
                <a:cubicBezTo>
                  <a:pt x="998960" y="0"/>
                  <a:pt x="1287084" y="299376"/>
                  <a:pt x="1287084" y="668674"/>
                </a:cubicBezTo>
                <a:cubicBezTo>
                  <a:pt x="1287084" y="1037972"/>
                  <a:pt x="998960" y="1337348"/>
                  <a:pt x="643542" y="1337348"/>
                </a:cubicBezTo>
                <a:cubicBezTo>
                  <a:pt x="288124" y="1337348"/>
                  <a:pt x="0" y="1037972"/>
                  <a:pt x="0" y="668674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649" tIns="206010" rIns="198649" bIns="20601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800" kern="1200" dirty="0"/>
          </a:p>
        </p:txBody>
      </p:sp>
      <p:sp>
        <p:nvSpPr>
          <p:cNvPr id="8" name="Freeform 7"/>
          <p:cNvSpPr/>
          <p:nvPr/>
        </p:nvSpPr>
        <p:spPr>
          <a:xfrm rot="900000">
            <a:off x="5618611" y="762839"/>
            <a:ext cx="58902" cy="375432"/>
          </a:xfrm>
          <a:custGeom>
            <a:avLst/>
            <a:gdLst>
              <a:gd name="connsiteX0" fmla="*/ 0 w 58902"/>
              <a:gd name="connsiteY0" fmla="*/ 75086 h 375432"/>
              <a:gd name="connsiteX1" fmla="*/ 29451 w 58902"/>
              <a:gd name="connsiteY1" fmla="*/ 75086 h 375432"/>
              <a:gd name="connsiteX2" fmla="*/ 29451 w 58902"/>
              <a:gd name="connsiteY2" fmla="*/ 0 h 375432"/>
              <a:gd name="connsiteX3" fmla="*/ 58902 w 58902"/>
              <a:gd name="connsiteY3" fmla="*/ 187716 h 375432"/>
              <a:gd name="connsiteX4" fmla="*/ 29451 w 58902"/>
              <a:gd name="connsiteY4" fmla="*/ 375432 h 375432"/>
              <a:gd name="connsiteX5" fmla="*/ 29451 w 58902"/>
              <a:gd name="connsiteY5" fmla="*/ 300346 h 375432"/>
              <a:gd name="connsiteX6" fmla="*/ 0 w 58902"/>
              <a:gd name="connsiteY6" fmla="*/ 300346 h 375432"/>
              <a:gd name="connsiteX7" fmla="*/ 0 w 58902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02" h="375432">
                <a:moveTo>
                  <a:pt x="0" y="75086"/>
                </a:moveTo>
                <a:lnTo>
                  <a:pt x="29451" y="75086"/>
                </a:lnTo>
                <a:lnTo>
                  <a:pt x="29451" y="0"/>
                </a:lnTo>
                <a:lnTo>
                  <a:pt x="58902" y="187716"/>
                </a:lnTo>
                <a:lnTo>
                  <a:pt x="29451" y="375432"/>
                </a:lnTo>
                <a:lnTo>
                  <a:pt x="29451" y="300346"/>
                </a:lnTo>
                <a:lnTo>
                  <a:pt x="0" y="300346"/>
                </a:lnTo>
                <a:lnTo>
                  <a:pt x="0" y="7508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5085" rIns="17671" bIns="750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9" name="Freeform 8"/>
          <p:cNvSpPr/>
          <p:nvPr/>
        </p:nvSpPr>
        <p:spPr>
          <a:xfrm>
            <a:off x="5670682" y="551262"/>
            <a:ext cx="1125901" cy="1112393"/>
          </a:xfrm>
          <a:custGeom>
            <a:avLst/>
            <a:gdLst>
              <a:gd name="connsiteX0" fmla="*/ 0 w 1125901"/>
              <a:gd name="connsiteY0" fmla="*/ 556197 h 1112393"/>
              <a:gd name="connsiteX1" fmla="*/ 562951 w 1125901"/>
              <a:gd name="connsiteY1" fmla="*/ 0 h 1112393"/>
              <a:gd name="connsiteX2" fmla="*/ 1125902 w 1125901"/>
              <a:gd name="connsiteY2" fmla="*/ 556197 h 1112393"/>
              <a:gd name="connsiteX3" fmla="*/ 562951 w 1125901"/>
              <a:gd name="connsiteY3" fmla="*/ 1112394 h 1112393"/>
              <a:gd name="connsiteX4" fmla="*/ 0 w 1125901"/>
              <a:gd name="connsiteY4" fmla="*/ 556197 h 111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901" h="1112393">
                <a:moveTo>
                  <a:pt x="0" y="556197"/>
                </a:moveTo>
                <a:cubicBezTo>
                  <a:pt x="0" y="249018"/>
                  <a:pt x="252042" y="0"/>
                  <a:pt x="562951" y="0"/>
                </a:cubicBezTo>
                <a:cubicBezTo>
                  <a:pt x="873860" y="0"/>
                  <a:pt x="1125902" y="249018"/>
                  <a:pt x="1125902" y="556197"/>
                </a:cubicBezTo>
                <a:cubicBezTo>
                  <a:pt x="1125902" y="863376"/>
                  <a:pt x="873860" y="1112394"/>
                  <a:pt x="562951" y="1112394"/>
                </a:cubicBezTo>
                <a:cubicBezTo>
                  <a:pt x="252042" y="1112394"/>
                  <a:pt x="0" y="863376"/>
                  <a:pt x="0" y="556197"/>
                </a:cubicBezTo>
                <a:close/>
              </a:path>
            </a:pathLst>
          </a:custGeom>
          <a:solidFill>
            <a:srgbClr val="FF0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574" tIns="222596" rIns="224574" bIns="222596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700" kern="1200"/>
          </a:p>
        </p:txBody>
      </p:sp>
      <p:sp>
        <p:nvSpPr>
          <p:cNvPr id="10" name="Freeform 9"/>
          <p:cNvSpPr/>
          <p:nvPr/>
        </p:nvSpPr>
        <p:spPr>
          <a:xfrm rot="2700000">
            <a:off x="6628624" y="1374890"/>
            <a:ext cx="120312" cy="375432"/>
          </a:xfrm>
          <a:custGeom>
            <a:avLst/>
            <a:gdLst>
              <a:gd name="connsiteX0" fmla="*/ 0 w 120312"/>
              <a:gd name="connsiteY0" fmla="*/ 75086 h 375432"/>
              <a:gd name="connsiteX1" fmla="*/ 60156 w 120312"/>
              <a:gd name="connsiteY1" fmla="*/ 75086 h 375432"/>
              <a:gd name="connsiteX2" fmla="*/ 60156 w 120312"/>
              <a:gd name="connsiteY2" fmla="*/ 0 h 375432"/>
              <a:gd name="connsiteX3" fmla="*/ 120312 w 120312"/>
              <a:gd name="connsiteY3" fmla="*/ 187716 h 375432"/>
              <a:gd name="connsiteX4" fmla="*/ 60156 w 120312"/>
              <a:gd name="connsiteY4" fmla="*/ 375432 h 375432"/>
              <a:gd name="connsiteX5" fmla="*/ 60156 w 120312"/>
              <a:gd name="connsiteY5" fmla="*/ 300346 h 375432"/>
              <a:gd name="connsiteX6" fmla="*/ 0 w 120312"/>
              <a:gd name="connsiteY6" fmla="*/ 300346 h 375432"/>
              <a:gd name="connsiteX7" fmla="*/ 0 w 120312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312" h="375432">
                <a:moveTo>
                  <a:pt x="0" y="75086"/>
                </a:moveTo>
                <a:lnTo>
                  <a:pt x="60156" y="75086"/>
                </a:lnTo>
                <a:lnTo>
                  <a:pt x="60156" y="0"/>
                </a:lnTo>
                <a:lnTo>
                  <a:pt x="120312" y="187716"/>
                </a:lnTo>
                <a:lnTo>
                  <a:pt x="60156" y="375432"/>
                </a:lnTo>
                <a:lnTo>
                  <a:pt x="60156" y="300346"/>
                </a:lnTo>
                <a:lnTo>
                  <a:pt x="0" y="300346"/>
                </a:lnTo>
                <a:lnTo>
                  <a:pt x="0" y="7508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5086" rIns="36093" bIns="7508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11" name="Freeform 10"/>
          <p:cNvSpPr/>
          <p:nvPr/>
        </p:nvSpPr>
        <p:spPr>
          <a:xfrm>
            <a:off x="6584657" y="1465237"/>
            <a:ext cx="1125901" cy="1112393"/>
          </a:xfrm>
          <a:custGeom>
            <a:avLst/>
            <a:gdLst>
              <a:gd name="connsiteX0" fmla="*/ 0 w 1125901"/>
              <a:gd name="connsiteY0" fmla="*/ 556197 h 1112393"/>
              <a:gd name="connsiteX1" fmla="*/ 562951 w 1125901"/>
              <a:gd name="connsiteY1" fmla="*/ 0 h 1112393"/>
              <a:gd name="connsiteX2" fmla="*/ 1125902 w 1125901"/>
              <a:gd name="connsiteY2" fmla="*/ 556197 h 1112393"/>
              <a:gd name="connsiteX3" fmla="*/ 562951 w 1125901"/>
              <a:gd name="connsiteY3" fmla="*/ 1112394 h 1112393"/>
              <a:gd name="connsiteX4" fmla="*/ 0 w 1125901"/>
              <a:gd name="connsiteY4" fmla="*/ 556197 h 111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901" h="1112393">
                <a:moveTo>
                  <a:pt x="0" y="556197"/>
                </a:moveTo>
                <a:cubicBezTo>
                  <a:pt x="0" y="249018"/>
                  <a:pt x="252042" y="0"/>
                  <a:pt x="562951" y="0"/>
                </a:cubicBezTo>
                <a:cubicBezTo>
                  <a:pt x="873860" y="0"/>
                  <a:pt x="1125902" y="249018"/>
                  <a:pt x="1125902" y="556197"/>
                </a:cubicBezTo>
                <a:cubicBezTo>
                  <a:pt x="1125902" y="863376"/>
                  <a:pt x="873860" y="1112394"/>
                  <a:pt x="562951" y="1112394"/>
                </a:cubicBezTo>
                <a:cubicBezTo>
                  <a:pt x="252042" y="1112394"/>
                  <a:pt x="0" y="863376"/>
                  <a:pt x="0" y="556197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574" tIns="222596" rIns="224574" bIns="222596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700" kern="1200"/>
          </a:p>
        </p:txBody>
      </p:sp>
      <p:sp>
        <p:nvSpPr>
          <p:cNvPr id="12" name="Freeform 11"/>
          <p:cNvSpPr/>
          <p:nvPr/>
        </p:nvSpPr>
        <p:spPr>
          <a:xfrm rot="4500000">
            <a:off x="7252013" y="2455376"/>
            <a:ext cx="124337" cy="375432"/>
          </a:xfrm>
          <a:custGeom>
            <a:avLst/>
            <a:gdLst>
              <a:gd name="connsiteX0" fmla="*/ 0 w 124337"/>
              <a:gd name="connsiteY0" fmla="*/ 75086 h 375432"/>
              <a:gd name="connsiteX1" fmla="*/ 62169 w 124337"/>
              <a:gd name="connsiteY1" fmla="*/ 75086 h 375432"/>
              <a:gd name="connsiteX2" fmla="*/ 62169 w 124337"/>
              <a:gd name="connsiteY2" fmla="*/ 0 h 375432"/>
              <a:gd name="connsiteX3" fmla="*/ 124337 w 124337"/>
              <a:gd name="connsiteY3" fmla="*/ 187716 h 375432"/>
              <a:gd name="connsiteX4" fmla="*/ 62169 w 124337"/>
              <a:gd name="connsiteY4" fmla="*/ 375432 h 375432"/>
              <a:gd name="connsiteX5" fmla="*/ 62169 w 124337"/>
              <a:gd name="connsiteY5" fmla="*/ 300346 h 375432"/>
              <a:gd name="connsiteX6" fmla="*/ 0 w 124337"/>
              <a:gd name="connsiteY6" fmla="*/ 300346 h 375432"/>
              <a:gd name="connsiteX7" fmla="*/ 0 w 124337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37" h="375432">
                <a:moveTo>
                  <a:pt x="0" y="75086"/>
                </a:moveTo>
                <a:lnTo>
                  <a:pt x="62169" y="75086"/>
                </a:lnTo>
                <a:lnTo>
                  <a:pt x="62169" y="0"/>
                </a:lnTo>
                <a:lnTo>
                  <a:pt x="124337" y="187716"/>
                </a:lnTo>
                <a:lnTo>
                  <a:pt x="62169" y="375432"/>
                </a:lnTo>
                <a:lnTo>
                  <a:pt x="62169" y="300346"/>
                </a:lnTo>
                <a:lnTo>
                  <a:pt x="0" y="300346"/>
                </a:lnTo>
                <a:lnTo>
                  <a:pt x="0" y="7508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5085" rIns="37301" bIns="750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13" name="Freeform 12"/>
          <p:cNvSpPr/>
          <p:nvPr/>
        </p:nvSpPr>
        <p:spPr>
          <a:xfrm>
            <a:off x="6919195" y="2713750"/>
            <a:ext cx="1125901" cy="1112393"/>
          </a:xfrm>
          <a:custGeom>
            <a:avLst/>
            <a:gdLst>
              <a:gd name="connsiteX0" fmla="*/ 0 w 1125901"/>
              <a:gd name="connsiteY0" fmla="*/ 556197 h 1112393"/>
              <a:gd name="connsiteX1" fmla="*/ 562951 w 1125901"/>
              <a:gd name="connsiteY1" fmla="*/ 0 h 1112393"/>
              <a:gd name="connsiteX2" fmla="*/ 1125902 w 1125901"/>
              <a:gd name="connsiteY2" fmla="*/ 556197 h 1112393"/>
              <a:gd name="connsiteX3" fmla="*/ 562951 w 1125901"/>
              <a:gd name="connsiteY3" fmla="*/ 1112394 h 1112393"/>
              <a:gd name="connsiteX4" fmla="*/ 0 w 1125901"/>
              <a:gd name="connsiteY4" fmla="*/ 556197 h 111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901" h="1112393">
                <a:moveTo>
                  <a:pt x="0" y="556197"/>
                </a:moveTo>
                <a:cubicBezTo>
                  <a:pt x="0" y="249018"/>
                  <a:pt x="252042" y="0"/>
                  <a:pt x="562951" y="0"/>
                </a:cubicBezTo>
                <a:cubicBezTo>
                  <a:pt x="873860" y="0"/>
                  <a:pt x="1125902" y="249018"/>
                  <a:pt x="1125902" y="556197"/>
                </a:cubicBezTo>
                <a:cubicBezTo>
                  <a:pt x="1125902" y="863376"/>
                  <a:pt x="873860" y="1112394"/>
                  <a:pt x="562951" y="1112394"/>
                </a:cubicBezTo>
                <a:cubicBezTo>
                  <a:pt x="252042" y="1112394"/>
                  <a:pt x="0" y="863376"/>
                  <a:pt x="0" y="556197"/>
                </a:cubicBezTo>
                <a:close/>
              </a:path>
            </a:pathLst>
          </a:custGeom>
          <a:solidFill>
            <a:srgbClr val="9900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574" tIns="222596" rIns="224574" bIns="222596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700" kern="1200"/>
          </a:p>
        </p:txBody>
      </p:sp>
      <p:sp>
        <p:nvSpPr>
          <p:cNvPr id="14" name="Freeform 13"/>
          <p:cNvSpPr/>
          <p:nvPr/>
        </p:nvSpPr>
        <p:spPr>
          <a:xfrm rot="17100000">
            <a:off x="7305479" y="3652237"/>
            <a:ext cx="47867" cy="375432"/>
          </a:xfrm>
          <a:custGeom>
            <a:avLst/>
            <a:gdLst>
              <a:gd name="connsiteX0" fmla="*/ 0 w 47867"/>
              <a:gd name="connsiteY0" fmla="*/ 75086 h 375432"/>
              <a:gd name="connsiteX1" fmla="*/ 23934 w 47867"/>
              <a:gd name="connsiteY1" fmla="*/ 75086 h 375432"/>
              <a:gd name="connsiteX2" fmla="*/ 23934 w 47867"/>
              <a:gd name="connsiteY2" fmla="*/ 0 h 375432"/>
              <a:gd name="connsiteX3" fmla="*/ 47867 w 47867"/>
              <a:gd name="connsiteY3" fmla="*/ 187716 h 375432"/>
              <a:gd name="connsiteX4" fmla="*/ 23934 w 47867"/>
              <a:gd name="connsiteY4" fmla="*/ 375432 h 375432"/>
              <a:gd name="connsiteX5" fmla="*/ 23934 w 47867"/>
              <a:gd name="connsiteY5" fmla="*/ 300346 h 375432"/>
              <a:gd name="connsiteX6" fmla="*/ 0 w 47867"/>
              <a:gd name="connsiteY6" fmla="*/ 300346 h 375432"/>
              <a:gd name="connsiteX7" fmla="*/ 0 w 47867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67" h="375432">
                <a:moveTo>
                  <a:pt x="47866" y="300346"/>
                </a:moveTo>
                <a:lnTo>
                  <a:pt x="23933" y="300346"/>
                </a:lnTo>
                <a:lnTo>
                  <a:pt x="23933" y="375432"/>
                </a:lnTo>
                <a:lnTo>
                  <a:pt x="1" y="187716"/>
                </a:lnTo>
                <a:lnTo>
                  <a:pt x="23933" y="0"/>
                </a:lnTo>
                <a:lnTo>
                  <a:pt x="23933" y="75086"/>
                </a:lnTo>
                <a:lnTo>
                  <a:pt x="47866" y="75086"/>
                </a:lnTo>
                <a:lnTo>
                  <a:pt x="47866" y="30034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59" tIns="75086" rIns="0" bIns="7508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15" name="Freeform 14"/>
          <p:cNvSpPr/>
          <p:nvPr/>
        </p:nvSpPr>
        <p:spPr>
          <a:xfrm>
            <a:off x="6504066" y="3849786"/>
            <a:ext cx="1287084" cy="1337348"/>
          </a:xfrm>
          <a:custGeom>
            <a:avLst/>
            <a:gdLst>
              <a:gd name="connsiteX0" fmla="*/ 0 w 1287084"/>
              <a:gd name="connsiteY0" fmla="*/ 668674 h 1337348"/>
              <a:gd name="connsiteX1" fmla="*/ 643542 w 1287084"/>
              <a:gd name="connsiteY1" fmla="*/ 0 h 1337348"/>
              <a:gd name="connsiteX2" fmla="*/ 1287084 w 1287084"/>
              <a:gd name="connsiteY2" fmla="*/ 668674 h 1337348"/>
              <a:gd name="connsiteX3" fmla="*/ 643542 w 1287084"/>
              <a:gd name="connsiteY3" fmla="*/ 1337348 h 1337348"/>
              <a:gd name="connsiteX4" fmla="*/ 0 w 1287084"/>
              <a:gd name="connsiteY4" fmla="*/ 668674 h 133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084" h="1337348">
                <a:moveTo>
                  <a:pt x="0" y="668674"/>
                </a:moveTo>
                <a:cubicBezTo>
                  <a:pt x="0" y="299376"/>
                  <a:pt x="288124" y="0"/>
                  <a:pt x="643542" y="0"/>
                </a:cubicBezTo>
                <a:cubicBezTo>
                  <a:pt x="998960" y="0"/>
                  <a:pt x="1287084" y="299376"/>
                  <a:pt x="1287084" y="668674"/>
                </a:cubicBezTo>
                <a:cubicBezTo>
                  <a:pt x="1287084" y="1037972"/>
                  <a:pt x="998960" y="1337348"/>
                  <a:pt x="643542" y="1337348"/>
                </a:cubicBezTo>
                <a:cubicBezTo>
                  <a:pt x="288124" y="1337348"/>
                  <a:pt x="0" y="1037972"/>
                  <a:pt x="0" y="668674"/>
                </a:cubicBezTo>
                <a:close/>
              </a:path>
            </a:pathLst>
          </a:custGeom>
          <a:solidFill>
            <a:srgbClr val="0000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649" tIns="206010" rIns="198649" bIns="20601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800" kern="1200" dirty="0"/>
          </a:p>
        </p:txBody>
      </p:sp>
      <p:sp>
        <p:nvSpPr>
          <p:cNvPr id="16" name="Freeform 15"/>
          <p:cNvSpPr/>
          <p:nvPr/>
        </p:nvSpPr>
        <p:spPr>
          <a:xfrm rot="18900000">
            <a:off x="6630632" y="4820924"/>
            <a:ext cx="53589" cy="375433"/>
          </a:xfrm>
          <a:custGeom>
            <a:avLst/>
            <a:gdLst>
              <a:gd name="connsiteX0" fmla="*/ 0 w 53588"/>
              <a:gd name="connsiteY0" fmla="*/ 75086 h 375432"/>
              <a:gd name="connsiteX1" fmla="*/ 26794 w 53588"/>
              <a:gd name="connsiteY1" fmla="*/ 75086 h 375432"/>
              <a:gd name="connsiteX2" fmla="*/ 26794 w 53588"/>
              <a:gd name="connsiteY2" fmla="*/ 0 h 375432"/>
              <a:gd name="connsiteX3" fmla="*/ 53588 w 53588"/>
              <a:gd name="connsiteY3" fmla="*/ 187716 h 375432"/>
              <a:gd name="connsiteX4" fmla="*/ 26794 w 53588"/>
              <a:gd name="connsiteY4" fmla="*/ 375432 h 375432"/>
              <a:gd name="connsiteX5" fmla="*/ 26794 w 53588"/>
              <a:gd name="connsiteY5" fmla="*/ 300346 h 375432"/>
              <a:gd name="connsiteX6" fmla="*/ 0 w 53588"/>
              <a:gd name="connsiteY6" fmla="*/ 300346 h 375432"/>
              <a:gd name="connsiteX7" fmla="*/ 0 w 53588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88" h="375432">
                <a:moveTo>
                  <a:pt x="53587" y="300346"/>
                </a:moveTo>
                <a:lnTo>
                  <a:pt x="26794" y="300346"/>
                </a:lnTo>
                <a:lnTo>
                  <a:pt x="26794" y="375432"/>
                </a:lnTo>
                <a:lnTo>
                  <a:pt x="1" y="187716"/>
                </a:lnTo>
                <a:lnTo>
                  <a:pt x="26794" y="0"/>
                </a:lnTo>
                <a:lnTo>
                  <a:pt x="26794" y="75086"/>
                </a:lnTo>
                <a:lnTo>
                  <a:pt x="53587" y="75086"/>
                </a:lnTo>
                <a:lnTo>
                  <a:pt x="53587" y="30034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5" tIns="75086" rIns="1" bIns="750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17" name="Freeform 16"/>
          <p:cNvSpPr/>
          <p:nvPr/>
        </p:nvSpPr>
        <p:spPr>
          <a:xfrm>
            <a:off x="5670682" y="4876238"/>
            <a:ext cx="1125901" cy="1112393"/>
          </a:xfrm>
          <a:custGeom>
            <a:avLst/>
            <a:gdLst>
              <a:gd name="connsiteX0" fmla="*/ 0 w 1125901"/>
              <a:gd name="connsiteY0" fmla="*/ 556197 h 1112393"/>
              <a:gd name="connsiteX1" fmla="*/ 562951 w 1125901"/>
              <a:gd name="connsiteY1" fmla="*/ 0 h 1112393"/>
              <a:gd name="connsiteX2" fmla="*/ 1125902 w 1125901"/>
              <a:gd name="connsiteY2" fmla="*/ 556197 h 1112393"/>
              <a:gd name="connsiteX3" fmla="*/ 562951 w 1125901"/>
              <a:gd name="connsiteY3" fmla="*/ 1112394 h 1112393"/>
              <a:gd name="connsiteX4" fmla="*/ 0 w 1125901"/>
              <a:gd name="connsiteY4" fmla="*/ 556197 h 111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901" h="1112393">
                <a:moveTo>
                  <a:pt x="0" y="556197"/>
                </a:moveTo>
                <a:cubicBezTo>
                  <a:pt x="0" y="249018"/>
                  <a:pt x="252042" y="0"/>
                  <a:pt x="562951" y="0"/>
                </a:cubicBezTo>
                <a:cubicBezTo>
                  <a:pt x="873860" y="0"/>
                  <a:pt x="1125902" y="249018"/>
                  <a:pt x="1125902" y="556197"/>
                </a:cubicBezTo>
                <a:cubicBezTo>
                  <a:pt x="1125902" y="863376"/>
                  <a:pt x="873860" y="1112394"/>
                  <a:pt x="562951" y="1112394"/>
                </a:cubicBezTo>
                <a:cubicBezTo>
                  <a:pt x="252042" y="1112394"/>
                  <a:pt x="0" y="863376"/>
                  <a:pt x="0" y="55619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574" tIns="222596" rIns="224574" bIns="222596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700" kern="1200"/>
          </a:p>
        </p:txBody>
      </p:sp>
      <p:sp>
        <p:nvSpPr>
          <p:cNvPr id="18" name="Freeform 17"/>
          <p:cNvSpPr/>
          <p:nvPr/>
        </p:nvSpPr>
        <p:spPr>
          <a:xfrm rot="20700000">
            <a:off x="5553693" y="5411336"/>
            <a:ext cx="116224" cy="375433"/>
          </a:xfrm>
          <a:custGeom>
            <a:avLst/>
            <a:gdLst>
              <a:gd name="connsiteX0" fmla="*/ 0 w 116223"/>
              <a:gd name="connsiteY0" fmla="*/ 75086 h 375432"/>
              <a:gd name="connsiteX1" fmla="*/ 58112 w 116223"/>
              <a:gd name="connsiteY1" fmla="*/ 75086 h 375432"/>
              <a:gd name="connsiteX2" fmla="*/ 58112 w 116223"/>
              <a:gd name="connsiteY2" fmla="*/ 0 h 375432"/>
              <a:gd name="connsiteX3" fmla="*/ 116223 w 116223"/>
              <a:gd name="connsiteY3" fmla="*/ 187716 h 375432"/>
              <a:gd name="connsiteX4" fmla="*/ 58112 w 116223"/>
              <a:gd name="connsiteY4" fmla="*/ 375432 h 375432"/>
              <a:gd name="connsiteX5" fmla="*/ 58112 w 116223"/>
              <a:gd name="connsiteY5" fmla="*/ 300346 h 375432"/>
              <a:gd name="connsiteX6" fmla="*/ 0 w 116223"/>
              <a:gd name="connsiteY6" fmla="*/ 300346 h 375432"/>
              <a:gd name="connsiteX7" fmla="*/ 0 w 116223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223" h="375432">
                <a:moveTo>
                  <a:pt x="116222" y="300346"/>
                </a:moveTo>
                <a:lnTo>
                  <a:pt x="58111" y="300346"/>
                </a:lnTo>
                <a:lnTo>
                  <a:pt x="58111" y="375432"/>
                </a:lnTo>
                <a:lnTo>
                  <a:pt x="1" y="187716"/>
                </a:lnTo>
                <a:lnTo>
                  <a:pt x="58111" y="0"/>
                </a:lnTo>
                <a:lnTo>
                  <a:pt x="58111" y="75086"/>
                </a:lnTo>
                <a:lnTo>
                  <a:pt x="116222" y="75086"/>
                </a:lnTo>
                <a:lnTo>
                  <a:pt x="116222" y="30034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66" tIns="75086" rIns="1" bIns="750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19" name="Freeform 18"/>
          <p:cNvSpPr/>
          <p:nvPr/>
        </p:nvSpPr>
        <p:spPr>
          <a:xfrm>
            <a:off x="4422169" y="5210776"/>
            <a:ext cx="1125901" cy="1112393"/>
          </a:xfrm>
          <a:custGeom>
            <a:avLst/>
            <a:gdLst>
              <a:gd name="connsiteX0" fmla="*/ 0 w 1125901"/>
              <a:gd name="connsiteY0" fmla="*/ 556197 h 1112393"/>
              <a:gd name="connsiteX1" fmla="*/ 562951 w 1125901"/>
              <a:gd name="connsiteY1" fmla="*/ 0 h 1112393"/>
              <a:gd name="connsiteX2" fmla="*/ 1125902 w 1125901"/>
              <a:gd name="connsiteY2" fmla="*/ 556197 h 1112393"/>
              <a:gd name="connsiteX3" fmla="*/ 562951 w 1125901"/>
              <a:gd name="connsiteY3" fmla="*/ 1112394 h 1112393"/>
              <a:gd name="connsiteX4" fmla="*/ 0 w 1125901"/>
              <a:gd name="connsiteY4" fmla="*/ 556197 h 111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901" h="1112393">
                <a:moveTo>
                  <a:pt x="0" y="556197"/>
                </a:moveTo>
                <a:cubicBezTo>
                  <a:pt x="0" y="249018"/>
                  <a:pt x="252042" y="0"/>
                  <a:pt x="562951" y="0"/>
                </a:cubicBezTo>
                <a:cubicBezTo>
                  <a:pt x="873860" y="0"/>
                  <a:pt x="1125902" y="249018"/>
                  <a:pt x="1125902" y="556197"/>
                </a:cubicBezTo>
                <a:cubicBezTo>
                  <a:pt x="1125902" y="863376"/>
                  <a:pt x="873860" y="1112394"/>
                  <a:pt x="562951" y="1112394"/>
                </a:cubicBezTo>
                <a:cubicBezTo>
                  <a:pt x="252042" y="1112394"/>
                  <a:pt x="0" y="863376"/>
                  <a:pt x="0" y="556197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574" tIns="222596" rIns="224574" bIns="222596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700" kern="1200"/>
          </a:p>
        </p:txBody>
      </p:sp>
      <p:sp>
        <p:nvSpPr>
          <p:cNvPr id="20" name="Freeform 19"/>
          <p:cNvSpPr/>
          <p:nvPr/>
        </p:nvSpPr>
        <p:spPr>
          <a:xfrm rot="900000">
            <a:off x="4305180" y="5412637"/>
            <a:ext cx="116224" cy="375433"/>
          </a:xfrm>
          <a:custGeom>
            <a:avLst/>
            <a:gdLst>
              <a:gd name="connsiteX0" fmla="*/ 0 w 116223"/>
              <a:gd name="connsiteY0" fmla="*/ 75086 h 375432"/>
              <a:gd name="connsiteX1" fmla="*/ 58112 w 116223"/>
              <a:gd name="connsiteY1" fmla="*/ 75086 h 375432"/>
              <a:gd name="connsiteX2" fmla="*/ 58112 w 116223"/>
              <a:gd name="connsiteY2" fmla="*/ 0 h 375432"/>
              <a:gd name="connsiteX3" fmla="*/ 116223 w 116223"/>
              <a:gd name="connsiteY3" fmla="*/ 187716 h 375432"/>
              <a:gd name="connsiteX4" fmla="*/ 58112 w 116223"/>
              <a:gd name="connsiteY4" fmla="*/ 375432 h 375432"/>
              <a:gd name="connsiteX5" fmla="*/ 58112 w 116223"/>
              <a:gd name="connsiteY5" fmla="*/ 300346 h 375432"/>
              <a:gd name="connsiteX6" fmla="*/ 0 w 116223"/>
              <a:gd name="connsiteY6" fmla="*/ 300346 h 375432"/>
              <a:gd name="connsiteX7" fmla="*/ 0 w 116223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223" h="375432">
                <a:moveTo>
                  <a:pt x="116222" y="300346"/>
                </a:moveTo>
                <a:lnTo>
                  <a:pt x="58111" y="300346"/>
                </a:lnTo>
                <a:lnTo>
                  <a:pt x="58111" y="375432"/>
                </a:lnTo>
                <a:lnTo>
                  <a:pt x="1" y="187716"/>
                </a:lnTo>
                <a:lnTo>
                  <a:pt x="58111" y="0"/>
                </a:lnTo>
                <a:lnTo>
                  <a:pt x="58111" y="75086"/>
                </a:lnTo>
                <a:lnTo>
                  <a:pt x="116222" y="75086"/>
                </a:lnTo>
                <a:lnTo>
                  <a:pt x="116222" y="30034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67" tIns="75086" rIns="0" bIns="750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21" name="Freeform 20"/>
          <p:cNvSpPr/>
          <p:nvPr/>
        </p:nvSpPr>
        <p:spPr>
          <a:xfrm>
            <a:off x="3173656" y="4876238"/>
            <a:ext cx="1125901" cy="1112393"/>
          </a:xfrm>
          <a:custGeom>
            <a:avLst/>
            <a:gdLst>
              <a:gd name="connsiteX0" fmla="*/ 0 w 1125901"/>
              <a:gd name="connsiteY0" fmla="*/ 556197 h 1112393"/>
              <a:gd name="connsiteX1" fmla="*/ 562951 w 1125901"/>
              <a:gd name="connsiteY1" fmla="*/ 0 h 1112393"/>
              <a:gd name="connsiteX2" fmla="*/ 1125902 w 1125901"/>
              <a:gd name="connsiteY2" fmla="*/ 556197 h 1112393"/>
              <a:gd name="connsiteX3" fmla="*/ 562951 w 1125901"/>
              <a:gd name="connsiteY3" fmla="*/ 1112394 h 1112393"/>
              <a:gd name="connsiteX4" fmla="*/ 0 w 1125901"/>
              <a:gd name="connsiteY4" fmla="*/ 556197 h 111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901" h="1112393">
                <a:moveTo>
                  <a:pt x="0" y="556197"/>
                </a:moveTo>
                <a:cubicBezTo>
                  <a:pt x="0" y="249018"/>
                  <a:pt x="252042" y="0"/>
                  <a:pt x="562951" y="0"/>
                </a:cubicBezTo>
                <a:cubicBezTo>
                  <a:pt x="873860" y="0"/>
                  <a:pt x="1125902" y="249018"/>
                  <a:pt x="1125902" y="556197"/>
                </a:cubicBezTo>
                <a:cubicBezTo>
                  <a:pt x="1125902" y="863376"/>
                  <a:pt x="873860" y="1112394"/>
                  <a:pt x="562951" y="1112394"/>
                </a:cubicBezTo>
                <a:cubicBezTo>
                  <a:pt x="252042" y="1112394"/>
                  <a:pt x="0" y="863376"/>
                  <a:pt x="0" y="556197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574" tIns="222596" rIns="224574" bIns="222596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700" kern="1200"/>
          </a:p>
        </p:txBody>
      </p:sp>
      <p:sp>
        <p:nvSpPr>
          <p:cNvPr id="22" name="Freeform 21"/>
          <p:cNvSpPr/>
          <p:nvPr/>
        </p:nvSpPr>
        <p:spPr>
          <a:xfrm rot="2700000">
            <a:off x="3287658" y="4822564"/>
            <a:ext cx="53589" cy="375432"/>
          </a:xfrm>
          <a:custGeom>
            <a:avLst/>
            <a:gdLst>
              <a:gd name="connsiteX0" fmla="*/ 0 w 53588"/>
              <a:gd name="connsiteY0" fmla="*/ 75086 h 375432"/>
              <a:gd name="connsiteX1" fmla="*/ 26794 w 53588"/>
              <a:gd name="connsiteY1" fmla="*/ 75086 h 375432"/>
              <a:gd name="connsiteX2" fmla="*/ 26794 w 53588"/>
              <a:gd name="connsiteY2" fmla="*/ 0 h 375432"/>
              <a:gd name="connsiteX3" fmla="*/ 53588 w 53588"/>
              <a:gd name="connsiteY3" fmla="*/ 187716 h 375432"/>
              <a:gd name="connsiteX4" fmla="*/ 26794 w 53588"/>
              <a:gd name="connsiteY4" fmla="*/ 375432 h 375432"/>
              <a:gd name="connsiteX5" fmla="*/ 26794 w 53588"/>
              <a:gd name="connsiteY5" fmla="*/ 300346 h 375432"/>
              <a:gd name="connsiteX6" fmla="*/ 0 w 53588"/>
              <a:gd name="connsiteY6" fmla="*/ 300346 h 375432"/>
              <a:gd name="connsiteX7" fmla="*/ 0 w 53588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88" h="375432">
                <a:moveTo>
                  <a:pt x="53587" y="300346"/>
                </a:moveTo>
                <a:lnTo>
                  <a:pt x="26794" y="300346"/>
                </a:lnTo>
                <a:lnTo>
                  <a:pt x="26794" y="375432"/>
                </a:lnTo>
                <a:lnTo>
                  <a:pt x="1" y="187716"/>
                </a:lnTo>
                <a:lnTo>
                  <a:pt x="26794" y="0"/>
                </a:lnTo>
                <a:lnTo>
                  <a:pt x="26794" y="75086"/>
                </a:lnTo>
                <a:lnTo>
                  <a:pt x="53587" y="75086"/>
                </a:lnTo>
                <a:lnTo>
                  <a:pt x="53587" y="30034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6" tIns="75086" rIns="0" bIns="750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23" name="Freeform 22"/>
          <p:cNvSpPr/>
          <p:nvPr/>
        </p:nvSpPr>
        <p:spPr>
          <a:xfrm>
            <a:off x="2179090" y="3849786"/>
            <a:ext cx="1287084" cy="1337348"/>
          </a:xfrm>
          <a:custGeom>
            <a:avLst/>
            <a:gdLst>
              <a:gd name="connsiteX0" fmla="*/ 0 w 1287084"/>
              <a:gd name="connsiteY0" fmla="*/ 668674 h 1337348"/>
              <a:gd name="connsiteX1" fmla="*/ 643542 w 1287084"/>
              <a:gd name="connsiteY1" fmla="*/ 0 h 1337348"/>
              <a:gd name="connsiteX2" fmla="*/ 1287084 w 1287084"/>
              <a:gd name="connsiteY2" fmla="*/ 668674 h 1337348"/>
              <a:gd name="connsiteX3" fmla="*/ 643542 w 1287084"/>
              <a:gd name="connsiteY3" fmla="*/ 1337348 h 1337348"/>
              <a:gd name="connsiteX4" fmla="*/ 0 w 1287084"/>
              <a:gd name="connsiteY4" fmla="*/ 668674 h 133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084" h="1337348">
                <a:moveTo>
                  <a:pt x="0" y="668674"/>
                </a:moveTo>
                <a:cubicBezTo>
                  <a:pt x="0" y="299376"/>
                  <a:pt x="288124" y="0"/>
                  <a:pt x="643542" y="0"/>
                </a:cubicBezTo>
                <a:cubicBezTo>
                  <a:pt x="998960" y="0"/>
                  <a:pt x="1287084" y="299376"/>
                  <a:pt x="1287084" y="668674"/>
                </a:cubicBezTo>
                <a:cubicBezTo>
                  <a:pt x="1287084" y="1037972"/>
                  <a:pt x="998960" y="1337348"/>
                  <a:pt x="643542" y="1337348"/>
                </a:cubicBezTo>
                <a:cubicBezTo>
                  <a:pt x="288124" y="1337348"/>
                  <a:pt x="0" y="1037972"/>
                  <a:pt x="0" y="668674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649" tIns="206010" rIns="198649" bIns="20601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800" kern="1200" dirty="0"/>
          </a:p>
        </p:txBody>
      </p:sp>
      <p:sp>
        <p:nvSpPr>
          <p:cNvPr id="24" name="Freeform 23"/>
          <p:cNvSpPr/>
          <p:nvPr/>
        </p:nvSpPr>
        <p:spPr>
          <a:xfrm rot="4500000">
            <a:off x="2617429" y="3654236"/>
            <a:ext cx="47868" cy="375433"/>
          </a:xfrm>
          <a:custGeom>
            <a:avLst/>
            <a:gdLst>
              <a:gd name="connsiteX0" fmla="*/ 0 w 47867"/>
              <a:gd name="connsiteY0" fmla="*/ 75086 h 375432"/>
              <a:gd name="connsiteX1" fmla="*/ 23934 w 47867"/>
              <a:gd name="connsiteY1" fmla="*/ 75086 h 375432"/>
              <a:gd name="connsiteX2" fmla="*/ 23934 w 47867"/>
              <a:gd name="connsiteY2" fmla="*/ 0 h 375432"/>
              <a:gd name="connsiteX3" fmla="*/ 47867 w 47867"/>
              <a:gd name="connsiteY3" fmla="*/ 187716 h 375432"/>
              <a:gd name="connsiteX4" fmla="*/ 23934 w 47867"/>
              <a:gd name="connsiteY4" fmla="*/ 375432 h 375432"/>
              <a:gd name="connsiteX5" fmla="*/ 23934 w 47867"/>
              <a:gd name="connsiteY5" fmla="*/ 300346 h 375432"/>
              <a:gd name="connsiteX6" fmla="*/ 0 w 47867"/>
              <a:gd name="connsiteY6" fmla="*/ 300346 h 375432"/>
              <a:gd name="connsiteX7" fmla="*/ 0 w 47867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67" h="375432">
                <a:moveTo>
                  <a:pt x="47866" y="300346"/>
                </a:moveTo>
                <a:lnTo>
                  <a:pt x="23933" y="300346"/>
                </a:lnTo>
                <a:lnTo>
                  <a:pt x="23933" y="375432"/>
                </a:lnTo>
                <a:lnTo>
                  <a:pt x="1" y="187716"/>
                </a:lnTo>
                <a:lnTo>
                  <a:pt x="23933" y="0"/>
                </a:lnTo>
                <a:lnTo>
                  <a:pt x="23933" y="75086"/>
                </a:lnTo>
                <a:lnTo>
                  <a:pt x="47866" y="75086"/>
                </a:lnTo>
                <a:lnTo>
                  <a:pt x="47866" y="30034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60" tIns="75086" rIns="0" bIns="750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25" name="Freeform 24"/>
          <p:cNvSpPr/>
          <p:nvPr/>
        </p:nvSpPr>
        <p:spPr>
          <a:xfrm>
            <a:off x="1925143" y="2713750"/>
            <a:ext cx="1125901" cy="1112393"/>
          </a:xfrm>
          <a:custGeom>
            <a:avLst/>
            <a:gdLst>
              <a:gd name="connsiteX0" fmla="*/ 0 w 1125901"/>
              <a:gd name="connsiteY0" fmla="*/ 556197 h 1112393"/>
              <a:gd name="connsiteX1" fmla="*/ 562951 w 1125901"/>
              <a:gd name="connsiteY1" fmla="*/ 0 h 1112393"/>
              <a:gd name="connsiteX2" fmla="*/ 1125902 w 1125901"/>
              <a:gd name="connsiteY2" fmla="*/ 556197 h 1112393"/>
              <a:gd name="connsiteX3" fmla="*/ 562951 w 1125901"/>
              <a:gd name="connsiteY3" fmla="*/ 1112394 h 1112393"/>
              <a:gd name="connsiteX4" fmla="*/ 0 w 1125901"/>
              <a:gd name="connsiteY4" fmla="*/ 556197 h 111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901" h="1112393">
                <a:moveTo>
                  <a:pt x="0" y="556197"/>
                </a:moveTo>
                <a:cubicBezTo>
                  <a:pt x="0" y="249018"/>
                  <a:pt x="252042" y="0"/>
                  <a:pt x="562951" y="0"/>
                </a:cubicBezTo>
                <a:cubicBezTo>
                  <a:pt x="873860" y="0"/>
                  <a:pt x="1125902" y="249018"/>
                  <a:pt x="1125902" y="556197"/>
                </a:cubicBezTo>
                <a:cubicBezTo>
                  <a:pt x="1125902" y="863376"/>
                  <a:pt x="873860" y="1112394"/>
                  <a:pt x="562951" y="1112394"/>
                </a:cubicBezTo>
                <a:cubicBezTo>
                  <a:pt x="252042" y="1112394"/>
                  <a:pt x="0" y="863376"/>
                  <a:pt x="0" y="556197"/>
                </a:cubicBezTo>
                <a:close/>
              </a:path>
            </a:pathLst>
          </a:custGeom>
          <a:solidFill>
            <a:srgbClr val="FFB84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574" tIns="222596" rIns="224574" bIns="222596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700" kern="1200"/>
          </a:p>
        </p:txBody>
      </p:sp>
      <p:sp>
        <p:nvSpPr>
          <p:cNvPr id="26" name="Freeform 25"/>
          <p:cNvSpPr/>
          <p:nvPr/>
        </p:nvSpPr>
        <p:spPr>
          <a:xfrm rot="17100000">
            <a:off x="2592498" y="2460571"/>
            <a:ext cx="124337" cy="375432"/>
          </a:xfrm>
          <a:custGeom>
            <a:avLst/>
            <a:gdLst>
              <a:gd name="connsiteX0" fmla="*/ 0 w 124337"/>
              <a:gd name="connsiteY0" fmla="*/ 75086 h 375432"/>
              <a:gd name="connsiteX1" fmla="*/ 62169 w 124337"/>
              <a:gd name="connsiteY1" fmla="*/ 75086 h 375432"/>
              <a:gd name="connsiteX2" fmla="*/ 62169 w 124337"/>
              <a:gd name="connsiteY2" fmla="*/ 0 h 375432"/>
              <a:gd name="connsiteX3" fmla="*/ 124337 w 124337"/>
              <a:gd name="connsiteY3" fmla="*/ 187716 h 375432"/>
              <a:gd name="connsiteX4" fmla="*/ 62169 w 124337"/>
              <a:gd name="connsiteY4" fmla="*/ 375432 h 375432"/>
              <a:gd name="connsiteX5" fmla="*/ 62169 w 124337"/>
              <a:gd name="connsiteY5" fmla="*/ 300346 h 375432"/>
              <a:gd name="connsiteX6" fmla="*/ 0 w 124337"/>
              <a:gd name="connsiteY6" fmla="*/ 300346 h 375432"/>
              <a:gd name="connsiteX7" fmla="*/ 0 w 124337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37" h="375432">
                <a:moveTo>
                  <a:pt x="0" y="75086"/>
                </a:moveTo>
                <a:lnTo>
                  <a:pt x="62169" y="75086"/>
                </a:lnTo>
                <a:lnTo>
                  <a:pt x="62169" y="0"/>
                </a:lnTo>
                <a:lnTo>
                  <a:pt x="124337" y="187716"/>
                </a:lnTo>
                <a:lnTo>
                  <a:pt x="62169" y="375432"/>
                </a:lnTo>
                <a:lnTo>
                  <a:pt x="62169" y="300346"/>
                </a:lnTo>
                <a:lnTo>
                  <a:pt x="0" y="300346"/>
                </a:lnTo>
                <a:lnTo>
                  <a:pt x="0" y="7508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5086" rIns="37301" bIns="7508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27" name="Freeform 26"/>
          <p:cNvSpPr/>
          <p:nvPr/>
        </p:nvSpPr>
        <p:spPr>
          <a:xfrm>
            <a:off x="2259681" y="1465237"/>
            <a:ext cx="1125901" cy="1112393"/>
          </a:xfrm>
          <a:custGeom>
            <a:avLst/>
            <a:gdLst>
              <a:gd name="connsiteX0" fmla="*/ 0 w 1125901"/>
              <a:gd name="connsiteY0" fmla="*/ 556197 h 1112393"/>
              <a:gd name="connsiteX1" fmla="*/ 562951 w 1125901"/>
              <a:gd name="connsiteY1" fmla="*/ 0 h 1112393"/>
              <a:gd name="connsiteX2" fmla="*/ 1125902 w 1125901"/>
              <a:gd name="connsiteY2" fmla="*/ 556197 h 1112393"/>
              <a:gd name="connsiteX3" fmla="*/ 562951 w 1125901"/>
              <a:gd name="connsiteY3" fmla="*/ 1112394 h 1112393"/>
              <a:gd name="connsiteX4" fmla="*/ 0 w 1125901"/>
              <a:gd name="connsiteY4" fmla="*/ 556197 h 111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901" h="1112393">
                <a:moveTo>
                  <a:pt x="0" y="556197"/>
                </a:moveTo>
                <a:cubicBezTo>
                  <a:pt x="0" y="249018"/>
                  <a:pt x="252042" y="0"/>
                  <a:pt x="562951" y="0"/>
                </a:cubicBezTo>
                <a:cubicBezTo>
                  <a:pt x="873860" y="0"/>
                  <a:pt x="1125902" y="249018"/>
                  <a:pt x="1125902" y="556197"/>
                </a:cubicBezTo>
                <a:cubicBezTo>
                  <a:pt x="1125902" y="863376"/>
                  <a:pt x="873860" y="1112394"/>
                  <a:pt x="562951" y="1112394"/>
                </a:cubicBezTo>
                <a:cubicBezTo>
                  <a:pt x="252042" y="1112394"/>
                  <a:pt x="0" y="863376"/>
                  <a:pt x="0" y="556197"/>
                </a:cubicBezTo>
                <a:close/>
              </a:path>
            </a:pathLst>
          </a:custGeom>
          <a:solidFill>
            <a:srgbClr val="FF99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574" tIns="222596" rIns="224574" bIns="222596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700" kern="1200"/>
          </a:p>
        </p:txBody>
      </p:sp>
      <p:sp>
        <p:nvSpPr>
          <p:cNvPr id="28" name="Freeform 27"/>
          <p:cNvSpPr/>
          <p:nvPr/>
        </p:nvSpPr>
        <p:spPr>
          <a:xfrm rot="18900000">
            <a:off x="3217623" y="1378570"/>
            <a:ext cx="120312" cy="375432"/>
          </a:xfrm>
          <a:custGeom>
            <a:avLst/>
            <a:gdLst>
              <a:gd name="connsiteX0" fmla="*/ 0 w 120312"/>
              <a:gd name="connsiteY0" fmla="*/ 75086 h 375432"/>
              <a:gd name="connsiteX1" fmla="*/ 60156 w 120312"/>
              <a:gd name="connsiteY1" fmla="*/ 75086 h 375432"/>
              <a:gd name="connsiteX2" fmla="*/ 60156 w 120312"/>
              <a:gd name="connsiteY2" fmla="*/ 0 h 375432"/>
              <a:gd name="connsiteX3" fmla="*/ 120312 w 120312"/>
              <a:gd name="connsiteY3" fmla="*/ 187716 h 375432"/>
              <a:gd name="connsiteX4" fmla="*/ 60156 w 120312"/>
              <a:gd name="connsiteY4" fmla="*/ 375432 h 375432"/>
              <a:gd name="connsiteX5" fmla="*/ 60156 w 120312"/>
              <a:gd name="connsiteY5" fmla="*/ 300346 h 375432"/>
              <a:gd name="connsiteX6" fmla="*/ 0 w 120312"/>
              <a:gd name="connsiteY6" fmla="*/ 300346 h 375432"/>
              <a:gd name="connsiteX7" fmla="*/ 0 w 120312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312" h="375432">
                <a:moveTo>
                  <a:pt x="0" y="75086"/>
                </a:moveTo>
                <a:lnTo>
                  <a:pt x="60156" y="75086"/>
                </a:lnTo>
                <a:lnTo>
                  <a:pt x="60156" y="0"/>
                </a:lnTo>
                <a:lnTo>
                  <a:pt x="120312" y="187716"/>
                </a:lnTo>
                <a:lnTo>
                  <a:pt x="60156" y="375432"/>
                </a:lnTo>
                <a:lnTo>
                  <a:pt x="60156" y="300346"/>
                </a:lnTo>
                <a:lnTo>
                  <a:pt x="0" y="300346"/>
                </a:lnTo>
                <a:lnTo>
                  <a:pt x="0" y="7508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5086" rIns="36093" bIns="7508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29" name="Freeform 28"/>
          <p:cNvSpPr/>
          <p:nvPr/>
        </p:nvSpPr>
        <p:spPr>
          <a:xfrm>
            <a:off x="3173656" y="551262"/>
            <a:ext cx="1125901" cy="1112393"/>
          </a:xfrm>
          <a:custGeom>
            <a:avLst/>
            <a:gdLst>
              <a:gd name="connsiteX0" fmla="*/ 0 w 1125901"/>
              <a:gd name="connsiteY0" fmla="*/ 556197 h 1112393"/>
              <a:gd name="connsiteX1" fmla="*/ 562951 w 1125901"/>
              <a:gd name="connsiteY1" fmla="*/ 0 h 1112393"/>
              <a:gd name="connsiteX2" fmla="*/ 1125902 w 1125901"/>
              <a:gd name="connsiteY2" fmla="*/ 556197 h 1112393"/>
              <a:gd name="connsiteX3" fmla="*/ 562951 w 1125901"/>
              <a:gd name="connsiteY3" fmla="*/ 1112394 h 1112393"/>
              <a:gd name="connsiteX4" fmla="*/ 0 w 1125901"/>
              <a:gd name="connsiteY4" fmla="*/ 556197 h 111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901" h="1112393">
                <a:moveTo>
                  <a:pt x="0" y="556197"/>
                </a:moveTo>
                <a:cubicBezTo>
                  <a:pt x="0" y="249018"/>
                  <a:pt x="252042" y="0"/>
                  <a:pt x="562951" y="0"/>
                </a:cubicBezTo>
                <a:cubicBezTo>
                  <a:pt x="873860" y="0"/>
                  <a:pt x="1125902" y="249018"/>
                  <a:pt x="1125902" y="556197"/>
                </a:cubicBezTo>
                <a:cubicBezTo>
                  <a:pt x="1125902" y="863376"/>
                  <a:pt x="873860" y="1112394"/>
                  <a:pt x="562951" y="1112394"/>
                </a:cubicBezTo>
                <a:cubicBezTo>
                  <a:pt x="252042" y="1112394"/>
                  <a:pt x="0" y="863376"/>
                  <a:pt x="0" y="556197"/>
                </a:cubicBezTo>
                <a:close/>
              </a:path>
            </a:pathLst>
          </a:cu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574" tIns="222596" rIns="224574" bIns="222596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700" kern="1200"/>
          </a:p>
        </p:txBody>
      </p:sp>
      <p:sp>
        <p:nvSpPr>
          <p:cNvPr id="30" name="Freeform 29"/>
          <p:cNvSpPr/>
          <p:nvPr/>
        </p:nvSpPr>
        <p:spPr>
          <a:xfrm rot="20700000">
            <a:off x="4290266" y="763498"/>
            <a:ext cx="58902" cy="375432"/>
          </a:xfrm>
          <a:custGeom>
            <a:avLst/>
            <a:gdLst>
              <a:gd name="connsiteX0" fmla="*/ 0 w 58902"/>
              <a:gd name="connsiteY0" fmla="*/ 75086 h 375432"/>
              <a:gd name="connsiteX1" fmla="*/ 29451 w 58902"/>
              <a:gd name="connsiteY1" fmla="*/ 75086 h 375432"/>
              <a:gd name="connsiteX2" fmla="*/ 29451 w 58902"/>
              <a:gd name="connsiteY2" fmla="*/ 0 h 375432"/>
              <a:gd name="connsiteX3" fmla="*/ 58902 w 58902"/>
              <a:gd name="connsiteY3" fmla="*/ 187716 h 375432"/>
              <a:gd name="connsiteX4" fmla="*/ 29451 w 58902"/>
              <a:gd name="connsiteY4" fmla="*/ 375432 h 375432"/>
              <a:gd name="connsiteX5" fmla="*/ 29451 w 58902"/>
              <a:gd name="connsiteY5" fmla="*/ 300346 h 375432"/>
              <a:gd name="connsiteX6" fmla="*/ 0 w 58902"/>
              <a:gd name="connsiteY6" fmla="*/ 300346 h 375432"/>
              <a:gd name="connsiteX7" fmla="*/ 0 w 58902"/>
              <a:gd name="connsiteY7" fmla="*/ 75086 h 3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02" h="375432">
                <a:moveTo>
                  <a:pt x="0" y="75086"/>
                </a:moveTo>
                <a:lnTo>
                  <a:pt x="29451" y="75086"/>
                </a:lnTo>
                <a:lnTo>
                  <a:pt x="29451" y="0"/>
                </a:lnTo>
                <a:lnTo>
                  <a:pt x="58902" y="187716"/>
                </a:lnTo>
                <a:lnTo>
                  <a:pt x="29451" y="375432"/>
                </a:lnTo>
                <a:lnTo>
                  <a:pt x="29451" y="300346"/>
                </a:lnTo>
                <a:lnTo>
                  <a:pt x="0" y="300346"/>
                </a:lnTo>
                <a:lnTo>
                  <a:pt x="0" y="7508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5086" rIns="17671" bIns="7508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/>
          </a:p>
        </p:txBody>
      </p:sp>
      <p:sp>
        <p:nvSpPr>
          <p:cNvPr id="5" name="Isosceles Triangle 4"/>
          <p:cNvSpPr/>
          <p:nvPr/>
        </p:nvSpPr>
        <p:spPr>
          <a:xfrm>
            <a:off x="2995449" y="1177158"/>
            <a:ext cx="3951890" cy="339484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94914" y="964093"/>
            <a:ext cx="257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Tertiary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colors</a:t>
            </a:r>
            <a:endParaRPr lang="en-IN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1" grpId="0" animBg="1"/>
      <p:bldP spid="25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069" y="253775"/>
            <a:ext cx="4761036" cy="2763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Complementary Colors or Split Complementary: Colors sitting across in the color wheel</a:t>
            </a:r>
            <a:br>
              <a:rPr lang="en-US" dirty="0" smtClean="0"/>
            </a:br>
            <a:r>
              <a:rPr lang="en-US" sz="2700" dirty="0" smtClean="0">
                <a:solidFill>
                  <a:schemeClr val="accent5">
                    <a:lumMod val="50000"/>
                  </a:schemeClr>
                </a:solidFill>
              </a:rPr>
              <a:t>Placing them side-by-side can create great contrast and visual interest</a:t>
            </a:r>
            <a:endParaRPr lang="en-IN" sz="27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75858" y="1042451"/>
          <a:ext cx="8142623" cy="551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384048" y="1929462"/>
            <a:ext cx="4326241" cy="3739752"/>
            <a:chOff x="3284376" y="1007705"/>
            <a:chExt cx="5840963" cy="507585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777273" y="1026367"/>
              <a:ext cx="2929813" cy="5057192"/>
            </a:xfrm>
            <a:prstGeom prst="line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739950" y="1007705"/>
              <a:ext cx="2929813" cy="5057192"/>
            </a:xfrm>
            <a:prstGeom prst="line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84376" y="3429000"/>
              <a:ext cx="5840963" cy="125963"/>
            </a:xfrm>
            <a:prstGeom prst="line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4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3999" y="239001"/>
            <a:ext cx="4609322" cy="3222656"/>
          </a:xfrm>
        </p:spPr>
        <p:txBody>
          <a:bodyPr>
            <a:normAutofit/>
          </a:bodyPr>
          <a:lstStyle/>
          <a:p>
            <a:r>
              <a:rPr lang="en-US" dirty="0" smtClean="0"/>
              <a:t>Triad &amp; </a:t>
            </a:r>
            <a:r>
              <a:rPr lang="en-US" dirty="0" err="1" smtClean="0"/>
              <a:t>Tetradic</a:t>
            </a:r>
            <a:r>
              <a:rPr lang="en-US" dirty="0" smtClean="0"/>
              <a:t> Color Combination</a:t>
            </a:r>
            <a:br>
              <a:rPr lang="en-US" dirty="0" smtClean="0"/>
            </a:br>
            <a:r>
              <a:rPr lang="en-US" dirty="0" smtClean="0"/>
              <a:t>Triadic scheme: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is evenly spaced three colors.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Tetradic</a:t>
            </a:r>
            <a:r>
              <a:rPr lang="en-US" dirty="0"/>
              <a:t> </a:t>
            </a:r>
            <a:r>
              <a:rPr lang="en-US" dirty="0" smtClean="0"/>
              <a:t>Color: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four colors arranged with two sets of complementary colors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23498" y="820987"/>
          <a:ext cx="7537633" cy="511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689152" y="1198180"/>
            <a:ext cx="3606546" cy="4113406"/>
            <a:chOff x="3918860" y="578498"/>
            <a:chExt cx="5131835" cy="5542384"/>
          </a:xfrm>
        </p:grpSpPr>
        <p:grpSp>
          <p:nvGrpSpPr>
            <p:cNvPr id="3" name="Group 2"/>
            <p:cNvGrpSpPr/>
            <p:nvPr/>
          </p:nvGrpSpPr>
          <p:grpSpPr>
            <a:xfrm>
              <a:off x="3918860" y="578498"/>
              <a:ext cx="5131835" cy="4460032"/>
              <a:chOff x="3918860" y="578498"/>
              <a:chExt cx="5131835" cy="446003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>
                <a:off x="3974842" y="578498"/>
                <a:ext cx="2500605" cy="4460032"/>
              </a:xfrm>
              <a:prstGeom prst="straightConnector1">
                <a:avLst/>
              </a:prstGeom>
              <a:ln w="47625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6531429" y="578498"/>
                <a:ext cx="2519266" cy="4460032"/>
              </a:xfrm>
              <a:prstGeom prst="straightConnector1">
                <a:avLst/>
              </a:prstGeom>
              <a:ln w="47625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3918860" y="5038530"/>
                <a:ext cx="5131835" cy="0"/>
              </a:xfrm>
              <a:prstGeom prst="straightConnector1">
                <a:avLst/>
              </a:prstGeom>
              <a:ln w="47625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5001208" y="914400"/>
              <a:ext cx="2908041" cy="5206482"/>
              <a:chOff x="5001208" y="914400"/>
              <a:chExt cx="2908041" cy="520648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001208" y="914400"/>
                <a:ext cx="55984" cy="5206482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7853265" y="914400"/>
                <a:ext cx="55984" cy="5206482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5057193" y="914400"/>
                <a:ext cx="2852056" cy="0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057193" y="6102221"/>
                <a:ext cx="2852056" cy="0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 rot="5400000">
            <a:off x="2841552" y="1350580"/>
            <a:ext cx="3606546" cy="4113406"/>
            <a:chOff x="3918860" y="578498"/>
            <a:chExt cx="5131835" cy="5542384"/>
          </a:xfrm>
        </p:grpSpPr>
        <p:grpSp>
          <p:nvGrpSpPr>
            <p:cNvPr id="18" name="Group 17"/>
            <p:cNvGrpSpPr/>
            <p:nvPr/>
          </p:nvGrpSpPr>
          <p:grpSpPr>
            <a:xfrm>
              <a:off x="3918860" y="578498"/>
              <a:ext cx="5131835" cy="4460032"/>
              <a:chOff x="3918860" y="578498"/>
              <a:chExt cx="5131835" cy="44600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>
                <a:off x="3974842" y="578498"/>
                <a:ext cx="2500605" cy="4460032"/>
              </a:xfrm>
              <a:prstGeom prst="straightConnector1">
                <a:avLst/>
              </a:prstGeom>
              <a:ln w="47625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531429" y="578498"/>
                <a:ext cx="2519266" cy="4460032"/>
              </a:xfrm>
              <a:prstGeom prst="straightConnector1">
                <a:avLst/>
              </a:prstGeom>
              <a:ln w="47625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918860" y="5038530"/>
                <a:ext cx="5131835" cy="0"/>
              </a:xfrm>
              <a:prstGeom prst="straightConnector1">
                <a:avLst/>
              </a:prstGeom>
              <a:ln w="47625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001208" y="914400"/>
              <a:ext cx="2908041" cy="5206482"/>
              <a:chOff x="5001208" y="914400"/>
              <a:chExt cx="2908041" cy="5206482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>
                <a:off x="5001208" y="914400"/>
                <a:ext cx="55984" cy="5206482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7853265" y="914400"/>
                <a:ext cx="55984" cy="5206482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5057193" y="914400"/>
                <a:ext cx="2852056" cy="0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5057193" y="6102221"/>
                <a:ext cx="2852056" cy="0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8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832291" y="541921"/>
          <a:ext cx="114579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27379" y="1414333"/>
            <a:ext cx="5747658" cy="2799184"/>
            <a:chOff x="3545633" y="914400"/>
            <a:chExt cx="5747658" cy="279918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001209" y="914400"/>
              <a:ext cx="1530220" cy="2258008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3545633" y="3172408"/>
              <a:ext cx="2985796" cy="298580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881535" y="2015412"/>
              <a:ext cx="2649894" cy="1156996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867331" y="2015412"/>
              <a:ext cx="2220685" cy="1698172"/>
            </a:xfrm>
            <a:prstGeom prst="straightConnector1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6867331" y="3470988"/>
              <a:ext cx="2425960" cy="242596"/>
            </a:xfrm>
            <a:prstGeom prst="straightConnector1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67331" y="914400"/>
              <a:ext cx="1041918" cy="2799184"/>
            </a:xfrm>
            <a:prstGeom prst="straightConnector1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ontent Placeholder 3"/>
          <p:cNvGraphicFramePr>
            <a:graphicFrameLocks/>
          </p:cNvGraphicFramePr>
          <p:nvPr>
            <p:extLst/>
          </p:nvPr>
        </p:nvGraphicFramePr>
        <p:xfrm>
          <a:off x="730242" y="4926564"/>
          <a:ext cx="8541933" cy="166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6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640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8005664" y="365125"/>
            <a:ext cx="3844214" cy="217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Analogous color scheme: 2 to 4 contiguous colors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1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60" y="612238"/>
            <a:ext cx="6972300" cy="4676775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731578" y="173156"/>
          <a:ext cx="7668120" cy="4175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290464" y="699631"/>
            <a:ext cx="2890956" cy="3122234"/>
            <a:chOff x="3918860" y="578498"/>
            <a:chExt cx="5131835" cy="5542384"/>
          </a:xfrm>
        </p:grpSpPr>
        <p:grpSp>
          <p:nvGrpSpPr>
            <p:cNvPr id="7" name="Group 6"/>
            <p:cNvGrpSpPr/>
            <p:nvPr/>
          </p:nvGrpSpPr>
          <p:grpSpPr>
            <a:xfrm>
              <a:off x="3918860" y="578498"/>
              <a:ext cx="5131835" cy="4460032"/>
              <a:chOff x="3918860" y="578498"/>
              <a:chExt cx="5131835" cy="446003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3974842" y="578498"/>
                <a:ext cx="2500605" cy="4460032"/>
              </a:xfrm>
              <a:prstGeom prst="straightConnector1">
                <a:avLst/>
              </a:prstGeom>
              <a:ln w="47625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531429" y="578498"/>
                <a:ext cx="2519266" cy="4460032"/>
              </a:xfrm>
              <a:prstGeom prst="straightConnector1">
                <a:avLst/>
              </a:prstGeom>
              <a:ln w="47625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918860" y="5038530"/>
                <a:ext cx="5131835" cy="0"/>
              </a:xfrm>
              <a:prstGeom prst="straightConnector1">
                <a:avLst/>
              </a:prstGeom>
              <a:ln w="47625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01208" y="914400"/>
              <a:ext cx="2908041" cy="5206482"/>
              <a:chOff x="5001208" y="914400"/>
              <a:chExt cx="2908041" cy="520648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5001208" y="914400"/>
                <a:ext cx="55984" cy="5206482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7853265" y="914400"/>
                <a:ext cx="55984" cy="5206482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5057193" y="914400"/>
                <a:ext cx="2852056" cy="0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5057193" y="6102221"/>
                <a:ext cx="2852056" cy="0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/>
          <p:cNvSpPr/>
          <p:nvPr/>
        </p:nvSpPr>
        <p:spPr>
          <a:xfrm>
            <a:off x="215877" y="5386642"/>
            <a:ext cx="753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http://getdrawings.com/free-powerpoint-vector-graphics</a:t>
            </a:r>
          </a:p>
        </p:txBody>
      </p:sp>
    </p:spTree>
    <p:extLst>
      <p:ext uri="{BB962C8B-B14F-4D97-AF65-F5344CB8AC3E}">
        <p14:creationId xmlns:p14="http://schemas.microsoft.com/office/powerpoint/2010/main" val="28458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934847"/>
            <a:ext cx="6203172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Color terminology</a:t>
            </a:r>
          </a:p>
          <a:p>
            <a:r>
              <a:rPr lang="en-US" sz="2400" dirty="0"/>
              <a:t>Hue: </a:t>
            </a:r>
            <a:r>
              <a:rPr lang="en-US" sz="2400" dirty="0" smtClean="0"/>
              <a:t>Pure </a:t>
            </a:r>
            <a:r>
              <a:rPr lang="en-US" sz="2400" dirty="0" smtClean="0"/>
              <a:t>color (different values)</a:t>
            </a:r>
            <a:endParaRPr lang="en-US" sz="2400" dirty="0"/>
          </a:p>
          <a:p>
            <a:r>
              <a:rPr lang="en-US" sz="2400" dirty="0"/>
              <a:t>Chroma: degree of vividness of a </a:t>
            </a:r>
            <a:r>
              <a:rPr lang="en-US" sz="2400" i="1" dirty="0"/>
              <a:t>color </a:t>
            </a:r>
            <a:endParaRPr lang="en-US" sz="2400" i="1" dirty="0" smtClean="0"/>
          </a:p>
          <a:p>
            <a:r>
              <a:rPr lang="en-US" sz="2400" dirty="0" smtClean="0"/>
              <a:t>Saturation</a:t>
            </a:r>
            <a:r>
              <a:rPr lang="en-US" sz="2400" dirty="0"/>
              <a:t>: the strength or weakness of a color</a:t>
            </a:r>
          </a:p>
          <a:p>
            <a:r>
              <a:rPr lang="en-US" sz="2400" dirty="0"/>
              <a:t>Value: how light or dark a color is</a:t>
            </a:r>
          </a:p>
          <a:p>
            <a:r>
              <a:rPr lang="en-US" sz="2400" dirty="0"/>
              <a:t>Tone: hue + white </a:t>
            </a:r>
            <a:r>
              <a:rPr lang="en-US" sz="2400" dirty="0" smtClean="0"/>
              <a:t>+ black</a:t>
            </a:r>
            <a:endParaRPr lang="en-US" sz="2400" dirty="0"/>
          </a:p>
          <a:p>
            <a:r>
              <a:rPr lang="en-US" sz="2400" dirty="0"/>
              <a:t>Shade: </a:t>
            </a:r>
            <a:r>
              <a:rPr lang="en-US" sz="2400" dirty="0" smtClean="0"/>
              <a:t>hue + black</a:t>
            </a:r>
          </a:p>
          <a:p>
            <a:r>
              <a:rPr lang="en-US" sz="2400" dirty="0" smtClean="0"/>
              <a:t>Tint: hue + white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9006"/>
            <a:ext cx="5133566" cy="39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Elevator Pitch or </a:t>
            </a:r>
            <a:r>
              <a:rPr lang="en-IN" dirty="0" smtClean="0"/>
              <a:t>Speech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40" y="1869621"/>
            <a:ext cx="11276120" cy="3077115"/>
          </a:xfrm>
        </p:spPr>
        <p:txBody>
          <a:bodyPr/>
          <a:lstStyle/>
          <a:p>
            <a:pPr fontAlgn="base"/>
            <a:r>
              <a:rPr lang="en-IN" dirty="0"/>
              <a:t>No longer than 60 seconds, ideally 20 to 30 seconds</a:t>
            </a:r>
          </a:p>
          <a:p>
            <a:pPr fontAlgn="base"/>
            <a:r>
              <a:rPr lang="en-IN" dirty="0"/>
              <a:t>Objective is to help your audience with relevant and enough information for them to decide if your proposition is of interest to them.</a:t>
            </a:r>
          </a:p>
          <a:p>
            <a:pPr fontAlgn="base"/>
            <a:r>
              <a:rPr lang="en-IN" dirty="0"/>
              <a:t>Ideally, it should convey what makes your offering unique.</a:t>
            </a:r>
          </a:p>
          <a:p>
            <a:r>
              <a:rPr lang="en-IN" dirty="0"/>
              <a:t>Try explaining why should one think that you will succeed?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Monochrome: Different Hues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878" y="1504652"/>
          <a:ext cx="10515600" cy="166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640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2A6B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348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878" y="3373949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Different hues of the blue</a:t>
            </a:r>
            <a:endParaRPr lang="en-IN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Monochrome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323806" y="54564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Different hues of the blue</a:t>
            </a:r>
            <a:endParaRPr lang="en-IN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34290306"/>
              </p:ext>
            </p:extLst>
          </p:nvPr>
        </p:nvGraphicFramePr>
        <p:xfrm>
          <a:off x="0" y="1434042"/>
          <a:ext cx="12093677" cy="471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5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34" y="129422"/>
            <a:ext cx="10515600" cy="1325563"/>
          </a:xfrm>
        </p:spPr>
        <p:txBody>
          <a:bodyPr/>
          <a:lstStyle/>
          <a:p>
            <a:r>
              <a:rPr lang="en-US" dirty="0" smtClean="0"/>
              <a:t>Painters’ Color Mixing Terminology</a:t>
            </a:r>
            <a:endParaRPr lang="en-IN" dirty="0"/>
          </a:p>
        </p:txBody>
      </p:sp>
      <p:grpSp>
        <p:nvGrpSpPr>
          <p:cNvPr id="42" name="Group 41"/>
          <p:cNvGrpSpPr/>
          <p:nvPr/>
        </p:nvGrpSpPr>
        <p:grpSpPr>
          <a:xfrm>
            <a:off x="2208003" y="1570578"/>
            <a:ext cx="4640472" cy="4239672"/>
            <a:chOff x="1341228" y="1942053"/>
            <a:chExt cx="3937219" cy="3607986"/>
          </a:xfrm>
        </p:grpSpPr>
        <p:sp>
          <p:nvSpPr>
            <p:cNvPr id="5" name="Oval 4"/>
            <p:cNvSpPr/>
            <p:nvPr/>
          </p:nvSpPr>
          <p:spPr>
            <a:xfrm>
              <a:off x="1341228" y="4760640"/>
              <a:ext cx="1044139" cy="789399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2803961" y="4468401"/>
              <a:ext cx="1044139" cy="789399"/>
            </a:xfrm>
            <a:prstGeom prst="ellipse">
              <a:avLst/>
            </a:prstGeom>
            <a:solidFill>
              <a:srgbClr val="1B40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2906292" y="2485921"/>
              <a:ext cx="1044139" cy="789399"/>
            </a:xfrm>
            <a:prstGeom prst="ellipse">
              <a:avLst/>
            </a:prstGeom>
            <a:solidFill>
              <a:srgbClr val="A1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1341228" y="3398833"/>
              <a:ext cx="1044139" cy="789399"/>
            </a:xfrm>
            <a:prstGeom prst="ellipse">
              <a:avLst/>
            </a:prstGeom>
            <a:solidFill>
              <a:srgbClr val="7878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234308" y="3398832"/>
              <a:ext cx="1044139" cy="789399"/>
            </a:xfrm>
            <a:prstGeom prst="ellipse">
              <a:avLst/>
            </a:prstGeom>
            <a:solidFill>
              <a:srgbClr val="008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2787768" y="3398832"/>
              <a:ext cx="1044139" cy="789399"/>
            </a:xfrm>
            <a:prstGeom prst="ellipse">
              <a:avLst/>
            </a:prstGeom>
            <a:solidFill>
              <a:srgbClr val="5A7B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1360548" y="1942053"/>
              <a:ext cx="1044139" cy="789399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Arrow Connector 16"/>
            <p:cNvCxnSpPr>
              <a:stCxn id="11" idx="6"/>
              <a:endCxn id="7" idx="1"/>
            </p:cNvCxnSpPr>
            <p:nvPr/>
          </p:nvCxnSpPr>
          <p:spPr>
            <a:xfrm>
              <a:off x="2404687" y="2336753"/>
              <a:ext cx="654516" cy="264773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4"/>
              <a:endCxn id="8" idx="0"/>
            </p:cNvCxnSpPr>
            <p:nvPr/>
          </p:nvCxnSpPr>
          <p:spPr>
            <a:xfrm flipH="1">
              <a:off x="1863298" y="2731452"/>
              <a:ext cx="19320" cy="667381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8" idx="4"/>
            </p:cNvCxnSpPr>
            <p:nvPr/>
          </p:nvCxnSpPr>
          <p:spPr>
            <a:xfrm flipV="1">
              <a:off x="1863298" y="4188232"/>
              <a:ext cx="0" cy="572408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6"/>
              <a:endCxn id="6" idx="2"/>
            </p:cNvCxnSpPr>
            <p:nvPr/>
          </p:nvCxnSpPr>
          <p:spPr>
            <a:xfrm flipV="1">
              <a:off x="2385367" y="4863101"/>
              <a:ext cx="418594" cy="292239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6" idx="7"/>
            </p:cNvCxnSpPr>
            <p:nvPr/>
          </p:nvCxnSpPr>
          <p:spPr>
            <a:xfrm flipH="1">
              <a:off x="3695189" y="4072626"/>
              <a:ext cx="692030" cy="511380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2"/>
              <a:endCxn id="10" idx="6"/>
            </p:cNvCxnSpPr>
            <p:nvPr/>
          </p:nvCxnSpPr>
          <p:spPr>
            <a:xfrm flipH="1">
              <a:off x="3831907" y="3793532"/>
              <a:ext cx="402401" cy="0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6"/>
              <a:endCxn id="10" idx="2"/>
            </p:cNvCxnSpPr>
            <p:nvPr/>
          </p:nvCxnSpPr>
          <p:spPr>
            <a:xfrm flipV="1">
              <a:off x="2385367" y="3793532"/>
              <a:ext cx="402401" cy="1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1"/>
              <a:endCxn id="7" idx="5"/>
            </p:cNvCxnSpPr>
            <p:nvPr/>
          </p:nvCxnSpPr>
          <p:spPr>
            <a:xfrm flipH="1" flipV="1">
              <a:off x="3797520" y="3159715"/>
              <a:ext cx="589699" cy="354722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390775" y="1762125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White</a:t>
            </a:r>
            <a:endParaRPr lang="en-IN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29784" y="2436707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Tint</a:t>
            </a:r>
            <a:endParaRPr lang="en-IN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772234" y="3418255"/>
            <a:ext cx="87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Pure color</a:t>
            </a:r>
            <a:endParaRPr lang="en-IN" sz="2000" b="1" dirty="0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0089" y="3546158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Tone</a:t>
            </a:r>
            <a:endParaRPr lang="en-IN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152053" y="4801724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Shade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00160" y="5174383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Black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56130" y="3502768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Gray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23" y="287383"/>
            <a:ext cx="10515600" cy="1031966"/>
          </a:xfrm>
        </p:spPr>
        <p:txBody>
          <a:bodyPr>
            <a:normAutofit/>
          </a:bodyPr>
          <a:lstStyle/>
          <a:p>
            <a:r>
              <a:rPr lang="en-US" dirty="0"/>
              <a:t>Every Color is Associated to Some Emotion</a:t>
            </a:r>
            <a:br>
              <a:rPr lang="en-US" dirty="0"/>
            </a:br>
            <a:r>
              <a:rPr lang="en-US" sz="2800" dirty="0">
                <a:solidFill>
                  <a:srgbClr val="1F4E79"/>
                </a:solidFill>
              </a:rPr>
              <a:t>Bright colors are for fun or modern vibes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12775" y="12012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5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 Visual Theme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1825625"/>
            <a:ext cx="10752909" cy="1387838"/>
          </a:xfrm>
        </p:spPr>
        <p:txBody>
          <a:bodyPr/>
          <a:lstStyle/>
          <a:p>
            <a:r>
              <a:rPr lang="en-US" dirty="0" smtClean="0"/>
              <a:t>Use theme to create a cohesive narrative of the entire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8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431925"/>
            <a:ext cx="10515600" cy="4351338"/>
          </a:xfrm>
        </p:spPr>
        <p:txBody>
          <a:bodyPr/>
          <a:lstStyle/>
          <a:p>
            <a:r>
              <a:rPr lang="en-US" dirty="0" smtClean="0"/>
              <a:t>Cheerful or warm</a:t>
            </a:r>
          </a:p>
          <a:p>
            <a:r>
              <a:rPr lang="en-US" dirty="0" smtClean="0"/>
              <a:t>Most likely to strain eyes or cause eye fatigue</a:t>
            </a:r>
          </a:p>
          <a:p>
            <a:r>
              <a:rPr lang="en-US" dirty="0" smtClean="0"/>
              <a:t>Makes babies cry – so avoid in places where babies are expected spend time.</a:t>
            </a:r>
          </a:p>
          <a:p>
            <a:r>
              <a:rPr lang="en-US" dirty="0" smtClean="0"/>
              <a:t>The happiest color in the color spectrum also increases metabolism and gives the body a surge of energy.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2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– </a:t>
            </a:r>
            <a:r>
              <a:rPr lang="en-US" dirty="0" smtClean="0">
                <a:solidFill>
                  <a:srgbClr val="0070C0"/>
                </a:solidFill>
              </a:rPr>
              <a:t>the color of the sky and the sea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25"/>
            <a:ext cx="10515600" cy="4351338"/>
          </a:xfrm>
        </p:spPr>
        <p:txBody>
          <a:bodyPr/>
          <a:lstStyle/>
          <a:p>
            <a:r>
              <a:rPr lang="en-US" dirty="0" smtClean="0"/>
              <a:t>Most preferred by men</a:t>
            </a:r>
          </a:p>
          <a:p>
            <a:r>
              <a:rPr lang="en-US" dirty="0" smtClean="0"/>
              <a:t>Represent calmness and serenity</a:t>
            </a:r>
          </a:p>
          <a:p>
            <a:r>
              <a:rPr lang="en-US" dirty="0" smtClean="0"/>
              <a:t>Offices largely use this color</a:t>
            </a:r>
          </a:p>
          <a:p>
            <a:r>
              <a:rPr lang="en-US" dirty="0" smtClean="0"/>
              <a:t>Water and peace are associated with this color</a:t>
            </a:r>
          </a:p>
          <a:p>
            <a:r>
              <a:rPr lang="en-US" dirty="0" smtClean="0"/>
              <a:t>Induce the minds to think creatively or think out of the box and to be productive and improve performance</a:t>
            </a:r>
          </a:p>
          <a:p>
            <a:r>
              <a:rPr lang="en-US" dirty="0" smtClean="0"/>
              <a:t>Color of corporate logos are sometimes blue in order to convey innovation-driven </a:t>
            </a:r>
          </a:p>
          <a:p>
            <a:r>
              <a:rPr lang="en-US" dirty="0" smtClean="0"/>
              <a:t>Flip side: </a:t>
            </a:r>
            <a:r>
              <a:rPr lang="en-US" dirty="0"/>
              <a:t>blue suppresses appetite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2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to promote inner tranquility.</a:t>
            </a:r>
          </a:p>
          <a:p>
            <a:r>
              <a:rPr lang="en-US" dirty="0" smtClean="0"/>
              <a:t>Helps mind to trust and facilitate good health.</a:t>
            </a:r>
          </a:p>
          <a:p>
            <a:r>
              <a:rPr lang="en-US" dirty="0" smtClean="0"/>
              <a:t>Food items labeled in green evoked a sense of healthiness and usually sells more compared to those labeled in say, 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3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Lively and it excites the brain.</a:t>
            </a:r>
          </a:p>
          <a:p>
            <a:r>
              <a:rPr lang="en-US" dirty="0" smtClean="0"/>
              <a:t>Invigorates enthusiasm.</a:t>
            </a:r>
          </a:p>
          <a:p>
            <a:r>
              <a:rPr lang="en-US" dirty="0" smtClean="0"/>
              <a:t>A deeper shade is associated with warmth, and brighter shed indicates caution and one should be vigilant.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9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Calmness and warming</a:t>
            </a:r>
          </a:p>
          <a:p>
            <a:r>
              <a:rPr lang="en-US" dirty="0" smtClean="0"/>
              <a:t>Signifies love, womanhood and femininity.</a:t>
            </a:r>
          </a:p>
          <a:p>
            <a:r>
              <a:rPr lang="en-US" dirty="0" smtClean="0"/>
              <a:t>Many prisons paint the walls pink to calm down some of the most aggressive prisoners. Pink color calms children down.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9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439"/>
          </a:xfrm>
        </p:spPr>
        <p:txBody>
          <a:bodyPr/>
          <a:lstStyle/>
          <a:p>
            <a:r>
              <a:rPr lang="en-IN" dirty="0"/>
              <a:t>Elevator Pitch or </a:t>
            </a:r>
            <a:r>
              <a:rPr lang="en-IN" dirty="0" smtClean="0"/>
              <a:t>speech in a nutshell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463" y="1387880"/>
            <a:ext cx="10515600" cy="4351338"/>
          </a:xfrm>
        </p:spPr>
        <p:txBody>
          <a:bodyPr/>
          <a:lstStyle/>
          <a:p>
            <a:pPr fontAlgn="base"/>
            <a:r>
              <a:rPr lang="en-IN" dirty="0" smtClean="0"/>
              <a:t>Who you are. What is your vision?</a:t>
            </a:r>
            <a:endParaRPr lang="en-IN" dirty="0"/>
          </a:p>
          <a:p>
            <a:pPr fontAlgn="base"/>
            <a:r>
              <a:rPr lang="en-IN" dirty="0" smtClean="0"/>
              <a:t>What </a:t>
            </a:r>
            <a:r>
              <a:rPr lang="en-IN" dirty="0"/>
              <a:t>you do.</a:t>
            </a:r>
          </a:p>
          <a:p>
            <a:pPr fontAlgn="base"/>
            <a:r>
              <a:rPr lang="en-IN" dirty="0" smtClean="0"/>
              <a:t>Why you have a winning proposition. What is your </a:t>
            </a:r>
            <a:r>
              <a:rPr lang="en-IN" dirty="0" err="1" smtClean="0"/>
              <a:t>USP</a:t>
            </a:r>
            <a:r>
              <a:rPr lang="en-IN" dirty="0" smtClean="0"/>
              <a:t>.</a:t>
            </a:r>
            <a:endParaRPr lang="en-IN" dirty="0"/>
          </a:p>
          <a:p>
            <a:pPr fontAlgn="base"/>
            <a:r>
              <a:rPr lang="en-IN" dirty="0" smtClean="0"/>
              <a:t>Deliver something for future reference.</a:t>
            </a:r>
            <a:endParaRPr lang="en-IN" dirty="0"/>
          </a:p>
          <a:p>
            <a:pPr fontAlgn="base"/>
            <a:r>
              <a:rPr lang="en-IN" dirty="0" smtClean="0"/>
              <a:t>You may seek an appointment for further clarification.</a:t>
            </a:r>
            <a:endParaRPr lang="en-IN" dirty="0"/>
          </a:p>
          <a:p>
            <a:pPr fontAlgn="base"/>
            <a:r>
              <a:rPr lang="en-IN" dirty="0" smtClean="0"/>
              <a:t>Practice, practice and practice.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7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royal, wealthy and successful dress in purple. It provokes elitist thoughts. </a:t>
            </a:r>
          </a:p>
          <a:p>
            <a:r>
              <a:rPr lang="en-US" dirty="0" smtClean="0"/>
              <a:t>Lavender, the lighter purple, calms a person who is in an anxious or nervous state and helps them to relax.</a:t>
            </a:r>
          </a:p>
        </p:txBody>
      </p:sp>
    </p:spTree>
    <p:extLst>
      <p:ext uri="{BB962C8B-B14F-4D97-AF65-F5344CB8AC3E}">
        <p14:creationId xmlns:p14="http://schemas.microsoft.com/office/powerpoint/2010/main" val="24308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death and mourning.</a:t>
            </a:r>
          </a:p>
          <a:p>
            <a:r>
              <a:rPr lang="en-US" dirty="0" smtClean="0"/>
              <a:t>In some contexts, represents sophistication. </a:t>
            </a:r>
          </a:p>
          <a:p>
            <a:r>
              <a:rPr lang="en-US" dirty="0" smtClean="0"/>
              <a:t>People wearing black tend to be aggressive.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4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Purity and innocence, also emptiness.</a:t>
            </a:r>
          </a:p>
          <a:p>
            <a:r>
              <a:rPr lang="en-US" dirty="0" smtClean="0"/>
              <a:t>It reflects the full force of the spectrum into our eyes.</a:t>
            </a:r>
          </a:p>
          <a:p>
            <a:r>
              <a:rPr lang="en-US" dirty="0" smtClean="0"/>
              <a:t>White is purity and convey a sense of “touch me not”. </a:t>
            </a:r>
          </a:p>
          <a:p>
            <a:r>
              <a:rPr lang="en-US" dirty="0" smtClean="0"/>
              <a:t>Represents cleanliness, hygiene, </a:t>
            </a:r>
            <a:r>
              <a:rPr lang="en-US" smtClean="0"/>
              <a:t>and sterile.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6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60-30-10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60% of your slide — primary color</a:t>
            </a:r>
          </a:p>
          <a:p>
            <a:r>
              <a:rPr lang="en-US" dirty="0" smtClean="0"/>
              <a:t>30% — secondary color</a:t>
            </a:r>
          </a:p>
          <a:p>
            <a:r>
              <a:rPr lang="en-US" dirty="0" smtClean="0"/>
              <a:t>10% — accent color</a:t>
            </a:r>
          </a:p>
          <a:p>
            <a:endParaRPr lang="en-US" dirty="0"/>
          </a:p>
          <a:p>
            <a:r>
              <a:rPr lang="en-US" dirty="0"/>
              <a:t>60% is your dominant hue, 30% is your secondary color,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10% is for an accent color.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64</a:t>
            </a:fld>
            <a:endParaRPr lang="en-IN"/>
          </a:p>
        </p:txBody>
      </p:sp>
      <p:pic>
        <p:nvPicPr>
          <p:cNvPr id="2050" name="Picture 2" descr="silhouette of man standing on seash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536" y="195083"/>
            <a:ext cx="4350928" cy="652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ite wooden dining table set during day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" y="378188"/>
            <a:ext cx="8464731" cy="562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brown stairc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" y="365125"/>
            <a:ext cx="3771234" cy="56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ite ceramic bathtub near white wooden framed glass win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56" y="365125"/>
            <a:ext cx="3779097" cy="566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99" y="171083"/>
            <a:ext cx="10515600" cy="1325563"/>
          </a:xfrm>
        </p:spPr>
        <p:txBody>
          <a:bodyPr/>
          <a:lstStyle/>
          <a:p>
            <a:r>
              <a:rPr lang="en-US" dirty="0" smtClean="0"/>
              <a:t>Contrast Adds a Lot of Visual Pleasure and Bring Sharper Focus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499" y="1298551"/>
            <a:ext cx="2988809" cy="2988809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85" y="1298551"/>
            <a:ext cx="3135086" cy="2090057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551"/>
            <a:ext cx="4038600" cy="2847213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2" b="17840"/>
          <a:stretch/>
        </p:blipFill>
        <p:spPr>
          <a:xfrm>
            <a:off x="4173220" y="3388608"/>
            <a:ext cx="3743212" cy="26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is Beautiful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27" y="1198608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7166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Desaturated colors often appear more business-like.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666205" y="428793"/>
          <a:ext cx="10515600" cy="457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51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D3DD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8288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-826640" y="428793"/>
          <a:ext cx="5102808" cy="360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14030" y="428793"/>
            <a:ext cx="4963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MARKET SEGMENTS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6623" y="2172014"/>
            <a:ext cx="496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 the year 2019-20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6623" y="3715399"/>
            <a:ext cx="4963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Presented by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XYZ etc.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21316495">
            <a:off x="10767527" y="5757924"/>
            <a:ext cx="895738" cy="777811"/>
          </a:xfrm>
          <a:prstGeom prst="rect">
            <a:avLst/>
          </a:prstGeom>
          <a:solidFill>
            <a:srgbClr val="53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114"/>
          </a:xfrm>
        </p:spPr>
        <p:txBody>
          <a:bodyPr/>
          <a:lstStyle/>
          <a:p>
            <a:r>
              <a:rPr lang="en-IN" dirty="0" smtClean="0"/>
              <a:t>An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508" y="1271240"/>
            <a:ext cx="10300856" cy="4962620"/>
          </a:xfrm>
        </p:spPr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IN" dirty="0" smtClean="0"/>
              <a:t>We support the consumer durable companies to manage customer experience. Post sales by our clients, </a:t>
            </a:r>
            <a:r>
              <a:rPr lang="en-IN" dirty="0" smtClean="0"/>
              <a:t>our company remains engaged with </a:t>
            </a:r>
            <a:r>
              <a:rPr lang="en-IN" dirty="0" smtClean="0"/>
              <a:t>their buyers </a:t>
            </a:r>
            <a:r>
              <a:rPr lang="en-IN" dirty="0" smtClean="0"/>
              <a:t>and service engineers to answer all </a:t>
            </a:r>
            <a:r>
              <a:rPr lang="en-IN" dirty="0" smtClean="0">
                <a:solidFill>
                  <a:srgbClr val="0070C0"/>
                </a:solidFill>
              </a:rPr>
              <a:t>queries and troubleshoot</a:t>
            </a:r>
            <a:r>
              <a:rPr lang="en-IN" dirty="0" smtClean="0"/>
              <a:t> every complaint so that customers get exciting experience and the sellers get a five star rating. We charge </a:t>
            </a:r>
            <a:r>
              <a:rPr lang="en-IN" dirty="0" smtClean="0">
                <a:solidFill>
                  <a:srgbClr val="0070C0"/>
                </a:solidFill>
              </a:rPr>
              <a:t>2% of sales value and our cost so far is about 50% of that</a:t>
            </a:r>
            <a:r>
              <a:rPr lang="en-IN" dirty="0" smtClean="0"/>
              <a:t>. We are present in parts of Mumbai serving two multinationals who have recorded </a:t>
            </a:r>
            <a:r>
              <a:rPr lang="en-IN" dirty="0" smtClean="0">
                <a:solidFill>
                  <a:srgbClr val="0070C0"/>
                </a:solidFill>
              </a:rPr>
              <a:t>visible improvement in review and sales</a:t>
            </a:r>
            <a:r>
              <a:rPr lang="en-IN" dirty="0" smtClean="0"/>
              <a:t>. It is </a:t>
            </a:r>
            <a:r>
              <a:rPr lang="en-IN" dirty="0" smtClean="0"/>
              <a:t>still a </a:t>
            </a:r>
            <a:r>
              <a:rPr lang="en-IN" dirty="0" smtClean="0">
                <a:solidFill>
                  <a:srgbClr val="0070C0"/>
                </a:solidFill>
              </a:rPr>
              <a:t>niche market </a:t>
            </a:r>
            <a:r>
              <a:rPr lang="en-IN" dirty="0" smtClean="0"/>
              <a:t>and we would like to spread in </a:t>
            </a:r>
            <a:r>
              <a:rPr lang="en-IN" dirty="0" smtClean="0"/>
              <a:t>larger </a:t>
            </a:r>
            <a:r>
              <a:rPr lang="en-IN" dirty="0" smtClean="0"/>
              <a:t>geographies before competition sets in. </a:t>
            </a:r>
            <a:r>
              <a:rPr lang="en-IN" dirty="0" smtClean="0"/>
              <a:t>India’s </a:t>
            </a:r>
            <a:r>
              <a:rPr lang="en-IN" dirty="0" smtClean="0"/>
              <a:t>consumer durable market </a:t>
            </a:r>
            <a:r>
              <a:rPr lang="en-IN" dirty="0" smtClean="0"/>
              <a:t>is </a:t>
            </a:r>
            <a:r>
              <a:rPr lang="en-IN" dirty="0" smtClean="0">
                <a:solidFill>
                  <a:srgbClr val="0070C0"/>
                </a:solidFill>
              </a:rPr>
              <a:t>$</a:t>
            </a:r>
            <a:r>
              <a:rPr lang="en-IN" dirty="0" smtClean="0">
                <a:solidFill>
                  <a:srgbClr val="0070C0"/>
                </a:solidFill>
              </a:rPr>
              <a:t>50 billion</a:t>
            </a:r>
            <a:r>
              <a:rPr lang="en-IN" dirty="0" smtClean="0"/>
              <a:t>, </a:t>
            </a:r>
            <a:r>
              <a:rPr lang="en-IN" dirty="0" smtClean="0"/>
              <a:t>thus the </a:t>
            </a:r>
            <a:r>
              <a:rPr lang="en-IN" dirty="0" smtClean="0"/>
              <a:t>serviceable </a:t>
            </a:r>
            <a:r>
              <a:rPr lang="en-IN" dirty="0" smtClean="0"/>
              <a:t>available </a:t>
            </a:r>
            <a:r>
              <a:rPr lang="en-IN" dirty="0" smtClean="0"/>
              <a:t>market size is </a:t>
            </a:r>
            <a:r>
              <a:rPr lang="en-IN" dirty="0" smtClean="0"/>
              <a:t>$5 </a:t>
            </a:r>
            <a:r>
              <a:rPr lang="en-IN" dirty="0" smtClean="0"/>
              <a:t>billion and we target to obtain </a:t>
            </a:r>
            <a:r>
              <a:rPr lang="en-IN" dirty="0" smtClean="0">
                <a:solidFill>
                  <a:srgbClr val="0070C0"/>
                </a:solidFill>
              </a:rPr>
              <a:t>10% </a:t>
            </a:r>
            <a:r>
              <a:rPr lang="en-IN" dirty="0" smtClean="0">
                <a:solidFill>
                  <a:srgbClr val="0070C0"/>
                </a:solidFill>
              </a:rPr>
              <a:t>of</a:t>
            </a:r>
            <a:r>
              <a:rPr lang="en-IN" dirty="0" smtClean="0"/>
              <a:t> this market in the next two </a:t>
            </a:r>
            <a:r>
              <a:rPr lang="en-IN" dirty="0" smtClean="0"/>
              <a:t>years giving us annual profit of $5 million. </a:t>
            </a:r>
            <a:r>
              <a:rPr lang="en-IN" dirty="0" smtClean="0"/>
              <a:t>A </a:t>
            </a:r>
            <a:r>
              <a:rPr lang="en-IN" dirty="0" smtClean="0">
                <a:solidFill>
                  <a:srgbClr val="0070C0"/>
                </a:solidFill>
              </a:rPr>
              <a:t>million dollar </a:t>
            </a:r>
            <a:r>
              <a:rPr lang="en-IN" dirty="0" smtClean="0"/>
              <a:t>of funding should take us there</a:t>
            </a:r>
            <a:r>
              <a:rPr lang="en-IN" dirty="0" smtClean="0"/>
              <a:t>.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The investment can potentially return 10X in five years. 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Desaturated colors often appear more business-like.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637903" y="365125"/>
          <a:ext cx="10515600" cy="457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51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BD06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B59463">
                        <a:alpha val="5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-938659" y="365125"/>
          <a:ext cx="5102808" cy="360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70339" y="299863"/>
            <a:ext cx="4963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MARKET SEGMENTS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0572" y="1940057"/>
            <a:ext cx="496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 the year 2019-20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7332" y="3296874"/>
            <a:ext cx="4963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Presented by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XYZ etc.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87741">
            <a:off x="10767527" y="5757924"/>
            <a:ext cx="895738" cy="777811"/>
          </a:xfrm>
          <a:prstGeom prst="rect">
            <a:avLst/>
          </a:prstGeom>
          <a:solidFill>
            <a:srgbClr val="53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www.forbes.com</a:t>
            </a:r>
            <a:r>
              <a:rPr lang="en-US" dirty="0">
                <a:hlinkClick r:id="rId2"/>
              </a:rPr>
              <a:t>/sites/</a:t>
            </a:r>
            <a:r>
              <a:rPr lang="en-US" dirty="0" err="1">
                <a:hlinkClick r:id="rId2"/>
              </a:rPr>
              <a:t>robinbruce</a:t>
            </a:r>
            <a:r>
              <a:rPr lang="en-US" dirty="0">
                <a:hlinkClick r:id="rId2"/>
              </a:rPr>
              <a:t>/2017/03/17/building-your-entrepreneurial-story/#</a:t>
            </a:r>
            <a:r>
              <a:rPr lang="en-US" dirty="0" err="1">
                <a:hlinkClick r:id="rId2"/>
              </a:rPr>
              <a:t>1c9ce23511a9</a:t>
            </a:r>
            <a:r>
              <a:rPr lang="en-US" dirty="0">
                <a:hlinkClick r:id="rId2"/>
              </a:rPr>
              <a:t>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www.color</a:t>
            </a:r>
            <a:r>
              <a:rPr lang="en-US" dirty="0" smtClean="0">
                <a:hlinkClick r:id="rId3"/>
              </a:rPr>
              <a:t>-wheel-</a:t>
            </a:r>
            <a:r>
              <a:rPr lang="en-US" dirty="0" err="1" smtClean="0">
                <a:hlinkClick r:id="rId3"/>
              </a:rPr>
              <a:t>pro.com</a:t>
            </a:r>
            <a:r>
              <a:rPr lang="en-US" dirty="0" smtClean="0">
                <a:hlinkClick r:id="rId3"/>
              </a:rPr>
              <a:t>/color-</a:t>
            </a:r>
            <a:r>
              <a:rPr lang="en-US" dirty="0" err="1" smtClean="0">
                <a:hlinkClick r:id="rId3"/>
              </a:rPr>
              <a:t>meaning.html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www.youtube.com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watch?v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L1CK9bE3H_s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3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80744" y="2298189"/>
            <a:ext cx="10475239" cy="346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err="1">
                <a:hlinkClick r:id="rId3"/>
              </a:rPr>
              <a:t>encycolorpedia.com</a:t>
            </a:r>
            <a:r>
              <a:rPr lang="en-US" sz="1800" dirty="0">
                <a:hlinkClick r:id="rId3"/>
              </a:rPr>
              <a:t>/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err="1">
                <a:hlinkClick r:id="rId4"/>
              </a:rPr>
              <a:t>unsplash.com</a:t>
            </a:r>
            <a:r>
              <a:rPr lang="en-US" sz="1800" dirty="0">
                <a:hlinkClick r:id="rId4"/>
              </a:rPr>
              <a:t>/s/photos/background</a:t>
            </a:r>
            <a:r>
              <a:rPr lang="en-US" sz="1800" dirty="0"/>
              <a:t> for images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hlinkClick r:id="rId5"/>
              </a:rPr>
              <a:t>https://</a:t>
            </a:r>
            <a:r>
              <a:rPr lang="en-US" sz="1800" dirty="0" err="1" smtClean="0">
                <a:hlinkClick r:id="rId5"/>
              </a:rPr>
              <a:t>www.youtube.com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err="1" smtClean="0">
                <a:hlinkClick r:id="rId5"/>
              </a:rPr>
              <a:t>watch?time_continue</a:t>
            </a:r>
            <a:r>
              <a:rPr lang="en-US" sz="1800" dirty="0" smtClean="0">
                <a:hlinkClick r:id="rId5"/>
              </a:rPr>
              <a:t>=</a:t>
            </a:r>
            <a:r>
              <a:rPr lang="en-US" sz="1800" dirty="0" err="1" smtClean="0">
                <a:hlinkClick r:id="rId5"/>
              </a:rPr>
              <a:t>231&amp;v</a:t>
            </a:r>
            <a:r>
              <a:rPr lang="en-US" sz="1800" dirty="0" smtClean="0">
                <a:hlinkClick r:id="rId5"/>
              </a:rPr>
              <a:t>=</a:t>
            </a:r>
            <a:r>
              <a:rPr lang="en-US" sz="1800" dirty="0" err="1" smtClean="0">
                <a:hlinkClick r:id="rId5"/>
              </a:rPr>
              <a:t>SB16xgtFmco&amp;feature</a:t>
            </a:r>
            <a:r>
              <a:rPr lang="en-US" sz="1800" dirty="0" smtClean="0">
                <a:hlinkClick r:id="rId5"/>
              </a:rPr>
              <a:t>=</a:t>
            </a:r>
            <a:r>
              <a:rPr lang="en-US" sz="1800" dirty="0" err="1" smtClean="0">
                <a:hlinkClick r:id="rId5"/>
              </a:rPr>
              <a:t>emb_logo</a:t>
            </a:r>
            <a:endParaRPr lang="en-US" sz="1800" dirty="0" smtClean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https://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slidebean.com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/templates/investor-deck-template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https://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guykawasaki.com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/the-only-10-slides-you-need-in-your-pitch/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https://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slidebean.com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/templates/investor-deck-template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Various Wikipedia pages</a:t>
            </a:r>
          </a:p>
        </p:txBody>
      </p:sp>
    </p:spTree>
    <p:extLst>
      <p:ext uri="{BB962C8B-B14F-4D97-AF65-F5344CB8AC3E}">
        <p14:creationId xmlns:p14="http://schemas.microsoft.com/office/powerpoint/2010/main" val="18337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426266" y="2569318"/>
            <a:ext cx="8877990" cy="28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empathy with the investors, understand their risks and aspirations.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eliminating questionable statements.</a:t>
            </a:r>
            <a:endParaRPr lang="en-US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46840" y="2322787"/>
            <a:ext cx="10342181" cy="392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hlinkClick r:id="rId3"/>
              </a:rPr>
              <a:t>https://unsplash.com/s/photos/background</a:t>
            </a:r>
            <a:r>
              <a:rPr lang="en-US" sz="1800" dirty="0"/>
              <a:t> for images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IN" sz="1800" dirty="0" smtClean="0"/>
              <a:t>https</a:t>
            </a:r>
            <a:r>
              <a:rPr lang="en-IN" sz="1800" dirty="0"/>
              <a:t>://</a:t>
            </a:r>
            <a:r>
              <a:rPr lang="en-IN" sz="1800" dirty="0" err="1"/>
              <a:t>www.youtube.com</a:t>
            </a:r>
            <a:r>
              <a:rPr lang="en-IN" sz="1800" dirty="0"/>
              <a:t>/</a:t>
            </a:r>
            <a:r>
              <a:rPr lang="en-IN" sz="1800" dirty="0" err="1"/>
              <a:t>watch?time_continue</a:t>
            </a:r>
            <a:r>
              <a:rPr lang="en-IN" sz="1800" dirty="0"/>
              <a:t>=</a:t>
            </a:r>
            <a:r>
              <a:rPr lang="en-IN" sz="1800" dirty="0" err="1"/>
              <a:t>231&amp;v</a:t>
            </a:r>
            <a:r>
              <a:rPr lang="en-IN" sz="1800" dirty="0"/>
              <a:t>=</a:t>
            </a:r>
            <a:r>
              <a:rPr lang="en-IN" sz="1800" dirty="0" err="1"/>
              <a:t>SB16xgtFmco&amp;feature</a:t>
            </a:r>
            <a:r>
              <a:rPr lang="en-IN" sz="1800" dirty="0"/>
              <a:t>=</a:t>
            </a:r>
            <a:r>
              <a:rPr lang="en-IN" sz="1800" dirty="0" err="1"/>
              <a:t>emb_logo</a:t>
            </a:r>
            <a:endParaRPr lang="en-IN" sz="18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dirty="0" smtClean="0"/>
              <a:t>  </a:t>
            </a:r>
            <a:r>
              <a:rPr lang="en-IN" sz="1800" dirty="0" smtClean="0">
                <a:hlinkClick r:id="rId4"/>
              </a:rPr>
              <a:t>https</a:t>
            </a:r>
            <a:r>
              <a:rPr lang="en-IN" sz="1800" dirty="0">
                <a:hlinkClick r:id="rId4"/>
              </a:rPr>
              <a:t>://</a:t>
            </a:r>
            <a:r>
              <a:rPr lang="en-IN" sz="1800" dirty="0" err="1" smtClean="0">
                <a:hlinkClick r:id="rId4"/>
              </a:rPr>
              <a:t>slidebean.com</a:t>
            </a:r>
            <a:r>
              <a:rPr lang="en-IN" sz="1800" dirty="0" smtClean="0">
                <a:hlinkClick r:id="rId4"/>
              </a:rPr>
              <a:t>/templates/investor-deck-template</a:t>
            </a:r>
            <a:endParaRPr lang="en-IN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dirty="0" smtClean="0"/>
              <a:t>  https</a:t>
            </a:r>
            <a:r>
              <a:rPr lang="en-IN" sz="1800" dirty="0"/>
              <a:t>://</a:t>
            </a:r>
            <a:r>
              <a:rPr lang="en-IN" sz="1800" dirty="0" err="1"/>
              <a:t>guykawasaki.com</a:t>
            </a:r>
            <a:r>
              <a:rPr lang="en-IN" sz="1800" dirty="0"/>
              <a:t>/the-only-10-slides-you-need-in-your-pitch/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dirty="0" smtClean="0"/>
              <a:t>  https</a:t>
            </a:r>
            <a:r>
              <a:rPr lang="en-IN" sz="1800" dirty="0"/>
              <a:t>://slidebean.com/templates/investor-deck-template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dirty="0" smtClean="0"/>
              <a:t>  Various </a:t>
            </a:r>
            <a:r>
              <a:rPr lang="en-IN" sz="1800" dirty="0"/>
              <a:t>Wikipedia </a:t>
            </a:r>
            <a:r>
              <a:rPr lang="en-IN" sz="1800" dirty="0" smtClean="0"/>
              <a:t>pages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439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426266" y="2569318"/>
            <a:ext cx="8877990" cy="28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empathy with the investors, understand their risks and aspirations.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eliminating questionable statements.</a:t>
            </a:r>
            <a:endParaRPr lang="en-US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7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2211" y="1802921"/>
            <a:ext cx="7539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Brush Script MT" panose="03060802040406070304" pitchFamily="66" charset="0"/>
              </a:rPr>
              <a:t>Thank You</a:t>
            </a:r>
            <a:endParaRPr lang="en-IN" sz="9600" dirty="0">
              <a:latin typeface="Brush Script MT" panose="030608020404060703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DB16-3243-4916-96AE-0416B7586CF1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8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51" y="287067"/>
            <a:ext cx="10515600" cy="850358"/>
          </a:xfrm>
        </p:spPr>
        <p:txBody>
          <a:bodyPr/>
          <a:lstStyle/>
          <a:p>
            <a:r>
              <a:rPr lang="en-IN" dirty="0" smtClean="0"/>
              <a:t>Dos and </a:t>
            </a:r>
            <a:r>
              <a:rPr lang="en-IN" dirty="0" smtClean="0"/>
              <a:t>don'ts While Pitching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87" y="1137424"/>
            <a:ext cx="11482246" cy="4907775"/>
          </a:xfrm>
        </p:spPr>
        <p:txBody>
          <a:bodyPr>
            <a:normAutofit/>
          </a:bodyPr>
          <a:lstStyle/>
          <a:p>
            <a:r>
              <a:rPr lang="en-IN" dirty="0"/>
              <a:t>Do not be verbose. </a:t>
            </a:r>
          </a:p>
          <a:p>
            <a:r>
              <a:rPr lang="en-IN" dirty="0"/>
              <a:t>Keep something that you can give at the end both for reference and for refreshing memory later: say a brief but catchy </a:t>
            </a:r>
            <a:r>
              <a:rPr lang="en-IN" dirty="0" smtClean="0"/>
              <a:t>flyer and a visiting card</a:t>
            </a:r>
            <a:r>
              <a:rPr lang="en-IN" dirty="0" smtClean="0"/>
              <a:t>. [a calendar, something to place on the table, be innovative] </a:t>
            </a:r>
            <a:endParaRPr lang="en-IN" dirty="0" smtClean="0"/>
          </a:p>
          <a:p>
            <a:r>
              <a:rPr lang="en-IN" dirty="0" smtClean="0"/>
              <a:t>Practice and practice. Refine as much as you can based on experience.</a:t>
            </a:r>
          </a:p>
          <a:p>
            <a:r>
              <a:rPr lang="en-IN" dirty="0" smtClean="0"/>
              <a:t>Do not speak too fast. Mindfully, change the pitch of your voice.</a:t>
            </a:r>
          </a:p>
          <a:p>
            <a:r>
              <a:rPr lang="en-IN" dirty="0" smtClean="0"/>
              <a:t>Don’t do rambling.</a:t>
            </a:r>
          </a:p>
          <a:p>
            <a:r>
              <a:rPr lang="en-IN" dirty="0" smtClean="0"/>
              <a:t>Remain open to interjection by your audience at any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Guy Kawasaki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3300"/>
            <a:ext cx="8918643" cy="287928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10 – 20 – 30 rule recommended by Guy Kawasaki</a:t>
            </a:r>
          </a:p>
          <a:p>
            <a:pPr marL="114300" indent="0">
              <a:buNone/>
            </a:pPr>
            <a:r>
              <a:rPr lang="en-IN" sz="3000" b="0" dirty="0" smtClean="0"/>
              <a:t>“I </a:t>
            </a:r>
            <a:r>
              <a:rPr lang="en-IN" sz="3000" b="0" dirty="0"/>
              <a:t>am evangelizing the 10/20/30 Rule of PowerPoint. It’s quite simple: a pitch should have </a:t>
            </a:r>
            <a:r>
              <a:rPr lang="en-IN" sz="3000" dirty="0"/>
              <a:t>ten slides</a:t>
            </a:r>
            <a:r>
              <a:rPr lang="en-IN" sz="3000" b="0" dirty="0"/>
              <a:t>, last no more than </a:t>
            </a:r>
            <a:r>
              <a:rPr lang="en-IN" sz="3000" dirty="0"/>
              <a:t>twenty minutes</a:t>
            </a:r>
            <a:r>
              <a:rPr lang="en-IN" sz="3000" b="0" dirty="0"/>
              <a:t>, and contain </a:t>
            </a:r>
            <a:r>
              <a:rPr lang="en-IN" sz="3000" dirty="0"/>
              <a:t>no font smaller than thirty points</a:t>
            </a:r>
            <a:r>
              <a:rPr lang="en-IN" sz="3000" b="0" dirty="0" smtClean="0"/>
              <a:t>.” - </a:t>
            </a:r>
            <a:r>
              <a:rPr lang="en-US" sz="3000" dirty="0"/>
              <a:t>Guy Kawasaki</a:t>
            </a:r>
            <a:endParaRPr lang="en-IN" sz="3000" dirty="0" smtClean="0"/>
          </a:p>
          <a:p>
            <a:endParaRPr lang="en-IN" sz="3000" dirty="0"/>
          </a:p>
        </p:txBody>
      </p:sp>
      <p:sp>
        <p:nvSpPr>
          <p:cNvPr id="4" name="Rectangle 3"/>
          <p:cNvSpPr/>
          <p:nvPr/>
        </p:nvSpPr>
        <p:spPr>
          <a:xfrm>
            <a:off x="3616566" y="365125"/>
            <a:ext cx="789326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  <a:latin typeface="Merriweather"/>
              </a:rPr>
              <a:t>Guy Kawasaki is the chief evangelist of </a:t>
            </a:r>
            <a:r>
              <a:rPr lang="en-IN" sz="2400" b="1" dirty="0" err="1">
                <a:solidFill>
                  <a:srgbClr val="333333"/>
                </a:solidFill>
                <a:latin typeface="Merriweather"/>
              </a:rPr>
              <a:t>Canva</a:t>
            </a:r>
            <a:r>
              <a:rPr lang="en-IN" sz="2400" b="1" dirty="0">
                <a:solidFill>
                  <a:srgbClr val="333333"/>
                </a:solidFill>
                <a:latin typeface="Merriweather"/>
              </a:rPr>
              <a:t>, an online graphic design tool. Formerly, he was an advisor to the Motorola business unit of Google and chief evangelist of Apple.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463047" y="365125"/>
            <a:ext cx="0" cy="1551224"/>
          </a:xfrm>
          <a:prstGeom prst="line">
            <a:avLst/>
          </a:prstGeom>
          <a:ln w="698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B6E876435ED43AFB8AA2248BC650A" ma:contentTypeVersion="2" ma:contentTypeDescription="Create a new document." ma:contentTypeScope="" ma:versionID="01d51368a05ccc3d3312a79397be1cba">
  <xsd:schema xmlns:xsd="http://www.w3.org/2001/XMLSchema" xmlns:xs="http://www.w3.org/2001/XMLSchema" xmlns:p="http://schemas.microsoft.com/office/2006/metadata/properties" xmlns:ns2="4189cdde-1163-4dd8-9def-f39090821744" targetNamespace="http://schemas.microsoft.com/office/2006/metadata/properties" ma:root="true" ma:fieldsID="9c198185bc01979b91a10ccfa5813065" ns2:_="">
    <xsd:import namespace="4189cdde-1163-4dd8-9def-f390908217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9cdde-1163-4dd8-9def-f39090821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96121D-E713-4C6B-8246-A73E6A67D299}"/>
</file>

<file path=customXml/itemProps2.xml><?xml version="1.0" encoding="utf-8"?>
<ds:datastoreItem xmlns:ds="http://schemas.openxmlformats.org/officeDocument/2006/customXml" ds:itemID="{5E8F89C0-BC52-472A-9DE7-C920CBE0D590}"/>
</file>

<file path=customXml/itemProps3.xml><?xml version="1.0" encoding="utf-8"?>
<ds:datastoreItem xmlns:ds="http://schemas.openxmlformats.org/officeDocument/2006/customXml" ds:itemID="{6ED250D7-9AF3-4F9A-8DA3-982761BBD6EE}"/>
</file>

<file path=docProps/app.xml><?xml version="1.0" encoding="utf-8"?>
<Properties xmlns="http://schemas.openxmlformats.org/officeDocument/2006/extended-properties" xmlns:vt="http://schemas.openxmlformats.org/officeDocument/2006/docPropsVTypes">
  <TotalTime>10889</TotalTime>
  <Words>2820</Words>
  <Application>Microsoft Office PowerPoint</Application>
  <PresentationFormat>Widescreen</PresentationFormat>
  <Paragraphs>393</Paragraphs>
  <Slides>76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Arial Narrow</vt:lpstr>
      <vt:lpstr>Brush Script MT</vt:lpstr>
      <vt:lpstr>Calibri</vt:lpstr>
      <vt:lpstr>Calibri Light</vt:lpstr>
      <vt:lpstr>Century Gothic</vt:lpstr>
      <vt:lpstr>Georgia</vt:lpstr>
      <vt:lpstr>Merriweather</vt:lpstr>
      <vt:lpstr>Noto Sans Symbols</vt:lpstr>
      <vt:lpstr>Wingdings</vt:lpstr>
      <vt:lpstr>Office Theme</vt:lpstr>
      <vt:lpstr>Foundations of Entrepreneurship</vt:lpstr>
      <vt:lpstr>PowerPoint Presentation</vt:lpstr>
      <vt:lpstr>The Art of the Start: The Time-Tested, Battle-Hardened Guide for Anyone Starting Anything </vt:lpstr>
      <vt:lpstr>Elevator Pitch or speech</vt:lpstr>
      <vt:lpstr>Elevator Pitch or Speech</vt:lpstr>
      <vt:lpstr>Elevator Pitch or speech in a nutshell</vt:lpstr>
      <vt:lpstr>An Example</vt:lpstr>
      <vt:lpstr>Dos and don'ts While Pitching</vt:lpstr>
      <vt:lpstr>Guy Kawasaki</vt:lpstr>
      <vt:lpstr>1. Title</vt:lpstr>
      <vt:lpstr>6. Go-to-market plan</vt:lpstr>
      <vt:lpstr>Additional Information</vt:lpstr>
      <vt:lpstr>Guy Kawasaky says</vt:lpstr>
      <vt:lpstr>Example</vt:lpstr>
      <vt:lpstr>The Airbnb Pitch Deck Slide Layout</vt:lpstr>
      <vt:lpstr>The Problem</vt:lpstr>
      <vt:lpstr>PowerPoint Presentation</vt:lpstr>
      <vt:lpstr>PowerPoint Presentation</vt:lpstr>
      <vt:lpstr>Market Validation</vt:lpstr>
      <vt:lpstr>Product – 4 slides</vt:lpstr>
      <vt:lpstr>            Business Model             we take a 10% commission on each transaction</vt:lpstr>
      <vt:lpstr>PowerPoint Presentation</vt:lpstr>
      <vt:lpstr>Competitive Advantage</vt:lpstr>
      <vt:lpstr>PowerPoint Presentation</vt:lpstr>
      <vt:lpstr>Financial</vt:lpstr>
      <vt:lpstr>PowerPoint Presentation</vt:lpstr>
      <vt:lpstr>PowerPoint Presentation</vt:lpstr>
      <vt:lpstr>Some Dos and Don’ts</vt:lpstr>
      <vt:lpstr>PowerPoint Presentation</vt:lpstr>
      <vt:lpstr>PowerPoint Presentation</vt:lpstr>
      <vt:lpstr>Pitching</vt:lpstr>
      <vt:lpstr>Story Telling</vt:lpstr>
      <vt:lpstr>PowerPoint Presentation</vt:lpstr>
      <vt:lpstr>Example: Blake Mycoskie </vt:lpstr>
      <vt:lpstr>The Elements of a Wining Entrepreneurial Story</vt:lpstr>
      <vt:lpstr>PowerPoint Presentation</vt:lpstr>
      <vt:lpstr>PowerPoint Presentation</vt:lpstr>
      <vt:lpstr>PowerPoint Presentation</vt:lpstr>
      <vt:lpstr>Two Minutes Pitch</vt:lpstr>
      <vt:lpstr>When to fundraise?</vt:lpstr>
      <vt:lpstr>Design with colors Colors Trigger Different Emotions</vt:lpstr>
      <vt:lpstr>Color Wheel</vt:lpstr>
      <vt:lpstr>Color Wheel</vt:lpstr>
      <vt:lpstr>Color Wheel</vt:lpstr>
      <vt:lpstr>Complementary Colors or Split Complementary: Colors sitting across in the color wheel Placing them side-by-side can create great contrast and visual interest</vt:lpstr>
      <vt:lpstr>Triad &amp; Tetradic Color Combination Triadic scheme: is evenly spaced three colors. Tetradic Color: four colors arranged with two sets of complementary colors</vt:lpstr>
      <vt:lpstr>PowerPoint Presentation</vt:lpstr>
      <vt:lpstr>PowerPoint Presentation</vt:lpstr>
      <vt:lpstr>PowerPoint Presentation</vt:lpstr>
      <vt:lpstr>Monochrome: Different Hues</vt:lpstr>
      <vt:lpstr>Monochrome</vt:lpstr>
      <vt:lpstr>Painters’ Color Mixing Terminology</vt:lpstr>
      <vt:lpstr>Every Color is Associated to Some Emotion Bright colors are for fun or modern vibes</vt:lpstr>
      <vt:lpstr>Develop a Visual Theme</vt:lpstr>
      <vt:lpstr>Yellow</vt:lpstr>
      <vt:lpstr>Blue – the color of the sky and the sea</vt:lpstr>
      <vt:lpstr>Green</vt:lpstr>
      <vt:lpstr>Orange</vt:lpstr>
      <vt:lpstr>Pink</vt:lpstr>
      <vt:lpstr>Purple</vt:lpstr>
      <vt:lpstr>Black</vt:lpstr>
      <vt:lpstr>White </vt:lpstr>
      <vt:lpstr>60-30-10 Rule</vt:lpstr>
      <vt:lpstr>PowerPoint Presentation</vt:lpstr>
      <vt:lpstr>PowerPoint Presentation</vt:lpstr>
      <vt:lpstr>PowerPoint Presentation</vt:lpstr>
      <vt:lpstr>Contrast Adds a Lot of Visual Pleasure and Bring Sharper Focus</vt:lpstr>
      <vt:lpstr>Simple is Beautiful</vt:lpstr>
      <vt:lpstr>Desaturated colors often appear more business-like.</vt:lpstr>
      <vt:lpstr>Desaturated colors often appear more business-like.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Entrepreneurship</dc:title>
  <dc:creator>MANOJ MONDAL</dc:creator>
  <cp:lastModifiedBy>Prof. Manoj Mondal</cp:lastModifiedBy>
  <cp:revision>73</cp:revision>
  <dcterms:created xsi:type="dcterms:W3CDTF">2019-01-28T00:39:09Z</dcterms:created>
  <dcterms:modified xsi:type="dcterms:W3CDTF">2021-03-04T04:40:09Z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0x0101008AFB6E876435ED43AFB8AA2248BC650A</vt:lpwstr>
  </property>
</Properties>
</file>