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OldStandardTT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font" Target="fonts/OldStandardTT-bold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OldStandardTT-regular.fntdata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9579a71b_0_5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9579a71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9579a71b_0_5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9579a71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39579a71b_0_5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39579a71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9579a71b_0_5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39579a71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9579a71b_0_5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9579a71b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9579a71b_0_5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9579a71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of Karl Marx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the theories of Marx, one of the most influential thinkers, relevant today ?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other words, capitalism is the worst economic and political system except for all the others.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famous works - Communist Manifesto and Das Kapital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Critic of capitalism - believes it to be </a:t>
            </a:r>
            <a:r>
              <a:rPr i="1" lang="en" sz="2000"/>
              <a:t>inherently</a:t>
            </a:r>
            <a:r>
              <a:rPr lang="en" sz="2000"/>
              <a:t> exploitative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Proletariat - </a:t>
            </a:r>
            <a:r>
              <a:rPr i="1" lang="en" sz="2000"/>
              <a:t>good</a:t>
            </a:r>
            <a:r>
              <a:rPr lang="en" sz="2000"/>
              <a:t>  Bourgeoisie - </a:t>
            </a:r>
            <a:r>
              <a:rPr i="1" lang="en" sz="2000"/>
              <a:t>evil</a:t>
            </a:r>
            <a:endParaRPr i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Capitalism responsible for the inequality in society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Profit is bad, as it is used by the capitalists for individualistic ends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a capitalist society, workers are exploited and paid meagre wages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Effect and the Pareto Distribution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4803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For to everyone who has, more will be given, and he will have abundance; but from him who has not, even what he has will be taken away.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Considered to be a natural law by some social scientists as well.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Thus capitalism cannot be blamed for unequal distribution of wealth.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875" y="1489400"/>
            <a:ext cx="3569425" cy="25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Correlating ethicality and economic status ? It doesn’t get more wrong !!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700550"/>
            <a:ext cx="85206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Marx somehow believes that the proletariat is good and the bourgeoisie consists of people who are morally corrupt.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dictatorship of the proletariat is established, Marx overlooks the fact that the proletariats won’t be any less corrupt than the capitalists because of their sudden access to power.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Labour Theory of Value and Theory of Surplus Value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30875"/>
            <a:ext cx="8520600" cy="29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Commodity sold at higher price than the wages paid to workers, so the </a:t>
            </a:r>
            <a:r>
              <a:rPr i="1" lang="en" sz="2000"/>
              <a:t>surplus</a:t>
            </a:r>
            <a:r>
              <a:rPr lang="en" sz="2000"/>
              <a:t> reflects the exploitation by capitalist.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But, it was the capitalist who ensured that the labour of the workers was productive, by buying all the machinery, leasing the factory site, establishing a management structure etc. The capitalist took on a huge amount of risk (if the company goes bankrupt, it is the capitalist who has to incur the debt).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lie with Statistics...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93900"/>
            <a:ext cx="85206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There are three kinds of lies - lies, damned lies and statistics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compares the percentage of poor in one year with the percentage of poor in another year.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studies don’t track the poor in one year over the income ladder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ignore the idea of income mobility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95% households that were poor in 1975, were no longer poor in 1991 - study by University of Michigan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Holodomor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93900"/>
            <a:ext cx="85206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t</a:t>
            </a:r>
            <a:r>
              <a:rPr i="1" lang="en" sz="2000"/>
              <a:t>o </a:t>
            </a:r>
            <a:r>
              <a:rPr b="1" i="1" lang="en" sz="2000"/>
              <a:t>kill</a:t>
            </a:r>
            <a:r>
              <a:rPr i="1" lang="en" sz="2000"/>
              <a:t> by starvation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Ukrainian Genocide of 1932-1933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Death toll estimates - 3.5 million to 12 million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result of Stalin’s calamitous socio-economic policies (in order to realize his dream of a proletarian, socialist nation) which resulted in the physical destructions of broad sections of its population.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Capitalism is not without flaws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93900"/>
            <a:ext cx="85206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But if we are looking for alternatives, realize that communism might not be the best choice.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Objective : minimize exploitation, so increased political regulation, giving up one’s liberty and freedom and transferring power from the people to the state is not the way to go.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“Democracy is the worst form of government except for all the others”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09" name="Google Shape;109;p21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1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Winston Churchill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0" ma:contentTypeDescription="Create a new document." ma:contentTypeScope="" ma:versionID="1387e57d93c54c960b14b7ac962276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15C3D7-202B-4EEB-9775-FA01C810390D}"/>
</file>

<file path=customXml/itemProps2.xml><?xml version="1.0" encoding="utf-8"?>
<ds:datastoreItem xmlns:ds="http://schemas.openxmlformats.org/officeDocument/2006/customXml" ds:itemID="{0797FF13-C832-4AA3-A683-A6E0ACCDEC37}"/>
</file>

<file path=customXml/itemProps3.xml><?xml version="1.0" encoding="utf-8"?>
<ds:datastoreItem xmlns:ds="http://schemas.openxmlformats.org/officeDocument/2006/customXml" ds:itemID="{6D4D0597-D1B6-4812-9423-A9C2063F938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