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2ca6423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2ca6423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2ca6423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2ca6423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02ca6423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02ca6423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2ca6423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2ca6423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02ca6423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02ca6423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224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Applied Data Science Specialization </a:t>
            </a:r>
            <a:r>
              <a:rPr lang="en"/>
              <a:t>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69100" y="3344575"/>
            <a:ext cx="4953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Recommending</a:t>
            </a:r>
            <a:r>
              <a:rPr lang="en" sz="2000">
                <a:solidFill>
                  <a:srgbClr val="FFFFFF"/>
                </a:solidFill>
              </a:rPr>
              <a:t> location for opening pub in the city of Bangalore.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project is intended to recommend places where pub’s can be started in the city of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Banglore, India.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Banglore is place inviting several startup’s in India. There are sevral corporate sectors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moving to Banglore. Pub could be a very beneficial business, if opened in Banglore.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Opening pub’s in the city of Banglore can make a good scope of business. It is very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attractive place for lot of multi national companies and startups. Millions of people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 to Banglore to enhance their career and reside in Banglore, thus providing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evergreen scope for the business of pub culture.In project we will figure out which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cities in Banglore have more pubs and which location don’t have many, where it is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recommended for a pub opening.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the target place attracts lot of people, mostly the target audience would be the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people who want to open a pub in the city of Banglore. This project suggest the places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 one can start their pub with least competition and hindrance in the market.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and Extraction Method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list of cities has been extracted from Wikipedia using following link.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(https://commons.wikimedia.org/wiki/Category:Suburbs_of_Bangalore). Cities data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has been scraped from the above link of wikipedia using Beautiful soup.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Location coordinates for the above obtained cities is gathered from geocoder package.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venues information for this cities has been gathered from foursquare developer api,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which provides all the information regarding the neighborhood of a city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we are concerned on finding the list of cities in Banglore and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 we find all theneighborhoods and venues using FoursquareAPI. We are using Folium for data visualization.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 we find all the coordinates of the cities using Geocoder.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 we filter the data having VenueCategory as Pub.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 grouping the data based on the VenueCategory Then we merge cities data with coordinates data and then use the data for Clustering.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Kmeans Clustering algorithm is used for clustering the banglore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cities data. We cluster data into 5 clusters.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217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Based on the clustering results.Complete data is seperated into 5 clusters and based on the clusters, it is clear that cluster 3 is best for opening the Pub as it has only one pub.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 0 : 39 datapoints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 1 : 6 datapoints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 2 : 8 datapoints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 3 : 1 datapoints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 4 : 3 datapoints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 0 : Red Colour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 1 : Blue Colour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 2 : Purple Colour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 3 : Green Colour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Cluster 4 : Orange Colour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