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DFE53-D148-4FDD-831F-4542D8FDD3B0}" v="272" dt="2024-06-27T11:13:4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8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3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5890" y="-690631"/>
            <a:ext cx="11577362" cy="1956841"/>
          </a:xfrm>
        </p:spPr>
        <p:txBody>
          <a:bodyPr anchor="b">
            <a:normAutofit/>
          </a:bodyPr>
          <a:lstStyle/>
          <a:p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latin typeface="Calibri"/>
                <a:ea typeface="+mj-lt"/>
                <a:cs typeface="+mj-lt"/>
              </a:rPr>
            </a:br>
            <a:r>
              <a:rPr lang="en-US" sz="2800" dirty="0">
                <a:latin typeface="Calibri"/>
                <a:ea typeface="+mj-lt"/>
                <a:cs typeface="+mj-lt"/>
              </a:rPr>
              <a:t> </a:t>
            </a:r>
            <a:r>
              <a:rPr lang="en-US" sz="3200" b="1" dirty="0">
                <a:latin typeface="Calibri"/>
                <a:ea typeface="+mj-lt"/>
                <a:cs typeface="+mj-lt"/>
              </a:rPr>
              <a:t>Title:- Data Analysis and Model Evaluation on Insurance Dataset</a:t>
            </a:r>
          </a:p>
          <a:p>
            <a:pPr>
              <a:lnSpc>
                <a:spcPct val="90000"/>
              </a:lnSpc>
            </a:pPr>
            <a:endParaRPr lang="en-US" sz="3200" b="1" dirty="0">
              <a:latin typeface="Calibri"/>
              <a:cs typeface="Calibri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5889" y="272423"/>
            <a:ext cx="11331398" cy="3526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Calibri"/>
                <a:cs typeface="Calibri"/>
              </a:rPr>
              <a:t>By Using Linear Regression, SVR, Ridge Regressor, and Random Forest Regressor</a:t>
            </a:r>
            <a:endParaRPr lang="en-US">
              <a:latin typeface="The Hand"/>
              <a:cs typeface="Calibri"/>
            </a:endParaRP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0FF02-2429-640F-9BB6-AFED6E5C44A7}"/>
              </a:ext>
            </a:extLst>
          </p:cNvPr>
          <p:cNvSpPr txBox="1"/>
          <p:nvPr/>
        </p:nvSpPr>
        <p:spPr>
          <a:xfrm>
            <a:off x="4962070" y="4538737"/>
            <a:ext cx="60476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Presented By:- Miss. Anshul Chore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76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3063" y="-339869"/>
            <a:ext cx="5324126" cy="21987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 </a:t>
            </a:r>
            <a:r>
              <a:rPr lang="en-US" sz="4100" dirty="0">
                <a:latin typeface="Calibri"/>
                <a:cs typeface="Calibri"/>
              </a:rPr>
              <a:t>Prediction using </a:t>
            </a:r>
            <a:br>
              <a:rPr lang="en-US" sz="4100" dirty="0">
                <a:latin typeface="Calibri"/>
              </a:rPr>
            </a:br>
            <a:r>
              <a:rPr lang="en-US" sz="4100" dirty="0">
                <a:latin typeface="Calibri"/>
                <a:cs typeface="Calibri"/>
              </a:rPr>
              <a:t>Ridge Regressor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Model: Ridge Regressor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Evaluation: Mean Squared Error and R-squared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Assess performance with L2 regularization to prevent overfitting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200DE8F-5630-ACD8-5E16-BA2940646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9" r="954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165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Slide 11: Prediction using Random Forest Regressor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Model: Random Forest Regressor</a:t>
            </a:r>
          </a:p>
          <a:p>
            <a:pPr lvl="0"/>
            <a:r>
              <a:rPr lang="en-US" dirty="0"/>
              <a:t>Evaluation: Mean Squared Error and R-squared</a:t>
            </a:r>
          </a:p>
          <a:p>
            <a:pPr lvl="0"/>
            <a:r>
              <a:rPr lang="en-US" dirty="0"/>
              <a:t>Purpose: Evaluate performance of an ensemble method for regression</a:t>
            </a:r>
          </a:p>
        </p:txBody>
      </p:sp>
      <p:pic>
        <p:nvPicPr>
          <p:cNvPr id="6" name="Picture 5" descr="Aerial view of green treetops">
            <a:extLst>
              <a:ext uri="{FF2B5EF4-FFF2-40B4-BE49-F238E27FC236}">
                <a16:creationId xmlns:a16="http://schemas.microsoft.com/office/drawing/2014/main" id="{27673F8A-7E61-068B-E1FE-F047AC1BB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5" r="26551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593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6270" y="-364061"/>
            <a:ext cx="5142697" cy="1908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atin typeface="Calibri"/>
                <a:cs typeface="Calibri"/>
              </a:rPr>
              <a:t>Performing Hyperparameter Tuning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Description: Hyperparameter tuning for Random Forest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Parameters Tuned: Number of estimators, max features, max depth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Optimize model performance</a:t>
            </a:r>
          </a:p>
        </p:txBody>
      </p:sp>
      <p:pic>
        <p:nvPicPr>
          <p:cNvPr id="6" name="Picture 5" descr="Abstract particle graph background">
            <a:extLst>
              <a:ext uri="{FF2B5EF4-FFF2-40B4-BE49-F238E27FC236}">
                <a16:creationId xmlns:a16="http://schemas.microsoft.com/office/drawing/2014/main" id="{0038ED0D-8072-30D5-09E4-8430C30F7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7" r="11018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80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65127" y="-122155"/>
            <a:ext cx="5566030" cy="18116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latin typeface="Calibri"/>
                <a:cs typeface="Calibri"/>
              </a:rPr>
              <a:t>Plotting Graph for Model Comparison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Visualization: Bar plots comparing MSE and R-squared values of all models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Summarize and compare performance metrics of all models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8E673770-A7FC-EEE6-6ECD-2FDA3A8F4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9" r="954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13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 Introduction: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440529"/>
            <a:ext cx="6251110" cy="42579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Overview: Brief introduction to the dataset and the objectives of the analysis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Dataset: Insurance cost dataset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Objectives:</a:t>
            </a:r>
          </a:p>
          <a:p>
            <a:pPr lvl="2"/>
            <a:r>
              <a:rPr lang="en-US" sz="2800" dirty="0">
                <a:latin typeface="Calibri"/>
                <a:cs typeface="Calibri"/>
              </a:rPr>
              <a:t>Data preparation and visualization</a:t>
            </a:r>
          </a:p>
          <a:p>
            <a:pPr lvl="2"/>
            <a:r>
              <a:rPr lang="en-US" sz="2800" dirty="0">
                <a:latin typeface="Calibri"/>
                <a:cs typeface="Calibri"/>
              </a:rPr>
              <a:t>Building and evaluating regression models</a:t>
            </a:r>
          </a:p>
          <a:p>
            <a:pPr lvl="2"/>
            <a:r>
              <a:rPr lang="en-US" sz="2800" dirty="0">
                <a:latin typeface="Calibri"/>
                <a:cs typeface="Calibri"/>
              </a:rPr>
              <a:t>Comparing model performance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38C875D7-C68D-2476-7C8B-4E0DC179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2" r="31485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729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986" y="-666440"/>
            <a:ext cx="7767363" cy="207779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Calibri"/>
                <a:cs typeface="Calibri"/>
              </a:rPr>
              <a:t>Converting Categorical Values to Numerical 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6771493" cy="398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Description: Conversion process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Label Encoding: sex, smoker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One-Hot Encoding: region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To enable numerical processing by machine learning algorithms</a:t>
            </a:r>
          </a:p>
        </p:txBody>
      </p:sp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42D74C17-89F6-05D3-829F-C05ED86B8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9" r="-3" b="-3"/>
          <a:stretch/>
        </p:blipFill>
        <p:spPr>
          <a:xfrm>
            <a:off x="7730749" y="10"/>
            <a:ext cx="4459728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26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2081" y="143940"/>
            <a:ext cx="7900411" cy="1182746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latin typeface="Calibri"/>
                <a:cs typeface="Calibri"/>
              </a:rPr>
              <a:t>Plotting Heatmap to</a:t>
            </a:r>
            <a:r>
              <a:rPr lang="en-US" sz="4100" dirty="0"/>
              <a:t> </a:t>
            </a:r>
            <a:r>
              <a:rPr lang="en-US" sz="4100" dirty="0">
                <a:latin typeface="Calibri"/>
                <a:cs typeface="Calibri"/>
              </a:rPr>
              <a:t>See Dependency: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Visualization: Heatmap of feature correlations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Identify relationships between features and the target variable</a:t>
            </a:r>
          </a:p>
        </p:txBody>
      </p:sp>
      <p:pic>
        <p:nvPicPr>
          <p:cNvPr id="6" name="Picture 5" descr="Maze">
            <a:extLst>
              <a:ext uri="{FF2B5EF4-FFF2-40B4-BE49-F238E27FC236}">
                <a16:creationId xmlns:a16="http://schemas.microsoft.com/office/drawing/2014/main" id="{8DDF62FB-0872-9481-3AC4-3A1D288D1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9" r="18117" b="-3"/>
          <a:stretch/>
        </p:blipFill>
        <p:spPr>
          <a:xfrm>
            <a:off x="8033130" y="10"/>
            <a:ext cx="415734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76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6080" y="-376155"/>
            <a:ext cx="8239078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latin typeface="Calibri"/>
                <a:cs typeface="Calibri"/>
              </a:rPr>
              <a:t>Data Visualization: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6360255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Visualization: Pair plot to visualize relationships between features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Understand interactions and correlations between different features</a:t>
            </a:r>
          </a:p>
        </p:txBody>
      </p:sp>
    </p:spTree>
    <p:extLst>
      <p:ext uri="{BB962C8B-B14F-4D97-AF65-F5344CB8AC3E}">
        <p14:creationId xmlns:p14="http://schemas.microsoft.com/office/powerpoint/2010/main" val="30190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890" y="-666440"/>
            <a:ext cx="7077935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latin typeface="Calibri"/>
                <a:cs typeface="Calibri"/>
              </a:rPr>
              <a:t>Plotting Skew and Kurtosis 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890" y="2582613"/>
            <a:ext cx="7714922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Description: Explain skewness and kurtosis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Skewness: Measure of asymmetry in data distribution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Kurtosis: Measure of peakedness in data distribution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Visualization: Histograms for numerical features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Assess the normality of data distributions</a:t>
            </a:r>
          </a:p>
        </p:txBody>
      </p:sp>
      <p:pic>
        <p:nvPicPr>
          <p:cNvPr id="6" name="Picture 5" descr="Stock market graph on display">
            <a:extLst>
              <a:ext uri="{FF2B5EF4-FFF2-40B4-BE49-F238E27FC236}">
                <a16:creationId xmlns:a16="http://schemas.microsoft.com/office/drawing/2014/main" id="{65ABCBB3-528D-5471-202E-5B7AC9E54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4" r="12846" b="-8"/>
          <a:stretch/>
        </p:blipFill>
        <p:spPr>
          <a:xfrm>
            <a:off x="8129892" y="10"/>
            <a:ext cx="406058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562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59952" y="-69959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latin typeface="Calibri"/>
                <a:cs typeface="Calibri"/>
              </a:rPr>
              <a:t>Data Preparation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Process: Steps for preparing the data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Splitting data into training and testing sets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Scaling the features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Prepare data for model training and evaluation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EF1ED503-BDAD-8E8D-D272-7FC8560E8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8" r="25398" b="-3"/>
          <a:stretch/>
        </p:blipFill>
        <p:spPr>
          <a:xfrm>
            <a:off x="1" y="123275"/>
            <a:ext cx="3907440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483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55857" y="-311864"/>
            <a:ext cx="7134062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Calibri"/>
                <a:cs typeface="Calibri"/>
              </a:rPr>
              <a:t>Prediction using Linear Regression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Model: Linear Regression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Evaluation: Mean Squared Error and R-squared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Establish a baseline model for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2C428-106F-5F57-A32C-B504E22A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r="27476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465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968" y="-472917"/>
            <a:ext cx="5529744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latin typeface="Calibri"/>
                <a:cs typeface="Calibri"/>
              </a:rPr>
              <a:t> Prediction using SVR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997E7"/>
          </a:solidFill>
          <a:ln w="38100" cap="rnd">
            <a:solidFill>
              <a:srgbClr val="2997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Model: SVR with RBF kernel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Evaluation: Mean Squared Error and R-squared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Purpose: Evaluate performance of a non-linear regression model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2ED8DACE-911A-2CF2-A1F7-D28783EA7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9" r="954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31589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997E7"/>
      </a:accent1>
      <a:accent2>
        <a:srgbClr val="14B3B3"/>
      </a:accent2>
      <a:accent3>
        <a:srgbClr val="21B87A"/>
      </a:accent3>
      <a:accent4>
        <a:srgbClr val="15BC31"/>
      </a:accent4>
      <a:accent5>
        <a:srgbClr val="47B921"/>
      </a:accent5>
      <a:accent6>
        <a:srgbClr val="7DB213"/>
      </a:accent6>
      <a:hlink>
        <a:srgbClr val="B9713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SketchyVTI</vt:lpstr>
      <vt:lpstr>   Title:- Data Analysis and Model Evaluation on Insurance Dataset </vt:lpstr>
      <vt:lpstr> Introduction:</vt:lpstr>
      <vt:lpstr>Converting Categorical Values to Numerical :</vt:lpstr>
      <vt:lpstr>Plotting Heatmap to See Dependency:</vt:lpstr>
      <vt:lpstr>Data Visualization:</vt:lpstr>
      <vt:lpstr>Plotting Skew and Kurtosis :</vt:lpstr>
      <vt:lpstr>Data Preparation</vt:lpstr>
      <vt:lpstr>Prediction using Linear Regression</vt:lpstr>
      <vt:lpstr> Prediction using SVR</vt:lpstr>
      <vt:lpstr> Prediction using  Ridge Regressor</vt:lpstr>
      <vt:lpstr>Slide 11: Prediction using Random Forest Regressor</vt:lpstr>
      <vt:lpstr>Performing Hyperparameter Tuning</vt:lpstr>
      <vt:lpstr>Plotting Graph for 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151</cp:revision>
  <dcterms:created xsi:type="dcterms:W3CDTF">2024-06-27T10:50:12Z</dcterms:created>
  <dcterms:modified xsi:type="dcterms:W3CDTF">2024-06-27T11:14:24Z</dcterms:modified>
</cp:coreProperties>
</file>