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17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80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1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15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62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9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0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6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4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8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5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8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3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6B631A-53B3-4088-853E-5B5CDF076522}" type="datetimeFigureOut">
              <a:rPr lang="en-IN" smtClean="0"/>
              <a:t>23-01-2017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A61A-1B52-4DC6-8D5F-DF5DE74CF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27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dirty="0" smtClean="0">
                <a:solidFill>
                  <a:schemeClr val="tx1"/>
                </a:solidFill>
              </a:rPr>
              <a:t>UPCOMING…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2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UPCOMING…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Organizer</dc:title>
  <dc:creator>Kaushik</dc:creator>
  <cp:lastModifiedBy>rewanth1997</cp:lastModifiedBy>
  <cp:revision>104</cp:revision>
  <dcterms:created xsi:type="dcterms:W3CDTF">2016-02-25T10:43:41Z</dcterms:created>
  <dcterms:modified xsi:type="dcterms:W3CDTF">2017-01-22T19:13:53Z</dcterms:modified>
</cp:coreProperties>
</file>