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3"/>
  </p:normalViewPr>
  <p:slideViewPr>
    <p:cSldViewPr snapToGrid="0" snapToObjects="1">
      <p:cViewPr>
        <p:scale>
          <a:sx n="92" d="100"/>
          <a:sy n="92" d="100"/>
        </p:scale>
        <p:origin x="7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2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911B-F063-5648-9929-DAB12CAE6D4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0B55-9AFE-3B44-AA92-F6FA4F2C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383" y="1153702"/>
            <a:ext cx="1356399" cy="1270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Center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887" y="2881604"/>
            <a:ext cx="1336271" cy="1160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Center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79358" y="905298"/>
            <a:ext cx="1913466" cy="5022910"/>
            <a:chOff x="2624667" y="836023"/>
            <a:chExt cx="1913466" cy="5022910"/>
          </a:xfrm>
        </p:grpSpPr>
        <p:sp>
          <p:nvSpPr>
            <p:cNvPr id="9" name="TextBox 8"/>
            <p:cNvSpPr txBox="1"/>
            <p:nvPr/>
          </p:nvSpPr>
          <p:spPr>
            <a:xfrm>
              <a:off x="3132667" y="1198211"/>
              <a:ext cx="897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KAFKA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24667" y="836023"/>
              <a:ext cx="1913466" cy="5022910"/>
              <a:chOff x="2624667" y="836023"/>
              <a:chExt cx="1913466" cy="502291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03220" y="4054082"/>
                <a:ext cx="1356360" cy="3894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624667" y="836023"/>
                <a:ext cx="1913466" cy="5022910"/>
                <a:chOff x="2624667" y="836023"/>
                <a:chExt cx="1913466" cy="502291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624667" y="836023"/>
                  <a:ext cx="1913466" cy="502291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3220" y="1567543"/>
                  <a:ext cx="1356360" cy="172212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2903220" y="3574506"/>
                  <a:ext cx="1356360" cy="389467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Topic 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903220" y="5232400"/>
                  <a:ext cx="1356360" cy="38946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581400" y="4572000"/>
                  <a:ext cx="0" cy="54186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3132667" y="4078514"/>
                  <a:ext cx="8408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Topic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3132667" y="5252535"/>
                <a:ext cx="872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Topic N</a:t>
                </a:r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165430" y="359979"/>
            <a:ext cx="1877008" cy="6203599"/>
            <a:chOff x="5384799" y="435850"/>
            <a:chExt cx="1877008" cy="6203599"/>
          </a:xfrm>
        </p:grpSpPr>
        <p:grpSp>
          <p:nvGrpSpPr>
            <p:cNvPr id="30" name="Group 29"/>
            <p:cNvGrpSpPr/>
            <p:nvPr/>
          </p:nvGrpSpPr>
          <p:grpSpPr>
            <a:xfrm>
              <a:off x="5384799" y="435850"/>
              <a:ext cx="1845734" cy="2262777"/>
              <a:chOff x="5689599" y="836022"/>
              <a:chExt cx="1845734" cy="226277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689599" y="836022"/>
                <a:ext cx="1845734" cy="22627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Consumer Spark Streaming App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1332" y="903754"/>
                <a:ext cx="1202268" cy="8891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3554" y="2415574"/>
                <a:ext cx="1220046" cy="683225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5433006" y="5078417"/>
              <a:ext cx="1828801" cy="1561032"/>
              <a:chOff x="6011331" y="4842933"/>
              <a:chExt cx="1828801" cy="1561032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9865" y="4919661"/>
                <a:ext cx="1524001" cy="665748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6011331" y="4842933"/>
                <a:ext cx="1828801" cy="1561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b="1" dirty="0" smtClean="0">
                    <a:solidFill>
                      <a:schemeClr val="tx1"/>
                    </a:solidFill>
                  </a:rPr>
                  <a:t>ETL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8466" y="5588000"/>
                <a:ext cx="870222" cy="782098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5384799" y="3215796"/>
              <a:ext cx="1845734" cy="1240884"/>
              <a:chOff x="5689599" y="3437467"/>
              <a:chExt cx="1845734" cy="124088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89599" y="3437467"/>
                <a:ext cx="1845734" cy="12408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STORE IN HDFS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7806" y="3517183"/>
                <a:ext cx="1765407" cy="828973"/>
              </a:xfrm>
              <a:prstGeom prst="rect">
                <a:avLst/>
              </a:prstGeom>
            </p:spPr>
          </p:pic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68" y="557573"/>
            <a:ext cx="1457829" cy="14578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56" y="4409923"/>
            <a:ext cx="1017210" cy="101721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847" y="4358640"/>
            <a:ext cx="1079500" cy="10795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520768" y="2616740"/>
            <a:ext cx="1680632" cy="1020541"/>
            <a:chOff x="9520768" y="2616740"/>
            <a:chExt cx="1680632" cy="1020541"/>
          </a:xfrm>
        </p:grpSpPr>
        <p:sp>
          <p:nvSpPr>
            <p:cNvPr id="42" name="Rectangle 41"/>
            <p:cNvSpPr/>
            <p:nvPr/>
          </p:nvSpPr>
          <p:spPr>
            <a:xfrm>
              <a:off x="9520768" y="2616740"/>
              <a:ext cx="1680632" cy="10205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 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532" y="2643901"/>
              <a:ext cx="1562868" cy="703577"/>
            </a:xfrm>
            <a:prstGeom prst="rect">
              <a:avLst/>
            </a:prstGeom>
          </p:spPr>
        </p:pic>
      </p:grpSp>
      <p:sp>
        <p:nvSpPr>
          <p:cNvPr id="34" name="Rectangle 33"/>
          <p:cNvSpPr/>
          <p:nvPr/>
        </p:nvSpPr>
        <p:spPr>
          <a:xfrm>
            <a:off x="596822" y="4519723"/>
            <a:ext cx="1356399" cy="1270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Center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flipV="1">
            <a:off x="8011164" y="1153701"/>
            <a:ext cx="1509604" cy="3148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flipV="1">
            <a:off x="1953221" y="3355148"/>
            <a:ext cx="1136200" cy="2789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V="1">
            <a:off x="1943714" y="5026531"/>
            <a:ext cx="1136200" cy="2789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flipV="1">
            <a:off x="1929298" y="1814949"/>
            <a:ext cx="1136200" cy="27897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941128" y="2616740"/>
            <a:ext cx="299866" cy="51027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2827464" flipV="1">
            <a:off x="10368511" y="3949795"/>
            <a:ext cx="752171" cy="25279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10280073" y="2015402"/>
            <a:ext cx="263236" cy="60133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718077">
            <a:off x="9909548" y="3733334"/>
            <a:ext cx="241091" cy="68882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7013790" y="4372498"/>
            <a:ext cx="227204" cy="6439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flipV="1">
            <a:off x="5004371" y="1919367"/>
            <a:ext cx="1136200" cy="2789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26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Nikhila Galala</dc:creator>
  <cp:lastModifiedBy>Nikhila Galala</cp:lastModifiedBy>
  <cp:revision>7</cp:revision>
  <dcterms:created xsi:type="dcterms:W3CDTF">2017-12-02T08:42:20Z</dcterms:created>
  <dcterms:modified xsi:type="dcterms:W3CDTF">2017-12-03T20:23:32Z</dcterms:modified>
</cp:coreProperties>
</file>