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Mon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0E0E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hyperlink" Target="https://www.linkedin.com/in/gaurav-laddha-cfa%C2%AE-frm%C2%AE-2a982380/overlay/about-this-profile/" TargetMode="External"/><Relationship Id="rId5" Type="http://schemas.openxmlformats.org/officeDocument/2006/relationships/hyperlink" Target="https://www.linkedin.com/in/gaurav-laddha-cfa%C2%AE-frm%C2%AE-2a982380/overlay/about-this-profile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59375" y="7997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0493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Predicting Movie Success Using TMDB Dataset</a:t>
            </a:r>
            <a:endParaRPr sz="2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7538925" y="4650100"/>
            <a:ext cx="1387500" cy="3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219607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- Anshul Dang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100775" y="1809200"/>
            <a:ext cx="46575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Data Science Capstone Project - July 2025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3" title="1580880259496.jp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699" y="3640675"/>
            <a:ext cx="1039326" cy="1039326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476175" y="4739800"/>
            <a:ext cx="36558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Gaurav Laddha (CFA®, FRM®)</a:t>
            </a:r>
            <a:r>
              <a:rPr b="0" i="0" lang="en" sz="1000" u="none" cap="none" strike="noStrike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 </a:t>
            </a:r>
            <a:endParaRPr b="0" i="0" sz="10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476175" y="3237125"/>
            <a:ext cx="2078400" cy="2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Thanks to springboard mentor</a:t>
            </a:r>
            <a:endParaRPr b="0" i="0" sz="1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 u="sng"/>
              <a:t>Modeling</a:t>
            </a:r>
            <a:endParaRPr b="1" u="sng"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Tried: Linear Regression, Decision Tree, Random Forest, GBM, XGBoost.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Metrics: R² Score, MAE, RMSE.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models underperformed due to weak linearity.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Tree-based models performed better.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 gave best results post tuning.</a:t>
            </a:r>
            <a:endParaRPr sz="400"/>
          </a:p>
        </p:txBody>
      </p:sp>
      <p:pic>
        <p:nvPicPr>
          <p:cNvPr id="117" name="Google Shape;117;p22" title="Screenshot 2025-07-25 142753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5850" y="2799275"/>
            <a:ext cx="4538900" cy="217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 title="Screenshot 2025-07-25 16100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4550" y="2799275"/>
            <a:ext cx="3349075" cy="127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 u="sng"/>
              <a:t>Conclusion</a:t>
            </a:r>
            <a:endParaRPr b="1" u="sng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XGBoost delivered the best performance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Feature engineering and cleaning significantly boosted accuracy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Limitations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No access to actual review text, budget, or revenue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Future Improvements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Merge with review or box office data for richer features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Add sentiment analysis or NLP features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 u="sng"/>
              <a:t>Problem Statement</a:t>
            </a:r>
            <a:endParaRPr b="1" u="sng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973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Business Challenge</a:t>
            </a:r>
            <a:r>
              <a:rPr lang="en">
                <a:solidFill>
                  <a:schemeClr val="dk1"/>
                </a:solidFill>
              </a:rPr>
              <a:t>: Studios need early indicators of whether a movie will be successful.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Objective</a:t>
            </a:r>
            <a:r>
              <a:rPr lang="en">
                <a:solidFill>
                  <a:schemeClr val="dk1"/>
                </a:solidFill>
              </a:rPr>
              <a:t>: Predict the </a:t>
            </a:r>
            <a:r>
              <a:rPr b="1" lang="en">
                <a:solidFill>
                  <a:srgbClr val="FF0000"/>
                </a:solidFill>
              </a:rPr>
              <a:t>vote average</a:t>
            </a:r>
            <a:r>
              <a:rPr lang="en">
                <a:solidFill>
                  <a:schemeClr val="dk1"/>
                </a:solidFill>
              </a:rPr>
              <a:t> of a movie based on metadata available.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u="sng">
                <a:solidFill>
                  <a:schemeClr val="dk1"/>
                </a:solidFill>
              </a:rPr>
              <a:t>Value</a:t>
            </a:r>
            <a:r>
              <a:rPr lang="en">
                <a:solidFill>
                  <a:schemeClr val="dk1"/>
                </a:solidFill>
              </a:rPr>
              <a:t>: Helps stakeholders optimize investment decisions and marketing strategies.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 </a:t>
            </a:r>
            <a:r>
              <a:rPr b="1" lang="en" u="sng"/>
              <a:t>Movie Ratings Dataset Kaggle</a:t>
            </a:r>
            <a:r>
              <a:rPr lang="en"/>
              <a:t> 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Source: TMDB (The Movie Database) from Kaggle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~10,000 movies with columns: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genres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actors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keywords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popularity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vote_count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runtime</a:t>
            </a:r>
            <a:r>
              <a:rPr lang="en">
                <a:solidFill>
                  <a:srgbClr val="FF0000"/>
                </a:solidFill>
              </a:rPr>
              <a:t>, </a:t>
            </a:r>
            <a:r>
              <a:rPr lang="en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release_date</a:t>
            </a:r>
            <a:r>
              <a:rPr lang="en">
                <a:solidFill>
                  <a:schemeClr val="dk1"/>
                </a:solidFill>
              </a:rPr>
              <a:t>, etc.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Target: </a:t>
            </a: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vote_average  </a:t>
            </a:r>
            <a:endParaRPr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(https://www.kaggle.com/datasets/kunalduttads/tmdb-top-10000-10k-movies-data set)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 u="sng"/>
              <a:t>Data Wrangling</a:t>
            </a:r>
            <a:r>
              <a:rPr lang="en"/>
              <a:t> 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Initially dropped irrelevant columns like, </a:t>
            </a:r>
            <a:r>
              <a:rPr lang="en">
                <a:solidFill>
                  <a:srgbClr val="FF0000"/>
                </a:solidFill>
              </a:rPr>
              <a:t>'Unnamed: 0', 'poster_path', 'backdrop_path', 'imdb_id', 'tagline','overview'</a:t>
            </a:r>
            <a:r>
              <a:rPr lang="en"/>
              <a:t>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Checked Dtypes and converted release_date into datetime and extracted release_year.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Parsed Stringified lists, like </a:t>
            </a:r>
            <a:r>
              <a:rPr lang="en">
                <a:solidFill>
                  <a:srgbClr val="FF0000"/>
                </a:solidFill>
              </a:rPr>
              <a:t>actors, genres, directors, keywords</a:t>
            </a:r>
            <a:r>
              <a:rPr lang="en"/>
              <a:t> by using literal_eval by importing ast.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Reorganized dataset by setting index to </a:t>
            </a:r>
            <a:r>
              <a:rPr lang="en">
                <a:solidFill>
                  <a:srgbClr val="FF0000"/>
                </a:solidFill>
              </a:rPr>
              <a:t>‘id’</a:t>
            </a:r>
            <a:r>
              <a:rPr lang="en"/>
              <a:t> column and moved  </a:t>
            </a:r>
            <a:r>
              <a:rPr lang="en">
                <a:solidFill>
                  <a:srgbClr val="FF0000"/>
                </a:solidFill>
              </a:rPr>
              <a:t>‘Title’</a:t>
            </a:r>
            <a:r>
              <a:rPr lang="en"/>
              <a:t> column next to ‘id’ column so that the table is easier to read.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Dropped Nulls in relevant columns.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 u="sng"/>
              <a:t>Exploratory Data Analysis(EDA)</a:t>
            </a:r>
            <a:endParaRPr b="1" u="sng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Visualized distributions of </a:t>
            </a: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vote_average, popularity, runtime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etc. (Highly Skewed)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 weak correlation with </a:t>
            </a: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vote_average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numeric features.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3 genres: Drama, Action, Comedy.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3 actors: Nicolas Cage, Jackie Chan, Tom Hanks.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3 Directors: Steven Spielberg, Clint Eastwood, Ridley Scott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8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3 Languages: English, Japanese, French.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 u="sng"/>
              <a:t>EDA Graphs</a:t>
            </a:r>
            <a:endParaRPr b="1" u="sng"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0" name="Google Shape;90;p18" title="Screenshot 2025-07-25 131353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" y="342900"/>
            <a:ext cx="864870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7" name="Google Shape;97;p19" title="Screenshot 2025-07-25 131415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52350"/>
            <a:ext cx="8607174" cy="494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4" name="Google Shape;104;p20" title="Screenshot 2025-07-25 141234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650" y="0"/>
            <a:ext cx="857064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Preprocessing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Log-transformed skewed columns (</a:t>
            </a: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vote_count, popularity, runtime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One-hot encoded categorical variables.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Trimmed outliers using standard deviation method.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Engineered features: </a:t>
            </a:r>
            <a:r>
              <a:rPr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num_genres, main_genre, num_actors, main_actor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Aligned feature/target data post-cleaning.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Made sure the order of these steps was performed correctly to avoid data leakage.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