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1807809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1807809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1807809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1807809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09117e2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09117e2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09117e2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09117e2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09117e2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09117e2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9117e2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9117e2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09117e2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09117e2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1807809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1807809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1807809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1807809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09117e2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09117e2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0E0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www.linkedin.com/in/gaurav-laddha-cfa%C2%AE-frm%C2%AE-2a982380/overlay/about-this-profile/" TargetMode="External"/><Relationship Id="rId5" Type="http://schemas.openxmlformats.org/officeDocument/2006/relationships/hyperlink" Target="https://www.linkedin.com/in/gaurav-laddha-cfa%C2%AE-frm%C2%AE-2a982380/overlay/about-this-profile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9375" y="7997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Predicting Movie Success Using TMDB Dataset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538925" y="4650100"/>
            <a:ext cx="1387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- Anshul Dang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0775" y="1809200"/>
            <a:ext cx="4657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Data Science Capstone Project - July 2025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 title="158088025949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99" y="3640675"/>
            <a:ext cx="1039326" cy="10393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76175" y="4739800"/>
            <a:ext cx="3655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A66C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Gaurav Laddha (CFA®, FRM®)</a:t>
            </a:r>
            <a:r>
              <a:rPr lang="en" sz="1000">
                <a:solidFill>
                  <a:srgbClr val="0A66C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76175" y="3237125"/>
            <a:ext cx="207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to springboard mentor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Modeling</a:t>
            </a:r>
            <a:endParaRPr b="1" u="sng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Tried: Linear Regression, Decision Tree, Random Forest, GBM, XGBoost.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Metrics: R² Score, MAE, RMSE.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models underperformed due to weak linearity.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models performed better.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gave best results post tuning.</a:t>
            </a:r>
            <a:endParaRPr sz="400"/>
          </a:p>
        </p:txBody>
      </p:sp>
      <p:pic>
        <p:nvPicPr>
          <p:cNvPr id="117" name="Google Shape;117;p22" title="Screenshot 2025-07-25 1427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25" y="2709575"/>
            <a:ext cx="6075250" cy="21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</a:t>
            </a:r>
            <a:endParaRPr b="1" u="sng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XGBoost delivered the best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 engineering and cleaning significantly boosted 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Limitations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access to actual review text, budget, or revenue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Future Improvements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Merge with review or box office data for richer features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Add sentiment analysis or NLP features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Problem Statement</a:t>
            </a:r>
            <a:endParaRPr b="1" u="sng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9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Business Challenge</a:t>
            </a:r>
            <a:r>
              <a:rPr lang="en">
                <a:solidFill>
                  <a:schemeClr val="dk1"/>
                </a:solidFill>
              </a:rPr>
              <a:t>: Studios need early indicators of whether a movie will be successful.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Objective</a:t>
            </a:r>
            <a:r>
              <a:rPr lang="en">
                <a:solidFill>
                  <a:schemeClr val="dk1"/>
                </a:solidFill>
              </a:rPr>
              <a:t>: Predict the </a:t>
            </a:r>
            <a:r>
              <a:rPr b="1" lang="en">
                <a:solidFill>
                  <a:srgbClr val="FF0000"/>
                </a:solidFill>
              </a:rPr>
              <a:t>vote average</a:t>
            </a:r>
            <a:r>
              <a:rPr lang="en">
                <a:solidFill>
                  <a:schemeClr val="dk1"/>
                </a:solidFill>
              </a:rPr>
              <a:t> of a movie based on metadata available.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Value</a:t>
            </a:r>
            <a:r>
              <a:rPr lang="en">
                <a:solidFill>
                  <a:schemeClr val="dk1"/>
                </a:solidFill>
              </a:rPr>
              <a:t>: Helps stakeholders optimize investment decisions and marketing strategies.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u="sng"/>
              <a:t>Movie Ratings Dataset Kaggle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Source: TMDB (The Movie Database) from Kaggle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~10,000 movies with columns: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genres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actors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keywords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popularity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vote_count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runtime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release_date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Target: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vote_average 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(https://www.kaggle.com/datasets/kunalduttads/tmdb-top-10000-10k-movies-data set)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Wrangling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dropped irrelevant columns like, </a:t>
            </a:r>
            <a:r>
              <a:rPr lang="en">
                <a:solidFill>
                  <a:srgbClr val="FF0000"/>
                </a:solidFill>
              </a:rPr>
              <a:t>'Unnamed: 0', 'poster_path', 'backdrop_path', 'imdb_id', 'tagline','overview'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Dtypes and converted release_date into datetime and extracted release_year.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Parsed Stringified lists, like </a:t>
            </a:r>
            <a:r>
              <a:rPr lang="en">
                <a:solidFill>
                  <a:srgbClr val="FF0000"/>
                </a:solidFill>
              </a:rPr>
              <a:t>actors, genres, directors, keywords</a:t>
            </a:r>
            <a:r>
              <a:rPr lang="en"/>
              <a:t> by using literal_eval by importing 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Reorganized dataset by setting index to </a:t>
            </a:r>
            <a:r>
              <a:rPr lang="en">
                <a:solidFill>
                  <a:srgbClr val="FF0000"/>
                </a:solidFill>
              </a:rPr>
              <a:t>‘id’</a:t>
            </a:r>
            <a:r>
              <a:rPr lang="en"/>
              <a:t> column and moved  </a:t>
            </a:r>
            <a:r>
              <a:rPr lang="en">
                <a:solidFill>
                  <a:srgbClr val="FF0000"/>
                </a:solidFill>
              </a:rPr>
              <a:t>‘Title’</a:t>
            </a:r>
            <a:r>
              <a:rPr lang="en"/>
              <a:t> column next to ‘id’ column so that the table is easier to 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Nulls in relevant columns.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Exploratory Data Analysis(EDA)</a:t>
            </a:r>
            <a:endParaRPr b="1" u="sng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Visualized distributions of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vote_average, popularity, runtime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 (Highly Skewed)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weak correlation with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vote_average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numeric features.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genres: Drama, Action, Comedy.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actors: Nicolas Cage, Jackie Chan, Tom Hanks.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Directors: Steven Spielberg, Clint Eastwood, Ridley Scott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Languages: English, Japanese, French.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EDA Graphs</a:t>
            </a:r>
            <a:endParaRPr b="1" u="sng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Screenshot 2025-07-25 1313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342900"/>
            <a:ext cx="86487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Screenshot 2025-07-25 1314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350"/>
            <a:ext cx="8607174" cy="49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 title="Screenshot 2025-07-25 141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0" y="0"/>
            <a:ext cx="85706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Log-transformed skewed columns (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vote_count, popularity, runtime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One-hot encoded categorical variables.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Trimmed outliers using standard deviation method.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Engineered features: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num_genres, main_genre, num_actors, main_actor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 feature/target data post-cleaning.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sure the order of these steps was performed correctly to avoid data leakage.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