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1D5D-0A9E-4000-82C4-321F74361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E89C7-7703-455A-9F96-4042BB528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0DD8-E8FE-45B3-9A29-0904E60D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E949-275E-4299-A629-D132B98CAF7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016B-BA0A-474C-8BB1-3BA3CDDE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E305-1798-45A8-AD64-A0AA38F7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4B74-A0C2-4B71-964A-95D2658C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8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B152-F251-40C4-83CC-CFA071FF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D7791-1279-4A07-BBB1-1168CEAC1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E1A55-1225-473C-B9C2-878B865F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E949-275E-4299-A629-D132B98CAF7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B0AB-75C7-4ADE-92A1-47598689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D2E0-0AF5-487F-99A2-0902354B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4B74-A0C2-4B71-964A-95D2658C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0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DEBDE-6695-4300-8C91-22F8B23A8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CC660-6B57-4392-9BAD-209AA0B0D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AEDF-2AEA-447B-9C34-18CF772E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E949-275E-4299-A629-D132B98CAF7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4051D-389A-4D84-AB0E-B09B6A6B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C7C8-59E2-4DCF-98AC-EFA97EA8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4B74-A0C2-4B71-964A-95D2658C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836A-5065-4F18-855B-B5557C0F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0589-C946-40F5-94E8-D312906D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BF5FF-832F-4E93-9E4D-A5FB91A5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E949-275E-4299-A629-D132B98CAF7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5167-6BD3-4861-9D8D-21699FCC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2B436-2166-41B1-B027-A1105944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4B74-A0C2-4B71-964A-95D2658C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3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91C1-AF78-4BD1-946B-390D0FA2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9AFF9-93E0-4AEE-A282-225DC3DE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252E-FDEC-4848-B888-A1DF813D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E949-275E-4299-A629-D132B98CAF7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E5A97-2172-4C62-AB07-2DD2D1BF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B7C8-EEFD-4F6D-9C59-113B571C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4B74-A0C2-4B71-964A-95D2658C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9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9330-56CC-4079-A134-DF198024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2005-1A68-4C4B-8207-BE7F68B09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562C0-8A41-4A78-85D6-3E9C77DB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88308-FDC4-43B5-A01E-A74D3282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E949-275E-4299-A629-D132B98CAF7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89A81-DBEA-4D76-9207-4778AA26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0D65-F207-4E97-92BD-42044D73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4B74-A0C2-4B71-964A-95D2658C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CAAC-1148-43B1-844D-D873488A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BE515-B6D0-4B30-AC8B-9B7F4852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12AE8-A34F-4DA1-BED2-66E1F1936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746AD-199C-485A-B222-0E1EF83C8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D8E2C-1352-44A2-8918-76D85E19D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A6300-7A0E-4A1A-9558-B56A5398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E949-275E-4299-A629-D132B98CAF7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1801B-5C6D-4484-B602-C35EBA6B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16E26-A861-488C-A017-C0FBD06F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4B74-A0C2-4B71-964A-95D2658C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59BA-D642-4B68-B745-C5CB6DF7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50048-6DF8-4A88-96F0-F19257B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E949-275E-4299-A629-D132B98CAF7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F3A0A-67DF-4BD3-9FE2-65995061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43B9-7F6A-471B-8F43-DD86A1C1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4B74-A0C2-4B71-964A-95D2658C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55885-9698-4386-A10D-B250C4CD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E949-275E-4299-A629-D132B98CAF7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FF78F-3A85-4BE0-9A21-B075CBDF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BB99-CEF7-43F8-AF3C-F3210968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4B74-A0C2-4B71-964A-95D2658C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9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4EC6-AC0D-46E1-B37E-99586562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1A01-2DA3-4687-B466-7E7F7ABC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49855-065F-4995-BCDC-76EC41C92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419A-100C-4432-A1B5-1439BB3E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E949-275E-4299-A629-D132B98CAF7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FCF7-79B2-4174-B4A0-3DC54C24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A5918-A654-4005-A0AA-420D97C5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4B74-A0C2-4B71-964A-95D2658C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27AA-6A52-4C70-B3C0-8BEEAC93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B6483-6137-481F-A7AA-CBAB79267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0A240-046A-4070-9E9D-8EFC6C83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F51A-D483-4B25-863A-5EA9AAD6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E949-275E-4299-A629-D132B98CAF7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DB0EC-D638-41F2-8055-B63457E7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7EEF4-461D-44BC-885B-7AB98FC9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4B74-A0C2-4B71-964A-95D2658C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C342F-50A9-4750-B72A-836072BF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05F38-4633-485D-B680-CD5D2E51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84B2-BAEF-47F5-B9F4-C30B5CB81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E949-275E-4299-A629-D132B98CAF7B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66FC8-C222-4A4E-85FE-329C0D1E6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4885B-4166-478A-AC11-2BD95A3F0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C4B74-A0C2-4B71-964A-95D2658C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4830-169A-4906-975B-97742DE21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Capstone Project - The Battle of Neighborhoods 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209AC-13FF-4B7B-817D-BFBC776BC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254A5-A0E6-4E70-8A91-CC397FA3FAC4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A8B57-3B44-4ACA-BC5E-7221285CA117}"/>
              </a:ext>
            </a:extLst>
          </p:cNvPr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</a:rPr>
              <a:t>Unrestricted</a:t>
            </a:r>
          </a:p>
        </p:txBody>
      </p:sp>
    </p:spTree>
    <p:extLst>
      <p:ext uri="{BB962C8B-B14F-4D97-AF65-F5344CB8AC3E}">
        <p14:creationId xmlns:p14="http://schemas.microsoft.com/office/powerpoint/2010/main" val="183714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6810-822A-4AFE-8A2A-0A3151FD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3BF8-D83F-45A1-89E7-5AE1C6A40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aims to analyze which of the two cities - New York or Toronto would be a better place to open a new restaurant.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2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3727-D780-44A8-8449-56F05996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A36B-D1BE-4605-848D-27560745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take into account the user’s details from each city.</a:t>
            </a:r>
          </a:p>
        </p:txBody>
      </p:sp>
    </p:spTree>
    <p:extLst>
      <p:ext uri="{BB962C8B-B14F-4D97-AF65-F5344CB8AC3E}">
        <p14:creationId xmlns:p14="http://schemas.microsoft.com/office/powerpoint/2010/main" val="418690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F085-7F81-4BE4-B9AD-74F68613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 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4D3C-832D-4C58-9A5C-DDF1169F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analysis, the required data will be collected in the following manner:</a:t>
            </a:r>
          </a:p>
          <a:p>
            <a:r>
              <a:rPr lang="en-US" dirty="0"/>
              <a:t>- From Wikipedia link, for Toronto city</a:t>
            </a:r>
          </a:p>
          <a:p>
            <a:r>
              <a:rPr lang="en-US" dirty="0"/>
              <a:t>- From the csv file of earlier assignment taken from https://cocl.us/new_york_dataset, for </a:t>
            </a:r>
            <a:r>
              <a:rPr lang="en-US" dirty="0" err="1"/>
              <a:t>NewYork</a:t>
            </a:r>
            <a:r>
              <a:rPr lang="en-US" dirty="0"/>
              <a:t> 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2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Capstone Project - The Battle of Neighborhoods  </vt:lpstr>
      <vt:lpstr>Introduction  </vt:lpstr>
      <vt:lpstr>Data Collection</vt:lpstr>
      <vt:lpstr>Data Collection Methodology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  </dc:title>
  <dc:creator>Anshul Tiwari</dc:creator>
  <cp:keywords>C_Unrestricted</cp:keywords>
  <cp:lastModifiedBy>Tiwari, Anshul (SLN OC GEC AP)</cp:lastModifiedBy>
  <cp:revision>2</cp:revision>
  <dcterms:created xsi:type="dcterms:W3CDTF">2019-09-26T11:00:26Z</dcterms:created>
  <dcterms:modified xsi:type="dcterms:W3CDTF">2019-09-26T11:09:14Z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