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0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5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45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7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2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28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70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9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796F-DE85-05C8-3C30-FF95285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EBC4-1B3F-4110-2E67-E71929E99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2231-6843-5C57-F81B-C4367EF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1C37-6CBE-70EA-F4E4-B9AA4AC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AC97-70BF-D8D4-ED42-6CCADD68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9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7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9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8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3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1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58A680-78E5-4443-8A97-27571690F67B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69B56D-2CCC-4CA6-8502-FC9E0926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4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3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4946F-D73F-AE5A-C112-C7A9A2FF4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000">
                <a:solidFill>
                  <a:schemeClr val="bg1"/>
                </a:solidFill>
              </a:rPr>
              <a:t>Book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4D57A-0E07-8AB8-5DCD-55E44CBD5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Krishna Sharma (E22CSEU0933)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Akshat Khatri (E22CSEU1534)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Anshul Choudhary(E22CSEU0952)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6656-8F62-2555-F39C-27FD6B18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29CB1-3E16-0844-FD71-6A4A8A8C9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"In this project, we aimed to build a recommender system using the Book-Crossing dataset. Our goal was to recommend books to users based on their preferences. Through data analysis and modeling, we evaluated different recommender system algorithms and assessed their performance.".</a:t>
            </a:r>
            <a:endParaRPr lang="en-IN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58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BC2B-CC32-667B-1FBC-E875A101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3EACF-3D3D-20AD-DC79-9784B395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Recommender systems have become increasingly important in today's online world. They are widely used in e-commerce and online advertising to suggest relevant items to users. Our project focuses on using the Book-Crossing dataset to build an effective recommender system.</a:t>
            </a:r>
            <a:endParaRPr lang="en-IN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00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6AE2-62B3-FEFC-E39F-FAE900C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3032-33CF-AB9C-AD26-508FD2C32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We employed collaborative filtering and matrix factorization techniques to create our recommender system. Collaborative filtering </a:t>
            </a:r>
            <a:r>
              <a:rPr lang="en-IN" dirty="0" err="1">
                <a:latin typeface="Arial" panose="020B0604020202020204" pitchFamily="34" charset="0"/>
              </a:rPr>
              <a:t>analyzes</a:t>
            </a:r>
            <a:r>
              <a:rPr lang="en-IN" dirty="0">
                <a:latin typeface="Arial" panose="020B0604020202020204" pitchFamily="34" charset="0"/>
              </a:rPr>
              <a:t> user-item interactions, while matrix factorization decomposes the user-item interaction matrix to extract latent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27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79BA-50AB-031C-F70F-9C6010D6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47EC6-6AC5-1D3A-C919-CB3E69807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Our recommender system successfully provided personalized book recommendations to users. We achieved a low RMSE and high precision and recall values, indicating the effectiveness of our approach. Users reported high satisfaction with the recommended books.</a:t>
            </a:r>
            <a:endParaRPr lang="en-IN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4598-64AE-0DFF-750F-A6B1E818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53786-03AB-771D-5BF2-98340F8A3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In conclusion, our recommender system project using the Book-Crossing dataset was successful in providing personalized book recommendations. This project highlights the importance of recommender systems in improving user experiences and engagement.</a:t>
            </a:r>
            <a:endParaRPr lang="en-IN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9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5A6A-1E87-4998-BF25-F9968153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601548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363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221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Book Recommender System</vt:lpstr>
      <vt:lpstr>Abstract</vt:lpstr>
      <vt:lpstr>Introduction</vt:lpstr>
      <vt:lpstr>Method</vt:lpstr>
      <vt:lpstr>Results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System</dc:title>
  <dc:creator>ANSHUL  CHOUDHARY</dc:creator>
  <cp:lastModifiedBy>ANSHUL  CHOUDHARY</cp:lastModifiedBy>
  <cp:revision>2</cp:revision>
  <dcterms:created xsi:type="dcterms:W3CDTF">2023-11-06T20:50:59Z</dcterms:created>
  <dcterms:modified xsi:type="dcterms:W3CDTF">2023-11-06T21:03:03Z</dcterms:modified>
</cp:coreProperties>
</file>