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B57E-350C-13A6-72E2-819B27BD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96C79-5005-A834-8C9C-9F8640CF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AAFF-63E9-B716-F0B4-5A421B6F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78F5-DBC8-F19E-6E62-03ABDDB2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415A-4F0B-C8CF-C284-4434E41B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1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CA7C-AF7F-722C-0677-35B502E6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4F742-594A-8699-E106-1534BDAE0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5E72-CEDE-87BB-346E-53BE87C2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84101-2E16-46E2-D0D8-D9B99462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4E31-5B6F-ECE0-11DC-116E96F0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3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5529D-9E72-D2F7-A0E9-EA430352C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02FC-0A94-BB79-FB03-15081E23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869C-56C5-CA56-D58B-58C8D81F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1AFD-417D-15EA-6FDA-8B136353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9FEE-8138-3F6E-7BD2-822811F4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1174-5EEA-4BAA-D9AE-1DE9BC13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7B93-D96D-960D-508D-46435371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BCE9-3622-0AE9-F31E-F91B3C6F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547F-61F2-F553-0694-00C886AF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18E0-C2F8-F884-3068-6F3DBF9D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0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5279-A6E1-BFDC-96CC-9376D645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C59B2-D547-4B2F-2464-78FE62C4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C4DB-F92A-2B8C-CE00-A7DE74B7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06BC-45C9-2CF9-98E8-04AAEFF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A7FE-2709-CFF8-4D16-7BE4E14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2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F7FF-A3AB-4B9B-002F-DED4078B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ADE4-9D2C-EA16-2C4C-129D6E225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260C9-8AC3-AE01-78FC-D3885A9F9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0DF75-A3EC-6814-B300-FDBB5500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8D51-173D-DA10-804A-3ED1DABD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84BF5-A5B3-73AD-9E3E-2C8C89E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8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4AE3-65C2-CCE4-551A-FE2BAB98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6AFD-8FA0-7B8B-356F-FE9FCD94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63218-527E-CB64-82FF-F70C9320B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91156-4D00-9484-A5C1-40BDFC624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6F65E-ADD6-94F4-3AEB-21F3216C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E70C5-8D85-49DC-57C2-3BE92833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F807D-B160-C647-A377-F3D1F05F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27CA7-BAD9-E7C2-033D-E0CBF652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4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82D6-151B-2D6A-6D88-CDEA4BB1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C382E-7117-63FE-0E41-17BB40FB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79021-FF9F-53C0-C8FE-549F509A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4F4D9-AE59-E213-51BF-E3C0A7CA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5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703C-D475-4164-7C64-84267771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BC3CB-FD5C-2089-079C-6BF72FE3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4F420-F33C-6B9D-7B1D-44AFF950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9DDD-15A9-C503-1199-3E8F28E5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04D3-A52D-5020-DAA5-1D1A71C9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67B5-5D59-EC78-E1FE-943B85E8E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98EAB-A19A-6ACB-8E3A-54E9F0D5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00D23-4FBF-70E6-96C6-6BD4EFBE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86751-B91B-CD21-0E3D-F1EFDADE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03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07DC-1DD8-E078-400B-442873D3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D255F-EF19-DC60-ACD8-EF2EB973F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6C85A-CABC-6667-1B6F-759262D3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19088-CB7D-F9FB-8A5B-C8513F36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ED02-7716-0321-1E82-F415102A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47E52-7084-D244-7806-BA96C86A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9614C-FD93-C16A-584D-5EB8049D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15DD-7445-DC48-3002-01D4464BA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1419-A83D-8628-5BB2-064BAAFFF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7BE30-8EFB-4730-A70D-D7F0E046128E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31E5-D1A7-C46A-A6AF-B8C9385E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8F3B-FF23-4C73-D738-E7426D81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F2FF-DCD7-43BC-B704-EC8D137E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accent1">
                <a:lumMod val="75000"/>
              </a:schemeClr>
            </a:gs>
            <a:gs pos="36000">
              <a:srgbClr val="BDCEEA"/>
            </a:gs>
            <a:gs pos="33596">
              <a:schemeClr val="accent1">
                <a:lumMod val="40000"/>
                <a:lumOff val="60000"/>
              </a:schemeClr>
            </a:gs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C57D6D-F56D-62D7-2152-C9C2825BE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" y="122466"/>
            <a:ext cx="8622890" cy="6613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D400C-DF29-C762-DB3A-5AADC8881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250" y1="57813" x2="50781" y2="54375"/>
                        <a14:foregroundMark x1="49844" y1="50938" x2="55313" y2="56875"/>
                        <a14:foregroundMark x1="55313" y1="56875" x2="55313" y2="57031"/>
                        <a14:foregroundMark x1="47969" y1="50938" x2="51406" y2="57969"/>
                        <a14:foregroundMark x1="23281" y1="32656" x2="23281" y2="32656"/>
                        <a14:foregroundMark x1="24375" y1="36875" x2="24375" y2="36875"/>
                        <a14:foregroundMark x1="21250" y1="41563" x2="21250" y2="41563"/>
                        <a14:foregroundMark x1="21250" y1="46563" x2="21250" y2="46563"/>
                        <a14:foregroundMark x1="21250" y1="52344" x2="21250" y2="52344"/>
                        <a14:foregroundMark x1="22031" y1="56719" x2="22031" y2="56719"/>
                        <a14:foregroundMark x1="24688" y1="61875" x2="24688" y2="61875"/>
                        <a14:foregroundMark x1="27656" y1="66719" x2="27656" y2="66719"/>
                        <a14:foregroundMark x1="30625" y1="70781" x2="30625" y2="70781"/>
                        <a14:foregroundMark x1="30625" y1="70781" x2="30625" y2="70781"/>
                        <a14:foregroundMark x1="35156" y1="73906" x2="35156" y2="73906"/>
                        <a14:foregroundMark x1="40469" y1="76719" x2="40469" y2="76719"/>
                        <a14:foregroundMark x1="49844" y1="78125" x2="49844" y2="78125"/>
                        <a14:foregroundMark x1="56094" y1="75469" x2="56094" y2="75469"/>
                        <a14:foregroundMark x1="76719" y1="33438" x2="76719" y2="33438"/>
                        <a14:foregroundMark x1="78594" y1="37188" x2="78594" y2="37188"/>
                        <a14:foregroundMark x1="78906" y1="41563" x2="78906" y2="41563"/>
                        <a14:foregroundMark x1="78906" y1="46563" x2="78906" y2="46563"/>
                        <a14:foregroundMark x1="78906" y1="51406" x2="78906" y2="51406"/>
                        <a14:foregroundMark x1="77656" y1="56719" x2="77656" y2="56719"/>
                        <a14:foregroundMark x1="75469" y1="62031" x2="75469" y2="62031"/>
                        <a14:foregroundMark x1="72813" y1="66563" x2="72813" y2="66563"/>
                        <a14:foregroundMark x1="69688" y1="70781" x2="69688" y2="70781"/>
                        <a14:foregroundMark x1="64844" y1="73906" x2="64844" y2="7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13" y="3648205"/>
            <a:ext cx="3087329" cy="3087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3120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accent1">
                <a:lumMod val="75000"/>
              </a:schemeClr>
            </a:gs>
            <a:gs pos="36000">
              <a:srgbClr val="BDCEEA"/>
            </a:gs>
            <a:gs pos="33596">
              <a:schemeClr val="accent1">
                <a:lumMod val="40000"/>
                <a:lumOff val="60000"/>
              </a:schemeClr>
            </a:gs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1D932-CA84-4520-EC1C-6FE0F7CAF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0" y="0"/>
            <a:ext cx="11029167" cy="6858000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2507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accent1">
                <a:lumMod val="75000"/>
              </a:schemeClr>
            </a:gs>
            <a:gs pos="36000">
              <a:srgbClr val="BDCEEA"/>
            </a:gs>
            <a:gs pos="33596">
              <a:schemeClr val="accent1">
                <a:lumMod val="40000"/>
                <a:lumOff val="60000"/>
              </a:schemeClr>
            </a:gs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D5718B-7B2C-3D0A-54C2-B0C91C57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5A01E2-4F78-523D-2C2D-588246F3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89257"/>
            <a:ext cx="319548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accent1">
                <a:lumMod val="75000"/>
              </a:schemeClr>
            </a:gs>
            <a:gs pos="36000">
              <a:srgbClr val="BDCEEA"/>
            </a:gs>
            <a:gs pos="33596">
              <a:schemeClr val="accent1">
                <a:lumMod val="40000"/>
                <a:lumOff val="60000"/>
              </a:schemeClr>
            </a:gs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B9C8CFD-C74E-1AB5-EE31-40BF57B4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5" y="153330"/>
            <a:ext cx="6608624" cy="6665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532EBC-4A6B-1D1F-3180-DEBD43C0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81" y="1539410"/>
            <a:ext cx="5309419" cy="53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5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accent1">
                <a:lumMod val="75000"/>
              </a:schemeClr>
            </a:gs>
            <a:gs pos="36000">
              <a:srgbClr val="BDCEEA"/>
            </a:gs>
            <a:gs pos="33596">
              <a:schemeClr val="accent1">
                <a:lumMod val="40000"/>
                <a:lumOff val="60000"/>
              </a:schemeClr>
            </a:gs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BD9-4047-EB1F-D711-108F5ED7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7" y="19874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solidFill>
                  <a:srgbClr val="00206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6419B5BC-BE06-CF7D-6573-B4D173A50395}"/>
              </a:ext>
            </a:extLst>
          </p:cNvPr>
          <p:cNvSpPr txBox="1"/>
          <p:nvPr/>
        </p:nvSpPr>
        <p:spPr>
          <a:xfrm>
            <a:off x="7777316" y="5534561"/>
            <a:ext cx="4414684" cy="70788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ANSHUL CHAUHAN</a:t>
            </a:r>
          </a:p>
        </p:txBody>
      </p:sp>
    </p:spTree>
    <p:extLst>
      <p:ext uri="{BB962C8B-B14F-4D97-AF65-F5344CB8AC3E}">
        <p14:creationId xmlns:p14="http://schemas.microsoft.com/office/powerpoint/2010/main" val="159596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chauhan</dc:creator>
  <cp:lastModifiedBy>anshul chauhan</cp:lastModifiedBy>
  <cp:revision>1</cp:revision>
  <dcterms:created xsi:type="dcterms:W3CDTF">2023-02-10T10:38:28Z</dcterms:created>
  <dcterms:modified xsi:type="dcterms:W3CDTF">2023-02-10T15:06:07Z</dcterms:modified>
</cp:coreProperties>
</file>