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95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0D477-8C20-F106-0619-4E7F46987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111E47-6AC7-6AD3-6E6B-EE9C5E99D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CE37C-4970-C42C-77E0-BDC15C586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37DB5-1340-4BDA-AB2B-7A8ECF761E93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9D463-0119-7159-A2E3-56328C2A0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3CA23-B100-091F-EE30-1328DBC5E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D3D2-71DD-4004-8672-86D458EE1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835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009E9-7175-87C4-1E28-F985AC700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20E50-60EC-EB31-3E85-F66A57890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B11A1-E11D-B223-59F3-30035CEED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37DB5-1340-4BDA-AB2B-7A8ECF761E93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78528-2A3E-7831-633F-4F8B5408D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C0441-72FB-FDFA-1763-C1BB32065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D3D2-71DD-4004-8672-86D458EE1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572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52B05C-0115-1FC0-2778-F50B0FB7C1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E02438-730B-ACE8-F807-1203368F8B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0ABCD-9A34-6B67-9AF0-663A83164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37DB5-1340-4BDA-AB2B-7A8ECF761E93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CBE95-50AF-2D48-688C-CAB2D1820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29418-38FB-BBE7-4B8C-FB24C0F96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D3D2-71DD-4004-8672-86D458EE1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103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D4833-3093-0F3E-7C1D-F2CEEC151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6305E-FBCF-3137-EAC8-0B5E42BE6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47D3D-07C0-1EB3-8E72-DE11D842B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37DB5-1340-4BDA-AB2B-7A8ECF761E93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D877A-D70F-A9D2-DE35-F58568589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0D53B-83E2-1661-233E-948E9C285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D3D2-71DD-4004-8672-86D458EE1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994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4E2ED-51DD-928F-5D88-D81E95A8D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68EF0-9D8D-06BB-4A69-9061EFA39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83DE-5A47-362F-DF67-3B420BA10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37DB5-1340-4BDA-AB2B-7A8ECF761E93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3AE03-57D8-8702-D16D-F8E1966EC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79419-6F39-0709-F365-53B4E07EE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D3D2-71DD-4004-8672-86D458EE1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498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AC788-0667-4EA1-2A86-3BEF9063C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572EC-C279-5076-9D46-0E226F858E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528862-F502-69EA-45DF-D5F4C99D9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1B185-EF19-55BF-6557-2D9081DF4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37DB5-1340-4BDA-AB2B-7A8ECF761E93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5F8B33-79B5-ACB2-AD15-732DF6054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195A6-E7D1-D8EB-4BA0-F503E8EC0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D3D2-71DD-4004-8672-86D458EE1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574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12945-B30A-2696-72C2-6CE94B1DD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62594-7C3D-05A9-3463-1FCEC3979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80AE70-A4A8-9809-CC71-1FD9CAC4F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4CBCBD-B991-FBCA-4E82-AE52721AFC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8B90CE-6DF4-C70C-A5BB-FCEAA2049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0ADED0-3131-DC6F-5572-61CB3E16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37DB5-1340-4BDA-AB2B-7A8ECF761E93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32A2D1-D35E-B11C-E8A5-507D74927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1A7F4-007A-115D-C538-12ABFF6BF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D3D2-71DD-4004-8672-86D458EE1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558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B0A20-740A-C4D8-F9DB-AD0DD3772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2A888D-C1D6-301D-A642-D48E4CB11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37DB5-1340-4BDA-AB2B-7A8ECF761E93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A7E756-9A73-5AA7-EB5C-5E06F9D6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6DB1BD-EAD4-9681-42FB-3C4BCBA9D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D3D2-71DD-4004-8672-86D458EE1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01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9D2283-897E-2D30-5B2C-6BCDD3651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37DB5-1340-4BDA-AB2B-7A8ECF761E93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AE9148-5EAA-D66E-A52F-826DCAA66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0FE29-BFA0-B042-880A-34B4BBA0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D3D2-71DD-4004-8672-86D458EE1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456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DF0B1-8BB0-F447-3C09-EFE28C935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4929B-7883-86DA-979A-8BB93FD81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C09B10-E995-B67D-C012-976F66B15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10EA4-1256-6D5A-6551-516C42112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37DB5-1340-4BDA-AB2B-7A8ECF761E93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DD908-DE58-D137-119C-FB873E6CD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1832A3-58FE-8D8F-FA36-73F726F6A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D3D2-71DD-4004-8672-86D458EE1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357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8885-B1D8-ACC1-E48E-5F1475507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CD79F0-C621-519D-389D-213BE0F478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4AD591-B042-83A2-B810-ECDD447AF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DADD8-4CD3-93AA-C019-B64F2556A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37DB5-1340-4BDA-AB2B-7A8ECF761E93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C38030-B994-E888-E804-D25BCAA58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A94B8A-D70E-2865-F62D-06939A615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D3D2-71DD-4004-8672-86D458EE1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433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29000">
              <a:schemeClr val="accent1">
                <a:lumMod val="40000"/>
                <a:lumOff val="60000"/>
              </a:schemeClr>
            </a:gs>
            <a:gs pos="59000">
              <a:schemeClr val="accent1">
                <a:lumMod val="7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36F89-3B82-B3BE-BE9A-9F6B573CF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C19D0-E894-2DFA-BF93-E0268EDBD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B1041-8021-9D36-EBA2-E161200E65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37DB5-1340-4BDA-AB2B-7A8ECF761E93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1657D-50CA-489C-AC9C-4BD4FBD3EA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609CC-307C-B5F6-0934-341D28875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2D3D2-71DD-4004-8672-86D458EE1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27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13" Type="http://schemas.openxmlformats.org/officeDocument/2006/relationships/image" Target="../media/image12.gif"/><Relationship Id="rId18" Type="http://schemas.openxmlformats.org/officeDocument/2006/relationships/image" Target="../media/image17.gif"/><Relationship Id="rId26" Type="http://schemas.openxmlformats.org/officeDocument/2006/relationships/image" Target="../media/image25.gif"/><Relationship Id="rId3" Type="http://schemas.openxmlformats.org/officeDocument/2006/relationships/image" Target="../media/image2.gif"/><Relationship Id="rId21" Type="http://schemas.openxmlformats.org/officeDocument/2006/relationships/image" Target="../media/image20.gif"/><Relationship Id="rId7" Type="http://schemas.openxmlformats.org/officeDocument/2006/relationships/image" Target="../media/image6.gif"/><Relationship Id="rId12" Type="http://schemas.openxmlformats.org/officeDocument/2006/relationships/image" Target="../media/image11.gif"/><Relationship Id="rId17" Type="http://schemas.openxmlformats.org/officeDocument/2006/relationships/image" Target="../media/image16.gif"/><Relationship Id="rId25" Type="http://schemas.openxmlformats.org/officeDocument/2006/relationships/image" Target="../media/image24.gif"/><Relationship Id="rId2" Type="http://schemas.openxmlformats.org/officeDocument/2006/relationships/image" Target="../media/image1.png"/><Relationship Id="rId16" Type="http://schemas.openxmlformats.org/officeDocument/2006/relationships/image" Target="../media/image15.gif"/><Relationship Id="rId20" Type="http://schemas.openxmlformats.org/officeDocument/2006/relationships/image" Target="../media/image19.gif"/><Relationship Id="rId29" Type="http://schemas.openxmlformats.org/officeDocument/2006/relationships/image" Target="../media/image28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gif"/><Relationship Id="rId11" Type="http://schemas.openxmlformats.org/officeDocument/2006/relationships/image" Target="../media/image10.gif"/><Relationship Id="rId24" Type="http://schemas.openxmlformats.org/officeDocument/2006/relationships/image" Target="../media/image23.gif"/><Relationship Id="rId32" Type="http://schemas.openxmlformats.org/officeDocument/2006/relationships/image" Target="../media/image31.gif"/><Relationship Id="rId5" Type="http://schemas.openxmlformats.org/officeDocument/2006/relationships/image" Target="../media/image4.gif"/><Relationship Id="rId15" Type="http://schemas.openxmlformats.org/officeDocument/2006/relationships/image" Target="../media/image14.gif"/><Relationship Id="rId23" Type="http://schemas.openxmlformats.org/officeDocument/2006/relationships/image" Target="../media/image22.gif"/><Relationship Id="rId28" Type="http://schemas.openxmlformats.org/officeDocument/2006/relationships/image" Target="../media/image27.gif"/><Relationship Id="rId10" Type="http://schemas.openxmlformats.org/officeDocument/2006/relationships/image" Target="../media/image9.gif"/><Relationship Id="rId19" Type="http://schemas.openxmlformats.org/officeDocument/2006/relationships/image" Target="../media/image18.gif"/><Relationship Id="rId31" Type="http://schemas.openxmlformats.org/officeDocument/2006/relationships/image" Target="../media/image30.gif"/><Relationship Id="rId4" Type="http://schemas.openxmlformats.org/officeDocument/2006/relationships/image" Target="../media/image3.gif"/><Relationship Id="rId9" Type="http://schemas.openxmlformats.org/officeDocument/2006/relationships/image" Target="../media/image8.gif"/><Relationship Id="rId14" Type="http://schemas.openxmlformats.org/officeDocument/2006/relationships/image" Target="../media/image13.gif"/><Relationship Id="rId22" Type="http://schemas.openxmlformats.org/officeDocument/2006/relationships/image" Target="../media/image21.gif"/><Relationship Id="rId27" Type="http://schemas.openxmlformats.org/officeDocument/2006/relationships/image" Target="../media/image26.gif"/><Relationship Id="rId30" Type="http://schemas.openxmlformats.org/officeDocument/2006/relationships/image" Target="../media/image29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rgbClr val="00B0F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BA - National Basketball Association Teams, Scores, Stats, News,  Standings, Rumors - ESPN">
            <a:extLst>
              <a:ext uri="{FF2B5EF4-FFF2-40B4-BE49-F238E27FC236}">
                <a16:creationId xmlns:a16="http://schemas.microsoft.com/office/drawing/2014/main" id="{A22BB3E5-EBEE-2FEB-25A3-F1C77EDB8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586" y="1251155"/>
            <a:ext cx="4556673" cy="4556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8" descr="NBA Highest-Paid Players: LeBron James' Career Earnings Will Hit $1 Billion  In 2021">
            <a:extLst>
              <a:ext uri="{FF2B5EF4-FFF2-40B4-BE49-F238E27FC236}">
                <a16:creationId xmlns:a16="http://schemas.microsoft.com/office/drawing/2014/main" id="{02EE50AE-2F96-826D-8B83-0A2F9B64D9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C8DC5AC9-E252-1385-87B9-93404A84A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051" y="1251155"/>
            <a:ext cx="14287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2E4668C6-CDD2-EE34-03AF-79C5B8B9D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051" y="2405217"/>
            <a:ext cx="14287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52BCB9E0-C858-3D93-D422-5AC132680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7135" y="3512574"/>
            <a:ext cx="14287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8F15AC29-255B-9A98-13F4-8415A0C7D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6296" y="5773993"/>
            <a:ext cx="14287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1056AB43-2E10-5AAD-F0B6-C20BF6515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025" y="216312"/>
            <a:ext cx="14287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27A304AE-55B9-8DC3-D2D0-80CBD6FF0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731" y="229829"/>
            <a:ext cx="14287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C0BFE940-E862-F863-220E-12B4263AD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2368" y="4379656"/>
            <a:ext cx="14287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D2088D10-78F0-5A1C-7DDD-DA749759A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217" y="2881467"/>
            <a:ext cx="14287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764EEF77-71E4-8220-86FB-2AAE28880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99" y="1317523"/>
            <a:ext cx="14287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>
            <a:extLst>
              <a:ext uri="{FF2B5EF4-FFF2-40B4-BE49-F238E27FC236}">
                <a16:creationId xmlns:a16="http://schemas.microsoft.com/office/drawing/2014/main" id="{6EB3A985-C59D-CC7C-B6A3-EBBF5D504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37" y="2881467"/>
            <a:ext cx="14287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65ACB37F-8BC5-4FB7-83AA-670109A97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2466" y="5773993"/>
            <a:ext cx="14287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>
            <a:extLst>
              <a:ext uri="{FF2B5EF4-FFF2-40B4-BE49-F238E27FC236}">
                <a16:creationId xmlns:a16="http://schemas.microsoft.com/office/drawing/2014/main" id="{B7F28BBF-FAD8-B519-5580-481C4C7B2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051" y="180052"/>
            <a:ext cx="14287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>
            <a:extLst>
              <a:ext uri="{FF2B5EF4-FFF2-40B4-BE49-F238E27FC236}">
                <a16:creationId xmlns:a16="http://schemas.microsoft.com/office/drawing/2014/main" id="{8369ADB6-81B6-8385-60B3-E13E7E524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739" y="229829"/>
            <a:ext cx="14287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>
            <a:extLst>
              <a:ext uri="{FF2B5EF4-FFF2-40B4-BE49-F238E27FC236}">
                <a16:creationId xmlns:a16="http://schemas.microsoft.com/office/drawing/2014/main" id="{A4638AA9-6A62-96DE-1D1B-35BC01854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098" y="5773993"/>
            <a:ext cx="14287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>
            <a:extLst>
              <a:ext uri="{FF2B5EF4-FFF2-40B4-BE49-F238E27FC236}">
                <a16:creationId xmlns:a16="http://schemas.microsoft.com/office/drawing/2014/main" id="{E4D16055-C636-F115-E451-336C0C055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796" y="5773993"/>
            <a:ext cx="14287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>
            <a:extLst>
              <a:ext uri="{FF2B5EF4-FFF2-40B4-BE49-F238E27FC236}">
                <a16:creationId xmlns:a16="http://schemas.microsoft.com/office/drawing/2014/main" id="{BD059F0C-7CDD-A7E2-9941-973F7F18F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315" y="5773993"/>
            <a:ext cx="14287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>
            <a:extLst>
              <a:ext uri="{FF2B5EF4-FFF2-40B4-BE49-F238E27FC236}">
                <a16:creationId xmlns:a16="http://schemas.microsoft.com/office/drawing/2014/main" id="{206BC84C-1058-468B-17FA-68CBAB22C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645" y="5773993"/>
            <a:ext cx="14287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>
            <a:extLst>
              <a:ext uri="{FF2B5EF4-FFF2-40B4-BE49-F238E27FC236}">
                <a16:creationId xmlns:a16="http://schemas.microsoft.com/office/drawing/2014/main" id="{4D4CEE92-A22B-C2A2-413E-03D5284BD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7" y="5729136"/>
            <a:ext cx="14287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>
            <a:extLst>
              <a:ext uri="{FF2B5EF4-FFF2-40B4-BE49-F238E27FC236}">
                <a16:creationId xmlns:a16="http://schemas.microsoft.com/office/drawing/2014/main" id="{A2F2A614-781E-BDED-A960-2BD8CE9A9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82" y="3506435"/>
            <a:ext cx="14287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4" name="Picture 50">
            <a:extLst>
              <a:ext uri="{FF2B5EF4-FFF2-40B4-BE49-F238E27FC236}">
                <a16:creationId xmlns:a16="http://schemas.microsoft.com/office/drawing/2014/main" id="{BC6DDEAA-C91D-4997-3759-730C04D76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1" y="2405217"/>
            <a:ext cx="14287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52">
            <a:extLst>
              <a:ext uri="{FF2B5EF4-FFF2-40B4-BE49-F238E27FC236}">
                <a16:creationId xmlns:a16="http://schemas.microsoft.com/office/drawing/2014/main" id="{300E4A99-9F7C-192B-8C4B-4BAC00765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497" y="1649205"/>
            <a:ext cx="14287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8" name="Picture 54">
            <a:extLst>
              <a:ext uri="{FF2B5EF4-FFF2-40B4-BE49-F238E27FC236}">
                <a16:creationId xmlns:a16="http://schemas.microsoft.com/office/drawing/2014/main" id="{011672BE-A22C-5F5D-0FE5-1476DE77C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950" y="1660267"/>
            <a:ext cx="14287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0" name="Picture 56">
            <a:extLst>
              <a:ext uri="{FF2B5EF4-FFF2-40B4-BE49-F238E27FC236}">
                <a16:creationId xmlns:a16="http://schemas.microsoft.com/office/drawing/2014/main" id="{49A46F3E-98BC-CD7F-6170-B7BA624EC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950" y="2905433"/>
            <a:ext cx="14287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2" name="Picture 58">
            <a:extLst>
              <a:ext uri="{FF2B5EF4-FFF2-40B4-BE49-F238E27FC236}">
                <a16:creationId xmlns:a16="http://schemas.microsoft.com/office/drawing/2014/main" id="{8638CFA6-2313-9AAE-646C-8B656C2C7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41" y="196040"/>
            <a:ext cx="14287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4" name="Picture 60">
            <a:extLst>
              <a:ext uri="{FF2B5EF4-FFF2-40B4-BE49-F238E27FC236}">
                <a16:creationId xmlns:a16="http://schemas.microsoft.com/office/drawing/2014/main" id="{DFB01352-186F-FEDC-5BA1-5F853BFDF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1" y="4627918"/>
            <a:ext cx="14287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6" name="Picture 62">
            <a:extLst>
              <a:ext uri="{FF2B5EF4-FFF2-40B4-BE49-F238E27FC236}">
                <a16:creationId xmlns:a16="http://schemas.microsoft.com/office/drawing/2014/main" id="{256D9956-79B8-C2B7-6448-5AE54568D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1883" y="4619931"/>
            <a:ext cx="14287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8" name="Picture 64">
            <a:extLst>
              <a:ext uri="{FF2B5EF4-FFF2-40B4-BE49-F238E27FC236}">
                <a16:creationId xmlns:a16="http://schemas.microsoft.com/office/drawing/2014/main" id="{8B9C0DB4-7A68-7FF6-B8F0-D2061F754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554" y="216312"/>
            <a:ext cx="14287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0" name="Picture 66">
            <a:extLst>
              <a:ext uri="{FF2B5EF4-FFF2-40B4-BE49-F238E27FC236}">
                <a16:creationId xmlns:a16="http://schemas.microsoft.com/office/drawing/2014/main" id="{2631B126-F054-6C86-F0F6-C16048B29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057" y="243194"/>
            <a:ext cx="14287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2" name="Picture 68">
            <a:extLst>
              <a:ext uri="{FF2B5EF4-FFF2-40B4-BE49-F238E27FC236}">
                <a16:creationId xmlns:a16="http://schemas.microsoft.com/office/drawing/2014/main" id="{31A9CA86-EBA6-5E3A-3FDB-9D355DD8D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839" y="4156745"/>
            <a:ext cx="14287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4" name="Picture 70">
            <a:extLst>
              <a:ext uri="{FF2B5EF4-FFF2-40B4-BE49-F238E27FC236}">
                <a16:creationId xmlns:a16="http://schemas.microsoft.com/office/drawing/2014/main" id="{4F347712-72A8-5DFB-B495-F4511C98E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833" y="2893143"/>
            <a:ext cx="14287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640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822F42-89C4-5F4F-A7C8-B1034EFDB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91" y="188396"/>
            <a:ext cx="11703737" cy="660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219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595FCB-3CA7-A8B3-598F-67E75DD63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68" y="76633"/>
            <a:ext cx="11900383" cy="663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758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anshul chauhan</dc:creator>
  <cp:lastModifiedBy>anshul chauhan</cp:lastModifiedBy>
  <cp:revision>1</cp:revision>
  <dcterms:created xsi:type="dcterms:W3CDTF">2023-02-11T16:30:44Z</dcterms:created>
  <dcterms:modified xsi:type="dcterms:W3CDTF">2023-02-11T17:03:40Z</dcterms:modified>
</cp:coreProperties>
</file>