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735F5E8-7CED-2F1D-2719-88261EBC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3" y="-139961"/>
            <a:ext cx="7930292" cy="6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2925-1C67-8CF9-7B43-79E23D0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What is Node.js ?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Bahnschrif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CEAD-E89F-AE13-5BAE-5C926036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powerful, open-source, cross-platform JavaScript runtime environment that allows developers to run JavaScript code outside of a web browser.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 enables server-side scripting and is commonly used to build scalable network applications, particularly web servers.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of the key features of Node.js is its event-driven, non-blocking I/O model, which allows it to handle many concurrent connections efficiently. This makes it well-suited for building applications that require high throughput and real-time data exchange.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967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2925-1C67-8CF9-7B43-79E23D0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What Can Node.js Do?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Bahnschrif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CEAD-E89F-AE13-5BAE-5C926036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Node.js can generate dynamic page content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Node.js can create, open, read, write, delete, and close files on the server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Node.js can collect form data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Node.js can add, delete, modify data in your database</a:t>
            </a:r>
          </a:p>
        </p:txBody>
      </p:sp>
    </p:spTree>
    <p:extLst>
      <p:ext uri="{BB962C8B-B14F-4D97-AF65-F5344CB8AC3E}">
        <p14:creationId xmlns:p14="http://schemas.microsoft.com/office/powerpoint/2010/main" val="29874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2925-1C67-8CF9-7B43-79E23D0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Key Features of Node.js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Bahnschrift Condensed" panose="020B0502040204020203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45956-924B-2985-BF5E-F250F94E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49" y="1519238"/>
            <a:ext cx="8778551" cy="44430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7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7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</Template>
  <TotalTime>196</TotalTime>
  <Words>158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Bahnschrift Condensed</vt:lpstr>
      <vt:lpstr>Calibri</vt:lpstr>
      <vt:lpstr>Tw Cen MT</vt:lpstr>
      <vt:lpstr>ShapesVTI</vt:lpstr>
      <vt:lpstr>PowerPoint Presentation</vt:lpstr>
      <vt:lpstr>What is Node.js ?</vt:lpstr>
      <vt:lpstr>What Can Node.js Do?</vt:lpstr>
      <vt:lpstr>Key Features of Node.js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Anshumaan khare</dc:creator>
  <cp:lastModifiedBy>Anshumaan khare</cp:lastModifiedBy>
  <cp:revision>1</cp:revision>
  <dcterms:created xsi:type="dcterms:W3CDTF">2024-04-29T06:49:22Z</dcterms:created>
  <dcterms:modified xsi:type="dcterms:W3CDTF">2024-04-29T10:05:30Z</dcterms:modified>
</cp:coreProperties>
</file>