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60" r:id="rId5"/>
    <p:sldId id="276"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91" d="100"/>
          <a:sy n="91" d="100"/>
        </p:scale>
        <p:origin x="-126" y="-3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BCF48A18-3433-4F58-B9D1-6C7463ED7981}" type="datetimeFigureOut">
              <a:rPr lang="en-US" smtClean="0"/>
              <a:pPr/>
              <a:t>4/13/2022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63B569F8-C70C-445F-89D8-6BD8FD98DDBA}"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0026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130135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34494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48A18-3433-4F58-B9D1-6C7463ED7981}"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419123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48A18-3433-4F58-B9D1-6C7463ED7981}"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69F8-C70C-445F-89D8-6BD8FD98DDB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5411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48A18-3433-4F58-B9D1-6C7463ED7981}"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94617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48A18-3433-4F58-B9D1-6C7463ED7981}"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3177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48A18-3433-4F58-B9D1-6C7463ED7981}"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270345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48A18-3433-4F58-B9D1-6C7463ED7981}"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264873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48A18-3433-4F58-B9D1-6C7463ED7981}"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416578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48A18-3433-4F58-B9D1-6C7463ED7981}"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4302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CF48A18-3433-4F58-B9D1-6C7463ED7981}" type="datetimeFigureOut">
              <a:rPr lang="en-US" smtClean="0"/>
              <a:pPr/>
              <a:t>4/13/2022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3B569F8-C70C-445F-89D8-6BD8FD98DDBA}" type="slidenum">
              <a:rPr lang="en-US" smtClean="0"/>
              <a:pPr/>
              <a:t>‹#›</a:t>
            </a:fld>
            <a:endParaRPr lang="en-US"/>
          </a:p>
        </p:txBody>
      </p:sp>
    </p:spTree>
    <p:extLst>
      <p:ext uri="{BB962C8B-B14F-4D97-AF65-F5344CB8AC3E}">
        <p14:creationId xmlns:p14="http://schemas.microsoft.com/office/powerpoint/2010/main" xmlns="" val="233166925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2A413-B47C-4413-9DF8-7DD5AF9A562C}"/>
              </a:ext>
            </a:extLst>
          </p:cNvPr>
          <p:cNvSpPr>
            <a:spLocks noGrp="1"/>
          </p:cNvSpPr>
          <p:nvPr>
            <p:ph type="ctrTitle"/>
          </p:nvPr>
        </p:nvSpPr>
        <p:spPr>
          <a:xfrm>
            <a:off x="1524000" y="665825"/>
            <a:ext cx="9144000" cy="1278385"/>
          </a:xfrm>
        </p:spPr>
        <p:txBody>
          <a:bodyPr>
            <a:normAutofit fontScale="90000"/>
          </a:bodyPr>
          <a:lstStyle/>
          <a:p>
            <a:r>
              <a:rPr lang="en-US" sz="4800">
                <a:latin typeface="+mn-lt"/>
              </a:rPr>
              <a:t/>
            </a:r>
            <a:br>
              <a:rPr lang="en-US" sz="4800">
                <a:latin typeface="+mn-lt"/>
              </a:rPr>
            </a:br>
            <a:r>
              <a:rPr lang="en-US" sz="4800">
                <a:latin typeface="Calibri" panose="020F0502020204030204" pitchFamily="34" charset="0"/>
                <a:cs typeface="Calibri" panose="020F0502020204030204" pitchFamily="34" charset="0"/>
              </a:rPr>
              <a:t>STORE MANAGEMENT SYSTEM</a:t>
            </a:r>
          </a:p>
        </p:txBody>
      </p:sp>
      <p:sp>
        <p:nvSpPr>
          <p:cNvPr id="3" name="Subtitle 2">
            <a:extLst>
              <a:ext uri="{FF2B5EF4-FFF2-40B4-BE49-F238E27FC236}">
                <a16:creationId xmlns:a16="http://schemas.microsoft.com/office/drawing/2014/main" xmlns="" id="{E8A6E6A5-FB2C-4FDD-8852-60DE1F5DA9D2}"/>
              </a:ext>
            </a:extLst>
          </p:cNvPr>
          <p:cNvSpPr>
            <a:spLocks noGrp="1"/>
          </p:cNvSpPr>
          <p:nvPr>
            <p:ph type="subTitle" idx="1"/>
          </p:nvPr>
        </p:nvSpPr>
        <p:spPr>
          <a:xfrm>
            <a:off x="1524000" y="2379216"/>
            <a:ext cx="9144000" cy="2441360"/>
          </a:xfrm>
        </p:spPr>
        <p:txBody>
          <a:bodyPr>
            <a:normAutofit fontScale="47500" lnSpcReduction="20000"/>
          </a:bodyPr>
          <a:lstStyle/>
          <a:p>
            <a:endParaRPr lang="en-US"/>
          </a:p>
          <a:p>
            <a:r>
              <a:rPr lang="en-US" sz="5100"/>
              <a:t>Submitted By:</a:t>
            </a:r>
          </a:p>
          <a:p>
            <a:r>
              <a:rPr lang="en-US" sz="5100"/>
              <a:t>Group  No. 19</a:t>
            </a:r>
          </a:p>
          <a:p>
            <a:endParaRPr lang="en-US" sz="5100"/>
          </a:p>
          <a:p>
            <a:r>
              <a:rPr lang="en-US" sz="5100"/>
              <a:t>Anshumala Jaiswal(219029)</a:t>
            </a:r>
          </a:p>
          <a:p>
            <a:r>
              <a:rPr lang="en-US" sz="5100"/>
              <a:t>Arti Rathore(219031)</a:t>
            </a:r>
          </a:p>
        </p:txBody>
      </p:sp>
    </p:spTree>
    <p:extLst>
      <p:ext uri="{BB962C8B-B14F-4D97-AF65-F5344CB8AC3E}">
        <p14:creationId xmlns:p14="http://schemas.microsoft.com/office/powerpoint/2010/main" xmlns="" val="164123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F2C6EFC-27E3-4E4A-B010-7BB5FFC9662C}"/>
              </a:ext>
            </a:extLst>
          </p:cNvPr>
          <p:cNvPicPr>
            <a:picLocks noChangeAspect="1"/>
          </p:cNvPicPr>
          <p:nvPr/>
        </p:nvPicPr>
        <p:blipFill>
          <a:blip r:embed="rId2"/>
          <a:stretch>
            <a:fillRect/>
          </a:stretch>
        </p:blipFill>
        <p:spPr>
          <a:xfrm>
            <a:off x="167678" y="1272684"/>
            <a:ext cx="5300967" cy="3334827"/>
          </a:xfrm>
          <a:prstGeom prst="rect">
            <a:avLst/>
          </a:prstGeom>
        </p:spPr>
      </p:pic>
      <p:pic>
        <p:nvPicPr>
          <p:cNvPr id="3" name="Picture 2">
            <a:extLst>
              <a:ext uri="{FF2B5EF4-FFF2-40B4-BE49-F238E27FC236}">
                <a16:creationId xmlns:a16="http://schemas.microsoft.com/office/drawing/2014/main" xmlns="" id="{81B4BA56-DE3C-4BF7-BBA4-8F8C7C33BC37}"/>
              </a:ext>
            </a:extLst>
          </p:cNvPr>
          <p:cNvPicPr>
            <a:picLocks noChangeAspect="1"/>
          </p:cNvPicPr>
          <p:nvPr/>
        </p:nvPicPr>
        <p:blipFill>
          <a:blip r:embed="rId3"/>
          <a:stretch>
            <a:fillRect/>
          </a:stretch>
        </p:blipFill>
        <p:spPr>
          <a:xfrm>
            <a:off x="5982070" y="1265391"/>
            <a:ext cx="5943600" cy="3262221"/>
          </a:xfrm>
          <a:prstGeom prst="rect">
            <a:avLst/>
          </a:prstGeom>
        </p:spPr>
      </p:pic>
    </p:spTree>
    <p:extLst>
      <p:ext uri="{BB962C8B-B14F-4D97-AF65-F5344CB8AC3E}">
        <p14:creationId xmlns:p14="http://schemas.microsoft.com/office/powerpoint/2010/main" xmlns="" val="75802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7283DC2-541D-4D7B-A82F-54632B040137}"/>
              </a:ext>
            </a:extLst>
          </p:cNvPr>
          <p:cNvPicPr>
            <a:picLocks noChangeAspect="1"/>
          </p:cNvPicPr>
          <p:nvPr/>
        </p:nvPicPr>
        <p:blipFill>
          <a:blip r:embed="rId2"/>
          <a:stretch>
            <a:fillRect/>
          </a:stretch>
        </p:blipFill>
        <p:spPr>
          <a:xfrm>
            <a:off x="2582662" y="1078643"/>
            <a:ext cx="6064188" cy="3413458"/>
          </a:xfrm>
          <a:prstGeom prst="rect">
            <a:avLst/>
          </a:prstGeom>
        </p:spPr>
      </p:pic>
    </p:spTree>
    <p:extLst>
      <p:ext uri="{BB962C8B-B14F-4D97-AF65-F5344CB8AC3E}">
        <p14:creationId xmlns:p14="http://schemas.microsoft.com/office/powerpoint/2010/main" xmlns="" val="228759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494178F-60B4-4CB9-ACC5-F9034FE9AE19}"/>
              </a:ext>
            </a:extLst>
          </p:cNvPr>
          <p:cNvPicPr>
            <a:picLocks noChangeAspect="1"/>
          </p:cNvPicPr>
          <p:nvPr/>
        </p:nvPicPr>
        <p:blipFill>
          <a:blip r:embed="rId2"/>
          <a:stretch>
            <a:fillRect/>
          </a:stretch>
        </p:blipFill>
        <p:spPr>
          <a:xfrm>
            <a:off x="230080" y="812313"/>
            <a:ext cx="5717959" cy="3617644"/>
          </a:xfrm>
          <a:prstGeom prst="rect">
            <a:avLst/>
          </a:prstGeom>
        </p:spPr>
      </p:pic>
      <p:pic>
        <p:nvPicPr>
          <p:cNvPr id="8" name="Picture 7">
            <a:extLst>
              <a:ext uri="{FF2B5EF4-FFF2-40B4-BE49-F238E27FC236}">
                <a16:creationId xmlns:a16="http://schemas.microsoft.com/office/drawing/2014/main" xmlns="" id="{A0AA393C-77D4-45D6-B346-C46C97740E74}"/>
              </a:ext>
            </a:extLst>
          </p:cNvPr>
          <p:cNvPicPr>
            <a:picLocks noChangeAspect="1"/>
          </p:cNvPicPr>
          <p:nvPr/>
        </p:nvPicPr>
        <p:blipFill>
          <a:blip r:embed="rId3"/>
          <a:stretch>
            <a:fillRect/>
          </a:stretch>
        </p:blipFill>
        <p:spPr>
          <a:xfrm>
            <a:off x="6096000" y="812313"/>
            <a:ext cx="5943600" cy="3617644"/>
          </a:xfrm>
          <a:prstGeom prst="rect">
            <a:avLst/>
          </a:prstGeom>
        </p:spPr>
      </p:pic>
    </p:spTree>
    <p:extLst>
      <p:ext uri="{BB962C8B-B14F-4D97-AF65-F5344CB8AC3E}">
        <p14:creationId xmlns:p14="http://schemas.microsoft.com/office/powerpoint/2010/main" xmlns="" val="381652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2235383-430C-4BCD-A217-5AC11A604480}"/>
              </a:ext>
            </a:extLst>
          </p:cNvPr>
          <p:cNvPicPr>
            <a:picLocks noChangeAspect="1"/>
          </p:cNvPicPr>
          <p:nvPr/>
        </p:nvPicPr>
        <p:blipFill>
          <a:blip r:embed="rId2"/>
          <a:stretch>
            <a:fillRect/>
          </a:stretch>
        </p:blipFill>
        <p:spPr>
          <a:xfrm>
            <a:off x="443144" y="1080229"/>
            <a:ext cx="5203054" cy="3411872"/>
          </a:xfrm>
          <a:prstGeom prst="rect">
            <a:avLst/>
          </a:prstGeom>
        </p:spPr>
      </p:pic>
      <p:pic>
        <p:nvPicPr>
          <p:cNvPr id="3" name="Picture 2">
            <a:extLst>
              <a:ext uri="{FF2B5EF4-FFF2-40B4-BE49-F238E27FC236}">
                <a16:creationId xmlns:a16="http://schemas.microsoft.com/office/drawing/2014/main" xmlns="" id="{55E35433-1EB5-49B0-8E7F-961562C5E716}"/>
              </a:ext>
            </a:extLst>
          </p:cNvPr>
          <p:cNvPicPr>
            <a:picLocks noChangeAspect="1"/>
          </p:cNvPicPr>
          <p:nvPr/>
        </p:nvPicPr>
        <p:blipFill>
          <a:blip r:embed="rId3"/>
          <a:stretch>
            <a:fillRect/>
          </a:stretch>
        </p:blipFill>
        <p:spPr>
          <a:xfrm>
            <a:off x="5894033" y="1086579"/>
            <a:ext cx="5943600" cy="3405522"/>
          </a:xfrm>
          <a:prstGeom prst="rect">
            <a:avLst/>
          </a:prstGeom>
        </p:spPr>
      </p:pic>
    </p:spTree>
    <p:extLst>
      <p:ext uri="{BB962C8B-B14F-4D97-AF65-F5344CB8AC3E}">
        <p14:creationId xmlns:p14="http://schemas.microsoft.com/office/powerpoint/2010/main" xmlns="" val="285335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61814D7-9A08-42D1-A006-E44DB52ECE71}"/>
              </a:ext>
            </a:extLst>
          </p:cNvPr>
          <p:cNvPicPr>
            <a:picLocks noChangeAspect="1"/>
          </p:cNvPicPr>
          <p:nvPr/>
        </p:nvPicPr>
        <p:blipFill>
          <a:blip r:embed="rId2"/>
          <a:stretch>
            <a:fillRect/>
          </a:stretch>
        </p:blipFill>
        <p:spPr>
          <a:xfrm>
            <a:off x="151885" y="932283"/>
            <a:ext cx="5547579" cy="3515429"/>
          </a:xfrm>
          <a:prstGeom prst="rect">
            <a:avLst/>
          </a:prstGeom>
        </p:spPr>
      </p:pic>
      <p:pic>
        <p:nvPicPr>
          <p:cNvPr id="3" name="Picture 2">
            <a:extLst>
              <a:ext uri="{FF2B5EF4-FFF2-40B4-BE49-F238E27FC236}">
                <a16:creationId xmlns:a16="http://schemas.microsoft.com/office/drawing/2014/main" xmlns="" id="{9680AFE6-C672-4AF4-B120-883829EBF4BE}"/>
              </a:ext>
            </a:extLst>
          </p:cNvPr>
          <p:cNvPicPr>
            <a:picLocks noChangeAspect="1"/>
          </p:cNvPicPr>
          <p:nvPr/>
        </p:nvPicPr>
        <p:blipFill>
          <a:blip r:embed="rId3"/>
          <a:stretch>
            <a:fillRect/>
          </a:stretch>
        </p:blipFill>
        <p:spPr>
          <a:xfrm>
            <a:off x="6096000" y="932284"/>
            <a:ext cx="5944115" cy="3515428"/>
          </a:xfrm>
          <a:prstGeom prst="rect">
            <a:avLst/>
          </a:prstGeom>
        </p:spPr>
      </p:pic>
    </p:spTree>
    <p:extLst>
      <p:ext uri="{BB962C8B-B14F-4D97-AF65-F5344CB8AC3E}">
        <p14:creationId xmlns:p14="http://schemas.microsoft.com/office/powerpoint/2010/main" xmlns="" val="363307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E3DEA3-80AE-40C0-A1B7-0E8744AD2B68}"/>
              </a:ext>
            </a:extLst>
          </p:cNvPr>
          <p:cNvPicPr>
            <a:picLocks noChangeAspect="1"/>
          </p:cNvPicPr>
          <p:nvPr/>
        </p:nvPicPr>
        <p:blipFill>
          <a:blip r:embed="rId2"/>
          <a:stretch>
            <a:fillRect/>
          </a:stretch>
        </p:blipFill>
        <p:spPr>
          <a:xfrm>
            <a:off x="257452" y="1087850"/>
            <a:ext cx="5614386" cy="3590681"/>
          </a:xfrm>
          <a:prstGeom prst="rect">
            <a:avLst/>
          </a:prstGeom>
        </p:spPr>
      </p:pic>
      <p:pic>
        <p:nvPicPr>
          <p:cNvPr id="3" name="Picture 2">
            <a:extLst>
              <a:ext uri="{FF2B5EF4-FFF2-40B4-BE49-F238E27FC236}">
                <a16:creationId xmlns:a16="http://schemas.microsoft.com/office/drawing/2014/main" xmlns="" id="{6FCE47A9-B48B-435E-AD94-0B5DA183B42E}"/>
              </a:ext>
            </a:extLst>
          </p:cNvPr>
          <p:cNvPicPr>
            <a:picLocks noChangeAspect="1"/>
          </p:cNvPicPr>
          <p:nvPr/>
        </p:nvPicPr>
        <p:blipFill>
          <a:blip r:embed="rId3"/>
          <a:stretch>
            <a:fillRect/>
          </a:stretch>
        </p:blipFill>
        <p:spPr>
          <a:xfrm>
            <a:off x="6320164" y="1091026"/>
            <a:ext cx="5614386" cy="3587505"/>
          </a:xfrm>
          <a:prstGeom prst="rect">
            <a:avLst/>
          </a:prstGeom>
        </p:spPr>
      </p:pic>
    </p:spTree>
    <p:extLst>
      <p:ext uri="{BB962C8B-B14F-4D97-AF65-F5344CB8AC3E}">
        <p14:creationId xmlns:p14="http://schemas.microsoft.com/office/powerpoint/2010/main" xmlns="" val="262488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B43E28C-208E-4A0C-B0F2-8CF4AF8EEB05}"/>
              </a:ext>
            </a:extLst>
          </p:cNvPr>
          <p:cNvPicPr>
            <a:picLocks noChangeAspect="1"/>
          </p:cNvPicPr>
          <p:nvPr/>
        </p:nvPicPr>
        <p:blipFill>
          <a:blip r:embed="rId2"/>
          <a:stretch>
            <a:fillRect/>
          </a:stretch>
        </p:blipFill>
        <p:spPr>
          <a:xfrm>
            <a:off x="398756" y="1240359"/>
            <a:ext cx="5291831" cy="3559284"/>
          </a:xfrm>
          <a:prstGeom prst="rect">
            <a:avLst/>
          </a:prstGeom>
        </p:spPr>
      </p:pic>
      <p:pic>
        <p:nvPicPr>
          <p:cNvPr id="3" name="Picture 2">
            <a:extLst>
              <a:ext uri="{FF2B5EF4-FFF2-40B4-BE49-F238E27FC236}">
                <a16:creationId xmlns:a16="http://schemas.microsoft.com/office/drawing/2014/main" xmlns="" id="{4DD0368A-61E4-4CA8-9DF2-CB52F2E88F40}"/>
              </a:ext>
            </a:extLst>
          </p:cNvPr>
          <p:cNvPicPr>
            <a:picLocks noChangeAspect="1"/>
          </p:cNvPicPr>
          <p:nvPr/>
        </p:nvPicPr>
        <p:blipFill>
          <a:blip r:embed="rId3"/>
          <a:stretch>
            <a:fillRect/>
          </a:stretch>
        </p:blipFill>
        <p:spPr>
          <a:xfrm>
            <a:off x="6096000" y="1243534"/>
            <a:ext cx="5211932" cy="3559285"/>
          </a:xfrm>
          <a:prstGeom prst="rect">
            <a:avLst/>
          </a:prstGeom>
        </p:spPr>
      </p:pic>
    </p:spTree>
    <p:extLst>
      <p:ext uri="{BB962C8B-B14F-4D97-AF65-F5344CB8AC3E}">
        <p14:creationId xmlns:p14="http://schemas.microsoft.com/office/powerpoint/2010/main" xmlns="" val="165152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033F16A-EE70-4D1F-BF15-6EED39E450B7}"/>
              </a:ext>
            </a:extLst>
          </p:cNvPr>
          <p:cNvPicPr>
            <a:picLocks noChangeAspect="1"/>
          </p:cNvPicPr>
          <p:nvPr/>
        </p:nvPicPr>
        <p:blipFill>
          <a:blip r:embed="rId2"/>
          <a:stretch>
            <a:fillRect/>
          </a:stretch>
        </p:blipFill>
        <p:spPr>
          <a:xfrm>
            <a:off x="2672179" y="1286639"/>
            <a:ext cx="6147047" cy="3365260"/>
          </a:xfrm>
          <a:prstGeom prst="rect">
            <a:avLst/>
          </a:prstGeom>
        </p:spPr>
      </p:pic>
    </p:spTree>
    <p:extLst>
      <p:ext uri="{BB962C8B-B14F-4D97-AF65-F5344CB8AC3E}">
        <p14:creationId xmlns:p14="http://schemas.microsoft.com/office/powerpoint/2010/main" xmlns="" val="128373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8AF88-DB9D-46B2-A800-7921039E2698}"/>
              </a:ext>
            </a:extLst>
          </p:cNvPr>
          <p:cNvSpPr>
            <a:spLocks noGrp="1"/>
          </p:cNvSpPr>
          <p:nvPr>
            <p:ph type="title"/>
          </p:nvPr>
        </p:nvSpPr>
        <p:spPr>
          <a:xfrm>
            <a:off x="838200" y="365126"/>
            <a:ext cx="10515600" cy="1277244"/>
          </a:xfrm>
        </p:spPr>
        <p:txBody>
          <a:bodyPr/>
          <a:lstStyle/>
          <a:p>
            <a:r>
              <a:rPr lang="en-US"/>
              <a:t>Future Scope</a:t>
            </a:r>
          </a:p>
        </p:txBody>
      </p:sp>
      <p:sp>
        <p:nvSpPr>
          <p:cNvPr id="3" name="Content Placeholder 2">
            <a:extLst>
              <a:ext uri="{FF2B5EF4-FFF2-40B4-BE49-F238E27FC236}">
                <a16:creationId xmlns:a16="http://schemas.microsoft.com/office/drawing/2014/main" xmlns="" id="{22ECDA65-59FE-4F56-85AC-7F978D5166BE}"/>
              </a:ext>
            </a:extLst>
          </p:cNvPr>
          <p:cNvSpPr>
            <a:spLocks noGrp="1"/>
          </p:cNvSpPr>
          <p:nvPr>
            <p:ph idx="1"/>
          </p:nvPr>
        </p:nvSpPr>
        <p:spPr/>
        <p:txBody>
          <a:bodyPr/>
          <a:lstStyle/>
          <a:p>
            <a:r>
              <a:rPr lang="en-US">
                <a:ea typeface="Times New Roman"/>
                <a:cs typeface="Times New Roman"/>
                <a:sym typeface="Times New Roman"/>
              </a:rPr>
              <a:t>There is a scope for further development in our project to a great extend. </a:t>
            </a:r>
            <a:r>
              <a:rPr lang="en-US"/>
              <a:t>We can add more module like customer module and add their functionality.</a:t>
            </a:r>
          </a:p>
          <a:p>
            <a:r>
              <a:rPr lang="en-US"/>
              <a:t>Further we can calculate and show the total cost of ordered products in one of the sections.</a:t>
            </a:r>
          </a:p>
          <a:p>
            <a:r>
              <a:rPr lang="en-US"/>
              <a:t>System may keep track of the items where the products are arrived</a:t>
            </a:r>
          </a:p>
        </p:txBody>
      </p:sp>
    </p:spTree>
    <p:extLst>
      <p:ext uri="{BB962C8B-B14F-4D97-AF65-F5344CB8AC3E}">
        <p14:creationId xmlns:p14="http://schemas.microsoft.com/office/powerpoint/2010/main" xmlns="" val="215428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91F10-EBC5-416D-B8DE-804478841FB3}"/>
              </a:ext>
            </a:extLst>
          </p:cNvPr>
          <p:cNvSpPr>
            <a:spLocks noGrp="1"/>
          </p:cNvSpPr>
          <p:nvPr>
            <p:ph type="title"/>
          </p:nvPr>
        </p:nvSpPr>
        <p:spPr>
          <a:xfrm>
            <a:off x="1143000" y="328474"/>
            <a:ext cx="9875520" cy="1242874"/>
          </a:xfrm>
        </p:spPr>
        <p:txBody>
          <a:bodyPr/>
          <a:lstStyle/>
          <a:p>
            <a:r>
              <a:rPr lang="en-US"/>
              <a:t>Conclusion</a:t>
            </a:r>
          </a:p>
        </p:txBody>
      </p:sp>
      <p:sp>
        <p:nvSpPr>
          <p:cNvPr id="3" name="Content Placeholder 2">
            <a:extLst>
              <a:ext uri="{FF2B5EF4-FFF2-40B4-BE49-F238E27FC236}">
                <a16:creationId xmlns:a16="http://schemas.microsoft.com/office/drawing/2014/main" xmlns="" id="{2EA81DC4-4DC0-43E7-97F0-CB8AA17A5AA5}"/>
              </a:ext>
            </a:extLst>
          </p:cNvPr>
          <p:cNvSpPr>
            <a:spLocks noGrp="1"/>
          </p:cNvSpPr>
          <p:nvPr>
            <p:ph idx="1"/>
          </p:nvPr>
        </p:nvSpPr>
        <p:spPr>
          <a:xfrm>
            <a:off x="838200" y="1690688"/>
            <a:ext cx="10515600" cy="4486275"/>
          </a:xfrm>
        </p:spPr>
        <p:txBody>
          <a:bodyPr/>
          <a:lstStyle/>
          <a:p>
            <a:pPr marL="0" indent="0" algn="just">
              <a:lnSpc>
                <a:spcPct val="107000"/>
              </a:lnSpc>
              <a:spcAft>
                <a:spcPts val="800"/>
              </a:spcAft>
              <a:buNone/>
            </a:pPr>
            <a:r>
              <a:rPr lang="en-US" sz="2400">
                <a:effectLst/>
                <a:latin typeface="Calibri" panose="020F0502020204030204" pitchFamily="34" charset="0"/>
                <a:ea typeface="Calibri" panose="020F0502020204030204" pitchFamily="34" charset="0"/>
                <a:cs typeface="Calibri" panose="020F0502020204030204" pitchFamily="34" charset="0"/>
              </a:rPr>
              <a:t>It is efficient and less time consuming.The purpose of this project was to develop a web application for easy maintenance of all the products in a shop.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a:effectLst/>
                <a:latin typeface="Calibri" panose="020F0502020204030204" pitchFamily="34" charset="0"/>
                <a:ea typeface="Calibri" panose="020F0502020204030204" pitchFamily="34" charset="0"/>
              </a:rPr>
              <a:t>This project helps us in gaining practical knowledge and we a got a hands on experience on several topics like designing a web page using React.js,use of responsive templates ,using bootstrap components easily and helps in management of database using Mysql.</a:t>
            </a:r>
          </a:p>
          <a:p>
            <a:pPr marL="0" indent="0">
              <a:buNone/>
            </a:pPr>
            <a:r>
              <a:rPr lang="en-US" sz="2400">
                <a:effectLst/>
                <a:latin typeface="Calibri" panose="020F0502020204030204" pitchFamily="34" charset="0"/>
                <a:ea typeface="Calibri" panose="020F0502020204030204" pitchFamily="34" charset="0"/>
                <a:cs typeface="Calibri" panose="020F0502020204030204" pitchFamily="34" charset="0"/>
              </a:rPr>
              <a:t>This project can help various shopkeepers of big retail shop to easily maintain all the products category-wise.Also they can track whether their ordered product is delivered or not.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xmlns="" val="33155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C3BCD-993F-4AE4-88DD-A5FDF5EF72A8}"/>
              </a:ext>
            </a:extLst>
          </p:cNvPr>
          <p:cNvSpPr>
            <a:spLocks noGrp="1"/>
          </p:cNvSpPr>
          <p:nvPr>
            <p:ph type="title"/>
          </p:nvPr>
        </p:nvSpPr>
        <p:spPr>
          <a:xfrm>
            <a:off x="1143000" y="443883"/>
            <a:ext cx="9875520" cy="1162975"/>
          </a:xfrm>
        </p:spPr>
        <p:txBody>
          <a:bodyPr/>
          <a:lstStyle/>
          <a:p>
            <a:r>
              <a:rPr lang="en-US">
                <a:latin typeface="+mn-lt"/>
              </a:rPr>
              <a:t>INTRODUCTION</a:t>
            </a:r>
          </a:p>
        </p:txBody>
      </p:sp>
      <p:sp>
        <p:nvSpPr>
          <p:cNvPr id="3" name="Content Placeholder 2">
            <a:extLst>
              <a:ext uri="{FF2B5EF4-FFF2-40B4-BE49-F238E27FC236}">
                <a16:creationId xmlns:a16="http://schemas.microsoft.com/office/drawing/2014/main" xmlns="" id="{44D89DB5-ABA3-4E09-8BC2-6AAF709F1C21}"/>
              </a:ext>
            </a:extLst>
          </p:cNvPr>
          <p:cNvSpPr>
            <a:spLocks noGrp="1"/>
          </p:cNvSpPr>
          <p:nvPr>
            <p:ph idx="1"/>
          </p:nvPr>
        </p:nvSpPr>
        <p:spPr>
          <a:xfrm>
            <a:off x="727969" y="1500326"/>
            <a:ext cx="10625831" cy="4847208"/>
          </a:xfrm>
        </p:spPr>
        <p:txBody>
          <a:bodyPr>
            <a:normAutofit/>
          </a:bodyPr>
          <a:lstStyle/>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This project is a web-based store management system for an existing shop. The project objective is to deliver the online management application into web platform. </a:t>
            </a:r>
          </a:p>
          <a:p>
            <a:pPr marL="0" indent="0">
              <a:buNone/>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objective of this Store Management System is to develop a high digitized details maintenance in the departmental store to analyze and improve the business activities.</a:t>
            </a:r>
            <a:endParaRPr lang="en-US" sz="2000" b="0" i="0" u="none" strike="noStrike" baseline="0">
              <a:solidFill>
                <a:srgbClr val="000000"/>
              </a:solidFill>
              <a:latin typeface="Calibri" panose="020F0502020204030204" pitchFamily="34" charset="0"/>
              <a:cs typeface="Calibri" panose="020F0502020204030204" pitchFamily="34" charset="0"/>
            </a:endParaRP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This project is an attempt to provide the advantages of online store management system to sellers of a real shop. It helps storing the products in the shop anywhere through internet by using an website device. This system can be implemented to any shop in the locality or to multinational branded shops having retail outlet chains.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Here Admin can add any number of users i.e. Seller and Supplier.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Seller can add various categories and add products into them.They are required to add the address of their shop. They can order the products required from any of the supplier available in the application and see the status of products whether delivered or not. </a:t>
            </a:r>
          </a:p>
          <a:p>
            <a:pPr marL="0" indent="0">
              <a:buNone/>
            </a:pPr>
            <a:r>
              <a:rPr lang="en-US" sz="2000" b="0" i="0" u="none" strike="noStrike" baseline="0">
                <a:solidFill>
                  <a:srgbClr val="000000"/>
                </a:solidFill>
                <a:latin typeface="Calibri" panose="020F0502020204030204" pitchFamily="34" charset="0"/>
                <a:cs typeface="Calibri" panose="020F0502020204030204" pitchFamily="34" charset="0"/>
              </a:rPr>
              <a:t>Supplier can change the status of ordered products and can view the address where the required product is to be supplied. </a:t>
            </a: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4363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F25FE-CC96-4FEA-923C-1E0CE33E9334}"/>
              </a:ext>
            </a:extLst>
          </p:cNvPr>
          <p:cNvSpPr>
            <a:spLocks noGrp="1"/>
          </p:cNvSpPr>
          <p:nvPr>
            <p:ph type="title"/>
          </p:nvPr>
        </p:nvSpPr>
        <p:spPr>
          <a:xfrm>
            <a:off x="838200" y="365125"/>
            <a:ext cx="10515600" cy="4775046"/>
          </a:xfrm>
        </p:spPr>
        <p:txBody>
          <a:bodyPr/>
          <a:lstStyle/>
          <a:p>
            <a:r>
              <a:rPr lang="en-US"/>
              <a:t>			</a:t>
            </a:r>
            <a:r>
              <a:rPr lang="en-US" sz="6000"/>
              <a:t>THANK  YOU </a:t>
            </a:r>
          </a:p>
        </p:txBody>
      </p:sp>
    </p:spTree>
    <p:extLst>
      <p:ext uri="{BB962C8B-B14F-4D97-AF65-F5344CB8AC3E}">
        <p14:creationId xmlns:p14="http://schemas.microsoft.com/office/powerpoint/2010/main" xmlns="" val="29174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A9878-38CA-48A4-955D-74AA734BCAAA}"/>
              </a:ext>
            </a:extLst>
          </p:cNvPr>
          <p:cNvSpPr>
            <a:spLocks noGrp="1"/>
          </p:cNvSpPr>
          <p:nvPr>
            <p:ph type="title"/>
          </p:nvPr>
        </p:nvSpPr>
        <p:spPr>
          <a:xfrm>
            <a:off x="838200" y="365126"/>
            <a:ext cx="10515600" cy="833360"/>
          </a:xfrm>
        </p:spPr>
        <p:txBody>
          <a:bodyPr/>
          <a:lstStyle/>
          <a:p>
            <a:r>
              <a:rPr lang="en-US"/>
              <a:t>Scope of Project</a:t>
            </a:r>
          </a:p>
        </p:txBody>
      </p:sp>
      <p:sp>
        <p:nvSpPr>
          <p:cNvPr id="3" name="Content Placeholder 2">
            <a:extLst>
              <a:ext uri="{FF2B5EF4-FFF2-40B4-BE49-F238E27FC236}">
                <a16:creationId xmlns:a16="http://schemas.microsoft.com/office/drawing/2014/main" xmlns="" id="{4A49072D-3140-424A-9838-E5D8D894F0BE}"/>
              </a:ext>
            </a:extLst>
          </p:cNvPr>
          <p:cNvSpPr>
            <a:spLocks noGrp="1"/>
          </p:cNvSpPr>
          <p:nvPr>
            <p:ph idx="1"/>
          </p:nvPr>
        </p:nvSpPr>
        <p:spPr>
          <a:xfrm>
            <a:off x="838200" y="1198486"/>
            <a:ext cx="10515600" cy="4978477"/>
          </a:xfrm>
        </p:spPr>
        <p:txBody>
          <a:bodyPr>
            <a:normAutofit/>
          </a:bodyPr>
          <a:lstStyle/>
          <a:p>
            <a:pPr marL="0" indent="0">
              <a:buNone/>
            </a:pPr>
            <a:r>
              <a:rPr lang="en-US" sz="2400"/>
              <a:t>TECHNOLOGY USED</a:t>
            </a:r>
          </a:p>
          <a:p>
            <a:pPr marL="571500" indent="-571500">
              <a:buFont typeface="+mj-lt"/>
              <a:buAutoNum type="romanLcPeriod"/>
            </a:pPr>
            <a:r>
              <a:rPr lang="en-US" sz="2400"/>
              <a:t>Spring Boot</a:t>
            </a:r>
          </a:p>
          <a:p>
            <a:pPr marL="571500" indent="-571500">
              <a:buFont typeface="+mj-lt"/>
              <a:buAutoNum type="romanLcPeriod"/>
            </a:pPr>
            <a:r>
              <a:rPr lang="en-US" sz="2400"/>
              <a:t>React</a:t>
            </a:r>
          </a:p>
          <a:p>
            <a:pPr marL="571500" indent="-571500">
              <a:buFont typeface="+mj-lt"/>
              <a:buAutoNum type="romanLcPeriod"/>
            </a:pPr>
            <a:r>
              <a:rPr lang="en-US" sz="2400"/>
              <a:t>MySql</a:t>
            </a:r>
          </a:p>
          <a:p>
            <a:pPr marL="0" indent="0">
              <a:buNone/>
            </a:pPr>
            <a:endParaRPr lang="en-US"/>
          </a:p>
          <a:p>
            <a:pPr marL="0" indent="0">
              <a:buNone/>
            </a:pPr>
            <a:r>
              <a:rPr lang="en-US" sz="2400"/>
              <a:t>FEATURES:</a:t>
            </a:r>
          </a:p>
          <a:p>
            <a:r>
              <a:rPr lang="en-US" sz="2400"/>
              <a:t>We can Add any numbers of users and can update or delete their information.</a:t>
            </a:r>
          </a:p>
          <a:p>
            <a:r>
              <a:rPr lang="en-US" sz="2400"/>
              <a:t>We can add the products in the specified category and can further order for products which we require for the shop</a:t>
            </a:r>
          </a:p>
          <a:p>
            <a:r>
              <a:rPr lang="en-US" sz="2400"/>
              <a:t>We can view and change the status of the ordered products.</a:t>
            </a:r>
          </a:p>
          <a:p>
            <a:pPr marL="0" indent="0">
              <a:buNone/>
            </a:pPr>
            <a:endParaRPr lang="en-US"/>
          </a:p>
          <a:p>
            <a:endParaRPr lang="en-US"/>
          </a:p>
        </p:txBody>
      </p:sp>
    </p:spTree>
    <p:extLst>
      <p:ext uri="{BB962C8B-B14F-4D97-AF65-F5344CB8AC3E}">
        <p14:creationId xmlns:p14="http://schemas.microsoft.com/office/powerpoint/2010/main" xmlns="" val="4280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B3D06-2FA4-4EC8-ADA2-B154248438AB}"/>
              </a:ext>
            </a:extLst>
          </p:cNvPr>
          <p:cNvSpPr>
            <a:spLocks noGrp="1"/>
          </p:cNvSpPr>
          <p:nvPr>
            <p:ph type="title"/>
          </p:nvPr>
        </p:nvSpPr>
        <p:spPr>
          <a:xfrm>
            <a:off x="838200" y="365125"/>
            <a:ext cx="10515600" cy="922137"/>
          </a:xfrm>
        </p:spPr>
        <p:txBody>
          <a:bodyPr/>
          <a:lstStyle/>
          <a:p>
            <a:r>
              <a:rPr lang="en-US"/>
              <a:t>	E-R Diagram</a:t>
            </a:r>
          </a:p>
        </p:txBody>
      </p:sp>
      <p:pic>
        <p:nvPicPr>
          <p:cNvPr id="3" name="Picture 2">
            <a:extLst>
              <a:ext uri="{FF2B5EF4-FFF2-40B4-BE49-F238E27FC236}">
                <a16:creationId xmlns:a16="http://schemas.microsoft.com/office/drawing/2014/main" xmlns="" id="{1CBBD613-96FC-4A63-AF89-A8D6F8A5E626}"/>
              </a:ext>
            </a:extLst>
          </p:cNvPr>
          <p:cNvPicPr>
            <a:picLocks noChangeAspect="1"/>
          </p:cNvPicPr>
          <p:nvPr/>
        </p:nvPicPr>
        <p:blipFill>
          <a:blip r:embed="rId2"/>
          <a:stretch>
            <a:fillRect/>
          </a:stretch>
        </p:blipFill>
        <p:spPr>
          <a:xfrm>
            <a:off x="1846555" y="1287262"/>
            <a:ext cx="7510509" cy="4980373"/>
          </a:xfrm>
          <a:prstGeom prst="rect">
            <a:avLst/>
          </a:prstGeom>
        </p:spPr>
      </p:pic>
    </p:spTree>
    <p:extLst>
      <p:ext uri="{BB962C8B-B14F-4D97-AF65-F5344CB8AC3E}">
        <p14:creationId xmlns:p14="http://schemas.microsoft.com/office/powerpoint/2010/main" xmlns="" val="137579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rrough.png"/>
          <p:cNvPicPr>
            <a:picLocks noChangeAspect="1"/>
          </p:cNvPicPr>
          <p:nvPr/>
        </p:nvPicPr>
        <p:blipFill>
          <a:blip r:embed="rId2"/>
          <a:stretch>
            <a:fillRect/>
          </a:stretch>
        </p:blipFill>
        <p:spPr>
          <a:xfrm>
            <a:off x="830317" y="683172"/>
            <a:ext cx="9112469" cy="54338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E8EF5-A3C2-49C0-ACB1-AD3E8820EA80}"/>
              </a:ext>
            </a:extLst>
          </p:cNvPr>
          <p:cNvSpPr>
            <a:spLocks noGrp="1"/>
          </p:cNvSpPr>
          <p:nvPr>
            <p:ph type="title"/>
          </p:nvPr>
        </p:nvSpPr>
        <p:spPr/>
        <p:txBody>
          <a:bodyPr/>
          <a:lstStyle/>
          <a:p>
            <a:r>
              <a:rPr lang="en-US"/>
              <a:t>Admin Role:</a:t>
            </a:r>
          </a:p>
        </p:txBody>
      </p:sp>
      <p:sp>
        <p:nvSpPr>
          <p:cNvPr id="3" name="Content Placeholder 2">
            <a:extLst>
              <a:ext uri="{FF2B5EF4-FFF2-40B4-BE49-F238E27FC236}">
                <a16:creationId xmlns:a16="http://schemas.microsoft.com/office/drawing/2014/main" xmlns="" id="{947D0A17-7C35-46E6-96A4-56EF312C12A3}"/>
              </a:ext>
            </a:extLst>
          </p:cNvPr>
          <p:cNvSpPr>
            <a:spLocks noGrp="1"/>
          </p:cNvSpPr>
          <p:nvPr>
            <p:ph idx="1"/>
          </p:nvPr>
        </p:nvSpPr>
        <p:spPr/>
        <p:txBody>
          <a:bodyPr/>
          <a:lstStyle/>
          <a:p>
            <a:r>
              <a:rPr lang="en-US"/>
              <a:t>Login							</a:t>
            </a:r>
          </a:p>
          <a:p>
            <a:r>
              <a:rPr lang="en-US"/>
              <a:t>Add User</a:t>
            </a:r>
          </a:p>
          <a:p>
            <a:r>
              <a:rPr lang="en-US"/>
              <a:t>Update/delete User</a:t>
            </a:r>
          </a:p>
          <a:p>
            <a:r>
              <a:rPr lang="en-US"/>
              <a:t>View User List</a:t>
            </a:r>
          </a:p>
          <a:p>
            <a:r>
              <a:rPr lang="en-US"/>
              <a:t>Logout</a:t>
            </a:r>
          </a:p>
        </p:txBody>
      </p:sp>
      <p:pic>
        <p:nvPicPr>
          <p:cNvPr id="4" name="Picture 3">
            <a:extLst>
              <a:ext uri="{FF2B5EF4-FFF2-40B4-BE49-F238E27FC236}">
                <a16:creationId xmlns:a16="http://schemas.microsoft.com/office/drawing/2014/main" xmlns="" id="{D8DE35C6-93AB-4A70-BCEE-7D284DED853F}"/>
              </a:ext>
            </a:extLst>
          </p:cNvPr>
          <p:cNvPicPr>
            <a:picLocks noChangeAspect="1"/>
          </p:cNvPicPr>
          <p:nvPr/>
        </p:nvPicPr>
        <p:blipFill>
          <a:blip r:embed="rId2"/>
          <a:stretch>
            <a:fillRect/>
          </a:stretch>
        </p:blipFill>
        <p:spPr>
          <a:xfrm>
            <a:off x="5157927" y="1404271"/>
            <a:ext cx="6489577" cy="3824676"/>
          </a:xfrm>
          <a:prstGeom prst="rect">
            <a:avLst/>
          </a:prstGeom>
        </p:spPr>
      </p:pic>
    </p:spTree>
    <p:extLst>
      <p:ext uri="{BB962C8B-B14F-4D97-AF65-F5344CB8AC3E}">
        <p14:creationId xmlns:p14="http://schemas.microsoft.com/office/powerpoint/2010/main" xmlns="" val="94118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53A5E-6403-401F-B683-8740965EB7E1}"/>
              </a:ext>
            </a:extLst>
          </p:cNvPr>
          <p:cNvSpPr>
            <a:spLocks noGrp="1"/>
          </p:cNvSpPr>
          <p:nvPr>
            <p:ph type="title"/>
          </p:nvPr>
        </p:nvSpPr>
        <p:spPr>
          <a:xfrm>
            <a:off x="838200" y="365125"/>
            <a:ext cx="10515600" cy="824483"/>
          </a:xfrm>
        </p:spPr>
        <p:txBody>
          <a:bodyPr>
            <a:normAutofit/>
          </a:bodyPr>
          <a:lstStyle/>
          <a:p>
            <a:r>
              <a:rPr lang="en-US"/>
              <a:t>Salesman Role:</a:t>
            </a:r>
          </a:p>
        </p:txBody>
      </p:sp>
      <p:sp>
        <p:nvSpPr>
          <p:cNvPr id="3" name="Content Placeholder 2">
            <a:extLst>
              <a:ext uri="{FF2B5EF4-FFF2-40B4-BE49-F238E27FC236}">
                <a16:creationId xmlns:a16="http://schemas.microsoft.com/office/drawing/2014/main" xmlns="" id="{68615E37-1CB7-4A91-A586-CE942488B874}"/>
              </a:ext>
            </a:extLst>
          </p:cNvPr>
          <p:cNvSpPr>
            <a:spLocks noGrp="1"/>
          </p:cNvSpPr>
          <p:nvPr>
            <p:ph idx="1"/>
          </p:nvPr>
        </p:nvSpPr>
        <p:spPr>
          <a:xfrm>
            <a:off x="838200" y="1189608"/>
            <a:ext cx="10515600" cy="4987355"/>
          </a:xfrm>
        </p:spPr>
        <p:txBody>
          <a:bodyPr>
            <a:normAutofit/>
          </a:bodyPr>
          <a:lstStyle/>
          <a:p>
            <a:pPr marL="0" indent="0">
              <a:buNone/>
            </a:pPr>
            <a:endParaRPr lang="en-US"/>
          </a:p>
          <a:p>
            <a:r>
              <a:rPr lang="en-US" sz="2400"/>
              <a:t>Sign Up/Login				</a:t>
            </a:r>
          </a:p>
          <a:p>
            <a:r>
              <a:rPr lang="en-US" sz="2400"/>
              <a:t>View Profile</a:t>
            </a:r>
          </a:p>
          <a:p>
            <a:r>
              <a:rPr lang="en-US" sz="2400"/>
              <a:t>Add Adress Details</a:t>
            </a:r>
          </a:p>
          <a:p>
            <a:r>
              <a:rPr lang="en-US" sz="2400"/>
              <a:t>View Complete Profile</a:t>
            </a:r>
          </a:p>
          <a:p>
            <a:r>
              <a:rPr lang="en-US" sz="2400"/>
              <a:t>Stock</a:t>
            </a:r>
          </a:p>
          <a:p>
            <a:pPr marL="0" indent="0">
              <a:buNone/>
            </a:pPr>
            <a:r>
              <a:rPr lang="en-US" sz="2400"/>
              <a:t>(Add Categories and Products)</a:t>
            </a:r>
          </a:p>
          <a:p>
            <a:r>
              <a:rPr lang="en-US" sz="2400"/>
              <a:t>Supply</a:t>
            </a:r>
          </a:p>
          <a:p>
            <a:pPr marL="0" indent="0">
              <a:buNone/>
            </a:pPr>
            <a:r>
              <a:rPr lang="en-US" sz="2400"/>
              <a:t>(Order Products via Supplier)</a:t>
            </a:r>
          </a:p>
          <a:p>
            <a:r>
              <a:rPr lang="en-US" sz="2400"/>
              <a:t>Logout</a:t>
            </a:r>
          </a:p>
        </p:txBody>
      </p:sp>
      <p:pic>
        <p:nvPicPr>
          <p:cNvPr id="4" name="Picture 3">
            <a:extLst>
              <a:ext uri="{FF2B5EF4-FFF2-40B4-BE49-F238E27FC236}">
                <a16:creationId xmlns:a16="http://schemas.microsoft.com/office/drawing/2014/main" xmlns="" id="{D3169BBD-8845-4EAD-A7B5-0D4F611E64B2}"/>
              </a:ext>
            </a:extLst>
          </p:cNvPr>
          <p:cNvPicPr>
            <a:picLocks noChangeAspect="1"/>
          </p:cNvPicPr>
          <p:nvPr/>
        </p:nvPicPr>
        <p:blipFill>
          <a:blip r:embed="rId2"/>
          <a:stretch>
            <a:fillRect/>
          </a:stretch>
        </p:blipFill>
        <p:spPr>
          <a:xfrm>
            <a:off x="5344356" y="1606858"/>
            <a:ext cx="6267635" cy="3613212"/>
          </a:xfrm>
          <a:prstGeom prst="rect">
            <a:avLst/>
          </a:prstGeom>
        </p:spPr>
      </p:pic>
    </p:spTree>
    <p:extLst>
      <p:ext uri="{BB962C8B-B14F-4D97-AF65-F5344CB8AC3E}">
        <p14:creationId xmlns:p14="http://schemas.microsoft.com/office/powerpoint/2010/main" xmlns="" val="395138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6CC95-256D-47BB-AEFE-402F5E85EFF8}"/>
              </a:ext>
            </a:extLst>
          </p:cNvPr>
          <p:cNvSpPr>
            <a:spLocks noGrp="1"/>
          </p:cNvSpPr>
          <p:nvPr>
            <p:ph type="title"/>
          </p:nvPr>
        </p:nvSpPr>
        <p:spPr/>
        <p:txBody>
          <a:bodyPr/>
          <a:lstStyle/>
          <a:p>
            <a:r>
              <a:rPr lang="en-US"/>
              <a:t>Supplier Role:</a:t>
            </a:r>
          </a:p>
        </p:txBody>
      </p:sp>
      <p:sp>
        <p:nvSpPr>
          <p:cNvPr id="3" name="Content Placeholder 2">
            <a:extLst>
              <a:ext uri="{FF2B5EF4-FFF2-40B4-BE49-F238E27FC236}">
                <a16:creationId xmlns:a16="http://schemas.microsoft.com/office/drawing/2014/main" xmlns="" id="{8C45DE15-10E9-4C23-8E91-D440D4CAF890}"/>
              </a:ext>
            </a:extLst>
          </p:cNvPr>
          <p:cNvSpPr>
            <a:spLocks noGrp="1"/>
          </p:cNvSpPr>
          <p:nvPr>
            <p:ph idx="1"/>
          </p:nvPr>
        </p:nvSpPr>
        <p:spPr/>
        <p:txBody>
          <a:bodyPr/>
          <a:lstStyle/>
          <a:p>
            <a:r>
              <a:rPr lang="en-US"/>
              <a:t>View Profile			</a:t>
            </a:r>
          </a:p>
          <a:p>
            <a:r>
              <a:rPr lang="en-US"/>
              <a:t>Product Details</a:t>
            </a:r>
          </a:p>
          <a:p>
            <a:pPr marL="0" indent="0">
              <a:buNone/>
            </a:pPr>
            <a:r>
              <a:rPr lang="en-US"/>
              <a:t>(change the status of products)</a:t>
            </a:r>
          </a:p>
          <a:p>
            <a:r>
              <a:rPr lang="en-US"/>
              <a:t>Logout</a:t>
            </a:r>
          </a:p>
        </p:txBody>
      </p:sp>
      <p:pic>
        <p:nvPicPr>
          <p:cNvPr id="4" name="Picture 3">
            <a:extLst>
              <a:ext uri="{FF2B5EF4-FFF2-40B4-BE49-F238E27FC236}">
                <a16:creationId xmlns:a16="http://schemas.microsoft.com/office/drawing/2014/main" xmlns="" id="{18C94AA4-97B1-44DB-9E13-A12C503CDE98}"/>
              </a:ext>
            </a:extLst>
          </p:cNvPr>
          <p:cNvPicPr>
            <a:picLocks noChangeAspect="1"/>
          </p:cNvPicPr>
          <p:nvPr/>
        </p:nvPicPr>
        <p:blipFill>
          <a:blip r:embed="rId2" cstate="print"/>
          <a:stretch>
            <a:fillRect/>
          </a:stretch>
        </p:blipFill>
        <p:spPr>
          <a:xfrm>
            <a:off x="5672830" y="1482571"/>
            <a:ext cx="6058270" cy="3595456"/>
          </a:xfrm>
          <a:prstGeom prst="rect">
            <a:avLst/>
          </a:prstGeom>
        </p:spPr>
      </p:pic>
    </p:spTree>
    <p:extLst>
      <p:ext uri="{BB962C8B-B14F-4D97-AF65-F5344CB8AC3E}">
        <p14:creationId xmlns:p14="http://schemas.microsoft.com/office/powerpoint/2010/main" xmlns="" val="40859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019EC-90E3-4730-AFC9-6F350475CD8A}"/>
              </a:ext>
            </a:extLst>
          </p:cNvPr>
          <p:cNvSpPr>
            <a:spLocks noGrp="1"/>
          </p:cNvSpPr>
          <p:nvPr>
            <p:ph type="title"/>
          </p:nvPr>
        </p:nvSpPr>
        <p:spPr>
          <a:xfrm>
            <a:off x="838200" y="381740"/>
            <a:ext cx="10515600" cy="932155"/>
          </a:xfrm>
        </p:spPr>
        <p:txBody>
          <a:bodyPr>
            <a:normAutofit/>
          </a:bodyPr>
          <a:lstStyle/>
          <a:p>
            <a:r>
              <a:rPr lang="en-US"/>
              <a:t>Project Images</a:t>
            </a:r>
          </a:p>
        </p:txBody>
      </p:sp>
      <p:pic>
        <p:nvPicPr>
          <p:cNvPr id="3" name="Picture 2">
            <a:extLst>
              <a:ext uri="{FF2B5EF4-FFF2-40B4-BE49-F238E27FC236}">
                <a16:creationId xmlns:a16="http://schemas.microsoft.com/office/drawing/2014/main" xmlns="" id="{65C883ED-FC55-4526-9C8F-9E18332FBA51}"/>
              </a:ext>
            </a:extLst>
          </p:cNvPr>
          <p:cNvPicPr>
            <a:picLocks noChangeAspect="1"/>
          </p:cNvPicPr>
          <p:nvPr/>
        </p:nvPicPr>
        <p:blipFill>
          <a:blip r:embed="rId2" cstate="print"/>
          <a:stretch>
            <a:fillRect/>
          </a:stretch>
        </p:blipFill>
        <p:spPr>
          <a:xfrm>
            <a:off x="363985" y="1829117"/>
            <a:ext cx="5396883" cy="3199765"/>
          </a:xfrm>
          <a:prstGeom prst="rect">
            <a:avLst/>
          </a:prstGeom>
        </p:spPr>
      </p:pic>
      <p:pic>
        <p:nvPicPr>
          <p:cNvPr id="4" name="Picture 3">
            <a:extLst>
              <a:ext uri="{FF2B5EF4-FFF2-40B4-BE49-F238E27FC236}">
                <a16:creationId xmlns:a16="http://schemas.microsoft.com/office/drawing/2014/main" xmlns="" id="{3F7DA918-614C-4F10-8EF6-4BA8B194EC3E}"/>
              </a:ext>
            </a:extLst>
          </p:cNvPr>
          <p:cNvPicPr>
            <a:picLocks noChangeAspect="1"/>
          </p:cNvPicPr>
          <p:nvPr/>
        </p:nvPicPr>
        <p:blipFill>
          <a:blip r:embed="rId3"/>
          <a:stretch>
            <a:fillRect/>
          </a:stretch>
        </p:blipFill>
        <p:spPr>
          <a:xfrm>
            <a:off x="6248400" y="1829117"/>
            <a:ext cx="5943600" cy="3179445"/>
          </a:xfrm>
          <a:prstGeom prst="rect">
            <a:avLst/>
          </a:prstGeom>
        </p:spPr>
      </p:pic>
    </p:spTree>
    <p:extLst>
      <p:ext uri="{BB962C8B-B14F-4D97-AF65-F5344CB8AC3E}">
        <p14:creationId xmlns:p14="http://schemas.microsoft.com/office/powerpoint/2010/main" xmlns="" val="311072006"/>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134</TotalTime>
  <Words>445</Words>
  <Application>Microsoft Office PowerPoint</Application>
  <PresentationFormat>Custom</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Basis</vt:lpstr>
      <vt:lpstr> STORE MANAGEMENT SYSTEM</vt:lpstr>
      <vt:lpstr>INTRODUCTION</vt:lpstr>
      <vt:lpstr>Scope of Project</vt:lpstr>
      <vt:lpstr> E-R Diagram</vt:lpstr>
      <vt:lpstr>Slide 5</vt:lpstr>
      <vt:lpstr>Admin Role:</vt:lpstr>
      <vt:lpstr>Salesman Role:</vt:lpstr>
      <vt:lpstr>Supplier Role:</vt:lpstr>
      <vt:lpstr>Project Images</vt:lpstr>
      <vt:lpstr>Slide 10</vt:lpstr>
      <vt:lpstr>Slide 11</vt:lpstr>
      <vt:lpstr>Slide 12</vt:lpstr>
      <vt:lpstr>Slide 13</vt:lpstr>
      <vt:lpstr>Slide 14</vt:lpstr>
      <vt:lpstr>Slide 15</vt:lpstr>
      <vt:lpstr>Slide 16</vt:lpstr>
      <vt:lpstr>Slide 17</vt:lpstr>
      <vt:lpstr>Future Scope</vt:lpstr>
      <vt:lpstr>Conclusion</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STORE MANAGEMENT SYSTEM</dc:title>
  <dc:creator>DEEPAK RATHORE</dc:creator>
  <cp:lastModifiedBy>Anshumala</cp:lastModifiedBy>
  <cp:revision>9</cp:revision>
  <dcterms:created xsi:type="dcterms:W3CDTF">2022-04-12T05:19:39Z</dcterms:created>
  <dcterms:modified xsi:type="dcterms:W3CDTF">2022-04-13T05:52:51Z</dcterms:modified>
</cp:coreProperties>
</file>