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Wingdings 3" panose="050401020108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7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f4693306e2_2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f4693306e2_2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b39bd89a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13b39bd89a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3b39bd89ad_4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13b39bd89ad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3b6f57d365_2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3b6f57d365_2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13b6f57d365_2_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404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7997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25265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2523522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747688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41696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1684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7470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911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547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412044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9934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8371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9209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0962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2969092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a:solidFill>
            <a:schemeClr val="accent1">
              <a:lumMod val="75000"/>
              <a:alpha val="40000"/>
            </a:schemeClr>
          </a:solidFill>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9" name="Group 48"/>
          <p:cNvGrpSpPr/>
          <p:nvPr/>
        </p:nvGrpSpPr>
        <p:grpSpPr>
          <a:xfrm>
            <a:off x="20421" y="-318"/>
            <a:ext cx="1952272" cy="6853571"/>
            <a:chOff x="6627813" y="195220"/>
            <a:chExt cx="1952625" cy="5678531"/>
          </a:xfrm>
          <a:solidFill>
            <a:schemeClr val="accent1"/>
          </a:solidFill>
        </p:grpSpPr>
        <p:sp>
          <p:nvSpPr>
            <p:cNvPr id="50" name="Freeform 27"/>
            <p:cNvSpPr/>
            <p:nvPr/>
          </p:nvSpPr>
          <p:spPr bwMode="auto">
            <a:xfrm>
              <a:off x="6627813" y="19522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62" name="Rectangle 61"/>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79763585"/>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ctrTitle"/>
          </p:nvPr>
        </p:nvSpPr>
        <p:spPr>
          <a:xfrm>
            <a:off x="762000" y="461772"/>
            <a:ext cx="8153400" cy="1748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2"/>
              </a:buClr>
              <a:buSzPts val="4400"/>
              <a:buFont typeface="Arial"/>
              <a:buNone/>
            </a:pPr>
            <a:br>
              <a:rPr lang="en-US" sz="4400" b="1" dirty="0"/>
            </a:br>
            <a:r>
              <a:rPr lang="en-US" sz="4400" b="1" dirty="0"/>
              <a:t>GIET UNIVERSITY GUNUPUR </a:t>
            </a:r>
            <a:br>
              <a:rPr lang="en-US" sz="4400" b="1" dirty="0"/>
            </a:br>
            <a:br>
              <a:rPr lang="en-US" sz="3200" dirty="0"/>
            </a:br>
            <a:r>
              <a:rPr lang="en-US" sz="3200" dirty="0"/>
              <a:t>TEXT SENTIMENTAL   ANALYSIS</a:t>
            </a:r>
            <a:endParaRPr dirty="0"/>
          </a:p>
        </p:txBody>
      </p:sp>
      <p:sp>
        <p:nvSpPr>
          <p:cNvPr id="95" name="Google Shape;95;p13"/>
          <p:cNvSpPr txBox="1">
            <a:spLocks noGrp="1"/>
          </p:cNvSpPr>
          <p:nvPr>
            <p:ph type="subTitle" idx="1"/>
          </p:nvPr>
        </p:nvSpPr>
        <p:spPr>
          <a:xfrm>
            <a:off x="304800" y="3581400"/>
            <a:ext cx="8686800" cy="3048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190"/>
              <a:buNone/>
            </a:pPr>
            <a:endParaRPr dirty="0"/>
          </a:p>
          <a:p>
            <a:pPr marL="0" lvl="0" indent="0" algn="ctr" rtl="0">
              <a:spcBef>
                <a:spcPts val="280"/>
              </a:spcBef>
              <a:spcAft>
                <a:spcPts val="0"/>
              </a:spcAft>
              <a:buSzPts val="1190"/>
              <a:buNone/>
            </a:pPr>
            <a:r>
              <a:rPr lang="en-US" sz="1400" b="1" dirty="0">
                <a:latin typeface="Arial"/>
                <a:ea typeface="Arial"/>
                <a:cs typeface="Arial"/>
                <a:sym typeface="Arial"/>
              </a:rPr>
              <a:t>Name of the Student(s) with Regd. No.:</a:t>
            </a:r>
            <a:endParaRPr dirty="0"/>
          </a:p>
          <a:p>
            <a:pPr marL="27432" lvl="0" indent="0" algn="ctr" rtl="0">
              <a:lnSpc>
                <a:spcPct val="97500"/>
              </a:lnSpc>
              <a:spcBef>
                <a:spcPts val="0"/>
              </a:spcBef>
              <a:spcAft>
                <a:spcPts val="0"/>
              </a:spcAft>
              <a:buSzPts val="1190"/>
              <a:buNone/>
            </a:pPr>
            <a:endParaRPr sz="1400" b="0" i="0" u="none" strike="noStrike" dirty="0">
              <a:latin typeface="Arial"/>
              <a:ea typeface="Arial"/>
              <a:cs typeface="Arial"/>
              <a:sym typeface="Arial"/>
            </a:endParaRPr>
          </a:p>
          <a:p>
            <a:pPr marL="265176" lvl="0" indent="0" algn="ctr" rtl="0">
              <a:lnSpc>
                <a:spcPct val="104642"/>
              </a:lnSpc>
              <a:spcBef>
                <a:spcPts val="0"/>
              </a:spcBef>
              <a:spcAft>
                <a:spcPts val="0"/>
              </a:spcAft>
              <a:buSzPts val="1190"/>
              <a:buNone/>
            </a:pPr>
            <a:r>
              <a:rPr lang="en-US" sz="1400" b="1" dirty="0">
                <a:latin typeface="Arial"/>
                <a:ea typeface="Arial"/>
                <a:cs typeface="Arial"/>
                <a:sym typeface="Arial"/>
              </a:rPr>
              <a:t>Anshuman Pattnaik(1901060016)</a:t>
            </a:r>
          </a:p>
          <a:p>
            <a:pPr marL="265176" lvl="0" indent="0" algn="ctr" rtl="0">
              <a:lnSpc>
                <a:spcPct val="104642"/>
              </a:lnSpc>
              <a:spcBef>
                <a:spcPts val="0"/>
              </a:spcBef>
              <a:spcAft>
                <a:spcPts val="0"/>
              </a:spcAft>
              <a:buSzPts val="1190"/>
              <a:buNone/>
            </a:pPr>
            <a:r>
              <a:rPr lang="en-US" sz="1400" b="1" dirty="0" err="1">
                <a:latin typeface="Arial"/>
                <a:ea typeface="Arial"/>
                <a:cs typeface="Arial"/>
                <a:sym typeface="Arial"/>
              </a:rPr>
              <a:t>Khitish</a:t>
            </a:r>
            <a:r>
              <a:rPr lang="en-US" sz="1400" b="1" dirty="0">
                <a:latin typeface="Arial"/>
                <a:ea typeface="Arial"/>
                <a:cs typeface="Arial"/>
                <a:sym typeface="Arial"/>
              </a:rPr>
              <a:t> Kumar Mishra(1901060027)</a:t>
            </a:r>
          </a:p>
          <a:p>
            <a:pPr marL="265176" lvl="0" indent="0" algn="ctr" rtl="0">
              <a:lnSpc>
                <a:spcPct val="104642"/>
              </a:lnSpc>
              <a:spcBef>
                <a:spcPts val="0"/>
              </a:spcBef>
              <a:spcAft>
                <a:spcPts val="0"/>
              </a:spcAft>
              <a:buSzPts val="1190"/>
              <a:buNone/>
            </a:pPr>
            <a:r>
              <a:rPr lang="en-US" sz="1400" b="1" dirty="0" err="1">
                <a:latin typeface="Arial"/>
                <a:ea typeface="Arial"/>
                <a:cs typeface="Arial"/>
                <a:sym typeface="Arial"/>
              </a:rPr>
              <a:t>A.Himadri</a:t>
            </a:r>
            <a:r>
              <a:rPr lang="en-US" sz="1400" b="1" dirty="0">
                <a:latin typeface="Arial"/>
                <a:ea typeface="Arial"/>
                <a:cs typeface="Arial"/>
                <a:sym typeface="Arial"/>
              </a:rPr>
              <a:t> Prasad </a:t>
            </a:r>
            <a:r>
              <a:rPr lang="en-US" sz="1400" b="1" dirty="0" err="1">
                <a:latin typeface="Arial"/>
                <a:ea typeface="Arial"/>
                <a:cs typeface="Arial"/>
                <a:sym typeface="Arial"/>
              </a:rPr>
              <a:t>Achary</a:t>
            </a:r>
            <a:r>
              <a:rPr lang="en-US" sz="1400" b="1" dirty="0">
                <a:latin typeface="Arial"/>
                <a:ea typeface="Arial"/>
                <a:cs typeface="Arial"/>
                <a:sym typeface="Arial"/>
              </a:rPr>
              <a:t>(1901070008)</a:t>
            </a:r>
            <a:endParaRPr sz="1400" b="1" dirty="0">
              <a:latin typeface="Arial"/>
              <a:ea typeface="Arial"/>
              <a:cs typeface="Arial"/>
              <a:sym typeface="Arial"/>
            </a:endParaRPr>
          </a:p>
          <a:p>
            <a:pPr marL="0" lvl="0" indent="0" algn="l" rtl="0">
              <a:spcBef>
                <a:spcPts val="220"/>
              </a:spcBef>
              <a:spcAft>
                <a:spcPts val="0"/>
              </a:spcAft>
              <a:buSzPts val="935"/>
              <a:buNone/>
            </a:pPr>
            <a:endParaRPr sz="1100" dirty="0">
              <a:latin typeface="Arial"/>
              <a:ea typeface="Arial"/>
              <a:cs typeface="Arial"/>
              <a:sym typeface="Arial"/>
            </a:endParaRPr>
          </a:p>
          <a:p>
            <a:pPr marL="0" lvl="0" indent="0" algn="l" rtl="0">
              <a:spcBef>
                <a:spcPts val="220"/>
              </a:spcBef>
              <a:spcAft>
                <a:spcPts val="0"/>
              </a:spcAft>
              <a:buSzPts val="935"/>
              <a:buNone/>
            </a:pPr>
            <a:endParaRPr sz="1100" dirty="0">
              <a:latin typeface="Arial"/>
              <a:ea typeface="Arial"/>
              <a:cs typeface="Arial"/>
              <a:sym typeface="Arial"/>
            </a:endParaRPr>
          </a:p>
          <a:p>
            <a:pPr marL="0" lvl="0" indent="0" algn="l" rtl="0">
              <a:spcBef>
                <a:spcPts val="220"/>
              </a:spcBef>
              <a:spcAft>
                <a:spcPts val="0"/>
              </a:spcAft>
              <a:buSzPts val="935"/>
              <a:buNone/>
            </a:pPr>
            <a:endParaRPr sz="1100" dirty="0">
              <a:latin typeface="Arial"/>
              <a:ea typeface="Arial"/>
              <a:cs typeface="Arial"/>
              <a:sym typeface="Arial"/>
            </a:endParaRPr>
          </a:p>
        </p:txBody>
      </p:sp>
      <p:sp>
        <p:nvSpPr>
          <p:cNvPr id="97" name="Google Shape;97;p1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96" name="Google Shape;96;p13"/>
          <p:cNvSpPr txBox="1"/>
          <p:nvPr/>
        </p:nvSpPr>
        <p:spPr>
          <a:xfrm>
            <a:off x="439783" y="2590800"/>
            <a:ext cx="8686800" cy="87630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spcBef>
                <a:spcPts val="0"/>
              </a:spcBef>
              <a:spcAft>
                <a:spcPts val="0"/>
              </a:spcAft>
              <a:buClr>
                <a:schemeClr val="accent6"/>
              </a:buClr>
              <a:buSzPct val="121428"/>
              <a:buFont typeface="Arial"/>
              <a:buNone/>
            </a:pPr>
            <a:endParaRPr dirty="0"/>
          </a:p>
          <a:p>
            <a:pPr marL="0" marR="0" lvl="0" indent="0" algn="ctr" rtl="0">
              <a:spcBef>
                <a:spcPts val="400"/>
              </a:spcBef>
              <a:spcAft>
                <a:spcPts val="0"/>
              </a:spcAft>
              <a:buClr>
                <a:schemeClr val="accent6"/>
              </a:buClr>
              <a:buSzPts val="425"/>
              <a:buFont typeface="Arial"/>
              <a:buNone/>
            </a:pPr>
            <a:r>
              <a:rPr lang="en-US" sz="9600" b="1" i="0" u="none" strike="noStrike" cap="none" dirty="0">
                <a:solidFill>
                  <a:srgbClr val="3F3F3F"/>
                </a:solidFill>
              </a:rPr>
              <a:t>Name of the Supervisor (</a:t>
            </a:r>
            <a:r>
              <a:rPr lang="en-US" sz="9600" b="1" dirty="0" err="1">
                <a:solidFill>
                  <a:srgbClr val="3F3F3F"/>
                </a:solidFill>
              </a:rPr>
              <a:t>Dr</a:t>
            </a:r>
            <a:r>
              <a:rPr lang="en-US" sz="9600" b="1" i="0" u="none" strike="noStrike" cap="none" dirty="0" err="1">
                <a:solidFill>
                  <a:srgbClr val="3F3F3F"/>
                </a:solidFill>
              </a:rPr>
              <a:t>.Premansu</a:t>
            </a:r>
            <a:r>
              <a:rPr lang="en-US" sz="9600" b="1" i="0" u="none" strike="noStrike" cap="none" dirty="0">
                <a:solidFill>
                  <a:srgbClr val="3F3F3F"/>
                </a:solidFill>
              </a:rPr>
              <a:t> S. Rath)</a:t>
            </a:r>
            <a:endParaRPr sz="9600" b="1" i="0" u="none" strike="noStrike" cap="none" dirty="0">
              <a:solidFill>
                <a:srgbClr val="3F3F3F"/>
              </a:solidFill>
            </a:endParaRPr>
          </a:p>
          <a:p>
            <a:pPr marL="0" marR="0" lvl="0" indent="0" algn="l" rtl="0">
              <a:spcBef>
                <a:spcPts val="320"/>
              </a:spcBef>
              <a:spcAft>
                <a:spcPts val="0"/>
              </a:spcAft>
              <a:buClr>
                <a:schemeClr val="accent6"/>
              </a:buClr>
              <a:buSzPct val="85000"/>
              <a:buFont typeface="Arial"/>
              <a:buNone/>
            </a:pPr>
            <a:endParaRPr sz="1600" b="0" i="0" u="none" strike="noStrike" cap="none" dirty="0">
              <a:solidFill>
                <a:srgbClr val="3F3F3F"/>
              </a:solidFill>
              <a:latin typeface="Arial"/>
              <a:ea typeface="Arial"/>
              <a:cs typeface="Arial"/>
              <a:sym typeface="Arial"/>
            </a:endParaRPr>
          </a:p>
          <a:p>
            <a:pPr marL="0" marR="0" lvl="0" indent="0" algn="l" rtl="0">
              <a:spcBef>
                <a:spcPts val="320"/>
              </a:spcBef>
              <a:spcAft>
                <a:spcPts val="0"/>
              </a:spcAft>
              <a:buClr>
                <a:schemeClr val="accent6"/>
              </a:buClr>
              <a:buSzPct val="85000"/>
              <a:buFont typeface="Arial"/>
              <a:buNone/>
            </a:pPr>
            <a:endParaRPr sz="1600" b="0" i="0" u="none" strike="noStrike" cap="none" dirty="0">
              <a:solidFill>
                <a:srgbClr val="3F3F3F"/>
              </a:solidFill>
              <a:latin typeface="Arial"/>
              <a:ea typeface="Arial"/>
              <a:cs typeface="Arial"/>
              <a:sym typeface="Arial"/>
            </a:endParaRPr>
          </a:p>
          <a:p>
            <a:pPr marL="0" marR="0" lvl="0" indent="0" algn="l" rtl="0">
              <a:spcBef>
                <a:spcPts val="320"/>
              </a:spcBef>
              <a:spcAft>
                <a:spcPts val="0"/>
              </a:spcAft>
              <a:buClr>
                <a:schemeClr val="accent6"/>
              </a:buClr>
              <a:buSzPct val="85000"/>
              <a:buFont typeface="Arial"/>
              <a:buNone/>
            </a:pPr>
            <a:endParaRPr sz="1600" b="0" i="0" u="none" strike="noStrike" cap="none" dirty="0">
              <a:solidFill>
                <a:srgbClr val="3F3F3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txBox="1">
            <a:spLocks noGrp="1"/>
          </p:cNvSpPr>
          <p:nvPr>
            <p:ph type="title"/>
          </p:nvPr>
        </p:nvSpPr>
        <p:spPr>
          <a:xfrm>
            <a:off x="820783" y="152400"/>
            <a:ext cx="8229600" cy="990600"/>
          </a:xfrm>
          <a:prstGeom prst="rect">
            <a:avLst/>
          </a:prstGeom>
          <a:noFill/>
          <a:ln>
            <a:noFill/>
          </a:ln>
        </p:spPr>
        <p:txBody>
          <a:bodyPr spcFirstLastPara="1" wrap="square" lIns="91425" tIns="45700" rIns="91425" bIns="45700" anchor="ctr" anchorCtr="0">
            <a:normAutofit/>
          </a:bodyPr>
          <a:lstStyle/>
          <a:p>
            <a:pPr marL="571500" lvl="1" indent="-571500" algn="r" rtl="0">
              <a:spcBef>
                <a:spcPts val="0"/>
              </a:spcBef>
              <a:spcAft>
                <a:spcPts val="0"/>
              </a:spcAft>
              <a:buNone/>
            </a:pPr>
            <a:r>
              <a:rPr lang="en-US" sz="4000">
                <a:solidFill>
                  <a:schemeClr val="dk2"/>
                </a:solidFill>
                <a:latin typeface="Arial"/>
                <a:ea typeface="Arial"/>
                <a:cs typeface="Arial"/>
                <a:sym typeface="Arial"/>
              </a:rPr>
              <a:t>Results and Outputs[</a:t>
            </a:r>
            <a:r>
              <a:rPr lang="en-US" sz="4000">
                <a:solidFill>
                  <a:schemeClr val="dk2"/>
                </a:solidFill>
              </a:rPr>
              <a:t>2</a:t>
            </a:r>
            <a:r>
              <a:rPr lang="en-US" sz="4000">
                <a:solidFill>
                  <a:schemeClr val="dk2"/>
                </a:solidFill>
                <a:latin typeface="Arial"/>
                <a:ea typeface="Arial"/>
                <a:cs typeface="Arial"/>
                <a:sym typeface="Arial"/>
              </a:rPr>
              <a:t>]</a:t>
            </a:r>
            <a:endParaRPr/>
          </a:p>
        </p:txBody>
      </p:sp>
      <p:sp>
        <p:nvSpPr>
          <p:cNvPr id="206" name="Google Shape;206;p2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205" name="Google Shape;205;p22"/>
          <p:cNvSpPr txBox="1"/>
          <p:nvPr/>
        </p:nvSpPr>
        <p:spPr>
          <a:xfrm>
            <a:off x="76200" y="1447800"/>
            <a:ext cx="8839200" cy="5029200"/>
          </a:xfrm>
          <a:prstGeom prst="rect">
            <a:avLst/>
          </a:prstGeom>
          <a:noFill/>
          <a:ln>
            <a:noFill/>
          </a:ln>
        </p:spPr>
        <p:txBody>
          <a:bodyPr spcFirstLastPara="1" wrap="square" lIns="91425" tIns="45700" rIns="91425" bIns="45700" anchor="t" anchorCtr="0">
            <a:noAutofit/>
          </a:bodyPr>
          <a:lstStyle/>
          <a:p>
            <a:pPr marL="1028700" marR="0" lvl="1" indent="-596900" algn="l" rtl="0">
              <a:spcBef>
                <a:spcPts val="0"/>
              </a:spcBef>
              <a:spcAft>
                <a:spcPts val="0"/>
              </a:spcAft>
              <a:buClr>
                <a:schemeClr val="dk1"/>
              </a:buClr>
              <a:buSzPts val="3200"/>
              <a:buFont typeface="Noto Sans Symbols"/>
              <a:buChar char="❑"/>
            </a:pPr>
            <a:r>
              <a:rPr lang="en-US" sz="3200" b="1" i="0" u="none" strike="noStrike" cap="none">
                <a:solidFill>
                  <a:schemeClr val="dk1"/>
                </a:solidFill>
              </a:rPr>
              <a:t>Forms/ Menu/ Sub Menus</a:t>
            </a:r>
            <a:endParaRPr sz="3200" b="1" i="0" u="none" strike="noStrike" cap="none">
              <a:solidFill>
                <a:schemeClr val="dk1"/>
              </a:solidFill>
            </a:endParaRPr>
          </a:p>
          <a:p>
            <a:pPr marL="914400" marR="0" lvl="0" indent="0" algn="l" rtl="0">
              <a:spcBef>
                <a:spcPts val="0"/>
              </a:spcBef>
              <a:spcAft>
                <a:spcPts val="0"/>
              </a:spcAft>
              <a:buNone/>
            </a:pPr>
            <a:endParaRPr sz="2800">
              <a:solidFill>
                <a:schemeClr val="dk1"/>
              </a:solidFill>
            </a:endParaRPr>
          </a:p>
          <a:p>
            <a:pPr marL="914400" marR="0" lvl="0" indent="0" algn="l" rtl="0">
              <a:spcBef>
                <a:spcPts val="0"/>
              </a:spcBef>
              <a:spcAft>
                <a:spcPts val="0"/>
              </a:spcAft>
              <a:buNone/>
            </a:pPr>
            <a:endParaRPr sz="2800">
              <a:solidFill>
                <a:schemeClr val="dk1"/>
              </a:solidFill>
            </a:endParaRPr>
          </a:p>
          <a:p>
            <a:pPr marL="457200" marR="0" lvl="1"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pic>
        <p:nvPicPr>
          <p:cNvPr id="3" name="Picture 2" descr="Graphical user interface">
            <a:extLst>
              <a:ext uri="{FF2B5EF4-FFF2-40B4-BE49-F238E27FC236}">
                <a16:creationId xmlns:a16="http://schemas.microsoft.com/office/drawing/2014/main" id="{FB0211A2-40A6-F343-E0BA-5D7453226CE2}"/>
              </a:ext>
            </a:extLst>
          </p:cNvPr>
          <p:cNvPicPr>
            <a:picLocks noChangeAspect="1"/>
          </p:cNvPicPr>
          <p:nvPr/>
        </p:nvPicPr>
        <p:blipFill>
          <a:blip r:embed="rId3"/>
          <a:stretch>
            <a:fillRect/>
          </a:stretch>
        </p:blipFill>
        <p:spPr>
          <a:xfrm>
            <a:off x="228600" y="2195119"/>
            <a:ext cx="8751498" cy="44441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3"/>
          <p:cNvSpPr txBox="1">
            <a:spLocks noGrp="1"/>
          </p:cNvSpPr>
          <p:nvPr>
            <p:ph type="title"/>
          </p:nvPr>
        </p:nvSpPr>
        <p:spPr>
          <a:xfrm>
            <a:off x="820783" y="152400"/>
            <a:ext cx="8229600" cy="990600"/>
          </a:xfrm>
          <a:prstGeom prst="rect">
            <a:avLst/>
          </a:prstGeom>
          <a:noFill/>
          <a:ln>
            <a:noFill/>
          </a:ln>
        </p:spPr>
        <p:txBody>
          <a:bodyPr spcFirstLastPara="1" wrap="square" lIns="91425" tIns="45700" rIns="91425" bIns="45700" anchor="ctr" anchorCtr="0">
            <a:normAutofit/>
          </a:bodyPr>
          <a:lstStyle/>
          <a:p>
            <a:pPr marL="571500" lvl="1" indent="-571500" algn="r" rtl="0">
              <a:spcBef>
                <a:spcPts val="0"/>
              </a:spcBef>
              <a:spcAft>
                <a:spcPts val="0"/>
              </a:spcAft>
              <a:buNone/>
            </a:pPr>
            <a:r>
              <a:rPr lang="en-US" sz="4000">
                <a:solidFill>
                  <a:schemeClr val="dk2"/>
                </a:solidFill>
                <a:latin typeface="Arial"/>
                <a:ea typeface="Arial"/>
                <a:cs typeface="Arial"/>
                <a:sym typeface="Arial"/>
              </a:rPr>
              <a:t>Results and Outputs[</a:t>
            </a:r>
            <a:r>
              <a:rPr lang="en-US" sz="4000">
                <a:solidFill>
                  <a:schemeClr val="dk2"/>
                </a:solidFill>
              </a:rPr>
              <a:t>3</a:t>
            </a:r>
            <a:r>
              <a:rPr lang="en-US" sz="4000">
                <a:solidFill>
                  <a:schemeClr val="dk2"/>
                </a:solidFill>
                <a:latin typeface="Arial"/>
                <a:ea typeface="Arial"/>
                <a:cs typeface="Arial"/>
                <a:sym typeface="Arial"/>
              </a:rPr>
              <a:t>]</a:t>
            </a:r>
            <a:endParaRPr/>
          </a:p>
        </p:txBody>
      </p:sp>
      <p:sp>
        <p:nvSpPr>
          <p:cNvPr id="214" name="Google Shape;214;p2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213" name="Google Shape;213;p23"/>
          <p:cNvSpPr txBox="1"/>
          <p:nvPr/>
        </p:nvSpPr>
        <p:spPr>
          <a:xfrm>
            <a:off x="152400" y="1447800"/>
            <a:ext cx="8686800" cy="5029200"/>
          </a:xfrm>
          <a:prstGeom prst="rect">
            <a:avLst/>
          </a:prstGeom>
          <a:noFill/>
          <a:ln>
            <a:noFill/>
          </a:ln>
        </p:spPr>
        <p:txBody>
          <a:bodyPr spcFirstLastPara="1" wrap="square" lIns="91425" tIns="45700" rIns="91425" bIns="45700" anchor="t" anchorCtr="0">
            <a:noAutofit/>
          </a:bodyPr>
          <a:lstStyle/>
          <a:p>
            <a:pPr marL="1028700" marR="0" lvl="1" indent="-571500" algn="l" rtl="0">
              <a:spcBef>
                <a:spcPts val="0"/>
              </a:spcBef>
              <a:spcAft>
                <a:spcPts val="0"/>
              </a:spcAft>
              <a:buClr>
                <a:schemeClr val="dk1"/>
              </a:buClr>
              <a:buSzPts val="3200"/>
              <a:buFont typeface="Noto Sans Symbols"/>
              <a:buChar char="❑"/>
            </a:pPr>
            <a:r>
              <a:rPr lang="en-US" sz="3200" b="1" i="0" u="none" strike="noStrike" cap="none">
                <a:solidFill>
                  <a:schemeClr val="dk1"/>
                </a:solidFill>
              </a:rPr>
              <a:t>Reports</a:t>
            </a:r>
            <a:endParaRPr sz="3200" b="1" i="0" u="none" strike="noStrike" cap="none">
              <a:solidFill>
                <a:schemeClr val="dk1"/>
              </a:solidFill>
            </a:endParaRPr>
          </a:p>
          <a:p>
            <a:pPr marL="457200" marR="0" lvl="0" indent="0" algn="l" rtl="0">
              <a:spcBef>
                <a:spcPts val="0"/>
              </a:spcBef>
              <a:spcAft>
                <a:spcPts val="0"/>
              </a:spcAft>
              <a:buNone/>
            </a:pPr>
            <a:endParaRPr sz="3200">
              <a:solidFill>
                <a:schemeClr val="dk1"/>
              </a:solidFill>
            </a:endParaRPr>
          </a:p>
          <a:p>
            <a:pPr marL="457200" marR="0" lvl="1"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pic>
        <p:nvPicPr>
          <p:cNvPr id="3" name="Picture 2" descr="Graphical user interface, diagram, application&#10;&#10;Description automatically generated">
            <a:extLst>
              <a:ext uri="{FF2B5EF4-FFF2-40B4-BE49-F238E27FC236}">
                <a16:creationId xmlns:a16="http://schemas.microsoft.com/office/drawing/2014/main" id="{946BAACC-97FC-1506-5868-CB949D20BA30}"/>
              </a:ext>
            </a:extLst>
          </p:cNvPr>
          <p:cNvPicPr>
            <a:picLocks noChangeAspect="1"/>
          </p:cNvPicPr>
          <p:nvPr/>
        </p:nvPicPr>
        <p:blipFill>
          <a:blip r:embed="rId3"/>
          <a:stretch>
            <a:fillRect/>
          </a:stretch>
        </p:blipFill>
        <p:spPr>
          <a:xfrm>
            <a:off x="1268083" y="2221148"/>
            <a:ext cx="5840083" cy="44400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4"/>
          <p:cNvSpPr txBox="1">
            <a:spLocks noGrp="1"/>
          </p:cNvSpPr>
          <p:nvPr>
            <p:ph type="title"/>
          </p:nvPr>
        </p:nvSpPr>
        <p:spPr>
          <a:xfrm>
            <a:off x="729343" y="152400"/>
            <a:ext cx="8229600" cy="990600"/>
          </a:xfrm>
          <a:prstGeom prst="rect">
            <a:avLst/>
          </a:prstGeom>
          <a:noFill/>
          <a:ln>
            <a:noFill/>
          </a:ln>
        </p:spPr>
        <p:txBody>
          <a:bodyPr spcFirstLastPara="1" wrap="square" lIns="91425" tIns="45700" rIns="91425" bIns="45700" anchor="ctr" anchorCtr="0">
            <a:normAutofit/>
          </a:bodyPr>
          <a:lstStyle/>
          <a:p>
            <a:pPr marL="571500" lvl="1" indent="-571500" algn="r" rtl="0">
              <a:spcBef>
                <a:spcPts val="0"/>
              </a:spcBef>
              <a:spcAft>
                <a:spcPts val="0"/>
              </a:spcAft>
              <a:buNone/>
            </a:pPr>
            <a:r>
              <a:rPr lang="en-US" sz="4400">
                <a:solidFill>
                  <a:schemeClr val="dk2"/>
                </a:solidFill>
                <a:latin typeface="Arial"/>
                <a:ea typeface="Arial"/>
                <a:cs typeface="Arial"/>
                <a:sym typeface="Arial"/>
              </a:rPr>
              <a:t>Conclusion </a:t>
            </a:r>
            <a:endParaRPr/>
          </a:p>
        </p:txBody>
      </p:sp>
      <p:sp>
        <p:nvSpPr>
          <p:cNvPr id="222" name="Google Shape;222;p2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221" name="Google Shape;221;p24"/>
          <p:cNvSpPr txBox="1"/>
          <p:nvPr/>
        </p:nvSpPr>
        <p:spPr>
          <a:xfrm>
            <a:off x="129150" y="1143000"/>
            <a:ext cx="8933100" cy="5340600"/>
          </a:xfrm>
          <a:prstGeom prst="rect">
            <a:avLst/>
          </a:prstGeom>
          <a:noFill/>
          <a:ln>
            <a:noFill/>
          </a:ln>
        </p:spPr>
        <p:txBody>
          <a:bodyPr spcFirstLastPara="1" wrap="square" lIns="91425" tIns="45700" rIns="91425" bIns="45700" anchor="t" anchorCtr="0">
            <a:noAutofit/>
          </a:bodyPr>
          <a:lstStyle/>
          <a:p>
            <a:pPr marL="1028700" marR="0" lvl="1" indent="-596900" algn="l" rtl="0">
              <a:spcBef>
                <a:spcPts val="0"/>
              </a:spcBef>
              <a:spcAft>
                <a:spcPts val="0"/>
              </a:spcAft>
              <a:buClr>
                <a:schemeClr val="dk1"/>
              </a:buClr>
              <a:buSzPts val="3200"/>
              <a:buFont typeface="Noto Sans Symbols"/>
              <a:buChar char="❑"/>
            </a:pPr>
            <a:r>
              <a:rPr lang="en-US" sz="3200" b="1" i="0" u="none" strike="noStrike" cap="none">
                <a:solidFill>
                  <a:schemeClr val="dk1"/>
                </a:solidFill>
              </a:rPr>
              <a:t>Uniqueness of Proposed System</a:t>
            </a:r>
            <a:endParaRPr sz="3200" b="1">
              <a:solidFill>
                <a:schemeClr val="dk1"/>
              </a:solidFill>
            </a:endParaRPr>
          </a:p>
          <a:p>
            <a:pPr marL="1371600" marR="0" lvl="2" indent="-406400" algn="l" rtl="0">
              <a:spcBef>
                <a:spcPts val="0"/>
              </a:spcBef>
              <a:spcAft>
                <a:spcPts val="0"/>
              </a:spcAft>
              <a:buClr>
                <a:schemeClr val="dk1"/>
              </a:buClr>
              <a:buSzPts val="2800"/>
              <a:buChar char="■"/>
            </a:pPr>
            <a:r>
              <a:rPr lang="en-US" sz="2800">
                <a:solidFill>
                  <a:schemeClr val="dk1"/>
                </a:solidFill>
              </a:rPr>
              <a:t>Data preprocessing</a:t>
            </a:r>
            <a:endParaRPr sz="2800">
              <a:solidFill>
                <a:schemeClr val="dk1"/>
              </a:solidFill>
            </a:endParaRPr>
          </a:p>
          <a:p>
            <a:pPr marL="1371600" marR="0" lvl="2" indent="-406400" algn="l" rtl="0">
              <a:spcBef>
                <a:spcPts val="0"/>
              </a:spcBef>
              <a:spcAft>
                <a:spcPts val="0"/>
              </a:spcAft>
              <a:buClr>
                <a:schemeClr val="dk1"/>
              </a:buClr>
              <a:buSzPts val="2800"/>
              <a:buChar char="■"/>
            </a:pPr>
            <a:r>
              <a:rPr lang="en-US" sz="2800">
                <a:solidFill>
                  <a:schemeClr val="dk1"/>
                </a:solidFill>
              </a:rPr>
              <a:t>Logistic regression</a:t>
            </a:r>
            <a:endParaRPr sz="2800">
              <a:solidFill>
                <a:schemeClr val="dk1"/>
              </a:solidFill>
            </a:endParaRPr>
          </a:p>
          <a:p>
            <a:pPr marL="1371600" marR="0" lvl="2" indent="-406400" algn="l" rtl="0">
              <a:spcBef>
                <a:spcPts val="0"/>
              </a:spcBef>
              <a:spcAft>
                <a:spcPts val="0"/>
              </a:spcAft>
              <a:buClr>
                <a:schemeClr val="dk1"/>
              </a:buClr>
              <a:buSzPts val="2800"/>
              <a:buChar char="■"/>
            </a:pPr>
            <a:r>
              <a:rPr lang="en-US" sz="2800">
                <a:solidFill>
                  <a:schemeClr val="dk1"/>
                </a:solidFill>
              </a:rPr>
              <a:t>Classification of text into its tone(positive or negative)</a:t>
            </a:r>
            <a:endParaRPr sz="2800">
              <a:solidFill>
                <a:schemeClr val="dk1"/>
              </a:solidFill>
            </a:endParaRPr>
          </a:p>
          <a:p>
            <a:pPr marL="1371600" marR="0" lvl="0" indent="0" algn="l" rtl="0">
              <a:spcBef>
                <a:spcPts val="0"/>
              </a:spcBef>
              <a:spcAft>
                <a:spcPts val="0"/>
              </a:spcAft>
              <a:buNone/>
            </a:pPr>
            <a:endParaRPr sz="2800">
              <a:solidFill>
                <a:schemeClr val="dk1"/>
              </a:solidFill>
            </a:endParaRPr>
          </a:p>
          <a:p>
            <a:pPr marL="1028700" marR="0" lvl="1" indent="-596900" algn="l" rtl="0">
              <a:spcBef>
                <a:spcPts val="0"/>
              </a:spcBef>
              <a:spcAft>
                <a:spcPts val="0"/>
              </a:spcAft>
              <a:buClr>
                <a:schemeClr val="dk1"/>
              </a:buClr>
              <a:buSzPts val="3200"/>
              <a:buFont typeface="Noto Sans Symbols"/>
              <a:buChar char="❑"/>
            </a:pPr>
            <a:r>
              <a:rPr lang="en-US" sz="3200" b="1" i="0" u="none" strike="noStrike" cap="none">
                <a:solidFill>
                  <a:schemeClr val="dk1"/>
                </a:solidFill>
              </a:rPr>
              <a:t>Limitations of Proposed System</a:t>
            </a:r>
            <a:endParaRPr sz="3200" b="1" i="0" u="none" strike="noStrike" cap="none">
              <a:solidFill>
                <a:schemeClr val="dk1"/>
              </a:solidFill>
            </a:endParaRPr>
          </a:p>
          <a:p>
            <a:pPr marL="1371600" marR="0" lvl="2" indent="-406400" algn="l" rtl="0">
              <a:spcBef>
                <a:spcPts val="0"/>
              </a:spcBef>
              <a:spcAft>
                <a:spcPts val="0"/>
              </a:spcAft>
              <a:buClr>
                <a:schemeClr val="dk1"/>
              </a:buClr>
              <a:buSzPts val="2800"/>
              <a:buChar char="■"/>
            </a:pPr>
            <a:r>
              <a:rPr lang="en-US" sz="2800">
                <a:solidFill>
                  <a:schemeClr val="dk1"/>
                </a:solidFill>
              </a:rPr>
              <a:t>Logistic regression doesn’t let us know which text is neutral because the probability of neutral words lies on the line of 0.5 which is very difficult to detect. </a:t>
            </a:r>
            <a:endParaRPr sz="2800">
              <a:solidFill>
                <a:schemeClr val="dk1"/>
              </a:solidFill>
            </a:endParaRPr>
          </a:p>
          <a:p>
            <a:pPr marL="914400" marR="0" lvl="0" indent="0" algn="l" rtl="0">
              <a:spcBef>
                <a:spcPts val="0"/>
              </a:spcBef>
              <a:spcAft>
                <a:spcPts val="0"/>
              </a:spcAft>
              <a:buNone/>
            </a:pPr>
            <a:endParaRPr sz="2800">
              <a:solidFill>
                <a:schemeClr val="dk1"/>
              </a:solidFill>
            </a:endParaRPr>
          </a:p>
          <a:p>
            <a:pPr marL="0" marR="0" lvl="0" indent="0" algn="l" rtl="0">
              <a:spcBef>
                <a:spcPts val="0"/>
              </a:spcBef>
              <a:spcAft>
                <a:spcPts val="0"/>
              </a:spcAft>
              <a:buNone/>
            </a:pPr>
            <a:r>
              <a:rPr lang="en-US" sz="2800">
                <a:solidFill>
                  <a:schemeClr val="dk1"/>
                </a:solidFill>
              </a:rPr>
              <a:t>           </a:t>
            </a:r>
            <a:endParaRPr sz="2800">
              <a:solidFill>
                <a:schemeClr val="dk1"/>
              </a:solidFill>
            </a:endParaRPr>
          </a:p>
          <a:p>
            <a:pPr marL="1028700" marR="0" lvl="1" indent="-444500" algn="l" rtl="0">
              <a:spcBef>
                <a:spcPts val="0"/>
              </a:spcBef>
              <a:spcAft>
                <a:spcPts val="0"/>
              </a:spcAft>
              <a:buClr>
                <a:schemeClr val="dk1"/>
              </a:buClr>
              <a:buSzPts val="2000"/>
              <a:buFont typeface="Noto Sans Symbols"/>
              <a:buNone/>
            </a:pPr>
            <a:endParaRPr sz="2000" b="0" i="0" u="none" strike="noStrike" cap="none">
              <a:solidFill>
                <a:schemeClr val="dk1"/>
              </a:solidFill>
              <a:latin typeface="Arial"/>
              <a:ea typeface="Arial"/>
              <a:cs typeface="Arial"/>
              <a:sym typeface="Arial"/>
            </a:endParaRPr>
          </a:p>
          <a:p>
            <a:pPr marL="1028700" marR="0" lvl="1" indent="-444500" algn="l" rtl="0">
              <a:spcBef>
                <a:spcPts val="0"/>
              </a:spcBef>
              <a:spcAft>
                <a:spcPts val="0"/>
              </a:spcAft>
              <a:buClr>
                <a:schemeClr val="dk1"/>
              </a:buClr>
              <a:buSzPts val="2000"/>
              <a:buFont typeface="Noto Sans Symbols"/>
              <a:buNone/>
            </a:pPr>
            <a:endParaRPr sz="2000" b="0" i="0" u="none" strike="noStrike" cap="none">
              <a:solidFill>
                <a:schemeClr val="dk1"/>
              </a:solidFill>
              <a:latin typeface="Arial"/>
              <a:ea typeface="Arial"/>
              <a:cs typeface="Arial"/>
              <a:sym typeface="Arial"/>
            </a:endParaRPr>
          </a:p>
          <a:p>
            <a:pPr marL="1028700" marR="0" lvl="1" indent="-444500" algn="l" rtl="0">
              <a:spcBef>
                <a:spcPts val="0"/>
              </a:spcBef>
              <a:spcAft>
                <a:spcPts val="0"/>
              </a:spcAft>
              <a:buClr>
                <a:schemeClr val="dk1"/>
              </a:buClr>
              <a:buSzPts val="2000"/>
              <a:buFont typeface="Noto Sans Symbols"/>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title"/>
          </p:nvPr>
        </p:nvSpPr>
        <p:spPr>
          <a:xfrm>
            <a:off x="729343" y="152400"/>
            <a:ext cx="8229600" cy="990600"/>
          </a:xfrm>
          <a:prstGeom prst="rect">
            <a:avLst/>
          </a:prstGeom>
          <a:noFill/>
          <a:ln>
            <a:noFill/>
          </a:ln>
        </p:spPr>
        <p:txBody>
          <a:bodyPr spcFirstLastPara="1" wrap="square" lIns="91425" tIns="45700" rIns="91425" bIns="45700" anchor="ctr" anchorCtr="0">
            <a:normAutofit/>
          </a:bodyPr>
          <a:lstStyle/>
          <a:p>
            <a:pPr marL="571500" lvl="1" indent="-571500" algn="r" rtl="0">
              <a:spcBef>
                <a:spcPts val="0"/>
              </a:spcBef>
              <a:spcAft>
                <a:spcPts val="0"/>
              </a:spcAft>
              <a:buNone/>
            </a:pPr>
            <a:r>
              <a:rPr lang="en-US" sz="4400">
                <a:solidFill>
                  <a:schemeClr val="dk2"/>
                </a:solidFill>
                <a:latin typeface="Arial"/>
                <a:ea typeface="Arial"/>
                <a:cs typeface="Arial"/>
                <a:sym typeface="Arial"/>
              </a:rPr>
              <a:t>Conclusion </a:t>
            </a:r>
            <a:endParaRPr/>
          </a:p>
        </p:txBody>
      </p:sp>
      <p:sp>
        <p:nvSpPr>
          <p:cNvPr id="229" name="Google Shape;229;p2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228" name="Google Shape;228;p25"/>
          <p:cNvSpPr txBox="1"/>
          <p:nvPr/>
        </p:nvSpPr>
        <p:spPr>
          <a:xfrm>
            <a:off x="180825" y="1143000"/>
            <a:ext cx="8847000" cy="5611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endParaRPr>
          </a:p>
          <a:p>
            <a:pPr marL="1028700" marR="0" lvl="1" indent="-596900" algn="l" rtl="0">
              <a:spcBef>
                <a:spcPts val="0"/>
              </a:spcBef>
              <a:spcAft>
                <a:spcPts val="0"/>
              </a:spcAft>
              <a:buClr>
                <a:schemeClr val="dk1"/>
              </a:buClr>
              <a:buSzPts val="3200"/>
              <a:buFont typeface="Noto Sans Symbols"/>
              <a:buChar char="❑"/>
            </a:pPr>
            <a:r>
              <a:rPr lang="en-US" sz="3200" b="1" i="0" u="none" strike="noStrike" cap="none">
                <a:solidFill>
                  <a:schemeClr val="dk1"/>
                </a:solidFill>
              </a:rPr>
              <a:t>Future Scope of Proposed System</a:t>
            </a:r>
            <a:endParaRPr sz="3200" b="1" i="0" u="none" strike="noStrike" cap="none">
              <a:solidFill>
                <a:schemeClr val="dk1"/>
              </a:solidFill>
            </a:endParaRPr>
          </a:p>
          <a:p>
            <a:pPr marL="1371600" marR="0" lvl="2" indent="-406400" algn="l" rtl="0">
              <a:spcBef>
                <a:spcPts val="0"/>
              </a:spcBef>
              <a:spcAft>
                <a:spcPts val="0"/>
              </a:spcAft>
              <a:buClr>
                <a:schemeClr val="dk1"/>
              </a:buClr>
              <a:buSzPts val="2800"/>
              <a:buChar char="■"/>
            </a:pPr>
            <a:r>
              <a:rPr lang="en-US" sz="2800">
                <a:solidFill>
                  <a:schemeClr val="dk1"/>
                </a:solidFill>
              </a:rPr>
              <a:t>Sentiment analysis will advance to include and appreciate the significance of social media conversations and what they tell about consumers in the future, going beyond the idea of the quantity of likes, comments, and shares on a piece.</a:t>
            </a:r>
            <a:endParaRPr sz="2800">
              <a:solidFill>
                <a:schemeClr val="dk1"/>
              </a:solidFill>
            </a:endParaRPr>
          </a:p>
          <a:p>
            <a:pPr marL="1371600" lvl="2" indent="-406400" algn="l" rtl="0">
              <a:spcBef>
                <a:spcPts val="0"/>
              </a:spcBef>
              <a:spcAft>
                <a:spcPts val="0"/>
              </a:spcAft>
              <a:buClr>
                <a:schemeClr val="dk1"/>
              </a:buClr>
              <a:buSzPts val="2800"/>
              <a:buChar char="■"/>
            </a:pPr>
            <a:r>
              <a:rPr lang="en-US" sz="2800">
                <a:solidFill>
                  <a:schemeClr val="dk1"/>
                </a:solidFill>
              </a:rPr>
              <a:t>It can be setup as a third party plugin which will help to filter out spam/hate/unnecessary contents harmful for audience.</a:t>
            </a:r>
            <a:endParaRPr sz="2800">
              <a:solidFill>
                <a:schemeClr val="dk1"/>
              </a:solidFill>
            </a:endParaRPr>
          </a:p>
          <a:p>
            <a:pPr marL="1371600" lvl="0" indent="0" algn="l" rtl="0">
              <a:spcBef>
                <a:spcPts val="0"/>
              </a:spcBef>
              <a:spcAft>
                <a:spcPts val="0"/>
              </a:spcAft>
              <a:buNone/>
            </a:pPr>
            <a:endParaRPr sz="2800">
              <a:solidFill>
                <a:schemeClr val="dk1"/>
              </a:solidFill>
            </a:endParaRPr>
          </a:p>
          <a:p>
            <a:pPr marL="0" marR="0" lvl="0" indent="0" algn="l" rtl="0">
              <a:spcBef>
                <a:spcPts val="0"/>
              </a:spcBef>
              <a:spcAft>
                <a:spcPts val="0"/>
              </a:spcAft>
              <a:buNone/>
            </a:pPr>
            <a:r>
              <a:rPr lang="en-US" sz="2800">
                <a:solidFill>
                  <a:schemeClr val="dk1"/>
                </a:solidFill>
              </a:rPr>
              <a:t>           </a:t>
            </a:r>
            <a:endParaRPr sz="2800">
              <a:solidFill>
                <a:schemeClr val="dk1"/>
              </a:solidFill>
            </a:endParaRPr>
          </a:p>
          <a:p>
            <a:pPr marL="1028700" marR="0" lvl="1" indent="-444500" algn="l" rtl="0">
              <a:spcBef>
                <a:spcPts val="0"/>
              </a:spcBef>
              <a:spcAft>
                <a:spcPts val="0"/>
              </a:spcAft>
              <a:buClr>
                <a:schemeClr val="dk1"/>
              </a:buClr>
              <a:buSzPts val="2000"/>
              <a:buFont typeface="Noto Sans Symbols"/>
              <a:buNone/>
            </a:pPr>
            <a:endParaRPr sz="2000" b="0" i="0" u="none" strike="noStrike" cap="none">
              <a:solidFill>
                <a:schemeClr val="dk1"/>
              </a:solidFill>
              <a:latin typeface="Arial"/>
              <a:ea typeface="Arial"/>
              <a:cs typeface="Arial"/>
              <a:sym typeface="Arial"/>
            </a:endParaRPr>
          </a:p>
          <a:p>
            <a:pPr marL="1028700" marR="0" lvl="1" indent="-444500" algn="l" rtl="0">
              <a:spcBef>
                <a:spcPts val="0"/>
              </a:spcBef>
              <a:spcAft>
                <a:spcPts val="0"/>
              </a:spcAft>
              <a:buClr>
                <a:schemeClr val="dk1"/>
              </a:buClr>
              <a:buSzPts val="2000"/>
              <a:buFont typeface="Noto Sans Symbols"/>
              <a:buNone/>
            </a:pPr>
            <a:endParaRPr sz="2000" b="0" i="0" u="none" strike="noStrike" cap="none">
              <a:solidFill>
                <a:schemeClr val="dk1"/>
              </a:solidFill>
              <a:latin typeface="Arial"/>
              <a:ea typeface="Arial"/>
              <a:cs typeface="Arial"/>
              <a:sym typeface="Arial"/>
            </a:endParaRPr>
          </a:p>
          <a:p>
            <a:pPr marL="1028700" marR="0" lvl="1" indent="-444500" algn="l" rtl="0">
              <a:spcBef>
                <a:spcPts val="0"/>
              </a:spcBef>
              <a:spcAft>
                <a:spcPts val="0"/>
              </a:spcAft>
              <a:buClr>
                <a:schemeClr val="dk1"/>
              </a:buClr>
              <a:buSzPts val="2000"/>
              <a:buFont typeface="Noto Sans Symbols"/>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6"/>
          <p:cNvSpPr txBox="1">
            <a:spLocks noGrp="1"/>
          </p:cNvSpPr>
          <p:nvPr>
            <p:ph type="title"/>
          </p:nvPr>
        </p:nvSpPr>
        <p:spPr>
          <a:xfrm>
            <a:off x="457200" y="497575"/>
            <a:ext cx="8229600" cy="9906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2"/>
              </a:buClr>
              <a:buSzPts val="4400"/>
              <a:buFont typeface="Arial"/>
              <a:buNone/>
            </a:pPr>
            <a:r>
              <a:rPr lang="en-US" sz="4400">
                <a:latin typeface="Arial"/>
                <a:ea typeface="Arial"/>
                <a:cs typeface="Arial"/>
                <a:sym typeface="Arial"/>
              </a:rPr>
              <a:t>References</a:t>
            </a:r>
            <a:endParaRPr/>
          </a:p>
        </p:txBody>
      </p:sp>
      <p:sp>
        <p:nvSpPr>
          <p:cNvPr id="235" name="Google Shape;235;p26"/>
          <p:cNvSpPr txBox="1">
            <a:spLocks noGrp="1"/>
          </p:cNvSpPr>
          <p:nvPr>
            <p:ph idx="1"/>
          </p:nvPr>
        </p:nvSpPr>
        <p:spPr>
          <a:xfrm>
            <a:off x="0" y="1301950"/>
            <a:ext cx="9032700" cy="5285700"/>
          </a:xfrm>
          <a:prstGeom prst="rect">
            <a:avLst/>
          </a:prstGeom>
          <a:noFill/>
          <a:ln>
            <a:noFill/>
          </a:ln>
        </p:spPr>
        <p:txBody>
          <a:bodyPr spcFirstLastPara="1" wrap="square" lIns="91425" tIns="45700" rIns="91425" bIns="45700" anchor="t" anchorCtr="0">
            <a:noAutofit/>
          </a:bodyPr>
          <a:lstStyle/>
          <a:p>
            <a:pPr marL="914400" lvl="0" indent="0" algn="ctr" rtl="0">
              <a:spcBef>
                <a:spcPts val="0"/>
              </a:spcBef>
              <a:spcAft>
                <a:spcPts val="0"/>
              </a:spcAft>
              <a:buNone/>
            </a:pPr>
            <a:r>
              <a:rPr lang="en-US" sz="1800">
                <a:solidFill>
                  <a:schemeClr val="lt1"/>
                </a:solidFill>
              </a:rPr>
              <a:t>lit dataset</a:t>
            </a:r>
            <a:endParaRPr sz="1400"/>
          </a:p>
          <a:p>
            <a:pPr marL="914400" lvl="1" indent="-406400" algn="just" rtl="0">
              <a:spcBef>
                <a:spcPts val="0"/>
              </a:spcBef>
              <a:spcAft>
                <a:spcPts val="0"/>
              </a:spcAft>
              <a:buClr>
                <a:schemeClr val="dk1"/>
              </a:buClr>
              <a:buSzPts val="2800"/>
              <a:buFont typeface="Noto Sans Symbols"/>
              <a:buChar char="❑"/>
            </a:pPr>
            <a:r>
              <a:rPr lang="en-US" sz="2800">
                <a:solidFill>
                  <a:srgbClr val="222222"/>
                </a:solidFill>
                <a:highlight>
                  <a:schemeClr val="lt1"/>
                </a:highlight>
              </a:rPr>
              <a:t>Tyagi, A., &amp; Sharma, N. (2018). Sentiment analysis using logistic regression and effective word score heuristic. </a:t>
            </a:r>
            <a:r>
              <a:rPr lang="en-US" sz="2800" i="1">
                <a:solidFill>
                  <a:srgbClr val="222222"/>
                </a:solidFill>
                <a:highlight>
                  <a:schemeClr val="lt1"/>
                </a:highlight>
              </a:rPr>
              <a:t>International Journal of Engineering and Technology (UAE)</a:t>
            </a:r>
            <a:r>
              <a:rPr lang="en-US" sz="2800">
                <a:solidFill>
                  <a:srgbClr val="222222"/>
                </a:solidFill>
                <a:highlight>
                  <a:schemeClr val="lt1"/>
                </a:highlight>
              </a:rPr>
              <a:t>, </a:t>
            </a:r>
            <a:r>
              <a:rPr lang="en-US" sz="2800" i="1">
                <a:solidFill>
                  <a:srgbClr val="222222"/>
                </a:solidFill>
                <a:highlight>
                  <a:schemeClr val="lt1"/>
                </a:highlight>
              </a:rPr>
              <a:t>7</a:t>
            </a:r>
            <a:r>
              <a:rPr lang="en-US" sz="2800">
                <a:solidFill>
                  <a:srgbClr val="222222"/>
                </a:solidFill>
                <a:highlight>
                  <a:schemeClr val="lt1"/>
                </a:highlight>
              </a:rPr>
              <a:t>(2.24), 20-23.</a:t>
            </a:r>
            <a:endParaRPr sz="2800">
              <a:solidFill>
                <a:srgbClr val="222222"/>
              </a:solidFill>
              <a:highlight>
                <a:schemeClr val="lt1"/>
              </a:highlight>
            </a:endParaRPr>
          </a:p>
          <a:p>
            <a:pPr marL="914400" lvl="0" indent="0" algn="just" rtl="0">
              <a:spcBef>
                <a:spcPts val="0"/>
              </a:spcBef>
              <a:spcAft>
                <a:spcPts val="0"/>
              </a:spcAft>
              <a:buNone/>
            </a:pPr>
            <a:endParaRPr sz="2800">
              <a:solidFill>
                <a:srgbClr val="222222"/>
              </a:solidFill>
              <a:highlight>
                <a:schemeClr val="lt1"/>
              </a:highlight>
            </a:endParaRPr>
          </a:p>
          <a:p>
            <a:pPr marL="914400" lvl="1" indent="-406400" algn="just" rtl="0">
              <a:spcBef>
                <a:spcPts val="0"/>
              </a:spcBef>
              <a:spcAft>
                <a:spcPts val="0"/>
              </a:spcAft>
              <a:buClr>
                <a:srgbClr val="222222"/>
              </a:buClr>
              <a:buSzPts val="2800"/>
              <a:buChar char="❑"/>
            </a:pPr>
            <a:r>
              <a:rPr lang="en-US" sz="2800">
                <a:solidFill>
                  <a:srgbClr val="222222"/>
                </a:solidFill>
                <a:highlight>
                  <a:srgbClr val="FFFFFF"/>
                </a:highlight>
              </a:rPr>
              <a:t>Stine, R. A. (2019). Sentiment analysis. </a:t>
            </a:r>
            <a:r>
              <a:rPr lang="en-US" sz="2800" i="1">
                <a:solidFill>
                  <a:srgbClr val="222222"/>
                </a:solidFill>
                <a:highlight>
                  <a:srgbClr val="FFFFFF"/>
                </a:highlight>
              </a:rPr>
              <a:t>Annual review of statistics and its application</a:t>
            </a:r>
            <a:r>
              <a:rPr lang="en-US" sz="2800">
                <a:solidFill>
                  <a:srgbClr val="222222"/>
                </a:solidFill>
                <a:highlight>
                  <a:srgbClr val="FFFFFF"/>
                </a:highlight>
              </a:rPr>
              <a:t>, </a:t>
            </a:r>
            <a:r>
              <a:rPr lang="en-US" sz="2800" i="1">
                <a:solidFill>
                  <a:srgbClr val="222222"/>
                </a:solidFill>
                <a:highlight>
                  <a:srgbClr val="FFFFFF"/>
                </a:highlight>
              </a:rPr>
              <a:t>6</a:t>
            </a:r>
            <a:r>
              <a:rPr lang="en-US" sz="2800">
                <a:solidFill>
                  <a:srgbClr val="222222"/>
                </a:solidFill>
                <a:highlight>
                  <a:srgbClr val="FFFFFF"/>
                </a:highlight>
              </a:rPr>
              <a:t>, 287-308.</a:t>
            </a:r>
            <a:endParaRPr sz="2800">
              <a:solidFill>
                <a:srgbClr val="222222"/>
              </a:solidFill>
              <a:highlight>
                <a:srgbClr val="FFFFFF"/>
              </a:highlight>
            </a:endParaRPr>
          </a:p>
          <a:p>
            <a:pPr marL="914400" lvl="0" indent="0" algn="just" rtl="0">
              <a:spcBef>
                <a:spcPts val="0"/>
              </a:spcBef>
              <a:spcAft>
                <a:spcPts val="0"/>
              </a:spcAft>
              <a:buNone/>
            </a:pPr>
            <a:endParaRPr sz="2800">
              <a:solidFill>
                <a:srgbClr val="222222"/>
              </a:solidFill>
              <a:highlight>
                <a:srgbClr val="FFFFFF"/>
              </a:highlight>
            </a:endParaRPr>
          </a:p>
          <a:p>
            <a:pPr marL="914400" lvl="0" indent="0" algn="just" rtl="0">
              <a:spcBef>
                <a:spcPts val="0"/>
              </a:spcBef>
              <a:spcAft>
                <a:spcPts val="0"/>
              </a:spcAft>
              <a:buNone/>
            </a:pPr>
            <a:endParaRPr sz="2800">
              <a:solidFill>
                <a:srgbClr val="222222"/>
              </a:solidFill>
              <a:highlight>
                <a:srgbClr val="FFFFFF"/>
              </a:highlight>
            </a:endParaRPr>
          </a:p>
          <a:p>
            <a:pPr marL="914400" lvl="0" indent="0" algn="just" rtl="0">
              <a:spcBef>
                <a:spcPts val="0"/>
              </a:spcBef>
              <a:spcAft>
                <a:spcPts val="0"/>
              </a:spcAft>
              <a:buNone/>
            </a:pPr>
            <a:endParaRPr sz="2800">
              <a:solidFill>
                <a:srgbClr val="222222"/>
              </a:solidFill>
              <a:highlight>
                <a:schemeClr val="lt1"/>
              </a:highlight>
            </a:endParaRPr>
          </a:p>
          <a:p>
            <a:pPr marL="0" lvl="0" indent="0" algn="just" rtl="0">
              <a:spcBef>
                <a:spcPts val="0"/>
              </a:spcBef>
              <a:spcAft>
                <a:spcPts val="0"/>
              </a:spcAft>
              <a:buNone/>
            </a:pPr>
            <a:endParaRPr>
              <a:solidFill>
                <a:srgbClr val="222222"/>
              </a:solidFill>
              <a:highlight>
                <a:srgbClr val="FFFFFF"/>
              </a:highlight>
            </a:endParaRPr>
          </a:p>
        </p:txBody>
      </p:sp>
      <p:sp>
        <p:nvSpPr>
          <p:cNvPr id="236" name="Google Shape;236;p2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27" descr="How To Write A Thank You Note In Five Easy Steps"/>
          <p:cNvPicPr preferRelativeResize="0"/>
          <p:nvPr/>
        </p:nvPicPr>
        <p:blipFill rotWithShape="1">
          <a:blip r:embed="rId3">
            <a:alphaModFix/>
          </a:blip>
          <a:srcRect/>
          <a:stretch/>
        </p:blipFill>
        <p:spPr>
          <a:xfrm>
            <a:off x="2057400" y="1752600"/>
            <a:ext cx="5257800" cy="2954215"/>
          </a:xfrm>
          <a:prstGeom prst="rect">
            <a:avLst/>
          </a:prstGeom>
          <a:noFill/>
          <a:ln>
            <a:noFill/>
          </a:ln>
        </p:spPr>
      </p:pic>
      <p:sp>
        <p:nvSpPr>
          <p:cNvPr id="242" name="Google Shape;242;p2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820783" y="152400"/>
            <a:ext cx="8229600" cy="9906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2"/>
              </a:buClr>
              <a:buSzPts val="4000"/>
              <a:buFont typeface="Arial"/>
              <a:buNone/>
            </a:pPr>
            <a:r>
              <a:rPr lang="en-US">
                <a:latin typeface="Arial"/>
                <a:ea typeface="Arial"/>
                <a:cs typeface="Arial"/>
                <a:sym typeface="Arial"/>
              </a:rPr>
              <a:t>Presentation Outline</a:t>
            </a:r>
            <a:endParaRPr/>
          </a:p>
        </p:txBody>
      </p:sp>
      <p:sp>
        <p:nvSpPr>
          <p:cNvPr id="104" name="Google Shape;10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103" name="Google Shape;103;p14"/>
          <p:cNvSpPr txBox="1"/>
          <p:nvPr/>
        </p:nvSpPr>
        <p:spPr>
          <a:xfrm>
            <a:off x="762000" y="1447800"/>
            <a:ext cx="7162800" cy="5029200"/>
          </a:xfrm>
          <a:prstGeom prst="rect">
            <a:avLst/>
          </a:prstGeom>
          <a:noFill/>
          <a:ln>
            <a:noFill/>
          </a:ln>
        </p:spPr>
        <p:txBody>
          <a:bodyPr spcFirstLastPara="1" wrap="square" lIns="91425" tIns="45700" rIns="91425" bIns="45700" anchor="ctr" anchorCtr="0">
            <a:noAutofit/>
          </a:bodyPr>
          <a:lstStyle/>
          <a:p>
            <a:pPr marL="571500" marR="0" lvl="0" indent="-571500" algn="l" rtl="0">
              <a:spcBef>
                <a:spcPts val="0"/>
              </a:spcBef>
              <a:spcAft>
                <a:spcPts val="0"/>
              </a:spcAft>
              <a:buClr>
                <a:schemeClr val="dk2"/>
              </a:buClr>
              <a:buSzPts val="2400"/>
              <a:buFont typeface="Noto Sans Symbols"/>
              <a:buChar char="❑"/>
            </a:pPr>
            <a:r>
              <a:rPr lang="en-US" sz="2400" b="0" i="0" u="none" strike="noStrike" cap="none">
                <a:solidFill>
                  <a:schemeClr val="dk2"/>
                </a:solidFill>
                <a:latin typeface="Arial"/>
                <a:ea typeface="Arial"/>
                <a:cs typeface="Arial"/>
                <a:sym typeface="Arial"/>
              </a:rPr>
              <a:t>Introduction</a:t>
            </a:r>
            <a:endParaRPr/>
          </a:p>
          <a:p>
            <a:pPr marL="1028700" marR="0" lvl="1" indent="-571500" algn="l" rtl="0">
              <a:spcBef>
                <a:spcPts val="0"/>
              </a:spcBef>
              <a:spcAft>
                <a:spcPts val="0"/>
              </a:spcAft>
              <a:buClr>
                <a:schemeClr val="dk1"/>
              </a:buClr>
              <a:buSzPts val="1400"/>
              <a:buFont typeface="Noto Sans Symbols"/>
              <a:buChar char="❑"/>
            </a:pPr>
            <a:r>
              <a:rPr lang="en-US" sz="1400" b="0" i="0" u="none" strike="noStrike" cap="none">
                <a:solidFill>
                  <a:schemeClr val="dk1"/>
                </a:solidFill>
                <a:latin typeface="Arial"/>
                <a:ea typeface="Arial"/>
                <a:cs typeface="Arial"/>
                <a:sym typeface="Arial"/>
              </a:rPr>
              <a:t>Problem Definition</a:t>
            </a:r>
            <a:endParaRPr/>
          </a:p>
          <a:p>
            <a:pPr marL="1028700" marR="0" lvl="1" indent="-571500" algn="l" rtl="0">
              <a:spcBef>
                <a:spcPts val="0"/>
              </a:spcBef>
              <a:spcAft>
                <a:spcPts val="0"/>
              </a:spcAft>
              <a:buClr>
                <a:schemeClr val="dk1"/>
              </a:buClr>
              <a:buSzPts val="1400"/>
              <a:buFont typeface="Noto Sans Symbols"/>
              <a:buChar char="❑"/>
            </a:pPr>
            <a:r>
              <a:rPr lang="en-US" sz="1400" b="0" i="0" u="none" strike="noStrike" cap="none">
                <a:solidFill>
                  <a:schemeClr val="dk1"/>
                </a:solidFill>
                <a:latin typeface="Arial"/>
                <a:ea typeface="Arial"/>
                <a:cs typeface="Arial"/>
                <a:sym typeface="Arial"/>
              </a:rPr>
              <a:t>Project Overview/ Specifications</a:t>
            </a:r>
            <a:endParaRPr/>
          </a:p>
          <a:p>
            <a:pPr marL="1028700" marR="0" lvl="1" indent="-571500" algn="l" rtl="0">
              <a:spcBef>
                <a:spcPts val="0"/>
              </a:spcBef>
              <a:spcAft>
                <a:spcPts val="0"/>
              </a:spcAft>
              <a:buClr>
                <a:schemeClr val="dk1"/>
              </a:buClr>
              <a:buSzPts val="1400"/>
              <a:buFont typeface="Noto Sans Symbols"/>
              <a:buChar char="❑"/>
            </a:pPr>
            <a:r>
              <a:rPr lang="en-US" sz="1400" b="0" i="0" u="none" strike="noStrike" cap="none">
                <a:solidFill>
                  <a:schemeClr val="dk1"/>
                </a:solidFill>
                <a:latin typeface="Arial"/>
                <a:ea typeface="Arial"/>
                <a:cs typeface="Arial"/>
                <a:sym typeface="Arial"/>
              </a:rPr>
              <a:t>Hardware Specifications</a:t>
            </a:r>
            <a:endParaRPr/>
          </a:p>
          <a:p>
            <a:pPr marL="1028700" marR="0" lvl="1" indent="-571500" algn="l" rtl="0">
              <a:spcBef>
                <a:spcPts val="0"/>
              </a:spcBef>
              <a:spcAft>
                <a:spcPts val="0"/>
              </a:spcAft>
              <a:buClr>
                <a:schemeClr val="dk1"/>
              </a:buClr>
              <a:buSzPts val="1400"/>
              <a:buFont typeface="Noto Sans Symbols"/>
              <a:buChar char="❑"/>
            </a:pPr>
            <a:r>
              <a:rPr lang="en-US" sz="1400" b="0" i="0" u="none" strike="noStrike" cap="none">
                <a:solidFill>
                  <a:schemeClr val="dk1"/>
                </a:solidFill>
                <a:latin typeface="Arial"/>
                <a:ea typeface="Arial"/>
                <a:cs typeface="Arial"/>
                <a:sym typeface="Arial"/>
              </a:rPr>
              <a:t>Software Specifications</a:t>
            </a:r>
            <a:endParaRPr/>
          </a:p>
          <a:p>
            <a:pPr marL="542925" marR="0" lvl="1" indent="-542925" algn="l" rtl="0">
              <a:spcBef>
                <a:spcPts val="0"/>
              </a:spcBef>
              <a:spcAft>
                <a:spcPts val="0"/>
              </a:spcAft>
              <a:buClr>
                <a:schemeClr val="dk2"/>
              </a:buClr>
              <a:buSzPts val="2400"/>
              <a:buFont typeface="Noto Sans Symbols"/>
              <a:buChar char="❑"/>
            </a:pPr>
            <a:r>
              <a:rPr lang="en-US" sz="2400" b="0" i="0" u="none" strike="noStrike" cap="none">
                <a:solidFill>
                  <a:schemeClr val="dk2"/>
                </a:solidFill>
                <a:latin typeface="Arial"/>
                <a:ea typeface="Arial"/>
                <a:cs typeface="Arial"/>
                <a:sym typeface="Arial"/>
              </a:rPr>
              <a:t>Literature Survey/ Background Details</a:t>
            </a:r>
            <a:endParaRPr/>
          </a:p>
          <a:p>
            <a:pPr marL="1028700" marR="0" lvl="1" indent="-571500" algn="l" rtl="0">
              <a:spcBef>
                <a:spcPts val="0"/>
              </a:spcBef>
              <a:spcAft>
                <a:spcPts val="0"/>
              </a:spcAft>
              <a:buClr>
                <a:schemeClr val="dk1"/>
              </a:buClr>
              <a:buSzPts val="1400"/>
              <a:buFont typeface="Noto Sans Symbols"/>
              <a:buChar char="❑"/>
            </a:pPr>
            <a:r>
              <a:rPr lang="en-US" sz="1400" b="0" i="0" u="none" strike="noStrike" cap="none">
                <a:solidFill>
                  <a:schemeClr val="dk1"/>
                </a:solidFill>
                <a:latin typeface="Arial"/>
                <a:ea typeface="Arial"/>
                <a:cs typeface="Arial"/>
                <a:sym typeface="Arial"/>
              </a:rPr>
              <a:t>Existing System</a:t>
            </a:r>
            <a:endParaRPr/>
          </a:p>
          <a:p>
            <a:pPr marL="1028700" marR="0" lvl="1" indent="-571500" algn="l" rtl="0">
              <a:spcBef>
                <a:spcPts val="0"/>
              </a:spcBef>
              <a:spcAft>
                <a:spcPts val="0"/>
              </a:spcAft>
              <a:buClr>
                <a:schemeClr val="dk1"/>
              </a:buClr>
              <a:buSzPts val="1400"/>
              <a:buFont typeface="Noto Sans Symbols"/>
              <a:buChar char="❑"/>
            </a:pPr>
            <a:r>
              <a:rPr lang="en-US" sz="1400" b="0" i="0" u="none" strike="noStrike" cap="none">
                <a:solidFill>
                  <a:schemeClr val="dk1"/>
                </a:solidFill>
                <a:latin typeface="Arial"/>
                <a:ea typeface="Arial"/>
                <a:cs typeface="Arial"/>
                <a:sym typeface="Arial"/>
              </a:rPr>
              <a:t>Proposed System</a:t>
            </a:r>
            <a:endParaRPr/>
          </a:p>
          <a:p>
            <a:pPr marL="1028700" marR="0" lvl="1" indent="-571500" algn="l" rtl="0">
              <a:spcBef>
                <a:spcPts val="0"/>
              </a:spcBef>
              <a:spcAft>
                <a:spcPts val="0"/>
              </a:spcAft>
              <a:buClr>
                <a:schemeClr val="dk1"/>
              </a:buClr>
              <a:buSzPts val="1400"/>
              <a:buFont typeface="Noto Sans Symbols"/>
              <a:buChar char="❑"/>
            </a:pPr>
            <a:r>
              <a:rPr lang="en-US" sz="1400" b="0" i="0" u="none" strike="noStrike" cap="none">
                <a:solidFill>
                  <a:schemeClr val="dk1"/>
                </a:solidFill>
                <a:latin typeface="Arial"/>
                <a:ea typeface="Arial"/>
                <a:cs typeface="Arial"/>
                <a:sym typeface="Arial"/>
              </a:rPr>
              <a:t>Feasibility Study of the Proposed System</a:t>
            </a:r>
            <a:endParaRPr/>
          </a:p>
          <a:p>
            <a:pPr marL="542925" marR="0" lvl="1" indent="-542925" algn="l" rtl="0">
              <a:spcBef>
                <a:spcPts val="0"/>
              </a:spcBef>
              <a:spcAft>
                <a:spcPts val="0"/>
              </a:spcAft>
              <a:buClr>
                <a:schemeClr val="dk2"/>
              </a:buClr>
              <a:buSzPts val="2400"/>
              <a:buFont typeface="Noto Sans Symbols"/>
              <a:buChar char="❑"/>
            </a:pPr>
            <a:r>
              <a:rPr lang="en-US" sz="2400" b="0" i="0" u="none" strike="noStrike" cap="none">
                <a:solidFill>
                  <a:schemeClr val="dk2"/>
                </a:solidFill>
                <a:latin typeface="Arial"/>
                <a:ea typeface="Arial"/>
                <a:cs typeface="Arial"/>
                <a:sym typeface="Arial"/>
              </a:rPr>
              <a:t>Requirement Description</a:t>
            </a:r>
            <a:endParaRPr/>
          </a:p>
          <a:p>
            <a:pPr marL="1028700" marR="0" lvl="1" indent="-571500" algn="l" rtl="0">
              <a:spcBef>
                <a:spcPts val="0"/>
              </a:spcBef>
              <a:spcAft>
                <a:spcPts val="0"/>
              </a:spcAft>
              <a:buClr>
                <a:schemeClr val="dk1"/>
              </a:buClr>
              <a:buSzPts val="1400"/>
              <a:buFont typeface="Noto Sans Symbols"/>
              <a:buChar char="❑"/>
            </a:pPr>
            <a:r>
              <a:rPr lang="en-US" sz="1400" b="0" i="0" u="none" strike="noStrike" cap="none">
                <a:solidFill>
                  <a:schemeClr val="dk1"/>
                </a:solidFill>
                <a:latin typeface="Arial"/>
                <a:ea typeface="Arial"/>
                <a:cs typeface="Arial"/>
                <a:sym typeface="Arial"/>
              </a:rPr>
              <a:t>Use Case Diagram</a:t>
            </a:r>
            <a:endParaRPr/>
          </a:p>
          <a:p>
            <a:pPr marL="571500" marR="0" lvl="1" indent="-571500" algn="l" rtl="0">
              <a:spcBef>
                <a:spcPts val="0"/>
              </a:spcBef>
              <a:spcAft>
                <a:spcPts val="0"/>
              </a:spcAft>
              <a:buClr>
                <a:schemeClr val="dk2"/>
              </a:buClr>
              <a:buSzPts val="2400"/>
              <a:buFont typeface="Noto Sans Symbols"/>
              <a:buChar char="❑"/>
            </a:pPr>
            <a:r>
              <a:rPr lang="en-US" sz="2400" b="0" i="0" u="none" strike="noStrike" cap="none">
                <a:solidFill>
                  <a:schemeClr val="dk2"/>
                </a:solidFill>
                <a:latin typeface="Arial"/>
                <a:ea typeface="Arial"/>
                <a:cs typeface="Arial"/>
                <a:sym typeface="Arial"/>
              </a:rPr>
              <a:t>System Analysis and Design</a:t>
            </a:r>
            <a:endParaRPr/>
          </a:p>
          <a:p>
            <a:pPr marL="1028700" marR="0" lvl="1" indent="-571500" algn="l" rtl="0">
              <a:spcBef>
                <a:spcPts val="0"/>
              </a:spcBef>
              <a:spcAft>
                <a:spcPts val="0"/>
              </a:spcAft>
              <a:buClr>
                <a:schemeClr val="dk1"/>
              </a:buClr>
              <a:buSzPts val="1400"/>
              <a:buFont typeface="Noto Sans Symbols"/>
              <a:buChar char="❑"/>
            </a:pPr>
            <a:r>
              <a:rPr lang="en-US" sz="1400" b="0" i="0" u="none" strike="noStrike" cap="none">
                <a:solidFill>
                  <a:schemeClr val="dk1"/>
                </a:solidFill>
                <a:latin typeface="Arial"/>
                <a:ea typeface="Arial"/>
                <a:cs typeface="Arial"/>
                <a:sym typeface="Arial"/>
              </a:rPr>
              <a:t>Sequence Diagram</a:t>
            </a:r>
            <a:endParaRPr/>
          </a:p>
          <a:p>
            <a:pPr marL="571500" marR="0" lvl="1" indent="-571500" algn="l" rtl="0">
              <a:spcBef>
                <a:spcPts val="0"/>
              </a:spcBef>
              <a:spcAft>
                <a:spcPts val="0"/>
              </a:spcAft>
              <a:buClr>
                <a:schemeClr val="dk2"/>
              </a:buClr>
              <a:buSzPts val="2400"/>
              <a:buFont typeface="Noto Sans Symbols"/>
              <a:buChar char="❑"/>
            </a:pPr>
            <a:r>
              <a:rPr lang="en-US" sz="2400" b="0" i="0" u="none" strike="noStrike" cap="none">
                <a:solidFill>
                  <a:schemeClr val="dk2"/>
                </a:solidFill>
                <a:latin typeface="Arial"/>
                <a:ea typeface="Arial"/>
                <a:cs typeface="Arial"/>
                <a:sym typeface="Arial"/>
              </a:rPr>
              <a:t>Results and Outputs</a:t>
            </a:r>
            <a:endParaRPr/>
          </a:p>
          <a:p>
            <a:pPr marL="1028700" marR="0" lvl="1" indent="-571500" algn="l" rtl="0">
              <a:spcBef>
                <a:spcPts val="0"/>
              </a:spcBef>
              <a:spcAft>
                <a:spcPts val="0"/>
              </a:spcAft>
              <a:buClr>
                <a:schemeClr val="dk1"/>
              </a:buClr>
              <a:buSzPts val="1400"/>
              <a:buFont typeface="Noto Sans Symbols"/>
              <a:buChar char="❑"/>
            </a:pPr>
            <a:r>
              <a:rPr lang="en-US" sz="1400" b="0" i="0" u="none" strike="noStrike" cap="none">
                <a:solidFill>
                  <a:schemeClr val="dk1"/>
                </a:solidFill>
                <a:latin typeface="Arial"/>
                <a:ea typeface="Arial"/>
                <a:cs typeface="Arial"/>
                <a:sym typeface="Arial"/>
              </a:rPr>
              <a:t>Forms/ Menu/ Sub Menus</a:t>
            </a:r>
            <a:endParaRPr/>
          </a:p>
          <a:p>
            <a:pPr marL="1028700" marR="0" lvl="1" indent="-571500" algn="l" rtl="0">
              <a:spcBef>
                <a:spcPts val="0"/>
              </a:spcBef>
              <a:spcAft>
                <a:spcPts val="0"/>
              </a:spcAft>
              <a:buClr>
                <a:schemeClr val="dk1"/>
              </a:buClr>
              <a:buSzPts val="1400"/>
              <a:buFont typeface="Noto Sans Symbols"/>
              <a:buChar char="❑"/>
            </a:pPr>
            <a:r>
              <a:rPr lang="en-US" sz="1400" b="0" i="0" u="none" strike="noStrike" cap="none">
                <a:solidFill>
                  <a:schemeClr val="dk1"/>
                </a:solidFill>
                <a:latin typeface="Arial"/>
                <a:ea typeface="Arial"/>
                <a:cs typeface="Arial"/>
                <a:sym typeface="Arial"/>
              </a:rPr>
              <a:t>Reports</a:t>
            </a:r>
            <a:endParaRPr/>
          </a:p>
          <a:p>
            <a:pPr marL="571500" marR="0" lvl="1" indent="-571500" algn="l" rtl="0">
              <a:spcBef>
                <a:spcPts val="0"/>
              </a:spcBef>
              <a:spcAft>
                <a:spcPts val="0"/>
              </a:spcAft>
              <a:buClr>
                <a:schemeClr val="dk2"/>
              </a:buClr>
              <a:buSzPts val="2400"/>
              <a:buFont typeface="Noto Sans Symbols"/>
              <a:buChar char="❑"/>
            </a:pPr>
            <a:r>
              <a:rPr lang="en-US" sz="2400" b="0" i="0" u="none" strike="noStrike" cap="none">
                <a:solidFill>
                  <a:schemeClr val="dk2"/>
                </a:solidFill>
                <a:latin typeface="Arial"/>
                <a:ea typeface="Arial"/>
                <a:cs typeface="Arial"/>
                <a:sym typeface="Arial"/>
              </a:rPr>
              <a:t>Conclusion </a:t>
            </a:r>
            <a:endParaRPr/>
          </a:p>
          <a:p>
            <a:pPr marL="1028700" marR="0" lvl="1" indent="-571500" algn="l" rtl="0">
              <a:spcBef>
                <a:spcPts val="0"/>
              </a:spcBef>
              <a:spcAft>
                <a:spcPts val="0"/>
              </a:spcAft>
              <a:buClr>
                <a:schemeClr val="dk1"/>
              </a:buClr>
              <a:buSzPts val="1400"/>
              <a:buFont typeface="Noto Sans Symbols"/>
              <a:buChar char="❑"/>
            </a:pPr>
            <a:r>
              <a:rPr lang="en-US" sz="1400" b="0" i="0" u="none" strike="noStrike" cap="none">
                <a:solidFill>
                  <a:schemeClr val="dk1"/>
                </a:solidFill>
                <a:latin typeface="Arial"/>
                <a:ea typeface="Arial"/>
                <a:cs typeface="Arial"/>
                <a:sym typeface="Arial"/>
              </a:rPr>
              <a:t>Uniqueness of Proposed System</a:t>
            </a:r>
            <a:endParaRPr/>
          </a:p>
          <a:p>
            <a:pPr marL="1028700" marR="0" lvl="1" indent="-571500" algn="l" rtl="0">
              <a:spcBef>
                <a:spcPts val="0"/>
              </a:spcBef>
              <a:spcAft>
                <a:spcPts val="0"/>
              </a:spcAft>
              <a:buClr>
                <a:schemeClr val="dk1"/>
              </a:buClr>
              <a:buSzPts val="1400"/>
              <a:buFont typeface="Noto Sans Symbols"/>
              <a:buChar char="❑"/>
            </a:pPr>
            <a:r>
              <a:rPr lang="en-US" sz="1400" b="0" i="0" u="none" strike="noStrike" cap="none">
                <a:solidFill>
                  <a:schemeClr val="dk1"/>
                </a:solidFill>
                <a:latin typeface="Arial"/>
                <a:ea typeface="Arial"/>
                <a:cs typeface="Arial"/>
                <a:sym typeface="Arial"/>
              </a:rPr>
              <a:t>Limitations of Proposed System</a:t>
            </a:r>
            <a:endParaRPr/>
          </a:p>
          <a:p>
            <a:pPr marL="1028700" marR="0" lvl="1" indent="-571500" algn="l" rtl="0">
              <a:spcBef>
                <a:spcPts val="0"/>
              </a:spcBef>
              <a:spcAft>
                <a:spcPts val="0"/>
              </a:spcAft>
              <a:buClr>
                <a:schemeClr val="dk1"/>
              </a:buClr>
              <a:buSzPts val="1400"/>
              <a:buFont typeface="Noto Sans Symbols"/>
              <a:buChar char="❑"/>
            </a:pPr>
            <a:r>
              <a:rPr lang="en-US" sz="1400" b="0" i="0" u="none" strike="noStrike" cap="none">
                <a:solidFill>
                  <a:schemeClr val="dk1"/>
                </a:solidFill>
                <a:latin typeface="Arial"/>
                <a:ea typeface="Arial"/>
                <a:cs typeface="Arial"/>
                <a:sym typeface="Arial"/>
              </a:rPr>
              <a:t>Future Scope of Proposed System</a:t>
            </a:r>
            <a:endParaRPr/>
          </a:p>
          <a:p>
            <a:pPr marL="1028700" marR="0" lvl="1" indent="-501650" algn="l" rtl="0">
              <a:spcBef>
                <a:spcPts val="0"/>
              </a:spcBef>
              <a:spcAft>
                <a:spcPts val="0"/>
              </a:spcAft>
              <a:buClr>
                <a:schemeClr val="dk1"/>
              </a:buClr>
              <a:buSzPts val="1100"/>
              <a:buFont typeface="Noto Sans Symbols"/>
              <a:buNone/>
            </a:pPr>
            <a:endParaRPr sz="1100" b="0" i="0" u="none" strike="noStrike" cap="none">
              <a:solidFill>
                <a:schemeClr val="dk1"/>
              </a:solidFill>
              <a:latin typeface="Arial"/>
              <a:ea typeface="Arial"/>
              <a:cs typeface="Arial"/>
              <a:sym typeface="Arial"/>
            </a:endParaRPr>
          </a:p>
          <a:p>
            <a:pPr marL="1028700" marR="0" lvl="1" indent="-501650" algn="l" rtl="0">
              <a:spcBef>
                <a:spcPts val="0"/>
              </a:spcBef>
              <a:spcAft>
                <a:spcPts val="0"/>
              </a:spcAft>
              <a:buClr>
                <a:schemeClr val="dk1"/>
              </a:buClr>
              <a:buSzPts val="1100"/>
              <a:buFont typeface="Noto Sans Symbols"/>
              <a:buNone/>
            </a:pPr>
            <a:endParaRPr sz="1100" b="0" i="0" u="none" strike="noStrike" cap="none">
              <a:solidFill>
                <a:schemeClr val="dk1"/>
              </a:solidFill>
              <a:latin typeface="Arial"/>
              <a:ea typeface="Arial"/>
              <a:cs typeface="Arial"/>
              <a:sym typeface="Arial"/>
            </a:endParaRPr>
          </a:p>
          <a:p>
            <a:pPr marL="1028700" marR="0" lvl="1" indent="-501650" algn="l" rtl="0">
              <a:spcBef>
                <a:spcPts val="0"/>
              </a:spcBef>
              <a:spcAft>
                <a:spcPts val="0"/>
              </a:spcAft>
              <a:buClr>
                <a:schemeClr val="dk1"/>
              </a:buClr>
              <a:buSzPts val="1100"/>
              <a:buFont typeface="Noto Sans Symbols"/>
              <a:buNone/>
            </a:pP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20783" y="152400"/>
            <a:ext cx="8229600" cy="9906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dk2"/>
              </a:buClr>
              <a:buSzPts val="5400"/>
              <a:buFont typeface="Arial"/>
              <a:buNone/>
            </a:pPr>
            <a:r>
              <a:rPr lang="en-US" sz="5400">
                <a:latin typeface="Arial"/>
                <a:ea typeface="Arial"/>
                <a:cs typeface="Arial"/>
                <a:sym typeface="Arial"/>
              </a:rPr>
              <a:t>Introduction</a:t>
            </a:r>
            <a:endParaRPr/>
          </a:p>
        </p:txBody>
      </p:sp>
      <p:sp>
        <p:nvSpPr>
          <p:cNvPr id="111" name="Google Shape;111;p1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110" name="Google Shape;110;p15"/>
          <p:cNvSpPr txBox="1"/>
          <p:nvPr/>
        </p:nvSpPr>
        <p:spPr>
          <a:xfrm>
            <a:off x="0" y="1086925"/>
            <a:ext cx="8915400" cy="5618700"/>
          </a:xfrm>
          <a:prstGeom prst="rect">
            <a:avLst/>
          </a:prstGeom>
          <a:solidFill>
            <a:schemeClr val="lt1"/>
          </a:solidFill>
          <a:ln>
            <a:noFill/>
          </a:ln>
        </p:spPr>
        <p:txBody>
          <a:bodyPr spcFirstLastPara="1" wrap="square" lIns="91425" tIns="45700" rIns="91425" bIns="45700" anchor="ctr" anchorCtr="0">
            <a:noAutofit/>
          </a:bodyPr>
          <a:lstStyle/>
          <a:p>
            <a:pPr marL="1028700" marR="0" lvl="1" indent="-342900" algn="just" rtl="0">
              <a:spcBef>
                <a:spcPts val="0"/>
              </a:spcBef>
              <a:spcAft>
                <a:spcPts val="0"/>
              </a:spcAft>
              <a:buClr>
                <a:schemeClr val="dk1"/>
              </a:buClr>
              <a:buSzPts val="3600"/>
              <a:buFont typeface="Noto Sans Symbols"/>
              <a:buNone/>
            </a:pPr>
            <a:endParaRPr sz="3600" b="0" i="0" u="none" strike="noStrike" cap="none">
              <a:solidFill>
                <a:schemeClr val="dk1"/>
              </a:solidFill>
              <a:latin typeface="Arial"/>
              <a:ea typeface="Arial"/>
              <a:cs typeface="Arial"/>
              <a:sym typeface="Arial"/>
            </a:endParaRPr>
          </a:p>
          <a:p>
            <a:pPr marL="1028700" marR="0" lvl="1" indent="-546100" algn="just" rtl="0">
              <a:spcBef>
                <a:spcPts val="0"/>
              </a:spcBef>
              <a:spcAft>
                <a:spcPts val="0"/>
              </a:spcAft>
              <a:buClr>
                <a:schemeClr val="dk1"/>
              </a:buClr>
              <a:buSzPts val="3200"/>
              <a:buFont typeface="Noto Sans Symbols"/>
              <a:buChar char="❑"/>
            </a:pPr>
            <a:r>
              <a:rPr lang="en-US" sz="3200" b="1" i="0" u="none" strike="noStrike" cap="none">
                <a:solidFill>
                  <a:schemeClr val="dk1"/>
                </a:solidFill>
              </a:rPr>
              <a:t>Problem Definition</a:t>
            </a:r>
            <a:endParaRPr sz="3200" b="1"/>
          </a:p>
          <a:p>
            <a:pPr marL="457200" marR="0" lvl="1" indent="0" algn="just" rtl="0">
              <a:spcBef>
                <a:spcPts val="0"/>
              </a:spcBef>
              <a:spcAft>
                <a:spcPts val="0"/>
              </a:spcAft>
              <a:buNone/>
            </a:pPr>
            <a:r>
              <a:rPr lang="en-US" sz="2500" b="0" i="0" u="none" strike="noStrike" cap="none">
                <a:solidFill>
                  <a:schemeClr val="dk1"/>
                </a:solidFill>
                <a:latin typeface="Arial"/>
                <a:ea typeface="Arial"/>
                <a:cs typeface="Arial"/>
                <a:sym typeface="Arial"/>
              </a:rPr>
              <a:t>A basic task in sentiment analysis is classifying the polarity of a given text at the document, sentence or feature/aspect level- whether the expressed opinion in a document,  a sentence or an entity feature/aspect is positive, negative or neutral. </a:t>
            </a:r>
            <a:endParaRPr/>
          </a:p>
          <a:p>
            <a:pPr marL="457200" marR="0" lvl="1" indent="0" algn="just" rtl="0">
              <a:spcBef>
                <a:spcPts val="0"/>
              </a:spcBef>
              <a:spcAft>
                <a:spcPts val="0"/>
              </a:spcAft>
              <a:buNone/>
            </a:pPr>
            <a:endParaRPr sz="2400" b="0" i="0" u="none" strike="noStrike" cap="none">
              <a:solidFill>
                <a:schemeClr val="dk1"/>
              </a:solidFill>
              <a:latin typeface="Arial"/>
              <a:ea typeface="Arial"/>
              <a:cs typeface="Arial"/>
              <a:sym typeface="Arial"/>
            </a:endParaRPr>
          </a:p>
          <a:p>
            <a:pPr marL="1028700" marR="0" lvl="1" indent="-546100" algn="just" rtl="0">
              <a:spcBef>
                <a:spcPts val="0"/>
              </a:spcBef>
              <a:spcAft>
                <a:spcPts val="0"/>
              </a:spcAft>
              <a:buClr>
                <a:schemeClr val="dk1"/>
              </a:buClr>
              <a:buSzPts val="3200"/>
              <a:buFont typeface="Noto Sans Symbols"/>
              <a:buChar char="❑"/>
            </a:pPr>
            <a:r>
              <a:rPr lang="en-US" sz="3200" b="1" i="0" u="none" strike="noStrike" cap="none">
                <a:solidFill>
                  <a:schemeClr val="dk1"/>
                </a:solidFill>
              </a:rPr>
              <a:t>Project Overview/ Specifications</a:t>
            </a:r>
            <a:endParaRPr sz="3200" b="1" i="0" u="none" strike="noStrike" cap="none">
              <a:solidFill>
                <a:schemeClr val="dk1"/>
              </a:solidFill>
            </a:endParaRPr>
          </a:p>
          <a:p>
            <a:pPr marL="914400" marR="0" lvl="0" indent="0" algn="just" rtl="0">
              <a:spcBef>
                <a:spcPts val="0"/>
              </a:spcBef>
              <a:spcAft>
                <a:spcPts val="0"/>
              </a:spcAft>
              <a:buNone/>
            </a:pPr>
            <a:r>
              <a:rPr lang="en-US" sz="2500">
                <a:solidFill>
                  <a:schemeClr val="dk1"/>
                </a:solidFill>
              </a:rPr>
              <a:t>Sentiment analysis steps are deeply intrinsic, comprising many different machine learning and NLP tasks and subtasks such as data collection,data preprocessing,data analysis,data visualization.</a:t>
            </a:r>
            <a:endParaRPr sz="2500">
              <a:solidFill>
                <a:schemeClr val="dk1"/>
              </a:solidFill>
            </a:endParaRPr>
          </a:p>
          <a:p>
            <a:pPr marL="457200" marR="0" lvl="1" indent="0" algn="just" rtl="0">
              <a:spcBef>
                <a:spcPts val="0"/>
              </a:spcBef>
              <a:spcAft>
                <a:spcPts val="0"/>
              </a:spcAft>
              <a:buNone/>
            </a:pPr>
            <a:endParaRPr sz="1800" b="0" i="0" u="none" strike="noStrike" cap="none">
              <a:solidFill>
                <a:schemeClr val="dk1"/>
              </a:solidFill>
              <a:latin typeface="Arial"/>
              <a:ea typeface="Arial"/>
              <a:cs typeface="Arial"/>
              <a:sym typeface="Arial"/>
            </a:endParaRPr>
          </a:p>
          <a:p>
            <a:pPr marL="1028700" marR="0" lvl="1" indent="-457200" algn="just" rtl="0">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1028700" marR="0" lvl="1" indent="-457200" algn="just" rtl="0">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820783" y="152400"/>
            <a:ext cx="8229600" cy="9906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2"/>
              </a:buClr>
              <a:buSzPts val="5400"/>
              <a:buFont typeface="Arial"/>
              <a:buNone/>
            </a:pPr>
            <a:r>
              <a:rPr lang="en-US" sz="5400">
                <a:latin typeface="Arial"/>
                <a:ea typeface="Arial"/>
                <a:cs typeface="Arial"/>
                <a:sym typeface="Arial"/>
              </a:rPr>
              <a:t>Introduction</a:t>
            </a:r>
            <a:endParaRPr/>
          </a:p>
        </p:txBody>
      </p:sp>
      <p:sp>
        <p:nvSpPr>
          <p:cNvPr id="118" name="Google Shape;118;p1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117" name="Google Shape;117;p16"/>
          <p:cNvSpPr txBox="1"/>
          <p:nvPr/>
        </p:nvSpPr>
        <p:spPr>
          <a:xfrm>
            <a:off x="228600" y="1219200"/>
            <a:ext cx="7162800" cy="2438400"/>
          </a:xfrm>
          <a:prstGeom prst="rect">
            <a:avLst/>
          </a:prstGeom>
          <a:noFill/>
          <a:ln>
            <a:noFill/>
          </a:ln>
        </p:spPr>
        <p:txBody>
          <a:bodyPr spcFirstLastPara="1" wrap="square" lIns="91425" tIns="45700" rIns="91425" bIns="45700" anchor="t" anchorCtr="0">
            <a:noAutofit/>
          </a:bodyPr>
          <a:lstStyle/>
          <a:p>
            <a:pPr marL="457200" marR="0" lvl="1" indent="0" algn="l" rtl="0">
              <a:spcBef>
                <a:spcPts val="0"/>
              </a:spcBef>
              <a:spcAft>
                <a:spcPts val="0"/>
              </a:spcAft>
              <a:buNone/>
            </a:pPr>
            <a:endParaRPr sz="2400" b="0" i="0" u="none" strike="noStrike" cap="none">
              <a:solidFill>
                <a:schemeClr val="dk1"/>
              </a:solidFill>
              <a:latin typeface="Arial"/>
              <a:ea typeface="Arial"/>
              <a:cs typeface="Arial"/>
              <a:sym typeface="Arial"/>
            </a:endParaRPr>
          </a:p>
          <a:p>
            <a:pPr marL="1028700" marR="0" lvl="1" indent="-546100" algn="l" rtl="0">
              <a:spcBef>
                <a:spcPts val="0"/>
              </a:spcBef>
              <a:spcAft>
                <a:spcPts val="0"/>
              </a:spcAft>
              <a:buClr>
                <a:schemeClr val="dk1"/>
              </a:buClr>
              <a:buSzPts val="3200"/>
              <a:buFont typeface="Noto Sans Symbols"/>
              <a:buChar char="❑"/>
            </a:pPr>
            <a:r>
              <a:rPr lang="en-US" sz="3200" b="1" i="0" u="none" strike="noStrike" cap="none">
                <a:solidFill>
                  <a:schemeClr val="dk1"/>
                </a:solidFill>
              </a:rPr>
              <a:t>Hardware Specifications</a:t>
            </a:r>
            <a:endParaRPr sz="3200" b="1"/>
          </a:p>
          <a:p>
            <a:pPr marL="800100" marR="0" lvl="1" indent="-342900" algn="l" rtl="0">
              <a:spcBef>
                <a:spcPts val="0"/>
              </a:spcBef>
              <a:spcAft>
                <a:spcPts val="0"/>
              </a:spcAft>
              <a:buClr>
                <a:schemeClr val="dk1"/>
              </a:buClr>
              <a:buSzPts val="2500"/>
              <a:buFont typeface="Arial"/>
              <a:buChar char="•"/>
            </a:pPr>
            <a:r>
              <a:rPr lang="en-US" sz="2500">
                <a:solidFill>
                  <a:schemeClr val="dk1"/>
                </a:solidFill>
              </a:rPr>
              <a:t>W</a:t>
            </a:r>
            <a:r>
              <a:rPr lang="en-US" sz="2500" b="0" i="0" u="none" strike="noStrike" cap="none">
                <a:solidFill>
                  <a:schemeClr val="dk1"/>
                </a:solidFill>
                <a:latin typeface="Arial"/>
                <a:ea typeface="Arial"/>
                <a:cs typeface="Arial"/>
                <a:sym typeface="Arial"/>
              </a:rPr>
              <a:t>indows laptop with minimum Intel core i3</a:t>
            </a:r>
            <a:endParaRPr/>
          </a:p>
          <a:p>
            <a:pPr marL="800100" marR="0" lvl="1" indent="-342900" algn="l" rtl="0">
              <a:spcBef>
                <a:spcPts val="0"/>
              </a:spcBef>
              <a:spcAft>
                <a:spcPts val="0"/>
              </a:spcAft>
              <a:buClr>
                <a:schemeClr val="dk1"/>
              </a:buClr>
              <a:buSzPts val="2500"/>
              <a:buFont typeface="Arial"/>
              <a:buChar char="•"/>
            </a:pPr>
            <a:r>
              <a:rPr lang="en-US" sz="2500" b="0" i="0" u="none" strike="noStrike" cap="none">
                <a:solidFill>
                  <a:schemeClr val="dk1"/>
                </a:solidFill>
                <a:latin typeface="Arial"/>
                <a:ea typeface="Arial"/>
                <a:cs typeface="Arial"/>
                <a:sym typeface="Arial"/>
              </a:rPr>
              <a:t>At least 2GB ram</a:t>
            </a:r>
            <a:endParaRPr/>
          </a:p>
          <a:p>
            <a:pPr marL="800100" marR="0" lvl="1" indent="-342900" algn="l" rtl="0">
              <a:spcBef>
                <a:spcPts val="0"/>
              </a:spcBef>
              <a:spcAft>
                <a:spcPts val="0"/>
              </a:spcAft>
              <a:buClr>
                <a:schemeClr val="dk1"/>
              </a:buClr>
              <a:buSzPts val="2500"/>
              <a:buFont typeface="Arial"/>
              <a:buChar char="•"/>
            </a:pPr>
            <a:r>
              <a:rPr lang="en-US" sz="2500" b="0" i="0" u="none" strike="noStrike" cap="none">
                <a:solidFill>
                  <a:schemeClr val="dk1"/>
                </a:solidFill>
                <a:latin typeface="Arial"/>
                <a:ea typeface="Arial"/>
                <a:cs typeface="Arial"/>
                <a:sym typeface="Arial"/>
              </a:rPr>
              <a:t>Windows 10</a:t>
            </a:r>
            <a:endParaRPr/>
          </a:p>
          <a:p>
            <a:pPr marL="457200" marR="0" lvl="1" indent="0" algn="l" rtl="0">
              <a:spcBef>
                <a:spcPts val="0"/>
              </a:spcBef>
              <a:spcAft>
                <a:spcPts val="0"/>
              </a:spcAft>
              <a:buNone/>
            </a:pPr>
            <a:endParaRPr sz="3600" b="0" i="0" u="none" strike="noStrike" cap="none">
              <a:solidFill>
                <a:schemeClr val="dk1"/>
              </a:solidFill>
              <a:latin typeface="Arial"/>
              <a:ea typeface="Arial"/>
              <a:cs typeface="Arial"/>
              <a:sym typeface="Arial"/>
            </a:endParaRPr>
          </a:p>
          <a:p>
            <a:pPr marL="1028700" marR="0" lvl="1" indent="-546100" algn="l" rtl="0">
              <a:spcBef>
                <a:spcPts val="0"/>
              </a:spcBef>
              <a:spcAft>
                <a:spcPts val="0"/>
              </a:spcAft>
              <a:buClr>
                <a:schemeClr val="dk1"/>
              </a:buClr>
              <a:buSzPts val="3200"/>
              <a:buFont typeface="Noto Sans Symbols"/>
              <a:buChar char="❑"/>
            </a:pPr>
            <a:r>
              <a:rPr lang="en-US" sz="3200" b="1" i="0" u="none" strike="noStrike" cap="none">
                <a:solidFill>
                  <a:schemeClr val="dk1"/>
                </a:solidFill>
              </a:rPr>
              <a:t>Software Specifications</a:t>
            </a:r>
            <a:endParaRPr sz="3200" b="1"/>
          </a:p>
          <a:p>
            <a:pPr marL="800100" marR="0" lvl="1" indent="-342900" algn="l" rtl="0">
              <a:spcBef>
                <a:spcPts val="0"/>
              </a:spcBef>
              <a:spcAft>
                <a:spcPts val="0"/>
              </a:spcAft>
              <a:buClr>
                <a:schemeClr val="dk1"/>
              </a:buClr>
              <a:buSzPts val="2500"/>
              <a:buFont typeface="Arial"/>
              <a:buChar char="•"/>
            </a:pPr>
            <a:r>
              <a:rPr lang="en-US" sz="2500" b="0" i="0" u="none" strike="noStrike" cap="none">
                <a:solidFill>
                  <a:schemeClr val="dk1"/>
                </a:solidFill>
                <a:latin typeface="Arial"/>
                <a:ea typeface="Arial"/>
                <a:cs typeface="Arial"/>
                <a:sym typeface="Arial"/>
              </a:rPr>
              <a:t>Django </a:t>
            </a:r>
            <a:endParaRPr/>
          </a:p>
          <a:p>
            <a:pPr marL="800100" marR="0" lvl="1" indent="-342900" algn="l" rtl="0">
              <a:spcBef>
                <a:spcPts val="0"/>
              </a:spcBef>
              <a:spcAft>
                <a:spcPts val="0"/>
              </a:spcAft>
              <a:buClr>
                <a:schemeClr val="dk1"/>
              </a:buClr>
              <a:buSzPts val="2500"/>
              <a:buFont typeface="Arial"/>
              <a:buChar char="•"/>
            </a:pPr>
            <a:r>
              <a:rPr lang="en-US" sz="2500">
                <a:solidFill>
                  <a:schemeClr val="dk1"/>
                </a:solidFill>
              </a:rPr>
              <a:t>D</a:t>
            </a:r>
            <a:r>
              <a:rPr lang="en-US" sz="2500" b="0" i="0" u="none" strike="noStrike" cap="none">
                <a:solidFill>
                  <a:schemeClr val="dk1"/>
                </a:solidFill>
                <a:latin typeface="Arial"/>
                <a:ea typeface="Arial"/>
                <a:cs typeface="Arial"/>
                <a:sym typeface="Arial"/>
              </a:rPr>
              <a:t>ataset - twitter_sample</a:t>
            </a:r>
            <a:endParaRPr/>
          </a:p>
          <a:p>
            <a:pPr marL="800100" marR="0" lvl="1" indent="-342900" algn="l" rtl="0">
              <a:spcBef>
                <a:spcPts val="0"/>
              </a:spcBef>
              <a:spcAft>
                <a:spcPts val="0"/>
              </a:spcAft>
              <a:buClr>
                <a:schemeClr val="dk1"/>
              </a:buClr>
              <a:buSzPts val="2500"/>
              <a:buFont typeface="Arial"/>
              <a:buChar char="•"/>
            </a:pPr>
            <a:r>
              <a:rPr lang="en-US" sz="2500" b="0" i="0" u="none" strike="noStrike" cap="none">
                <a:solidFill>
                  <a:schemeClr val="dk1"/>
                </a:solidFill>
                <a:latin typeface="Arial"/>
                <a:ea typeface="Arial"/>
                <a:cs typeface="Arial"/>
                <a:sym typeface="Arial"/>
              </a:rPr>
              <a:t>Python 3.0 or above</a:t>
            </a:r>
            <a:endParaRPr/>
          </a:p>
          <a:p>
            <a:pPr marL="800100" marR="0" lvl="1" indent="-342900" algn="l" rtl="0">
              <a:spcBef>
                <a:spcPts val="0"/>
              </a:spcBef>
              <a:spcAft>
                <a:spcPts val="0"/>
              </a:spcAft>
              <a:buClr>
                <a:schemeClr val="dk1"/>
              </a:buClr>
              <a:buSzPts val="2500"/>
              <a:buFont typeface="Arial"/>
              <a:buChar char="•"/>
            </a:pPr>
            <a:r>
              <a:rPr lang="en-US" sz="2500" b="0" i="0" u="none" strike="noStrike" cap="none">
                <a:solidFill>
                  <a:schemeClr val="dk1"/>
                </a:solidFill>
                <a:latin typeface="Arial"/>
                <a:ea typeface="Arial"/>
                <a:cs typeface="Arial"/>
                <a:sym typeface="Arial"/>
              </a:rPr>
              <a:t>NLTK package</a:t>
            </a:r>
            <a:endParaRPr/>
          </a:p>
          <a:p>
            <a:pPr marL="457200" marR="0" lvl="1" indent="0" algn="l" rtl="0">
              <a:spcBef>
                <a:spcPts val="0"/>
              </a:spcBef>
              <a:spcAft>
                <a:spcPts val="0"/>
              </a:spcAft>
              <a:buNone/>
            </a:pPr>
            <a:endParaRPr sz="3600" b="0"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endParaRPr sz="1800" b="0" i="0" u="none" strike="noStrike" cap="none">
              <a:solidFill>
                <a:schemeClr val="dk1"/>
              </a:solidFill>
              <a:latin typeface="Arial"/>
              <a:ea typeface="Arial"/>
              <a:cs typeface="Arial"/>
              <a:sym typeface="Arial"/>
            </a:endParaRPr>
          </a:p>
          <a:p>
            <a:pPr marL="1028700" marR="0" lvl="1" indent="-457200" algn="l" rtl="0">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1028700" marR="0" lvl="1" indent="-457200" algn="l" rtl="0">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52400" y="381000"/>
            <a:ext cx="8853714" cy="990600"/>
          </a:xfrm>
          <a:prstGeom prst="rect">
            <a:avLst/>
          </a:prstGeom>
          <a:noFill/>
          <a:ln>
            <a:noFill/>
          </a:ln>
        </p:spPr>
        <p:txBody>
          <a:bodyPr spcFirstLastPara="1" wrap="square" lIns="91425" tIns="45700" rIns="91425" bIns="45700" anchor="ctr" anchorCtr="0">
            <a:noAutofit/>
          </a:bodyPr>
          <a:lstStyle/>
          <a:p>
            <a:pPr marL="0" lvl="1" indent="0" algn="r" rtl="0">
              <a:spcBef>
                <a:spcPts val="0"/>
              </a:spcBef>
              <a:spcAft>
                <a:spcPts val="0"/>
              </a:spcAft>
              <a:buNone/>
            </a:pPr>
            <a:r>
              <a:rPr lang="en-US" sz="4000">
                <a:solidFill>
                  <a:schemeClr val="dk2"/>
                </a:solidFill>
                <a:latin typeface="Arial"/>
                <a:ea typeface="Arial"/>
                <a:cs typeface="Arial"/>
                <a:sym typeface="Arial"/>
              </a:rPr>
              <a:t>Literature Survey/ Background Details</a:t>
            </a:r>
            <a:endParaRPr/>
          </a:p>
        </p:txBody>
      </p:sp>
      <p:sp>
        <p:nvSpPr>
          <p:cNvPr id="125" name="Google Shape;125;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124" name="Google Shape;124;p17"/>
          <p:cNvSpPr txBox="1"/>
          <p:nvPr/>
        </p:nvSpPr>
        <p:spPr>
          <a:xfrm>
            <a:off x="152400" y="1566250"/>
            <a:ext cx="8913900" cy="5046300"/>
          </a:xfrm>
          <a:prstGeom prst="rect">
            <a:avLst/>
          </a:prstGeom>
          <a:noFill/>
          <a:ln>
            <a:noFill/>
          </a:ln>
        </p:spPr>
        <p:txBody>
          <a:bodyPr spcFirstLastPara="1" wrap="square" lIns="91425" tIns="45700" rIns="91425" bIns="45700" anchor="t" anchorCtr="0">
            <a:noAutofit/>
          </a:bodyPr>
          <a:lstStyle/>
          <a:p>
            <a:pPr marL="1028700" marR="0" lvl="1" indent="-571500" algn="l" rtl="0">
              <a:spcBef>
                <a:spcPts val="0"/>
              </a:spcBef>
              <a:spcAft>
                <a:spcPts val="0"/>
              </a:spcAft>
              <a:buClr>
                <a:schemeClr val="dk1"/>
              </a:buClr>
              <a:buSzPts val="3200"/>
              <a:buFont typeface="Noto Sans Symbols"/>
              <a:buChar char="❑"/>
            </a:pPr>
            <a:r>
              <a:rPr lang="en-US" sz="3200" b="1" i="0" u="none" strike="noStrike" cap="none" dirty="0">
                <a:solidFill>
                  <a:schemeClr val="dk1"/>
                </a:solidFill>
              </a:rPr>
              <a:t>Existing System</a:t>
            </a:r>
            <a:endParaRPr sz="3200" b="1" i="0" u="none" strike="noStrike" cap="none" dirty="0">
              <a:solidFill>
                <a:schemeClr val="dk1"/>
              </a:solidFill>
            </a:endParaRPr>
          </a:p>
          <a:p>
            <a:pPr marL="1371600" marR="0" lvl="2" indent="-387350" algn="l" rtl="0">
              <a:spcBef>
                <a:spcPts val="0"/>
              </a:spcBef>
              <a:spcAft>
                <a:spcPts val="0"/>
              </a:spcAft>
              <a:buClr>
                <a:schemeClr val="dk1"/>
              </a:buClr>
              <a:buSzPts val="2500"/>
              <a:buChar char="■"/>
            </a:pPr>
            <a:r>
              <a:rPr lang="en-US" sz="2500" b="1" dirty="0">
                <a:solidFill>
                  <a:schemeClr val="dk1"/>
                </a:solidFill>
              </a:rPr>
              <a:t>Title </a:t>
            </a:r>
            <a:r>
              <a:rPr lang="en-US" sz="2500" dirty="0">
                <a:solidFill>
                  <a:schemeClr val="dk1"/>
                </a:solidFill>
              </a:rPr>
              <a:t>: </a:t>
            </a:r>
            <a:r>
              <a:rPr lang="en-US" sz="2500" dirty="0">
                <a:solidFill>
                  <a:srgbClr val="111111"/>
                </a:solidFill>
                <a:highlight>
                  <a:srgbClr val="FFFFFF"/>
                </a:highlight>
                <a:latin typeface="Roboto"/>
                <a:ea typeface="Roboto"/>
                <a:cs typeface="Roboto"/>
                <a:sym typeface="Roboto"/>
              </a:rPr>
              <a:t>Efficient Twitter Sentiment Analysis System with Feature Selection and Classifier Ensemble</a:t>
            </a:r>
            <a:br>
              <a:rPr lang="en-US" sz="2500" dirty="0">
                <a:solidFill>
                  <a:schemeClr val="dk1"/>
                </a:solidFill>
              </a:rPr>
            </a:br>
            <a:r>
              <a:rPr lang="en-US" sz="2500" b="1" dirty="0">
                <a:solidFill>
                  <a:schemeClr val="dk1"/>
                </a:solidFill>
              </a:rPr>
              <a:t>Author(s) </a:t>
            </a:r>
            <a:r>
              <a:rPr lang="en-US" sz="2500" dirty="0">
                <a:solidFill>
                  <a:schemeClr val="dk1"/>
                </a:solidFill>
              </a:rPr>
              <a:t>: Mohammed Mamdouh </a:t>
            </a:r>
            <a:r>
              <a:rPr lang="en-US" sz="2500" dirty="0" err="1">
                <a:solidFill>
                  <a:schemeClr val="dk1"/>
                </a:solidFill>
              </a:rPr>
              <a:t>Fouad,Tarek</a:t>
            </a:r>
            <a:r>
              <a:rPr lang="en-US" sz="2500" dirty="0">
                <a:solidFill>
                  <a:schemeClr val="dk1"/>
                </a:solidFill>
              </a:rPr>
              <a:t> F </a:t>
            </a:r>
            <a:r>
              <a:rPr lang="en-US" sz="2500" dirty="0" err="1">
                <a:solidFill>
                  <a:schemeClr val="dk1"/>
                </a:solidFill>
              </a:rPr>
              <a:t>Gharib,Abdulfatah</a:t>
            </a:r>
            <a:r>
              <a:rPr lang="en-US" sz="2500" dirty="0">
                <a:solidFill>
                  <a:schemeClr val="dk1"/>
                </a:solidFill>
              </a:rPr>
              <a:t> S </a:t>
            </a:r>
            <a:r>
              <a:rPr lang="en-US" sz="2500" dirty="0" err="1">
                <a:solidFill>
                  <a:schemeClr val="dk1"/>
                </a:solidFill>
              </a:rPr>
              <a:t>Mashat</a:t>
            </a:r>
            <a:endParaRPr sz="2500" dirty="0">
              <a:solidFill>
                <a:schemeClr val="dk1"/>
              </a:solidFill>
            </a:endParaRPr>
          </a:p>
          <a:p>
            <a:pPr marL="1371600" marR="0" lvl="0" indent="0" algn="l" rtl="0">
              <a:spcBef>
                <a:spcPts val="0"/>
              </a:spcBef>
              <a:spcAft>
                <a:spcPts val="0"/>
              </a:spcAft>
              <a:buNone/>
            </a:pPr>
            <a:r>
              <a:rPr lang="en-US" sz="2500" b="1" dirty="0">
                <a:solidFill>
                  <a:schemeClr val="dk1"/>
                </a:solidFill>
              </a:rPr>
              <a:t>Year </a:t>
            </a:r>
            <a:r>
              <a:rPr lang="en-US" sz="2500" dirty="0">
                <a:solidFill>
                  <a:schemeClr val="dk1"/>
                </a:solidFill>
              </a:rPr>
              <a:t>: 2018</a:t>
            </a:r>
            <a:endParaRPr sz="2500" dirty="0">
              <a:solidFill>
                <a:schemeClr val="dk1"/>
              </a:solidFill>
            </a:endParaRPr>
          </a:p>
          <a:p>
            <a:pPr marL="0" marR="0" lvl="0" indent="0" algn="l" rtl="0">
              <a:spcBef>
                <a:spcPts val="0"/>
              </a:spcBef>
              <a:spcAft>
                <a:spcPts val="0"/>
              </a:spcAft>
              <a:buNone/>
            </a:pPr>
            <a:endParaRPr sz="2500" dirty="0">
              <a:solidFill>
                <a:schemeClr val="dk1"/>
              </a:solidFill>
            </a:endParaRPr>
          </a:p>
          <a:p>
            <a:pPr marL="1371600" lvl="2" indent="-387350" algn="l" rtl="0">
              <a:spcBef>
                <a:spcPts val="0"/>
              </a:spcBef>
              <a:spcAft>
                <a:spcPts val="0"/>
              </a:spcAft>
              <a:buClr>
                <a:schemeClr val="dk1"/>
              </a:buClr>
              <a:buSzPts val="2500"/>
              <a:buChar char="■"/>
            </a:pPr>
            <a:r>
              <a:rPr lang="en-US" sz="2500" b="1" dirty="0">
                <a:solidFill>
                  <a:schemeClr val="dk1"/>
                </a:solidFill>
              </a:rPr>
              <a:t>Title </a:t>
            </a:r>
            <a:r>
              <a:rPr lang="en-US" sz="2500" dirty="0">
                <a:solidFill>
                  <a:schemeClr val="dk1"/>
                </a:solidFill>
              </a:rPr>
              <a:t>: </a:t>
            </a:r>
            <a:r>
              <a:rPr lang="en-US" sz="2500" dirty="0">
                <a:solidFill>
                  <a:srgbClr val="111111"/>
                </a:solidFill>
                <a:highlight>
                  <a:schemeClr val="lt1"/>
                </a:highlight>
                <a:latin typeface="Roboto"/>
                <a:ea typeface="Roboto"/>
                <a:cs typeface="Roboto"/>
                <a:sym typeface="Roboto"/>
              </a:rPr>
              <a:t>A Comparative Study of Amazon Product Reviews Using Sentiment Analysis</a:t>
            </a:r>
            <a:br>
              <a:rPr lang="en-US" sz="2500" dirty="0">
                <a:solidFill>
                  <a:schemeClr val="dk1"/>
                </a:solidFill>
              </a:rPr>
            </a:br>
            <a:r>
              <a:rPr lang="en-US" sz="2500" b="1" dirty="0">
                <a:solidFill>
                  <a:schemeClr val="dk1"/>
                </a:solidFill>
              </a:rPr>
              <a:t>Author(s) </a:t>
            </a:r>
            <a:r>
              <a:rPr lang="en-US" sz="2500" dirty="0">
                <a:solidFill>
                  <a:schemeClr val="dk1"/>
                </a:solidFill>
              </a:rPr>
              <a:t>: </a:t>
            </a:r>
            <a:r>
              <a:rPr lang="en-US" sz="2500" dirty="0" err="1">
                <a:solidFill>
                  <a:schemeClr val="dk1"/>
                </a:solidFill>
              </a:rPr>
              <a:t>Ansh</a:t>
            </a:r>
            <a:r>
              <a:rPr lang="en-US" sz="2500" dirty="0">
                <a:solidFill>
                  <a:schemeClr val="dk1"/>
                </a:solidFill>
              </a:rPr>
              <a:t> Gupta, Aryan Rastogi, </a:t>
            </a:r>
            <a:r>
              <a:rPr lang="en-US" sz="2500" dirty="0" err="1">
                <a:solidFill>
                  <a:schemeClr val="dk1"/>
                </a:solidFill>
              </a:rPr>
              <a:t>Avita</a:t>
            </a:r>
            <a:r>
              <a:rPr lang="en-US" sz="2500" dirty="0">
                <a:solidFill>
                  <a:schemeClr val="dk1"/>
                </a:solidFill>
              </a:rPr>
              <a:t> Katal</a:t>
            </a:r>
            <a:endParaRPr sz="2500" dirty="0">
              <a:solidFill>
                <a:schemeClr val="dk1"/>
              </a:solidFill>
            </a:endParaRPr>
          </a:p>
          <a:p>
            <a:pPr marL="1371600" lvl="0" indent="0" algn="l" rtl="0">
              <a:spcBef>
                <a:spcPts val="0"/>
              </a:spcBef>
              <a:spcAft>
                <a:spcPts val="0"/>
              </a:spcAft>
              <a:buClr>
                <a:schemeClr val="dk1"/>
              </a:buClr>
              <a:buSzPts val="1100"/>
              <a:buFont typeface="Arial"/>
              <a:buNone/>
            </a:pPr>
            <a:r>
              <a:rPr lang="en-US" sz="2500" b="1" dirty="0">
                <a:solidFill>
                  <a:schemeClr val="dk1"/>
                </a:solidFill>
              </a:rPr>
              <a:t>Year </a:t>
            </a:r>
            <a:r>
              <a:rPr lang="en-US" sz="2500" dirty="0">
                <a:solidFill>
                  <a:schemeClr val="dk1"/>
                </a:solidFill>
              </a:rPr>
              <a:t>: 2021</a:t>
            </a:r>
            <a:endParaRPr sz="2500" dirty="0">
              <a:solidFill>
                <a:schemeClr val="dk1"/>
              </a:solidFill>
            </a:endParaRPr>
          </a:p>
          <a:p>
            <a:pPr marL="1371600" marR="0" lvl="0" indent="0" algn="l" rtl="0">
              <a:spcBef>
                <a:spcPts val="0"/>
              </a:spcBef>
              <a:spcAft>
                <a:spcPts val="0"/>
              </a:spcAft>
              <a:buNone/>
            </a:pPr>
            <a:endParaRPr sz="3200" dirty="0">
              <a:solidFill>
                <a:schemeClr val="dk1"/>
              </a:solidFill>
            </a:endParaRPr>
          </a:p>
          <a:p>
            <a:pPr marL="914400" marR="0" lvl="0" indent="0" algn="l" rtl="0">
              <a:spcBef>
                <a:spcPts val="0"/>
              </a:spcBef>
              <a:spcAft>
                <a:spcPts val="0"/>
              </a:spcAft>
              <a:buNone/>
            </a:pPr>
            <a:endParaRPr sz="2500" dirty="0"/>
          </a:p>
          <a:p>
            <a:pPr marL="1028700" marR="0" lvl="1" indent="-368300" algn="l" rtl="0">
              <a:spcBef>
                <a:spcPts val="0"/>
              </a:spcBef>
              <a:spcAft>
                <a:spcPts val="0"/>
              </a:spcAft>
              <a:buClr>
                <a:schemeClr val="dk1"/>
              </a:buClr>
              <a:buSzPts val="3200"/>
              <a:buFont typeface="Noto Sans Symbols"/>
              <a:buNone/>
            </a:pPr>
            <a:endParaRPr sz="3200" b="0" i="0" u="none" strike="noStrike" cap="none" dirty="0">
              <a:solidFill>
                <a:schemeClr val="dk1"/>
              </a:solidFill>
              <a:latin typeface="Arial"/>
              <a:ea typeface="Arial"/>
              <a:cs typeface="Arial"/>
              <a:sym typeface="Arial"/>
            </a:endParaRPr>
          </a:p>
          <a:p>
            <a:pPr marL="1028700" marR="0" lvl="1" indent="-504825" algn="l" rtl="0">
              <a:spcBef>
                <a:spcPts val="0"/>
              </a:spcBef>
              <a:spcAft>
                <a:spcPts val="0"/>
              </a:spcAft>
              <a:buClr>
                <a:schemeClr val="dk1"/>
              </a:buClr>
              <a:buSzPts val="1050"/>
              <a:buFont typeface="Noto Sans Symbols"/>
              <a:buNone/>
            </a:pPr>
            <a:endParaRPr sz="1050" b="0" i="0" u="none" strike="noStrike" cap="none" dirty="0">
              <a:solidFill>
                <a:schemeClr val="dk1"/>
              </a:solidFill>
              <a:latin typeface="Arial"/>
              <a:ea typeface="Arial"/>
              <a:cs typeface="Arial"/>
              <a:sym typeface="Arial"/>
            </a:endParaRPr>
          </a:p>
          <a:p>
            <a:pPr marL="1028700" marR="0" lvl="1" indent="-504825" algn="l" rtl="0">
              <a:spcBef>
                <a:spcPts val="0"/>
              </a:spcBef>
              <a:spcAft>
                <a:spcPts val="0"/>
              </a:spcAft>
              <a:buClr>
                <a:schemeClr val="dk1"/>
              </a:buClr>
              <a:buSzPts val="1050"/>
              <a:buFont typeface="Noto Sans Symbols"/>
              <a:buNone/>
            </a:pPr>
            <a:endParaRPr sz="1050" b="0" i="0" u="none" strike="noStrike" cap="none"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p:nvPr/>
        </p:nvSpPr>
        <p:spPr>
          <a:xfrm>
            <a:off x="152400" y="1371600"/>
            <a:ext cx="8913900" cy="5319000"/>
          </a:xfrm>
          <a:prstGeom prst="rect">
            <a:avLst/>
          </a:prstGeom>
          <a:noFill/>
          <a:ln>
            <a:noFill/>
          </a:ln>
        </p:spPr>
        <p:txBody>
          <a:bodyPr spcFirstLastPara="1" wrap="square" lIns="91425" tIns="45700" rIns="91425" bIns="45700" anchor="t" anchorCtr="0">
            <a:noAutofit/>
          </a:bodyPr>
          <a:lstStyle/>
          <a:p>
            <a:pPr marL="914400" lvl="1" indent="-431800" algn="l" rtl="0">
              <a:spcBef>
                <a:spcPts val="0"/>
              </a:spcBef>
              <a:spcAft>
                <a:spcPts val="0"/>
              </a:spcAft>
              <a:buClr>
                <a:schemeClr val="dk1"/>
              </a:buClr>
              <a:buSzPts val="3200"/>
              <a:buFont typeface="Noto Sans Symbols"/>
              <a:buChar char="❑"/>
            </a:pPr>
            <a:r>
              <a:rPr lang="en-US" sz="3200" b="1" dirty="0">
                <a:solidFill>
                  <a:schemeClr val="dk1"/>
                </a:solidFill>
              </a:rPr>
              <a:t>Proposed System</a:t>
            </a:r>
            <a:endParaRPr sz="3200" b="1" dirty="0">
              <a:solidFill>
                <a:schemeClr val="dk1"/>
              </a:solidFill>
            </a:endParaRPr>
          </a:p>
          <a:p>
            <a:pPr marL="0" lvl="0" indent="0" algn="ctr" rtl="0">
              <a:spcBef>
                <a:spcPts val="0"/>
              </a:spcBef>
              <a:spcAft>
                <a:spcPts val="0"/>
              </a:spcAft>
              <a:buNone/>
            </a:pPr>
            <a:r>
              <a:rPr lang="en-US" sz="2500" dirty="0">
                <a:solidFill>
                  <a:schemeClr val="dk1"/>
                </a:solidFill>
              </a:rPr>
              <a:t>This would be our model based out of logistic regression which would help us differentiate on type of content.</a:t>
            </a:r>
            <a:endParaRPr sz="2500" dirty="0">
              <a:solidFill>
                <a:schemeClr val="dk1"/>
              </a:solidFill>
            </a:endParaRPr>
          </a:p>
          <a:p>
            <a:pPr marL="1028700" marR="0" lvl="1" indent="-571500" algn="l" rtl="0">
              <a:spcBef>
                <a:spcPts val="0"/>
              </a:spcBef>
              <a:spcAft>
                <a:spcPts val="0"/>
              </a:spcAft>
              <a:buClr>
                <a:schemeClr val="dk1"/>
              </a:buClr>
              <a:buSzPts val="3200"/>
              <a:buFont typeface="Noto Sans Symbols"/>
              <a:buChar char="❑"/>
            </a:pPr>
            <a:r>
              <a:rPr lang="en-US" sz="3200" b="1" i="0" u="none" strike="noStrike" cap="none" dirty="0">
                <a:solidFill>
                  <a:schemeClr val="dk1"/>
                </a:solidFill>
              </a:rPr>
              <a:t>Feasibility Study of the Proposed System</a:t>
            </a:r>
            <a:endParaRPr sz="3200" b="1" dirty="0">
              <a:solidFill>
                <a:schemeClr val="dk1"/>
              </a:solidFill>
            </a:endParaRPr>
          </a:p>
          <a:p>
            <a:pPr marL="1117600" marR="0" lvl="0" indent="0" algn="l" rtl="0">
              <a:spcBef>
                <a:spcPts val="0"/>
              </a:spcBef>
              <a:spcAft>
                <a:spcPts val="0"/>
              </a:spcAft>
              <a:buNone/>
            </a:pPr>
            <a:r>
              <a:rPr lang="en-US" sz="2300" dirty="0">
                <a:solidFill>
                  <a:schemeClr val="dk1"/>
                </a:solidFill>
              </a:rPr>
              <a:t>This project can be used to propose an ideal model which can identify specific interest, sentiment or we can say idea in terms of specific subject of texts. and it can be very helpful in getting  real sentiments of bunch of people in platform like twitter ,</a:t>
            </a:r>
            <a:r>
              <a:rPr lang="en-US" sz="2300" dirty="0" err="1">
                <a:solidFill>
                  <a:schemeClr val="dk1"/>
                </a:solidFill>
              </a:rPr>
              <a:t>quora</a:t>
            </a:r>
            <a:r>
              <a:rPr lang="en-US" sz="2300" dirty="0">
                <a:solidFill>
                  <a:schemeClr val="dk1"/>
                </a:solidFill>
              </a:rPr>
              <a:t> which will help individuals to make better decision regarding product review or understanding the sentiment of society on specific topic.</a:t>
            </a:r>
            <a:endParaRPr sz="2300" dirty="0">
              <a:solidFill>
                <a:schemeClr val="dk1"/>
              </a:solidFill>
            </a:endParaRPr>
          </a:p>
          <a:p>
            <a:pPr marL="1117600" marR="0" lvl="1" indent="0" algn="l" rtl="0">
              <a:spcBef>
                <a:spcPts val="0"/>
              </a:spcBef>
              <a:spcAft>
                <a:spcPts val="0"/>
              </a:spcAft>
              <a:buClr>
                <a:schemeClr val="dk1"/>
              </a:buClr>
              <a:buSzPts val="3200"/>
              <a:buFont typeface="Noto Sans Symbols"/>
              <a:buNone/>
            </a:pPr>
            <a:endParaRPr sz="3200" b="1" dirty="0">
              <a:solidFill>
                <a:schemeClr val="dk1"/>
              </a:solidFill>
            </a:endParaRPr>
          </a:p>
          <a:p>
            <a:pPr marL="1028700" marR="0" lvl="1" indent="-504825" algn="l" rtl="0">
              <a:spcBef>
                <a:spcPts val="0"/>
              </a:spcBef>
              <a:spcAft>
                <a:spcPts val="0"/>
              </a:spcAft>
              <a:buClr>
                <a:schemeClr val="dk1"/>
              </a:buClr>
              <a:buSzPts val="1050"/>
              <a:buFont typeface="Noto Sans Symbols"/>
              <a:buNone/>
            </a:pPr>
            <a:endParaRPr sz="1050" b="0" i="0" u="none" strike="noStrike" cap="none" dirty="0">
              <a:solidFill>
                <a:schemeClr val="dk1"/>
              </a:solidFill>
              <a:latin typeface="Arial"/>
              <a:ea typeface="Arial"/>
              <a:cs typeface="Arial"/>
              <a:sym typeface="Arial"/>
            </a:endParaRPr>
          </a:p>
          <a:p>
            <a:pPr marL="1028700" marR="0" lvl="1" indent="-504825" algn="l" rtl="0">
              <a:spcBef>
                <a:spcPts val="0"/>
              </a:spcBef>
              <a:spcAft>
                <a:spcPts val="0"/>
              </a:spcAft>
              <a:buClr>
                <a:schemeClr val="dk1"/>
              </a:buClr>
              <a:buSzPts val="1050"/>
              <a:buFont typeface="Noto Sans Symbols"/>
              <a:buNone/>
            </a:pPr>
            <a:endParaRPr sz="1050" b="0" i="0" u="none" strike="noStrike" cap="none" dirty="0">
              <a:solidFill>
                <a:schemeClr val="dk1"/>
              </a:solidFill>
              <a:latin typeface="Arial"/>
              <a:ea typeface="Arial"/>
              <a:cs typeface="Arial"/>
              <a:sym typeface="Arial"/>
            </a:endParaRPr>
          </a:p>
        </p:txBody>
      </p:sp>
      <p:sp>
        <p:nvSpPr>
          <p:cNvPr id="131" name="Google Shape;131;p18"/>
          <p:cNvSpPr txBox="1">
            <a:spLocks noGrp="1"/>
          </p:cNvSpPr>
          <p:nvPr>
            <p:ph type="title"/>
          </p:nvPr>
        </p:nvSpPr>
        <p:spPr>
          <a:xfrm>
            <a:off x="182550" y="152925"/>
            <a:ext cx="8853600" cy="990600"/>
          </a:xfrm>
          <a:prstGeom prst="rect">
            <a:avLst/>
          </a:prstGeom>
          <a:noFill/>
          <a:ln>
            <a:noFill/>
          </a:ln>
        </p:spPr>
        <p:txBody>
          <a:bodyPr spcFirstLastPara="1" wrap="square" lIns="91425" tIns="45700" rIns="91425" bIns="45700" anchor="ctr" anchorCtr="0">
            <a:noAutofit/>
          </a:bodyPr>
          <a:lstStyle/>
          <a:p>
            <a:pPr marL="0" lvl="1" indent="0" algn="r" rtl="0">
              <a:spcBef>
                <a:spcPts val="0"/>
              </a:spcBef>
              <a:spcAft>
                <a:spcPts val="0"/>
              </a:spcAft>
              <a:buNone/>
            </a:pPr>
            <a:r>
              <a:rPr lang="en-US" sz="4000">
                <a:solidFill>
                  <a:schemeClr val="dk2"/>
                </a:solidFill>
                <a:latin typeface="Arial"/>
                <a:ea typeface="Arial"/>
                <a:cs typeface="Arial"/>
                <a:sym typeface="Arial"/>
              </a:rPr>
              <a:t>Literature Survey/ Background Details</a:t>
            </a:r>
            <a:endParaRPr/>
          </a:p>
        </p:txBody>
      </p:sp>
      <p:sp>
        <p:nvSpPr>
          <p:cNvPr id="132" name="Google Shape;132;p1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prstGeom prst="rect">
            <a:avLst/>
          </a:prstGeom>
        </p:spPr>
        <p:txBody>
          <a:bodyPr spcFirstLastPara="1" wrap="square" lIns="91425" tIns="45700" rIns="91425" bIns="45700" anchor="ctr" anchorCtr="0">
            <a:normAutofit/>
          </a:bodyPr>
          <a:lstStyle/>
          <a:p>
            <a:pPr marL="542925" lvl="1" indent="-542925" algn="r" rtl="0">
              <a:spcBef>
                <a:spcPts val="0"/>
              </a:spcBef>
              <a:spcAft>
                <a:spcPts val="0"/>
              </a:spcAft>
              <a:buClr>
                <a:schemeClr val="dk1"/>
              </a:buClr>
              <a:buFont typeface="Arial"/>
              <a:buNone/>
            </a:pPr>
            <a:r>
              <a:rPr lang="en-US" sz="4000">
                <a:solidFill>
                  <a:schemeClr val="dk2"/>
                </a:solidFill>
              </a:rPr>
              <a:t>Requirement Description</a:t>
            </a:r>
            <a:endParaRPr/>
          </a:p>
        </p:txBody>
      </p:sp>
      <p:sp>
        <p:nvSpPr>
          <p:cNvPr id="139" name="Google Shape;139;p19"/>
          <p:cNvSpPr txBox="1">
            <a:spLocks noGrp="1"/>
          </p:cNvSpPr>
          <p:nvPr>
            <p:ph idx="1"/>
          </p:nvPr>
        </p:nvSpPr>
        <p:spPr>
          <a:xfrm>
            <a:off x="521775" y="1626025"/>
            <a:ext cx="8229600" cy="4876800"/>
          </a:xfrm>
          <a:prstGeom prst="rect">
            <a:avLst/>
          </a:prstGeom>
        </p:spPr>
        <p:txBody>
          <a:bodyPr spcFirstLastPara="1" wrap="square" lIns="91425" tIns="45700" rIns="91425" bIns="45700" anchor="t" anchorCtr="0">
            <a:normAutofit/>
          </a:bodyPr>
          <a:lstStyle/>
          <a:p>
            <a:pPr marL="1028700" lvl="1" indent="-571500" algn="l" rtl="0">
              <a:spcBef>
                <a:spcPts val="0"/>
              </a:spcBef>
              <a:spcAft>
                <a:spcPts val="0"/>
              </a:spcAft>
              <a:buClr>
                <a:schemeClr val="dk1"/>
              </a:buClr>
              <a:buSzPts val="3200"/>
              <a:buFont typeface="Noto Sans Symbols"/>
              <a:buChar char="❑"/>
            </a:pPr>
            <a:r>
              <a:rPr lang="en-US" sz="3200" b="1"/>
              <a:t>Use Case Diagram</a:t>
            </a:r>
            <a:endParaRPr sz="3200" b="1"/>
          </a:p>
          <a:p>
            <a:pPr marL="914400" lvl="0" indent="0" algn="l" rtl="0">
              <a:spcBef>
                <a:spcPts val="0"/>
              </a:spcBef>
              <a:spcAft>
                <a:spcPts val="0"/>
              </a:spcAft>
              <a:buNone/>
            </a:pPr>
            <a:r>
              <a:rPr lang="en-US" sz="3200"/>
              <a:t>	</a:t>
            </a:r>
            <a:endParaRPr sz="3200"/>
          </a:p>
          <a:p>
            <a:pPr marL="1028700" lvl="1" indent="-368300" algn="l" rtl="0">
              <a:spcBef>
                <a:spcPts val="0"/>
              </a:spcBef>
              <a:spcAft>
                <a:spcPts val="0"/>
              </a:spcAft>
              <a:buClr>
                <a:schemeClr val="dk1"/>
              </a:buClr>
              <a:buSzPts val="3200"/>
              <a:buFont typeface="Noto Sans Symbols"/>
              <a:buNone/>
            </a:pPr>
            <a:endParaRPr sz="3200"/>
          </a:p>
          <a:p>
            <a:pPr marL="1028700" lvl="1" indent="-504825" algn="l" rtl="0">
              <a:spcBef>
                <a:spcPts val="0"/>
              </a:spcBef>
              <a:spcAft>
                <a:spcPts val="0"/>
              </a:spcAft>
              <a:buClr>
                <a:schemeClr val="dk1"/>
              </a:buClr>
              <a:buSzPts val="1050"/>
              <a:buFont typeface="Noto Sans Symbols"/>
              <a:buNone/>
            </a:pPr>
            <a:endParaRPr sz="1050"/>
          </a:p>
          <a:p>
            <a:pPr marL="1028700" lvl="1" indent="-504825" algn="l" rtl="0">
              <a:spcBef>
                <a:spcPts val="0"/>
              </a:spcBef>
              <a:spcAft>
                <a:spcPts val="0"/>
              </a:spcAft>
              <a:buNone/>
            </a:pPr>
            <a:endParaRPr sz="1050"/>
          </a:p>
          <a:p>
            <a:pPr marL="1028700" lvl="1" indent="-504825" algn="l" rtl="0">
              <a:spcBef>
                <a:spcPts val="0"/>
              </a:spcBef>
              <a:spcAft>
                <a:spcPts val="0"/>
              </a:spcAft>
              <a:buNone/>
            </a:pPr>
            <a:endParaRPr sz="1050"/>
          </a:p>
          <a:p>
            <a:pPr marL="1028700" lvl="1" indent="-504825" algn="l" rtl="0">
              <a:spcBef>
                <a:spcPts val="0"/>
              </a:spcBef>
              <a:spcAft>
                <a:spcPts val="0"/>
              </a:spcAft>
              <a:buNone/>
            </a:pPr>
            <a:endParaRPr sz="1050"/>
          </a:p>
          <a:p>
            <a:pPr marL="1028700" lvl="1" indent="-504825" algn="l" rtl="0">
              <a:spcBef>
                <a:spcPts val="0"/>
              </a:spcBef>
              <a:spcAft>
                <a:spcPts val="0"/>
              </a:spcAft>
              <a:buNone/>
            </a:pPr>
            <a:endParaRPr sz="1050"/>
          </a:p>
          <a:p>
            <a:pPr marL="1028700" lvl="1" indent="-504825" algn="l" rtl="0">
              <a:spcBef>
                <a:spcPts val="0"/>
              </a:spcBef>
              <a:spcAft>
                <a:spcPts val="0"/>
              </a:spcAft>
              <a:buNone/>
            </a:pPr>
            <a:endParaRPr sz="1050"/>
          </a:p>
          <a:p>
            <a:pPr marL="1028700" lvl="1" indent="-504825" algn="l" rtl="0">
              <a:spcBef>
                <a:spcPts val="0"/>
              </a:spcBef>
              <a:spcAft>
                <a:spcPts val="0"/>
              </a:spcAft>
              <a:buNone/>
            </a:pPr>
            <a:endParaRPr sz="1050"/>
          </a:p>
          <a:p>
            <a:pPr marL="1028700" lvl="1" indent="-504825" algn="l" rtl="0">
              <a:spcBef>
                <a:spcPts val="0"/>
              </a:spcBef>
              <a:spcAft>
                <a:spcPts val="0"/>
              </a:spcAft>
              <a:buNone/>
            </a:pPr>
            <a:endParaRPr sz="1050"/>
          </a:p>
          <a:p>
            <a:pPr marL="1028700" lvl="1" indent="-504825" algn="l" rtl="0">
              <a:spcBef>
                <a:spcPts val="0"/>
              </a:spcBef>
              <a:spcAft>
                <a:spcPts val="0"/>
              </a:spcAft>
              <a:buClr>
                <a:schemeClr val="dk1"/>
              </a:buClr>
              <a:buSzPts val="1050"/>
              <a:buFont typeface="Noto Sans Symbols"/>
              <a:buNone/>
            </a:pPr>
            <a:r>
              <a:rPr lang="en-US" sz="1050"/>
              <a:t>	</a:t>
            </a:r>
            <a:endParaRPr sz="1050"/>
          </a:p>
        </p:txBody>
      </p:sp>
      <p:sp>
        <p:nvSpPr>
          <p:cNvPr id="140" name="Google Shape;140;p19"/>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7</a:t>
            </a:fld>
            <a:endParaRPr/>
          </a:p>
        </p:txBody>
      </p:sp>
      <p:pic>
        <p:nvPicPr>
          <p:cNvPr id="141" name="Google Shape;141;p19"/>
          <p:cNvPicPr preferRelativeResize="0"/>
          <p:nvPr/>
        </p:nvPicPr>
        <p:blipFill>
          <a:blip r:embed="rId3">
            <a:alphaModFix/>
          </a:blip>
          <a:stretch>
            <a:fillRect/>
          </a:stretch>
        </p:blipFill>
        <p:spPr>
          <a:xfrm>
            <a:off x="1297950" y="3015700"/>
            <a:ext cx="1750052" cy="1750052"/>
          </a:xfrm>
          <a:prstGeom prst="rect">
            <a:avLst/>
          </a:prstGeom>
          <a:noFill/>
          <a:ln>
            <a:noFill/>
          </a:ln>
        </p:spPr>
      </p:pic>
      <p:cxnSp>
        <p:nvCxnSpPr>
          <p:cNvPr id="142" name="Google Shape;142;p19"/>
          <p:cNvCxnSpPr/>
          <p:nvPr/>
        </p:nvCxnSpPr>
        <p:spPr>
          <a:xfrm rot="10800000" flipH="1">
            <a:off x="3048000" y="4014400"/>
            <a:ext cx="1103400" cy="8100"/>
          </a:xfrm>
          <a:prstGeom prst="straightConnector1">
            <a:avLst/>
          </a:prstGeom>
          <a:noFill/>
          <a:ln w="38100" cap="flat" cmpd="sng">
            <a:solidFill>
              <a:schemeClr val="dk2"/>
            </a:solidFill>
            <a:prstDash val="solid"/>
            <a:round/>
            <a:headEnd type="none" w="med" len="med"/>
            <a:tailEnd type="triangle" w="med" len="med"/>
          </a:ln>
        </p:spPr>
      </p:cxnSp>
      <p:sp>
        <p:nvSpPr>
          <p:cNvPr id="143" name="Google Shape;143;p19"/>
          <p:cNvSpPr/>
          <p:nvPr/>
        </p:nvSpPr>
        <p:spPr>
          <a:xfrm>
            <a:off x="4404100" y="3517450"/>
            <a:ext cx="4461300" cy="9906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a:solidFill>
                  <a:schemeClr val="lt1"/>
                </a:solidFill>
              </a:rPr>
              <a:t> Sentimental Analysis</a:t>
            </a:r>
            <a:endParaRPr sz="3200">
              <a:solidFill>
                <a:schemeClr val="lt1"/>
              </a:solidFill>
            </a:endParaRPr>
          </a:p>
        </p:txBody>
      </p:sp>
      <p:sp>
        <p:nvSpPr>
          <p:cNvPr id="144" name="Google Shape;144;p19"/>
          <p:cNvSpPr txBox="1"/>
          <p:nvPr/>
        </p:nvSpPr>
        <p:spPr>
          <a:xfrm>
            <a:off x="1297875" y="4865975"/>
            <a:ext cx="17502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t>USER</a:t>
            </a:r>
            <a:endParaRPr sz="30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820783" y="152400"/>
            <a:ext cx="8229600" cy="990600"/>
          </a:xfrm>
          <a:prstGeom prst="rect">
            <a:avLst/>
          </a:prstGeom>
          <a:noFill/>
          <a:ln>
            <a:noFill/>
          </a:ln>
        </p:spPr>
        <p:txBody>
          <a:bodyPr spcFirstLastPara="1" wrap="square" lIns="91425" tIns="45700" rIns="91425" bIns="45700" anchor="ctr" anchorCtr="0">
            <a:normAutofit/>
          </a:bodyPr>
          <a:lstStyle/>
          <a:p>
            <a:pPr marL="571500" lvl="1" indent="-571500" algn="r" rtl="0">
              <a:spcBef>
                <a:spcPts val="0"/>
              </a:spcBef>
              <a:spcAft>
                <a:spcPts val="0"/>
              </a:spcAft>
              <a:buNone/>
            </a:pPr>
            <a:r>
              <a:rPr lang="en-US" sz="4000">
                <a:solidFill>
                  <a:schemeClr val="dk2"/>
                </a:solidFill>
                <a:latin typeface="Arial"/>
                <a:ea typeface="Arial"/>
                <a:cs typeface="Arial"/>
                <a:sym typeface="Arial"/>
              </a:rPr>
              <a:t>System Analysis and Design[2]</a:t>
            </a:r>
            <a:endParaRPr/>
          </a:p>
        </p:txBody>
      </p:sp>
      <p:sp>
        <p:nvSpPr>
          <p:cNvPr id="151" name="Google Shape;151;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150" name="Google Shape;150;p20"/>
          <p:cNvSpPr txBox="1"/>
          <p:nvPr/>
        </p:nvSpPr>
        <p:spPr>
          <a:xfrm>
            <a:off x="152400" y="1447800"/>
            <a:ext cx="8686800" cy="5293800"/>
          </a:xfrm>
          <a:prstGeom prst="rect">
            <a:avLst/>
          </a:prstGeom>
          <a:noFill/>
          <a:ln>
            <a:noFill/>
          </a:ln>
        </p:spPr>
        <p:txBody>
          <a:bodyPr spcFirstLastPara="1" wrap="square" lIns="91425" tIns="45700" rIns="91425" bIns="45700" anchor="t" anchorCtr="0">
            <a:noAutofit/>
          </a:bodyPr>
          <a:lstStyle/>
          <a:p>
            <a:pPr marL="1028700" marR="0" lvl="1" indent="-571500" algn="l" rtl="0">
              <a:spcBef>
                <a:spcPts val="0"/>
              </a:spcBef>
              <a:spcAft>
                <a:spcPts val="0"/>
              </a:spcAft>
              <a:buClr>
                <a:schemeClr val="dk1"/>
              </a:buClr>
              <a:buSzPts val="3200"/>
              <a:buFont typeface="Noto Sans Symbols"/>
              <a:buChar char="❑"/>
            </a:pPr>
            <a:r>
              <a:rPr lang="en-US" sz="3200" b="1" i="0" u="none" strike="noStrike" cap="none">
                <a:solidFill>
                  <a:schemeClr val="dk1"/>
                </a:solidFill>
              </a:rPr>
              <a:t>Sequence Diagram</a:t>
            </a:r>
            <a:endParaRPr b="1"/>
          </a:p>
          <a:p>
            <a:pPr marL="457200" marR="0" lvl="1" indent="0" algn="l" rtl="0">
              <a:spcBef>
                <a:spcPts val="0"/>
              </a:spcBef>
              <a:spcAft>
                <a:spcPts val="0"/>
              </a:spcAft>
              <a:buNone/>
            </a:pPr>
            <a:r>
              <a:rPr lang="en-US" sz="3200" b="0" i="0" u="none" strike="noStrike" cap="none">
                <a:solidFill>
                  <a:schemeClr val="dk1"/>
                </a:solidFill>
                <a:latin typeface="Arial"/>
                <a:ea typeface="Arial"/>
                <a:cs typeface="Arial"/>
                <a:sym typeface="Arial"/>
              </a:rPr>
              <a:t> </a:t>
            </a:r>
            <a:endParaRPr/>
          </a:p>
          <a:p>
            <a:pPr marL="457200" marR="0" lvl="1" indent="0" algn="l" rtl="0">
              <a:spcBef>
                <a:spcPts val="0"/>
              </a:spcBef>
              <a:spcAft>
                <a:spcPts val="0"/>
              </a:spcAft>
              <a:buNone/>
            </a:pPr>
            <a:r>
              <a:rPr lang="en-US" sz="3200" b="0" i="0" u="none" strike="noStrike" cap="none">
                <a:solidFill>
                  <a:schemeClr val="dk1"/>
                </a:solidFill>
                <a:latin typeface="Arial"/>
                <a:ea typeface="Arial"/>
                <a:cs typeface="Arial"/>
                <a:sym typeface="Arial"/>
              </a:rPr>
              <a:t>         </a:t>
            </a:r>
            <a:endParaRPr/>
          </a:p>
        </p:txBody>
      </p:sp>
      <p:sp>
        <p:nvSpPr>
          <p:cNvPr id="152" name="Google Shape;152;p20"/>
          <p:cNvSpPr/>
          <p:nvPr/>
        </p:nvSpPr>
        <p:spPr>
          <a:xfrm>
            <a:off x="307015" y="2163919"/>
            <a:ext cx="1676400" cy="679898"/>
          </a:xfrm>
          <a:prstGeom prst="ellipse">
            <a:avLst/>
          </a:prstGeom>
          <a:solidFill>
            <a:schemeClr val="accent1"/>
          </a:solidFill>
          <a:ln w="2642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Importing library</a:t>
            </a:r>
            <a:endParaRPr/>
          </a:p>
        </p:txBody>
      </p:sp>
      <p:sp>
        <p:nvSpPr>
          <p:cNvPr id="153" name="Google Shape;153;p20"/>
          <p:cNvSpPr/>
          <p:nvPr/>
        </p:nvSpPr>
        <p:spPr>
          <a:xfrm>
            <a:off x="2313099" y="2199068"/>
            <a:ext cx="1664328" cy="609600"/>
          </a:xfrm>
          <a:prstGeom prst="ellipse">
            <a:avLst/>
          </a:prstGeom>
          <a:solidFill>
            <a:schemeClr val="accent1"/>
          </a:solidFill>
          <a:ln w="2642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Dataset download</a:t>
            </a:r>
            <a:endParaRPr/>
          </a:p>
        </p:txBody>
      </p:sp>
      <p:sp>
        <p:nvSpPr>
          <p:cNvPr id="154" name="Google Shape;154;p20"/>
          <p:cNvSpPr/>
          <p:nvPr/>
        </p:nvSpPr>
        <p:spPr>
          <a:xfrm>
            <a:off x="6167421" y="4745340"/>
            <a:ext cx="1143000" cy="609600"/>
          </a:xfrm>
          <a:prstGeom prst="ellipse">
            <a:avLst/>
          </a:prstGeom>
          <a:solidFill>
            <a:schemeClr val="accent1"/>
          </a:solidFill>
          <a:ln w="2642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train</a:t>
            </a:r>
            <a:endParaRPr/>
          </a:p>
        </p:txBody>
      </p:sp>
      <p:sp>
        <p:nvSpPr>
          <p:cNvPr id="155" name="Google Shape;155;p20"/>
          <p:cNvSpPr/>
          <p:nvPr/>
        </p:nvSpPr>
        <p:spPr>
          <a:xfrm>
            <a:off x="7440697" y="4745345"/>
            <a:ext cx="1143000" cy="609600"/>
          </a:xfrm>
          <a:prstGeom prst="ellipse">
            <a:avLst/>
          </a:prstGeom>
          <a:solidFill>
            <a:schemeClr val="accent1"/>
          </a:solidFill>
          <a:ln w="2642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test</a:t>
            </a:r>
            <a:endParaRPr/>
          </a:p>
        </p:txBody>
      </p:sp>
      <p:sp>
        <p:nvSpPr>
          <p:cNvPr id="156" name="Google Shape;156;p20"/>
          <p:cNvSpPr/>
          <p:nvPr/>
        </p:nvSpPr>
        <p:spPr>
          <a:xfrm>
            <a:off x="2676361" y="3412121"/>
            <a:ext cx="1523700" cy="609600"/>
          </a:xfrm>
          <a:prstGeom prst="ellipse">
            <a:avLst/>
          </a:prstGeom>
          <a:solidFill>
            <a:schemeClr val="accent1"/>
          </a:solidFill>
          <a:ln w="2642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rPr>
              <a:t>Sigmoid</a:t>
            </a:r>
            <a:endParaRPr sz="1800">
              <a:solidFill>
                <a:schemeClr val="lt1"/>
              </a:solidFill>
            </a:endParaRPr>
          </a:p>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function</a:t>
            </a:r>
            <a:endParaRPr/>
          </a:p>
        </p:txBody>
      </p:sp>
      <p:sp>
        <p:nvSpPr>
          <p:cNvPr id="157" name="Google Shape;157;p20"/>
          <p:cNvSpPr/>
          <p:nvPr/>
        </p:nvSpPr>
        <p:spPr>
          <a:xfrm>
            <a:off x="2536639" y="5354960"/>
            <a:ext cx="1523700" cy="609600"/>
          </a:xfrm>
          <a:prstGeom prst="ellipse">
            <a:avLst/>
          </a:prstGeom>
          <a:solidFill>
            <a:schemeClr val="accent1"/>
          </a:solidFill>
          <a:ln w="2642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negative</a:t>
            </a:r>
            <a:endParaRPr/>
          </a:p>
        </p:txBody>
      </p:sp>
      <p:sp>
        <p:nvSpPr>
          <p:cNvPr id="158" name="Google Shape;158;p20"/>
          <p:cNvSpPr/>
          <p:nvPr/>
        </p:nvSpPr>
        <p:spPr>
          <a:xfrm>
            <a:off x="4682010" y="3439798"/>
            <a:ext cx="1634945" cy="601051"/>
          </a:xfrm>
          <a:prstGeom prst="ellipse">
            <a:avLst/>
          </a:prstGeom>
          <a:solidFill>
            <a:schemeClr val="accent1"/>
          </a:solidFill>
          <a:ln w="2642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rPr>
              <a:t>L R</a:t>
            </a:r>
            <a:r>
              <a:rPr lang="en-US" sz="1800" b="0" i="0" u="none" strike="noStrike" cap="none">
                <a:solidFill>
                  <a:schemeClr val="lt1"/>
                </a:solidFill>
                <a:latin typeface="Arial"/>
                <a:ea typeface="Arial"/>
                <a:cs typeface="Arial"/>
                <a:sym typeface="Arial"/>
              </a:rPr>
              <a:t> function</a:t>
            </a:r>
            <a:endParaRPr/>
          </a:p>
        </p:txBody>
      </p:sp>
      <p:sp>
        <p:nvSpPr>
          <p:cNvPr id="159" name="Google Shape;159;p20"/>
          <p:cNvSpPr/>
          <p:nvPr/>
        </p:nvSpPr>
        <p:spPr>
          <a:xfrm>
            <a:off x="2499510" y="4318350"/>
            <a:ext cx="1598100" cy="609600"/>
          </a:xfrm>
          <a:prstGeom prst="ellipse">
            <a:avLst/>
          </a:prstGeom>
          <a:solidFill>
            <a:schemeClr val="accent1"/>
          </a:solidFill>
          <a:ln w="2642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positive</a:t>
            </a:r>
            <a:endParaRPr/>
          </a:p>
        </p:txBody>
      </p:sp>
      <p:sp>
        <p:nvSpPr>
          <p:cNvPr id="160" name="Google Shape;160;p20"/>
          <p:cNvSpPr/>
          <p:nvPr/>
        </p:nvSpPr>
        <p:spPr>
          <a:xfrm>
            <a:off x="4286197" y="4766690"/>
            <a:ext cx="1539900" cy="619800"/>
          </a:xfrm>
          <a:prstGeom prst="ellipse">
            <a:avLst/>
          </a:prstGeom>
          <a:solidFill>
            <a:schemeClr val="accent1"/>
          </a:solidFill>
          <a:ln w="2642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validate</a:t>
            </a:r>
            <a:endParaRPr/>
          </a:p>
        </p:txBody>
      </p:sp>
      <p:sp>
        <p:nvSpPr>
          <p:cNvPr id="161" name="Google Shape;161;p20"/>
          <p:cNvSpPr/>
          <p:nvPr/>
        </p:nvSpPr>
        <p:spPr>
          <a:xfrm>
            <a:off x="5078974" y="5593070"/>
            <a:ext cx="1642500" cy="695700"/>
          </a:xfrm>
          <a:prstGeom prst="ellipse">
            <a:avLst/>
          </a:prstGeom>
          <a:solidFill>
            <a:schemeClr val="accent1"/>
          </a:solidFill>
          <a:ln w="2642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rial"/>
                <a:ea typeface="Arial"/>
                <a:cs typeface="Arial"/>
                <a:sym typeface="Arial"/>
              </a:rPr>
              <a:t>accuracy</a:t>
            </a:r>
            <a:endParaRPr/>
          </a:p>
        </p:txBody>
      </p:sp>
      <p:cxnSp>
        <p:nvCxnSpPr>
          <p:cNvPr id="162" name="Google Shape;162;p20"/>
          <p:cNvCxnSpPr>
            <a:stCxn id="152" idx="6"/>
            <a:endCxn id="153" idx="2"/>
          </p:cNvCxnSpPr>
          <p:nvPr/>
        </p:nvCxnSpPr>
        <p:spPr>
          <a:xfrm>
            <a:off x="1983415" y="2503868"/>
            <a:ext cx="329700" cy="0"/>
          </a:xfrm>
          <a:prstGeom prst="straightConnector1">
            <a:avLst/>
          </a:prstGeom>
          <a:noFill/>
          <a:ln w="9525" cap="flat" cmpd="sng">
            <a:solidFill>
              <a:schemeClr val="accent1"/>
            </a:solidFill>
            <a:prstDash val="solid"/>
            <a:round/>
            <a:headEnd type="none" w="sm" len="sm"/>
            <a:tailEnd type="triangle" w="med" len="med"/>
          </a:ln>
        </p:spPr>
      </p:cxnSp>
      <p:cxnSp>
        <p:nvCxnSpPr>
          <p:cNvPr id="163" name="Google Shape;163;p20"/>
          <p:cNvCxnSpPr>
            <a:stCxn id="153" idx="6"/>
          </p:cNvCxnSpPr>
          <p:nvPr/>
        </p:nvCxnSpPr>
        <p:spPr>
          <a:xfrm>
            <a:off x="3977427" y="2503868"/>
            <a:ext cx="501600" cy="0"/>
          </a:xfrm>
          <a:prstGeom prst="straightConnector1">
            <a:avLst/>
          </a:prstGeom>
          <a:noFill/>
          <a:ln w="9525" cap="flat" cmpd="sng">
            <a:solidFill>
              <a:schemeClr val="accent1"/>
            </a:solidFill>
            <a:prstDash val="solid"/>
            <a:round/>
            <a:headEnd type="none" w="sm" len="sm"/>
            <a:tailEnd type="triangle" w="med" len="med"/>
          </a:ln>
        </p:spPr>
      </p:cxnSp>
      <p:cxnSp>
        <p:nvCxnSpPr>
          <p:cNvPr id="164" name="Google Shape;164;p20"/>
          <p:cNvCxnSpPr/>
          <p:nvPr/>
        </p:nvCxnSpPr>
        <p:spPr>
          <a:xfrm rot="10800000">
            <a:off x="6283814" y="3699400"/>
            <a:ext cx="488458" cy="0"/>
          </a:xfrm>
          <a:prstGeom prst="straightConnector1">
            <a:avLst/>
          </a:prstGeom>
          <a:noFill/>
          <a:ln w="9525" cap="flat" cmpd="sng">
            <a:solidFill>
              <a:schemeClr val="accent1"/>
            </a:solidFill>
            <a:prstDash val="solid"/>
            <a:round/>
            <a:headEnd type="none" w="sm" len="sm"/>
            <a:tailEnd type="triangle" w="med" len="med"/>
          </a:ln>
        </p:spPr>
      </p:cxnSp>
      <p:cxnSp>
        <p:nvCxnSpPr>
          <p:cNvPr id="165" name="Google Shape;165;p20"/>
          <p:cNvCxnSpPr/>
          <p:nvPr/>
        </p:nvCxnSpPr>
        <p:spPr>
          <a:xfrm flipH="1">
            <a:off x="6785909" y="4021721"/>
            <a:ext cx="589037" cy="695652"/>
          </a:xfrm>
          <a:prstGeom prst="straightConnector1">
            <a:avLst/>
          </a:prstGeom>
          <a:noFill/>
          <a:ln w="9525" cap="flat" cmpd="sng">
            <a:solidFill>
              <a:schemeClr val="accent1"/>
            </a:solidFill>
            <a:prstDash val="solid"/>
            <a:round/>
            <a:headEnd type="none" w="sm" len="sm"/>
            <a:tailEnd type="triangle" w="med" len="med"/>
          </a:ln>
        </p:spPr>
      </p:cxnSp>
      <p:cxnSp>
        <p:nvCxnSpPr>
          <p:cNvPr id="166" name="Google Shape;166;p20"/>
          <p:cNvCxnSpPr/>
          <p:nvPr/>
        </p:nvCxnSpPr>
        <p:spPr>
          <a:xfrm>
            <a:off x="7387109" y="4032785"/>
            <a:ext cx="608624" cy="712555"/>
          </a:xfrm>
          <a:prstGeom prst="straightConnector1">
            <a:avLst/>
          </a:prstGeom>
          <a:noFill/>
          <a:ln w="9525" cap="flat" cmpd="sng">
            <a:solidFill>
              <a:schemeClr val="accent1"/>
            </a:solidFill>
            <a:prstDash val="solid"/>
            <a:round/>
            <a:headEnd type="none" w="sm" len="sm"/>
            <a:tailEnd type="triangle" w="med" len="med"/>
          </a:ln>
        </p:spPr>
      </p:cxnSp>
      <p:cxnSp>
        <p:nvCxnSpPr>
          <p:cNvPr id="167" name="Google Shape;167;p20"/>
          <p:cNvCxnSpPr>
            <a:stCxn id="168" idx="2"/>
            <a:endCxn id="169" idx="0"/>
          </p:cNvCxnSpPr>
          <p:nvPr/>
        </p:nvCxnSpPr>
        <p:spPr>
          <a:xfrm>
            <a:off x="7407363" y="2713956"/>
            <a:ext cx="0" cy="680700"/>
          </a:xfrm>
          <a:prstGeom prst="straightConnector1">
            <a:avLst/>
          </a:prstGeom>
          <a:noFill/>
          <a:ln w="9525" cap="flat" cmpd="sng">
            <a:solidFill>
              <a:schemeClr val="accent1"/>
            </a:solidFill>
            <a:prstDash val="solid"/>
            <a:round/>
            <a:headEnd type="none" w="sm" len="sm"/>
            <a:tailEnd type="triangle" w="med" len="med"/>
          </a:ln>
        </p:spPr>
      </p:cxnSp>
      <p:cxnSp>
        <p:nvCxnSpPr>
          <p:cNvPr id="170" name="Google Shape;170;p20"/>
          <p:cNvCxnSpPr/>
          <p:nvPr/>
        </p:nvCxnSpPr>
        <p:spPr>
          <a:xfrm rot="10800000" flipH="1">
            <a:off x="5993622" y="2439101"/>
            <a:ext cx="501600" cy="44400"/>
          </a:xfrm>
          <a:prstGeom prst="straightConnector1">
            <a:avLst/>
          </a:prstGeom>
          <a:noFill/>
          <a:ln w="9525" cap="flat" cmpd="sng">
            <a:solidFill>
              <a:schemeClr val="accent1"/>
            </a:solidFill>
            <a:prstDash val="solid"/>
            <a:round/>
            <a:headEnd type="none" w="sm" len="sm"/>
            <a:tailEnd type="triangle" w="med" len="med"/>
          </a:ln>
        </p:spPr>
      </p:cxnSp>
      <p:cxnSp>
        <p:nvCxnSpPr>
          <p:cNvPr id="171" name="Google Shape;171;p20"/>
          <p:cNvCxnSpPr/>
          <p:nvPr/>
        </p:nvCxnSpPr>
        <p:spPr>
          <a:xfrm rot="10800000">
            <a:off x="4140615" y="3740323"/>
            <a:ext cx="541395" cy="0"/>
          </a:xfrm>
          <a:prstGeom prst="straightConnector1">
            <a:avLst/>
          </a:prstGeom>
          <a:noFill/>
          <a:ln w="9525" cap="flat" cmpd="sng">
            <a:solidFill>
              <a:schemeClr val="accent1"/>
            </a:solidFill>
            <a:prstDash val="solid"/>
            <a:round/>
            <a:headEnd type="none" w="sm" len="sm"/>
            <a:tailEnd type="triangle" w="med" len="med"/>
          </a:ln>
        </p:spPr>
      </p:cxnSp>
      <p:cxnSp>
        <p:nvCxnSpPr>
          <p:cNvPr id="172" name="Google Shape;172;p20"/>
          <p:cNvCxnSpPr>
            <a:stCxn id="156" idx="2"/>
            <a:endCxn id="173" idx="3"/>
          </p:cNvCxnSpPr>
          <p:nvPr/>
        </p:nvCxnSpPr>
        <p:spPr>
          <a:xfrm flipH="1">
            <a:off x="2062861" y="3716921"/>
            <a:ext cx="613500" cy="11100"/>
          </a:xfrm>
          <a:prstGeom prst="straightConnector1">
            <a:avLst/>
          </a:prstGeom>
          <a:noFill/>
          <a:ln w="9525" cap="flat" cmpd="sng">
            <a:solidFill>
              <a:schemeClr val="accent1"/>
            </a:solidFill>
            <a:prstDash val="solid"/>
            <a:round/>
            <a:headEnd type="none" w="sm" len="sm"/>
            <a:tailEnd type="triangle" w="med" len="med"/>
          </a:ln>
        </p:spPr>
      </p:cxnSp>
      <p:cxnSp>
        <p:nvCxnSpPr>
          <p:cNvPr id="174" name="Google Shape;174;p20"/>
          <p:cNvCxnSpPr>
            <a:stCxn id="173" idx="2"/>
            <a:endCxn id="175" idx="0"/>
          </p:cNvCxnSpPr>
          <p:nvPr/>
        </p:nvCxnSpPr>
        <p:spPr>
          <a:xfrm flipH="1">
            <a:off x="1352102" y="3047453"/>
            <a:ext cx="6600" cy="441600"/>
          </a:xfrm>
          <a:prstGeom prst="straightConnector1">
            <a:avLst/>
          </a:prstGeom>
          <a:noFill/>
          <a:ln w="9525" cap="flat" cmpd="sng">
            <a:solidFill>
              <a:schemeClr val="accent1"/>
            </a:solidFill>
            <a:prstDash val="solid"/>
            <a:round/>
            <a:headEnd type="none" w="sm" len="sm"/>
            <a:tailEnd type="triangle" w="med" len="med"/>
          </a:ln>
        </p:spPr>
      </p:cxnSp>
      <p:cxnSp>
        <p:nvCxnSpPr>
          <p:cNvPr id="176" name="Google Shape;176;p20"/>
          <p:cNvCxnSpPr>
            <a:stCxn id="177" idx="2"/>
            <a:endCxn id="178" idx="0"/>
          </p:cNvCxnSpPr>
          <p:nvPr/>
        </p:nvCxnSpPr>
        <p:spPr>
          <a:xfrm>
            <a:off x="1286200" y="4123400"/>
            <a:ext cx="0" cy="804600"/>
          </a:xfrm>
          <a:prstGeom prst="straightConnector1">
            <a:avLst/>
          </a:prstGeom>
          <a:noFill/>
          <a:ln w="9525" cap="flat" cmpd="sng">
            <a:solidFill>
              <a:schemeClr val="accent1"/>
            </a:solidFill>
            <a:prstDash val="solid"/>
            <a:round/>
            <a:headEnd type="none" w="sm" len="sm"/>
            <a:tailEnd type="triangle" w="med" len="med"/>
          </a:ln>
        </p:spPr>
      </p:cxnSp>
      <p:cxnSp>
        <p:nvCxnSpPr>
          <p:cNvPr id="179" name="Google Shape;179;p20"/>
          <p:cNvCxnSpPr>
            <a:endCxn id="160" idx="2"/>
          </p:cNvCxnSpPr>
          <p:nvPr/>
        </p:nvCxnSpPr>
        <p:spPr>
          <a:xfrm rot="10800000" flipH="1">
            <a:off x="2087797" y="5076590"/>
            <a:ext cx="2198400" cy="27900"/>
          </a:xfrm>
          <a:prstGeom prst="straightConnector1">
            <a:avLst/>
          </a:prstGeom>
          <a:noFill/>
          <a:ln w="9525" cap="flat" cmpd="sng">
            <a:solidFill>
              <a:schemeClr val="accent1"/>
            </a:solidFill>
            <a:prstDash val="solid"/>
            <a:round/>
            <a:headEnd type="none" w="sm" len="sm"/>
            <a:tailEnd type="triangle" w="med" len="med"/>
          </a:ln>
        </p:spPr>
      </p:cxnSp>
      <p:cxnSp>
        <p:nvCxnSpPr>
          <p:cNvPr id="180" name="Google Shape;180;p20"/>
          <p:cNvCxnSpPr>
            <a:endCxn id="161" idx="1"/>
          </p:cNvCxnSpPr>
          <p:nvPr/>
        </p:nvCxnSpPr>
        <p:spPr>
          <a:xfrm flipH="1">
            <a:off x="5319513" y="5045753"/>
            <a:ext cx="506400" cy="649200"/>
          </a:xfrm>
          <a:prstGeom prst="straightConnector1">
            <a:avLst/>
          </a:prstGeom>
          <a:noFill/>
          <a:ln w="9525" cap="flat" cmpd="sng">
            <a:solidFill>
              <a:schemeClr val="accent1"/>
            </a:solidFill>
            <a:prstDash val="solid"/>
            <a:round/>
            <a:headEnd type="none" w="sm" len="sm"/>
            <a:tailEnd type="triangle" w="med" len="med"/>
          </a:ln>
        </p:spPr>
      </p:cxnSp>
      <p:cxnSp>
        <p:nvCxnSpPr>
          <p:cNvPr id="181" name="Google Shape;181;p20"/>
          <p:cNvCxnSpPr>
            <a:stCxn id="159" idx="6"/>
            <a:endCxn id="160" idx="1"/>
          </p:cNvCxnSpPr>
          <p:nvPr/>
        </p:nvCxnSpPr>
        <p:spPr>
          <a:xfrm>
            <a:off x="4097610" y="4623150"/>
            <a:ext cx="414000" cy="234300"/>
          </a:xfrm>
          <a:prstGeom prst="straightConnector1">
            <a:avLst/>
          </a:prstGeom>
          <a:noFill/>
          <a:ln w="9525" cap="flat" cmpd="sng">
            <a:solidFill>
              <a:schemeClr val="dk2"/>
            </a:solidFill>
            <a:prstDash val="solid"/>
            <a:round/>
            <a:headEnd type="none" w="med" len="med"/>
            <a:tailEnd type="triangle" w="med" len="med"/>
          </a:ln>
        </p:spPr>
      </p:cxnSp>
      <p:cxnSp>
        <p:nvCxnSpPr>
          <p:cNvPr id="182" name="Google Shape;182;p20"/>
          <p:cNvCxnSpPr>
            <a:stCxn id="157" idx="6"/>
            <a:endCxn id="160" idx="3"/>
          </p:cNvCxnSpPr>
          <p:nvPr/>
        </p:nvCxnSpPr>
        <p:spPr>
          <a:xfrm rot="10800000" flipH="1">
            <a:off x="4060339" y="5295860"/>
            <a:ext cx="451500" cy="363900"/>
          </a:xfrm>
          <a:prstGeom prst="straightConnector1">
            <a:avLst/>
          </a:prstGeom>
          <a:noFill/>
          <a:ln w="9525" cap="flat" cmpd="sng">
            <a:solidFill>
              <a:schemeClr val="dk2"/>
            </a:solidFill>
            <a:prstDash val="solid"/>
            <a:round/>
            <a:headEnd type="none" w="med" len="med"/>
            <a:tailEnd type="triangle" w="med" len="med"/>
          </a:ln>
        </p:spPr>
      </p:cxnSp>
      <p:sp>
        <p:nvSpPr>
          <p:cNvPr id="183" name="Google Shape;183;p20"/>
          <p:cNvSpPr/>
          <p:nvPr/>
        </p:nvSpPr>
        <p:spPr>
          <a:xfrm>
            <a:off x="1503420" y="4119975"/>
            <a:ext cx="4967125" cy="697425"/>
          </a:xfrm>
          <a:custGeom>
            <a:avLst/>
            <a:gdLst/>
            <a:ahLst/>
            <a:cxnLst/>
            <a:rect l="l" t="t" r="r" b="b"/>
            <a:pathLst>
              <a:path w="198685" h="27897" extrusionOk="0">
                <a:moveTo>
                  <a:pt x="198685" y="27897"/>
                </a:moveTo>
                <a:cubicBezTo>
                  <a:pt x="186114" y="23420"/>
                  <a:pt x="154171" y="4133"/>
                  <a:pt x="123260" y="1033"/>
                </a:cubicBezTo>
                <a:cubicBezTo>
                  <a:pt x="92350" y="-2067"/>
                  <a:pt x="33628" y="9471"/>
                  <a:pt x="13222" y="9299"/>
                </a:cubicBezTo>
                <a:cubicBezTo>
                  <a:pt x="-7184" y="9127"/>
                  <a:pt x="2890" y="1550"/>
                  <a:pt x="823" y="0"/>
                </a:cubicBezTo>
              </a:path>
            </a:pathLst>
          </a:custGeom>
          <a:noFill/>
          <a:ln w="9525" cap="flat" cmpd="sng">
            <a:solidFill>
              <a:schemeClr val="accent2"/>
            </a:solidFill>
            <a:prstDash val="solid"/>
            <a:round/>
            <a:headEnd type="none" w="med" len="med"/>
            <a:tailEnd type="none" w="med" len="med"/>
          </a:ln>
        </p:spPr>
      </p:sp>
      <p:sp>
        <p:nvSpPr>
          <p:cNvPr id="177" name="Google Shape;177;p20"/>
          <p:cNvSpPr/>
          <p:nvPr/>
        </p:nvSpPr>
        <p:spPr>
          <a:xfrm>
            <a:off x="464950" y="3474200"/>
            <a:ext cx="1642500" cy="6492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US" sz="1800">
                <a:solidFill>
                  <a:schemeClr val="lt1"/>
                </a:solidFill>
              </a:rPr>
              <a:t>Train model</a:t>
            </a:r>
            <a:endParaRPr/>
          </a:p>
        </p:txBody>
      </p:sp>
      <p:sp>
        <p:nvSpPr>
          <p:cNvPr id="178" name="Google Shape;178;p20"/>
          <p:cNvSpPr/>
          <p:nvPr/>
        </p:nvSpPr>
        <p:spPr>
          <a:xfrm>
            <a:off x="534550" y="4927950"/>
            <a:ext cx="1503300" cy="6012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US" sz="1800">
                <a:solidFill>
                  <a:schemeClr val="lt1"/>
                </a:solidFill>
              </a:rPr>
              <a:t>classify</a:t>
            </a:r>
            <a:endParaRPr/>
          </a:p>
        </p:txBody>
      </p:sp>
      <p:sp>
        <p:nvSpPr>
          <p:cNvPr id="184" name="Google Shape;184;p20"/>
          <p:cNvSpPr/>
          <p:nvPr/>
        </p:nvSpPr>
        <p:spPr>
          <a:xfrm>
            <a:off x="4470000" y="2221425"/>
            <a:ext cx="1523700" cy="4926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US" sz="1800">
                <a:solidFill>
                  <a:schemeClr val="lt1"/>
                </a:solidFill>
              </a:rPr>
              <a:t>tokenization</a:t>
            </a:r>
            <a:endParaRPr>
              <a:solidFill>
                <a:schemeClr val="dk1"/>
              </a:solidFill>
            </a:endParaRPr>
          </a:p>
        </p:txBody>
      </p:sp>
      <p:sp>
        <p:nvSpPr>
          <p:cNvPr id="185" name="Google Shape;185;p20"/>
          <p:cNvSpPr/>
          <p:nvPr/>
        </p:nvSpPr>
        <p:spPr>
          <a:xfrm>
            <a:off x="6535125" y="2091075"/>
            <a:ext cx="2007600" cy="712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US" sz="1800">
                <a:solidFill>
                  <a:schemeClr val="lt1"/>
                </a:solidFill>
              </a:rPr>
              <a:t>Word frequency count</a:t>
            </a:r>
            <a:endParaRPr/>
          </a:p>
        </p:txBody>
      </p:sp>
      <p:sp>
        <p:nvSpPr>
          <p:cNvPr id="186" name="Google Shape;186;p20"/>
          <p:cNvSpPr/>
          <p:nvPr/>
        </p:nvSpPr>
        <p:spPr>
          <a:xfrm>
            <a:off x="6819250" y="3461300"/>
            <a:ext cx="1539900" cy="600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US" sz="1800">
                <a:solidFill>
                  <a:schemeClr val="lt1"/>
                </a:solidFill>
              </a:rPr>
              <a:t>Split dataset</a:t>
            </a:r>
            <a:endParaRPr>
              <a:solidFill>
                <a:schemeClr val="dk1"/>
              </a:solidFill>
            </a:endParaRPr>
          </a:p>
        </p:txBody>
      </p:sp>
      <p:sp>
        <p:nvSpPr>
          <p:cNvPr id="187" name="Google Shape;187;p20"/>
          <p:cNvSpPr/>
          <p:nvPr/>
        </p:nvSpPr>
        <p:spPr>
          <a:xfrm>
            <a:off x="983557" y="5372750"/>
            <a:ext cx="7699125" cy="1223775"/>
          </a:xfrm>
          <a:custGeom>
            <a:avLst/>
            <a:gdLst/>
            <a:ahLst/>
            <a:cxnLst/>
            <a:rect l="l" t="t" r="r" b="b"/>
            <a:pathLst>
              <a:path w="307965" h="48951" extrusionOk="0">
                <a:moveTo>
                  <a:pt x="283539" y="0"/>
                </a:moveTo>
                <a:cubicBezTo>
                  <a:pt x="284658" y="6372"/>
                  <a:pt x="333134" y="30394"/>
                  <a:pt x="290255" y="38229"/>
                </a:cubicBezTo>
                <a:cubicBezTo>
                  <a:pt x="247376" y="46064"/>
                  <a:pt x="73365" y="52177"/>
                  <a:pt x="26267" y="47011"/>
                </a:cubicBezTo>
                <a:cubicBezTo>
                  <a:pt x="-20830" y="41845"/>
                  <a:pt x="10770" y="13862"/>
                  <a:pt x="7670" y="7232"/>
                </a:cubicBezTo>
              </a:path>
            </a:pathLst>
          </a:custGeom>
          <a:noFill/>
          <a:ln w="9525" cap="flat" cmpd="sng">
            <a:solidFill>
              <a:schemeClr val="accent2"/>
            </a:solidFill>
            <a:prstDash val="solid"/>
            <a:round/>
            <a:headEnd type="none" w="med" len="med"/>
            <a:tailEnd type="none" w="med" len="med"/>
          </a:ln>
        </p:spPr>
      </p:sp>
      <p:sp>
        <p:nvSpPr>
          <p:cNvPr id="188" name="Google Shape;188;p20"/>
          <p:cNvSpPr/>
          <p:nvPr/>
        </p:nvSpPr>
        <p:spPr>
          <a:xfrm>
            <a:off x="5668875" y="5266425"/>
            <a:ext cx="2198305" cy="276050"/>
          </a:xfrm>
          <a:custGeom>
            <a:avLst/>
            <a:gdLst/>
            <a:ahLst/>
            <a:cxnLst/>
            <a:rect l="l" t="t" r="r" b="b"/>
            <a:pathLst>
              <a:path w="78155" h="11042" extrusionOk="0">
                <a:moveTo>
                  <a:pt x="78155" y="4141"/>
                </a:moveTo>
                <a:cubicBezTo>
                  <a:pt x="69960" y="5262"/>
                  <a:pt x="42011" y="11559"/>
                  <a:pt x="28985" y="10869"/>
                </a:cubicBezTo>
                <a:cubicBezTo>
                  <a:pt x="15959" y="10179"/>
                  <a:pt x="4831" y="1812"/>
                  <a:pt x="0" y="0"/>
                </a:cubicBezTo>
              </a:path>
            </a:pathLst>
          </a:custGeom>
          <a:noFill/>
          <a:ln w="9525" cap="flat" cmpd="sng">
            <a:solidFill>
              <a:schemeClr val="accent2"/>
            </a:solidFill>
            <a:prstDash val="solid"/>
            <a:round/>
            <a:headEnd type="none" w="med" len="med"/>
            <a:tailEnd type="none" w="med" len="med"/>
          </a:ln>
        </p:spPr>
      </p:sp>
      <p:sp>
        <p:nvSpPr>
          <p:cNvPr id="189" name="Google Shape;189;p20"/>
          <p:cNvSpPr/>
          <p:nvPr/>
        </p:nvSpPr>
        <p:spPr>
          <a:xfrm rot="-5906591">
            <a:off x="1436202" y="4146768"/>
            <a:ext cx="232924" cy="171363"/>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rot="-3405587">
            <a:off x="1028765" y="5573997"/>
            <a:ext cx="233148" cy="171408"/>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rot="-2700000">
            <a:off x="5773015" y="5242647"/>
            <a:ext cx="203647" cy="255407"/>
          </a:xfrm>
          <a:prstGeom prst="up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a:xfrm>
            <a:off x="820783" y="152400"/>
            <a:ext cx="8229600" cy="990600"/>
          </a:xfrm>
          <a:prstGeom prst="rect">
            <a:avLst/>
          </a:prstGeom>
          <a:noFill/>
          <a:ln>
            <a:noFill/>
          </a:ln>
        </p:spPr>
        <p:txBody>
          <a:bodyPr spcFirstLastPara="1" wrap="square" lIns="91425" tIns="45700" rIns="91425" bIns="45700" anchor="ctr" anchorCtr="0">
            <a:normAutofit/>
          </a:bodyPr>
          <a:lstStyle/>
          <a:p>
            <a:pPr marL="571500" lvl="1" indent="-571500" algn="r" rtl="0">
              <a:spcBef>
                <a:spcPts val="0"/>
              </a:spcBef>
              <a:spcAft>
                <a:spcPts val="0"/>
              </a:spcAft>
              <a:buNone/>
            </a:pPr>
            <a:r>
              <a:rPr lang="en-US" sz="4000">
                <a:solidFill>
                  <a:schemeClr val="dk2"/>
                </a:solidFill>
                <a:latin typeface="Arial"/>
                <a:ea typeface="Arial"/>
                <a:cs typeface="Arial"/>
                <a:sym typeface="Arial"/>
              </a:rPr>
              <a:t>Results and Outputs[1]</a:t>
            </a:r>
            <a:endParaRPr/>
          </a:p>
        </p:txBody>
      </p:sp>
      <p:sp>
        <p:nvSpPr>
          <p:cNvPr id="198" name="Google Shape;198;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197" name="Google Shape;197;p21"/>
          <p:cNvSpPr txBox="1"/>
          <p:nvPr/>
        </p:nvSpPr>
        <p:spPr>
          <a:xfrm>
            <a:off x="76200" y="1447800"/>
            <a:ext cx="8839200" cy="5029200"/>
          </a:xfrm>
          <a:prstGeom prst="rect">
            <a:avLst/>
          </a:prstGeom>
          <a:noFill/>
          <a:ln>
            <a:noFill/>
          </a:ln>
        </p:spPr>
        <p:txBody>
          <a:bodyPr spcFirstLastPara="1" wrap="square" lIns="91425" tIns="45700" rIns="91425" bIns="45700" anchor="t" anchorCtr="0">
            <a:noAutofit/>
          </a:bodyPr>
          <a:lstStyle/>
          <a:p>
            <a:pPr marL="1028700" marR="0" lvl="1" indent="-596900" algn="l" rtl="0">
              <a:spcBef>
                <a:spcPts val="0"/>
              </a:spcBef>
              <a:spcAft>
                <a:spcPts val="0"/>
              </a:spcAft>
              <a:buClr>
                <a:schemeClr val="dk1"/>
              </a:buClr>
              <a:buSzPts val="3200"/>
              <a:buFont typeface="Noto Sans Symbols"/>
              <a:buChar char="❑"/>
            </a:pPr>
            <a:r>
              <a:rPr lang="en-US" sz="3200" b="1" i="0" u="none" strike="noStrike" cap="none">
                <a:solidFill>
                  <a:schemeClr val="dk1"/>
                </a:solidFill>
              </a:rPr>
              <a:t>Forms/ Menu/ Sub Menus</a:t>
            </a:r>
            <a:endParaRPr sz="3200" b="1" i="0" u="none" strike="noStrike" cap="none">
              <a:solidFill>
                <a:schemeClr val="dk1"/>
              </a:solidFill>
            </a:endParaRPr>
          </a:p>
          <a:p>
            <a:pPr marL="914400" marR="0" lvl="0" indent="0" algn="l" rtl="0">
              <a:spcBef>
                <a:spcPts val="0"/>
              </a:spcBef>
              <a:spcAft>
                <a:spcPts val="0"/>
              </a:spcAft>
              <a:buNone/>
            </a:pPr>
            <a:endParaRPr sz="2800">
              <a:solidFill>
                <a:schemeClr val="dk1"/>
              </a:solidFill>
            </a:endParaRPr>
          </a:p>
          <a:p>
            <a:pPr marL="457200" marR="0" lvl="1"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DFD67A08-9E59-E796-1805-B2A788F5DE73}"/>
              </a:ext>
            </a:extLst>
          </p:cNvPr>
          <p:cNvPicPr>
            <a:picLocks noChangeAspect="1"/>
          </p:cNvPicPr>
          <p:nvPr/>
        </p:nvPicPr>
        <p:blipFill>
          <a:blip r:embed="rId3"/>
          <a:stretch>
            <a:fillRect/>
          </a:stretch>
        </p:blipFill>
        <p:spPr>
          <a:xfrm>
            <a:off x="1705356" y="3334512"/>
            <a:ext cx="5733288" cy="188976"/>
          </a:xfrm>
          <a:prstGeom prst="rect">
            <a:avLst/>
          </a:prstGeom>
        </p:spPr>
      </p:pic>
      <p:pic>
        <p:nvPicPr>
          <p:cNvPr id="5" name="Picture 4">
            <a:extLst>
              <a:ext uri="{FF2B5EF4-FFF2-40B4-BE49-F238E27FC236}">
                <a16:creationId xmlns:a16="http://schemas.microsoft.com/office/drawing/2014/main" id="{86F2297C-98FA-0664-421D-B654E41DBC62}"/>
              </a:ext>
            </a:extLst>
          </p:cNvPr>
          <p:cNvPicPr>
            <a:picLocks noChangeAspect="1"/>
          </p:cNvPicPr>
          <p:nvPr/>
        </p:nvPicPr>
        <p:blipFill>
          <a:blip r:embed="rId4"/>
          <a:stretch>
            <a:fillRect/>
          </a:stretch>
        </p:blipFill>
        <p:spPr>
          <a:xfrm>
            <a:off x="1705356" y="3334512"/>
            <a:ext cx="5733288" cy="188976"/>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464E7B36-BD01-C3F3-2F6F-05CB50B860DB}"/>
              </a:ext>
            </a:extLst>
          </p:cNvPr>
          <p:cNvPicPr>
            <a:picLocks noChangeAspect="1"/>
          </p:cNvPicPr>
          <p:nvPr/>
        </p:nvPicPr>
        <p:blipFill>
          <a:blip r:embed="rId5"/>
          <a:stretch>
            <a:fillRect/>
          </a:stretch>
        </p:blipFill>
        <p:spPr>
          <a:xfrm>
            <a:off x="250205" y="2294626"/>
            <a:ext cx="8800177" cy="4487174"/>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26</TotalTime>
  <Words>687</Words>
  <Application>Microsoft Office PowerPoint</Application>
  <PresentationFormat>On-screen Show (4:3)</PresentationFormat>
  <Paragraphs>155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Wingdings 3</vt:lpstr>
      <vt:lpstr>Arial</vt:lpstr>
      <vt:lpstr>Roboto</vt:lpstr>
      <vt:lpstr>Century Gothic</vt:lpstr>
      <vt:lpstr>Noto Sans Symbols</vt:lpstr>
      <vt:lpstr>Calibri</vt:lpstr>
      <vt:lpstr>Wisp</vt:lpstr>
      <vt:lpstr> GIET UNIVERSITY GUNUPUR   TEXT SENTIMENTAL   ANALYSIS</vt:lpstr>
      <vt:lpstr>Presentation Outline</vt:lpstr>
      <vt:lpstr>Introduction</vt:lpstr>
      <vt:lpstr>Introduction</vt:lpstr>
      <vt:lpstr>Literature Survey/ Background Details</vt:lpstr>
      <vt:lpstr>Literature Survey/ Background Details</vt:lpstr>
      <vt:lpstr>Requirement Description</vt:lpstr>
      <vt:lpstr>System Analysis and Design[2]</vt:lpstr>
      <vt:lpstr>Results and Outputs[1]</vt:lpstr>
      <vt:lpstr>Results and Outputs[2]</vt:lpstr>
      <vt:lpstr>Results and Outputs[3]</vt:lpstr>
      <vt:lpstr>Conclusion </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SENIOR DESIGN PROJECT   SENTIMENTAL   ANALYSIS</dc:title>
  <cp:lastModifiedBy>Anshuman  Pattnaik</cp:lastModifiedBy>
  <cp:revision>3</cp:revision>
  <dcterms:modified xsi:type="dcterms:W3CDTF">2022-11-15T07:04:36Z</dcterms:modified>
</cp:coreProperties>
</file>