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human-02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3243" y="4258900"/>
            <a:ext cx="870551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Anshuman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kern="1200" dirty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Anshuman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Bharati Vidyapeeth College of Engineering, 		     Pune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Electronics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OpenCV, </a:t>
            </a:r>
            <a:r>
              <a:rPr lang="en-IN" sz="2400" dirty="0"/>
              <a:t>OS Module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Encryption Technique</a:t>
            </a: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/>
              <a:t>XOR Encryption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Tools Used for Execution</a:t>
            </a:r>
            <a:r>
              <a:rPr lang="en-IN" sz="2400" b="1" dirty="0">
                <a:latin typeface="Aptos" panose="020B0004020202020204" pitchFamily="34" charset="0"/>
              </a:rPr>
              <a:t>: </a:t>
            </a:r>
            <a:r>
              <a:rPr lang="en-IN" sz="2400" b="1" dirty="0"/>
              <a:t>Python Interpreter</a:t>
            </a:r>
            <a:r>
              <a:rPr lang="en-IN" sz="2400" dirty="0"/>
              <a:t> (VS Code)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E52CD-9D82-4725-5E19-89467D503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0" y="5243050"/>
            <a:ext cx="2558423" cy="130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0FDCF3-EB02-BB48-ACAC-DF7BCDC4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9" y="5243050"/>
            <a:ext cx="2558423" cy="1303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beach with umbrellas and chairs&#10;&#10;AI-generated content may be incorrect.">
            <a:extLst>
              <a:ext uri="{FF2B5EF4-FFF2-40B4-BE49-F238E27FC236}">
                <a16:creationId xmlns:a16="http://schemas.microsoft.com/office/drawing/2014/main" id="{7B7ABAD8-DA4A-BFC5-144B-59CCDB5A0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282" y="2652559"/>
            <a:ext cx="2466975" cy="1847850"/>
          </a:xfrm>
          <a:prstGeom prst="rect">
            <a:avLst/>
          </a:prstGeom>
        </p:spPr>
      </p:pic>
      <p:pic>
        <p:nvPicPr>
          <p:cNvPr id="23" name="Picture 22" descr="A beach with umbrellas and chairs&#10;&#10;AI-generated content may be incorrect.">
            <a:extLst>
              <a:ext uri="{FF2B5EF4-FFF2-40B4-BE49-F238E27FC236}">
                <a16:creationId xmlns:a16="http://schemas.microsoft.com/office/drawing/2014/main" id="{B4B3B32F-D55C-5234-BC00-238F07AC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479" y="4832932"/>
            <a:ext cx="2466975" cy="1847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04D86C-38F6-85CC-BB8F-3310DD7AFF24}"/>
              </a:ext>
            </a:extLst>
          </p:cNvPr>
          <p:cNvSpPr txBox="1"/>
          <p:nvPr/>
        </p:nvSpPr>
        <p:spPr>
          <a:xfrm>
            <a:off x="7906282" y="2260250"/>
            <a:ext cx="1992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Original </a:t>
            </a:r>
            <a:r>
              <a:rPr lang="en-IN" b="1" dirty="0" err="1"/>
              <a:t>Img</a:t>
            </a:r>
            <a:r>
              <a:rPr lang="en-IN" b="1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F4EB1D-4293-B84C-138C-AA19956BA56F}"/>
              </a:ext>
            </a:extLst>
          </p:cNvPr>
          <p:cNvSpPr txBox="1"/>
          <p:nvPr/>
        </p:nvSpPr>
        <p:spPr>
          <a:xfrm>
            <a:off x="7906282" y="4459024"/>
            <a:ext cx="1992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Encoded </a:t>
            </a:r>
            <a:r>
              <a:rPr lang="en-IN" b="1" dirty="0" err="1"/>
              <a:t>Img</a:t>
            </a:r>
            <a:r>
              <a:rPr lang="en-IN" b="1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A0F-CBEB-580A-55F6-F30E07D42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63" y="1392566"/>
            <a:ext cx="6738850" cy="546543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BDA148-B687-DDC6-E78E-96B4CCCF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CADF3-D0AF-7D66-5F57-BECF6B135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554" y="1439697"/>
            <a:ext cx="402011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https://github.com/Anshuman-02/Steganography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</TotalTime>
  <Words>366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Anshuman A</cp:lastModifiedBy>
  <cp:revision>31</cp:revision>
  <dcterms:created xsi:type="dcterms:W3CDTF">2021-05-26T16:50:10Z</dcterms:created>
  <dcterms:modified xsi:type="dcterms:W3CDTF">2025-02-26T03:57:52Z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