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29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AFF1-38C8-4479-9AF6-C42515C9122D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389-21B4-418A-B0DF-02A28EF4C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AFF1-38C8-4479-9AF6-C42515C9122D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389-21B4-418A-B0DF-02A28EF4C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AFF1-38C8-4479-9AF6-C42515C9122D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389-21B4-418A-B0DF-02A28EF4C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AFF1-38C8-4479-9AF6-C42515C9122D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389-21B4-418A-B0DF-02A28EF4C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AFF1-38C8-4479-9AF6-C42515C9122D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389-21B4-418A-B0DF-02A28EF4C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AFF1-38C8-4479-9AF6-C42515C9122D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389-21B4-418A-B0DF-02A28EF4C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AFF1-38C8-4479-9AF6-C42515C9122D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389-21B4-418A-B0DF-02A28EF4C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AFF1-38C8-4479-9AF6-C42515C9122D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389-21B4-418A-B0DF-02A28EF4C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AFF1-38C8-4479-9AF6-C42515C9122D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389-21B4-418A-B0DF-02A28EF4C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AFF1-38C8-4479-9AF6-C42515C9122D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389-21B4-418A-B0DF-02A28EF4C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168AFF1-38C8-4479-9AF6-C42515C9122D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92F4389-21B4-418A-B0DF-02A28EF4C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168AFF1-38C8-4479-9AF6-C42515C9122D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92F4389-21B4-418A-B0DF-02A28EF4C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Style a Basic Webpage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Apply CSS styles to a personal webpage to enhance its appearance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5643578"/>
            <a:ext cx="7860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Name: </a:t>
            </a:r>
            <a:r>
              <a:rPr lang="en-IN" sz="2400" b="1" dirty="0" err="1" smtClean="0"/>
              <a:t>Anshuman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Chaudhary</a:t>
            </a:r>
            <a:r>
              <a:rPr lang="en-IN" sz="2400" b="1" dirty="0" smtClean="0"/>
              <a:t>            Roll no: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2300290100063</a:t>
            </a:r>
          </a:p>
          <a:p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Branch: CSE                                              Section: A</a:t>
            </a:r>
            <a:endParaRPr 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 Styling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70205"/>
            <a:ext cx="7858180" cy="5487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47489"/>
            <a:ext cx="6858048" cy="561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Styling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171556"/>
            <a:ext cx="6574084" cy="568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Styling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643050"/>
            <a:ext cx="5357850" cy="493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Styling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928934"/>
            <a:ext cx="7969214" cy="168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CSS Styling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accompanying CSS file enhances the visual presentation and usability of the webpage through thoughtful design choices: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1. General Styles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0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 global reset for margins and padding ensures consistent spacing across different browsers, promoting a clean layout.</a:t>
            </a:r>
          </a:p>
          <a:p>
            <a:pPr lvl="0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Poppins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font enhances readability and contributes to a modern aesthetic.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2. Layout Design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0">
              <a:buNone/>
            </a:pPr>
            <a:r>
              <a:rPr lang="en-US" sz="1800" b="1" dirty="0" err="1" smtClean="0">
                <a:latin typeface="Calibri" pitchFamily="34" charset="0"/>
                <a:cs typeface="Calibri" pitchFamily="34" charset="0"/>
              </a:rPr>
              <a:t>Flexbox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Employed for flexible and responsive layouts, ensuring elements adjust gracefully on various screen sizes.</a:t>
            </a:r>
          </a:p>
          <a:p>
            <a:pPr lvl="0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Sections are designed to be visually distinct yet cohesive, with clear separation to enhance readability.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3. Color Scheme and Visual Effects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0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 vibrant color palette (crimson for headings,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orangered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for hover effects) adds visual interest and guides user attention.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Subtle hover effects on links and images enhance interactivity, encouraging user engagement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sz="11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4.</a:t>
            </a:r>
            <a:r>
              <a:rPr lang="en-GB" sz="1800" b="1" dirty="0" smtClean="0"/>
              <a:t> Container Styles</a:t>
            </a:r>
            <a:r>
              <a:rPr lang="en-GB" sz="1800" dirty="0" smtClean="0"/>
              <a:t>: Max width, margin, and padding.</a:t>
            </a:r>
          </a:p>
          <a:p>
            <a:r>
              <a:rPr lang="en-GB" sz="1800" b="1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lang="en-GB" sz="1800" b="1" dirty="0" smtClean="0"/>
              <a:t>.Box Shadow</a:t>
            </a:r>
            <a:r>
              <a:rPr lang="en-GB" sz="1800" dirty="0" smtClean="0"/>
              <a:t>: For a lifted effect.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6.</a:t>
            </a:r>
            <a:r>
              <a:rPr lang="en-US" sz="1800" b="1" dirty="0" smtClean="0"/>
              <a:t>Responsive Design Considerations</a:t>
            </a:r>
            <a:endParaRPr lang="en-US" sz="1800" dirty="0" smtClean="0"/>
          </a:p>
          <a:p>
            <a:pPr lvl="0"/>
            <a:r>
              <a:rPr lang="en-US" sz="1800" dirty="0" smtClean="0"/>
              <a:t>Basic responsive design is implemented through </a:t>
            </a:r>
            <a:r>
              <a:rPr lang="en-US" sz="1800" dirty="0" err="1" smtClean="0"/>
              <a:t>Flexbox</a:t>
            </a:r>
            <a:r>
              <a:rPr lang="en-US" sz="1800" dirty="0" smtClean="0"/>
              <a:t>; future enhancements with media queries will optimize the experience for mobile users.</a:t>
            </a:r>
          </a:p>
          <a:p>
            <a:endParaRPr lang="en-IN" sz="1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8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GB" sz="1800" b="1" dirty="0" smtClean="0">
                <a:latin typeface="Calibri" pitchFamily="34" charset="0"/>
                <a:cs typeface="Calibri" pitchFamily="34" charset="0"/>
              </a:rPr>
              <a:t>Additional Features</a:t>
            </a:r>
            <a:r>
              <a:rPr lang="en-GB" sz="1800" dirty="0" smtClean="0">
                <a:latin typeface="Calibri" pitchFamily="34" charset="0"/>
                <a:cs typeface="Calibri" pitchFamily="34" charset="0"/>
              </a:rPr>
              <a:t>: Blog section and project gallery can be added.</a:t>
            </a:r>
          </a:p>
          <a:p>
            <a:r>
              <a:rPr lang="en-GB" sz="1800" b="1" dirty="0" smtClean="0">
                <a:latin typeface="Calibri" pitchFamily="34" charset="0"/>
                <a:cs typeface="Calibri" pitchFamily="34" charset="0"/>
              </a:rPr>
              <a:t>Improving SEO</a:t>
            </a:r>
            <a:r>
              <a:rPr lang="en-GB" sz="1800" dirty="0" smtClean="0">
                <a:latin typeface="Calibri" pitchFamily="34" charset="0"/>
                <a:cs typeface="Calibri" pitchFamily="34" charset="0"/>
              </a:rPr>
              <a:t>: Optimize content for search engines.</a:t>
            </a:r>
            <a:endParaRPr lang="en-GB" sz="11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1800" b="1" dirty="0" smtClean="0"/>
              <a:t>Responsiveness:</a:t>
            </a:r>
            <a:r>
              <a:rPr lang="en-IN" sz="1800" dirty="0" smtClean="0"/>
              <a:t> To make it more responsive, media queries can be added in future for more efficient display of content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Through the careful integration of HTML and CSS, I've created a space that showcases my skills and experiences, while also providing an engaging user experience.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Apply CSS styles to a personal webpage to enhance its appearance </a:t>
            </a:r>
          </a:p>
          <a:p>
            <a:r>
              <a:rPr lang="en-GB" dirty="0" smtClean="0"/>
              <a:t>In this presentation, I’ll walk you through the structure of my webpage, the technologies I used, and the design choices that bring my project to life.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HTML (</a:t>
            </a:r>
            <a:r>
              <a:rPr lang="en-US" b="1" dirty="0" err="1" smtClean="0"/>
              <a:t>HyperText</a:t>
            </a:r>
            <a:r>
              <a:rPr lang="en-US" b="1" dirty="0" smtClean="0"/>
              <a:t> Markup Language)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GB" sz="1800" dirty="0" smtClean="0">
                <a:latin typeface="Calibri" pitchFamily="34" charset="0"/>
                <a:cs typeface="Calibri" pitchFamily="34" charset="0"/>
              </a:rPr>
              <a:t>Fundamental building block of web pages, providing the structure and layout.</a:t>
            </a:r>
          </a:p>
          <a:p>
            <a:pPr>
              <a:buNone/>
            </a:pPr>
            <a:r>
              <a:rPr lang="en-GB" sz="1800" dirty="0" smtClean="0">
                <a:latin typeface="Calibri" pitchFamily="34" charset="0"/>
                <a:cs typeface="Calibri" pitchFamily="34" charset="0"/>
              </a:rPr>
              <a:t>It uses a series of elements or tags to define content types.</a:t>
            </a:r>
            <a:endParaRPr lang="en-GB" sz="2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b="1" dirty="0" smtClean="0"/>
              <a:t>CSS (Cascading Style Sheets)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GB" sz="1800" dirty="0" smtClean="0"/>
              <a:t>CSS is used for styling HTML elements, controlling the layout and appearance of the </a:t>
            </a:r>
          </a:p>
          <a:p>
            <a:pPr>
              <a:buNone/>
            </a:pPr>
            <a:r>
              <a:rPr lang="en-GB" sz="1800" dirty="0" smtClean="0">
                <a:latin typeface="Calibri" pitchFamily="34" charset="0"/>
                <a:cs typeface="Calibri" pitchFamily="34" charset="0"/>
              </a:rPr>
              <a:t>webpage.</a:t>
            </a:r>
          </a:p>
          <a:p>
            <a:pPr>
              <a:buNone/>
            </a:pPr>
            <a:r>
              <a:rPr lang="en-GB" sz="1800" dirty="0" smtClean="0">
                <a:latin typeface="Calibri" pitchFamily="34" charset="0"/>
                <a:cs typeface="Calibri" pitchFamily="34" charset="0"/>
              </a:rPr>
              <a:t>Enhances user experience by making the website visually appealing and easy to </a:t>
            </a:r>
          </a:p>
          <a:p>
            <a:pPr>
              <a:buNone/>
            </a:pPr>
            <a:r>
              <a:rPr lang="en-GB" sz="1800" dirty="0" smtClean="0">
                <a:latin typeface="Calibri" pitchFamily="34" charset="0"/>
                <a:cs typeface="Calibri" pitchFamily="34" charset="0"/>
              </a:rPr>
              <a:t>navigate.</a:t>
            </a:r>
          </a:p>
          <a:p>
            <a:pPr>
              <a:buNone/>
            </a:pPr>
            <a:r>
              <a:rPr lang="en-GB" sz="2800" b="1" dirty="0" smtClean="0"/>
              <a:t>Google Fonts:</a:t>
            </a:r>
          </a:p>
          <a:p>
            <a:pPr>
              <a:buNone/>
            </a:pPr>
            <a:r>
              <a:rPr lang="en-GB" sz="1800" dirty="0" smtClean="0"/>
              <a:t>Google Fonts provides a wide selection of fonts that can be easily integrated into </a:t>
            </a:r>
          </a:p>
          <a:p>
            <a:pPr>
              <a:buNone/>
            </a:pPr>
            <a:r>
              <a:rPr lang="en-GB" sz="1800" dirty="0" smtClean="0"/>
              <a:t>web pages.</a:t>
            </a:r>
          </a:p>
          <a:p>
            <a:pPr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Structure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4748" y="1428736"/>
            <a:ext cx="8324871" cy="54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Structure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40852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HTML Structure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00173"/>
            <a:ext cx="9144000" cy="5357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Structure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928934"/>
            <a:ext cx="9144000" cy="104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webpage is organized into distinct sections, each serving a specific purpose to engage visitors effectively: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Header Section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       Purpose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Introduces the webpage and provides navigation.</a:t>
            </a:r>
          </a:p>
          <a:p>
            <a:pPr lvl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       Content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Includes the title "Personal Webpage" and navigation links to Home,           About Me, Education, and Contact. This structure promotes easy navigation and   enhances user experience.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Home Section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Purpose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Welcomes visitors and introduces author and give brief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inroduction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2000" b="1" dirty="0" err="1" smtClean="0">
                <a:latin typeface="Calibri" pitchFamily="34" charset="0"/>
                <a:cs typeface="Calibri" pitchFamily="34" charset="0"/>
              </a:rPr>
              <a:t>Content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friendly greeting, “Hi, I am ANSHUMAN CHAUDHARY,” establishes a personal connection with visitors.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 A brief description highlights his role as a web developer and academic affiliation with KIET Group of Institutions, making the introduction engaging.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  A professional image adds a visual element, humanizing the content</a:t>
            </a:r>
            <a:r>
              <a:rPr lang="en-US" sz="1800" dirty="0" smtClean="0"/>
              <a:t>.</a:t>
            </a:r>
            <a:endParaRPr lang="en-US" sz="16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About Me Section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Purpose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Provides insight into Author’s background and personality.</a:t>
            </a:r>
          </a:p>
          <a:p>
            <a:pPr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Content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 </a:t>
            </a:r>
            <a:r>
              <a:rPr lang="en-US" sz="1800" dirty="0" smtClean="0"/>
              <a:t>A narrative about passion and interests of authors.</a:t>
            </a:r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Education Section</a:t>
            </a:r>
            <a:endParaRPr lang="en-US" sz="1800" dirty="0" smtClean="0"/>
          </a:p>
          <a:p>
            <a:pPr lvl="0">
              <a:buNone/>
            </a:pPr>
            <a:r>
              <a:rPr lang="en-US" sz="1800" b="1" dirty="0" smtClean="0"/>
              <a:t>Purpose</a:t>
            </a:r>
            <a:r>
              <a:rPr lang="en-US" sz="1800" dirty="0" smtClean="0"/>
              <a:t>: Details Author’s academic background and relevant skills.</a:t>
            </a:r>
          </a:p>
          <a:p>
            <a:pPr lvl="0">
              <a:buNone/>
            </a:pPr>
            <a:r>
              <a:rPr lang="en-US" sz="1800" b="1" dirty="0" smtClean="0"/>
              <a:t>Content</a:t>
            </a:r>
            <a:r>
              <a:rPr lang="en-US" sz="1800" dirty="0" smtClean="0"/>
              <a:t>: Contains description of author’s degree and his skills of web development and data structure and algorithm.</a:t>
            </a:r>
          </a:p>
          <a:p>
            <a:r>
              <a:rPr lang="en-US" sz="1800" b="1" dirty="0" smtClean="0"/>
              <a:t>Education Section</a:t>
            </a:r>
            <a:endParaRPr lang="en-US" sz="1800" dirty="0" smtClean="0"/>
          </a:p>
          <a:p>
            <a:pPr lvl="0">
              <a:buNone/>
            </a:pPr>
            <a:r>
              <a:rPr lang="en-US" sz="1800" b="1" dirty="0" smtClean="0"/>
              <a:t>Purpose</a:t>
            </a:r>
            <a:r>
              <a:rPr lang="en-US" sz="1800" dirty="0" smtClean="0"/>
              <a:t>: Details </a:t>
            </a:r>
            <a:r>
              <a:rPr lang="en-US" sz="1800" dirty="0" err="1" smtClean="0"/>
              <a:t>Anshuman’s</a:t>
            </a:r>
            <a:r>
              <a:rPr lang="en-US" sz="1800" dirty="0" smtClean="0"/>
              <a:t> academic background and relevant skills.</a:t>
            </a:r>
          </a:p>
          <a:p>
            <a:r>
              <a:rPr lang="en-US" sz="1800" b="1" dirty="0" smtClean="0"/>
              <a:t>Content</a:t>
            </a:r>
            <a:r>
              <a:rPr lang="en-US" sz="1800" dirty="0" smtClean="0"/>
              <a:t>:</a:t>
            </a:r>
            <a:endParaRPr lang="en-US" dirty="0" smtClean="0"/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Links to social media accounts and an email link, facilitating easy contact.</a:t>
            </a:r>
          </a:p>
          <a:p>
            <a:pPr lvl="0">
              <a:buNone/>
            </a:pPr>
            <a:endParaRPr lang="en-US" sz="1800" dirty="0" smtClean="0"/>
          </a:p>
          <a:p>
            <a:pPr lvl="0"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167</TotalTime>
  <Words>660</Words>
  <Application>Microsoft Office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Style a Basic Webpage</vt:lpstr>
      <vt:lpstr>Purpose</vt:lpstr>
      <vt:lpstr>Technologies Used</vt:lpstr>
      <vt:lpstr>HTML Structure</vt:lpstr>
      <vt:lpstr>HTML Structure</vt:lpstr>
      <vt:lpstr>HTML Structure</vt:lpstr>
      <vt:lpstr>HTML Structure</vt:lpstr>
      <vt:lpstr>HTML Structure</vt:lpstr>
      <vt:lpstr>HTML Structure</vt:lpstr>
      <vt:lpstr>CSS Styling </vt:lpstr>
      <vt:lpstr>CSS Styling</vt:lpstr>
      <vt:lpstr>CSS Styling</vt:lpstr>
      <vt:lpstr>CSS Styling</vt:lpstr>
      <vt:lpstr>CSS Styling</vt:lpstr>
      <vt:lpstr>CSS Styling</vt:lpstr>
      <vt:lpstr>CSS Styling</vt:lpstr>
      <vt:lpstr>Future Enhancements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a Basic Webpage</dc:title>
  <dc:creator>Windows User</dc:creator>
  <cp:lastModifiedBy>Windows User</cp:lastModifiedBy>
  <cp:revision>17</cp:revision>
  <dcterms:created xsi:type="dcterms:W3CDTF">2024-10-22T10:07:13Z</dcterms:created>
  <dcterms:modified xsi:type="dcterms:W3CDTF">2024-10-24T07:44:55Z</dcterms:modified>
</cp:coreProperties>
</file>