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2EF649-C13B-4731-8741-9D3DB0CB2737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153A2C4-728E-4E88-8988-B421BFC370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Create a Simple Calculator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Develop a calculator application that performs basic arithmetic operations using JavaScript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5720" y="5429264"/>
            <a:ext cx="85011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/>
              <a:t>Name: </a:t>
            </a:r>
            <a:r>
              <a:rPr lang="en-IN" sz="2500" b="1" dirty="0" err="1" smtClean="0"/>
              <a:t>Anshuman</a:t>
            </a:r>
            <a:r>
              <a:rPr lang="en-IN" sz="2500" b="1" dirty="0" smtClean="0"/>
              <a:t> </a:t>
            </a:r>
            <a:r>
              <a:rPr lang="en-IN" sz="2500" b="1" dirty="0" err="1" smtClean="0"/>
              <a:t>Chaudhary</a:t>
            </a:r>
            <a:r>
              <a:rPr lang="en-IN" sz="2500" b="1" dirty="0" smtClean="0"/>
              <a:t>            Roll no:</a:t>
            </a:r>
            <a:r>
              <a:rPr lang="en-IN" sz="2500" b="1" dirty="0" smtClean="0">
                <a:latin typeface="Calibri" pitchFamily="34" charset="0"/>
                <a:cs typeface="Calibri" pitchFamily="34" charset="0"/>
              </a:rPr>
              <a:t>2300290100063</a:t>
            </a:r>
          </a:p>
          <a:p>
            <a:r>
              <a:rPr lang="en-IN" sz="2500" b="1" dirty="0" smtClean="0">
                <a:latin typeface="Calibri" pitchFamily="34" charset="0"/>
                <a:cs typeface="Calibri" pitchFamily="34" charset="0"/>
              </a:rPr>
              <a:t>Branch: CSE                                              Section: A</a:t>
            </a:r>
            <a:endParaRPr lang="en-US" sz="2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CSS Styling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accompanying CSS file enhances the visual presentation and usability of the webpage through thoughtful design choices: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1. General Styles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lvl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global reset for margins and padding ensures consistent spacing across different browsers, promoting a clean layout.</a:t>
            </a:r>
          </a:p>
          <a:p>
            <a:pPr lvl="0">
              <a:buNone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Poppins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font enhances readability and contributes to a modern aesthetic.</a:t>
            </a:r>
          </a:p>
          <a:p>
            <a:r>
              <a:rPr lang="en-GB" sz="1800" b="1" dirty="0" smtClean="0">
                <a:latin typeface="Calibri" pitchFamily="34" charset="0"/>
                <a:cs typeface="Calibri" pitchFamily="34" charset="0"/>
              </a:rPr>
              <a:t>2.</a:t>
            </a:r>
            <a:r>
              <a:rPr lang="en-GB" sz="1800" b="1" dirty="0" smtClean="0"/>
              <a:t>Calculator Container:</a:t>
            </a:r>
          </a:p>
          <a:p>
            <a:pPr>
              <a:buNone/>
            </a:pPr>
            <a:r>
              <a:rPr lang="en-GB" sz="1800" b="1" dirty="0" smtClean="0"/>
              <a:t>Padding &amp; Border Radius:</a:t>
            </a:r>
            <a:r>
              <a:rPr lang="en-GB" sz="1800" dirty="0" smtClean="0"/>
              <a:t> Provides spacing and rounded corners for a polished appearance.</a:t>
            </a:r>
          </a:p>
          <a:p>
            <a:pPr>
              <a:buNone/>
            </a:pPr>
            <a:r>
              <a:rPr lang="en-GB" sz="1800" b="1" dirty="0" smtClean="0"/>
              <a:t>Background &amp; Shadow:</a:t>
            </a:r>
            <a:r>
              <a:rPr lang="en-GB" sz="1800" dirty="0" smtClean="0"/>
              <a:t> Uses a black background with a soft shadow to create depth.</a:t>
            </a:r>
          </a:p>
          <a:p>
            <a:r>
              <a:rPr lang="en-GB" sz="1800" b="1" dirty="0" smtClean="0"/>
              <a:t>3.Body Styles:</a:t>
            </a:r>
          </a:p>
          <a:p>
            <a:pPr>
              <a:buNone/>
            </a:pPr>
            <a:r>
              <a:rPr lang="en-GB" sz="1800" b="1" dirty="0" err="1" smtClean="0"/>
              <a:t>Flexbox</a:t>
            </a:r>
            <a:r>
              <a:rPr lang="en-GB" sz="1800" b="1" dirty="0" smtClean="0"/>
              <a:t> Layout:</a:t>
            </a:r>
            <a:r>
              <a:rPr lang="en-GB" sz="1800" dirty="0" smtClean="0"/>
              <a:t> </a:t>
            </a:r>
            <a:r>
              <a:rPr lang="en-GB" sz="1800" dirty="0" err="1" smtClean="0"/>
              <a:t>Centers</a:t>
            </a:r>
            <a:r>
              <a:rPr lang="en-GB" sz="1800" dirty="0" smtClean="0"/>
              <a:t> the calculator in the viewport.</a:t>
            </a:r>
          </a:p>
          <a:p>
            <a:pPr>
              <a:buNone/>
            </a:pPr>
            <a:r>
              <a:rPr lang="en-GB" sz="1800" b="1" dirty="0" smtClean="0"/>
              <a:t>Background Image:</a:t>
            </a:r>
            <a:r>
              <a:rPr lang="en-GB" sz="1800" dirty="0" smtClean="0"/>
              <a:t> Enhances aesthetics with a nature-themed image.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/>
              <a:t>Button Design:</a:t>
            </a:r>
            <a:endParaRPr lang="en-US" dirty="0" smtClean="0"/>
          </a:p>
          <a:p>
            <a:pPr lvl="2"/>
            <a:r>
              <a:rPr lang="en-US" b="1" dirty="0" smtClean="0"/>
              <a:t>Size &amp; Shape:</a:t>
            </a:r>
            <a:r>
              <a:rPr lang="en-US" dirty="0" smtClean="0"/>
              <a:t> Circular buttons for a friendly, approachable design.</a:t>
            </a:r>
          </a:p>
          <a:p>
            <a:pPr lvl="2"/>
            <a:r>
              <a:rPr lang="en-US" b="1" dirty="0" smtClean="0"/>
              <a:t>Hover Effects:</a:t>
            </a:r>
            <a:r>
              <a:rPr lang="en-US" dirty="0" smtClean="0"/>
              <a:t> Changes background color on hover for interactivity.</a:t>
            </a:r>
          </a:p>
          <a:p>
            <a:pPr lvl="2">
              <a:buNone/>
            </a:pPr>
            <a:r>
              <a:rPr lang="en-US" sz="2600" b="1" dirty="0" smtClean="0"/>
              <a:t>Input Field:</a:t>
            </a:r>
            <a:endParaRPr lang="en-US" dirty="0" smtClean="0"/>
          </a:p>
          <a:p>
            <a:pPr lvl="2"/>
            <a:r>
              <a:rPr lang="en-US" b="1" dirty="0" smtClean="0"/>
              <a:t>Transparent Background:</a:t>
            </a:r>
            <a:r>
              <a:rPr lang="en-US" dirty="0" smtClean="0"/>
              <a:t> Integrates seamlessly with the background image while ensuring readability.</a:t>
            </a:r>
          </a:p>
          <a:p>
            <a:pPr lvl="2"/>
            <a:r>
              <a:rPr lang="en-US" b="1" dirty="0" smtClean="0"/>
              <a:t>Text Alignment:</a:t>
            </a:r>
            <a:r>
              <a:rPr lang="en-US" dirty="0" smtClean="0"/>
              <a:t> Right-aligned text mimics traditional calculator design.</a:t>
            </a:r>
          </a:p>
          <a:p>
            <a:pPr lvl="2"/>
            <a:r>
              <a:rPr lang="en-US" b="1" dirty="0" smtClean="0"/>
              <a:t>Operator Button Styles:</a:t>
            </a:r>
            <a:r>
              <a:rPr lang="en-US" dirty="0" smtClean="0"/>
              <a:t> Distinct colors for operators enhance usability and recognition.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Functionality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889"/>
          <a:stretch>
            <a:fillRect/>
          </a:stretch>
        </p:blipFill>
        <p:spPr bwMode="auto">
          <a:xfrm>
            <a:off x="1142976" y="1500174"/>
            <a:ext cx="699930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Functionality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215238" cy="3769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/>
              <a:t>Element Selection: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Uses </a:t>
            </a:r>
            <a:r>
              <a:rPr lang="en-GB" sz="2000" dirty="0" err="1" smtClean="0"/>
              <a:t>document.getElementById</a:t>
            </a:r>
            <a:r>
              <a:rPr lang="en-GB" sz="2000" dirty="0" smtClean="0"/>
              <a:t> and </a:t>
            </a:r>
            <a:r>
              <a:rPr lang="en-GB" sz="2000" dirty="0" err="1" smtClean="0"/>
              <a:t>querySelectorAll</a:t>
            </a:r>
            <a:r>
              <a:rPr lang="en-GB" sz="2000" dirty="0" smtClean="0"/>
              <a:t> to access the input field and buttons.</a:t>
            </a:r>
          </a:p>
          <a:p>
            <a:r>
              <a:rPr lang="en-GB" sz="2000" b="1" dirty="0" smtClean="0"/>
              <a:t>Dynamic Input Handling: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Maintains an </a:t>
            </a:r>
            <a:r>
              <a:rPr lang="en-GB" sz="2000" b="1" dirty="0" smtClean="0"/>
              <a:t>expression string</a:t>
            </a:r>
            <a:r>
              <a:rPr lang="en-GB" sz="2000" dirty="0" smtClean="0"/>
              <a:t> to track user input.</a:t>
            </a:r>
          </a:p>
          <a:p>
            <a:pPr>
              <a:buNone/>
            </a:pPr>
            <a:r>
              <a:rPr lang="en-GB" sz="2000" dirty="0" smtClean="0"/>
              <a:t>Updates the input field in real-time with the current expression.</a:t>
            </a:r>
          </a:p>
          <a:p>
            <a:r>
              <a:rPr lang="en-GB" sz="2000" b="1" dirty="0" smtClean="0"/>
              <a:t>Evaluation Logic: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The </a:t>
            </a:r>
            <a:r>
              <a:rPr lang="en-GB" sz="2000" dirty="0" err="1" smtClean="0"/>
              <a:t>evaluateExpression</a:t>
            </a:r>
            <a:r>
              <a:rPr lang="en-GB" sz="2000" dirty="0" smtClean="0"/>
              <a:t> function uses </a:t>
            </a:r>
            <a:r>
              <a:rPr lang="en-GB" sz="2000" dirty="0" err="1" smtClean="0"/>
              <a:t>eval</a:t>
            </a:r>
            <a:r>
              <a:rPr lang="en-GB" sz="2000" dirty="0" smtClean="0"/>
              <a:t>() to compute the result of the expression.</a:t>
            </a:r>
          </a:p>
          <a:p>
            <a:pPr>
              <a:buNone/>
            </a:pPr>
            <a:r>
              <a:rPr lang="en-GB" sz="2000" dirty="0" smtClean="0"/>
              <a:t>Handles percentage calculations by converting % into a fraction.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 smtClean="0"/>
              <a:t>Button Interaction:</a:t>
            </a:r>
            <a:endParaRPr lang="en-GB" sz="2400" dirty="0" smtClean="0"/>
          </a:p>
          <a:p>
            <a:pPr>
              <a:buNone/>
            </a:pPr>
            <a:r>
              <a:rPr lang="en-GB" sz="2400" b="1" dirty="0" smtClean="0"/>
              <a:t>Event listeners</a:t>
            </a:r>
            <a:r>
              <a:rPr lang="en-GB" sz="2400" dirty="0" smtClean="0"/>
              <a:t> on buttons trigger actions based on user clicks:</a:t>
            </a:r>
          </a:p>
          <a:p>
            <a:pPr lvl="1"/>
            <a:r>
              <a:rPr lang="en-GB" sz="2000" b="1" dirty="0" smtClean="0"/>
              <a:t>Equals (=)</a:t>
            </a:r>
            <a:r>
              <a:rPr lang="en-GB" sz="2000" dirty="0" smtClean="0"/>
              <a:t> button evaluates the expression.</a:t>
            </a:r>
          </a:p>
          <a:p>
            <a:pPr lvl="1"/>
            <a:r>
              <a:rPr lang="en-GB" sz="2000" b="1" dirty="0" smtClean="0"/>
              <a:t>Clear (AC)</a:t>
            </a:r>
            <a:r>
              <a:rPr lang="en-GB" sz="2000" dirty="0" smtClean="0"/>
              <a:t> resets the input field.</a:t>
            </a:r>
          </a:p>
          <a:p>
            <a:pPr lvl="1"/>
            <a:r>
              <a:rPr lang="en-GB" sz="2000" b="1" dirty="0" smtClean="0"/>
              <a:t>Delete (DEL)</a:t>
            </a:r>
            <a:r>
              <a:rPr lang="en-GB" sz="2000" dirty="0" smtClean="0"/>
              <a:t> removes the last character from the expression.</a:t>
            </a:r>
          </a:p>
          <a:p>
            <a:r>
              <a:rPr lang="en-GB" sz="2000" b="1" dirty="0" smtClean="0"/>
              <a:t>User-Friendly Features: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Provides error handling to display "Error" if the evaluation fails.</a:t>
            </a:r>
          </a:p>
          <a:p>
            <a:pPr>
              <a:buNone/>
            </a:pPr>
            <a:r>
              <a:rPr lang="en-GB" sz="2000" dirty="0" smtClean="0"/>
              <a:t>Supports input for numbers, operators, and decimal points seamlessly.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Advanced Functions like performing more complex calculations (square root, exponent) and</a:t>
            </a:r>
            <a:r>
              <a:rPr lang="en-US" dirty="0" smtClean="0"/>
              <a:t> </a:t>
            </a:r>
            <a:r>
              <a:rPr lang="en-US" sz="2000" dirty="0" smtClean="0"/>
              <a:t>trigonometric functions can be added.</a:t>
            </a:r>
          </a:p>
          <a:p>
            <a:r>
              <a:rPr lang="en-GB" sz="2000" dirty="0" smtClean="0"/>
              <a:t>Enhancement in error handling to provide user-friendly messages for different error types can be done.</a:t>
            </a:r>
          </a:p>
          <a:p>
            <a:r>
              <a:rPr lang="en-GB" sz="2000" dirty="0" smtClean="0"/>
              <a:t>Accessibility Features like Implement keyboard shortcuts for easier navigation and operation can be added.</a:t>
            </a:r>
          </a:p>
          <a:p>
            <a:r>
              <a:rPr lang="en-US" sz="2000" dirty="0" smtClean="0"/>
              <a:t>Memory Functions can be implemented f</a:t>
            </a:r>
            <a:r>
              <a:rPr lang="en-GB" sz="2000" dirty="0" smtClean="0"/>
              <a:t>or storing and recalling values.</a:t>
            </a:r>
            <a:endParaRPr lang="en-US" sz="20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This project is a practical example of integrating HTML, CSS, and JavaScript to create a functional web application.</a:t>
            </a:r>
          </a:p>
          <a:p>
            <a:r>
              <a:rPr lang="en-GB" sz="2000" smtClean="0"/>
              <a:t>By integrating a clean user interface with dynamic input handling and robust evaluation logic, the calculator provides an intuitive experience for users.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lvl="1"/>
            <a:r>
              <a:rPr lang="en-GB" dirty="0" smtClean="0"/>
              <a:t>To create a simple, functional calculator that performs basic arithmetic operations.</a:t>
            </a:r>
          </a:p>
          <a:p>
            <a:pPr lvl="1"/>
            <a:r>
              <a:rPr lang="en-GB" dirty="0" smtClean="0"/>
              <a:t>To practice and demonstrate skills in web development using HTML, CSS, and JavaScript.</a:t>
            </a:r>
          </a:p>
          <a:p>
            <a:pPr lvl="1"/>
            <a:r>
              <a:rPr lang="en-GB" dirty="0" smtClean="0"/>
              <a:t>To provide an interactive and user-friendly interface for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HTML (</a:t>
            </a:r>
            <a:r>
              <a:rPr lang="en-US" sz="2400" b="1" dirty="0" err="1" smtClean="0"/>
              <a:t>HyperText</a:t>
            </a:r>
            <a:r>
              <a:rPr lang="en-US" sz="2400" b="1" dirty="0" smtClean="0"/>
              <a:t> Markup Language)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Fundamental building block of web pages, providing the structure and layout.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It uses a series of elements or tags to define content types.</a:t>
            </a:r>
            <a:endParaRPr lang="en-GB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400" b="1" dirty="0" smtClean="0"/>
              <a:t>CSS (Cascading Style Sheets)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GB" sz="2000" dirty="0" smtClean="0"/>
              <a:t>CSS is used for styling HTML elements, controlling the layout and appearance of the 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webpage.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Enhances user experience by making the website visually appealing and easy to </a:t>
            </a:r>
          </a:p>
          <a:p>
            <a:pPr>
              <a:buNone/>
            </a:pPr>
            <a:r>
              <a:rPr lang="en-GB" sz="2000" dirty="0" smtClean="0">
                <a:latin typeface="Calibri" pitchFamily="34" charset="0"/>
                <a:cs typeface="Calibri" pitchFamily="34" charset="0"/>
              </a:rPr>
              <a:t>navigate.</a:t>
            </a:r>
          </a:p>
          <a:p>
            <a:pPr>
              <a:buNone/>
            </a:pPr>
            <a:r>
              <a:rPr lang="en-GB" sz="2400" b="1" dirty="0" smtClean="0"/>
              <a:t>Google Fonts:</a:t>
            </a:r>
          </a:p>
          <a:p>
            <a:pPr>
              <a:buNone/>
            </a:pPr>
            <a:r>
              <a:rPr lang="en-GB" sz="2000" dirty="0" smtClean="0"/>
              <a:t>Google Fonts provides a wide selection of fonts that can be easily integrated into </a:t>
            </a:r>
          </a:p>
          <a:p>
            <a:pPr>
              <a:buNone/>
            </a:pPr>
            <a:r>
              <a:rPr lang="en-GB" sz="2000" dirty="0" smtClean="0"/>
              <a:t>web pages.</a:t>
            </a:r>
          </a:p>
          <a:p>
            <a:pPr>
              <a:buNone/>
            </a:pPr>
            <a:r>
              <a:rPr lang="en-GB" sz="2400" b="1" dirty="0" smtClean="0"/>
              <a:t>JavaScript:</a:t>
            </a:r>
          </a:p>
          <a:p>
            <a:pPr>
              <a:buNone/>
            </a:pPr>
            <a:r>
              <a:rPr lang="en-GB" sz="2000" dirty="0" smtClean="0"/>
              <a:t> For adding interactivity and functionality, allowing users to perform calculations.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50099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77687" cy="46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The page contains different &lt;div&gt; tags in which buttons are organized.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The buttons are categorized into different classes, the arithmetic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opeators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are given operator class, the equal to button has class operator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btn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GB" sz="2000" dirty="0" smtClean="0"/>
              <a:t>Calculator Container (&lt;div class="cal"&gt;) acts A wrapper for the calculator elements.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Ea</a:t>
            </a:r>
            <a:r>
              <a:rPr lang="en-GB" sz="2000" dirty="0" err="1" smtClean="0"/>
              <a:t>ch</a:t>
            </a:r>
            <a:r>
              <a:rPr lang="en-GB" sz="2000" dirty="0" smtClean="0"/>
              <a:t> row of buttons is grouped in a &lt;div&gt; for layout purposes.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39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14422"/>
            <a:ext cx="6786610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Styling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7072362" cy="381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</TotalTime>
  <Words>694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Create a Simple Calculator</vt:lpstr>
      <vt:lpstr>Purpose</vt:lpstr>
      <vt:lpstr>Technologies used</vt:lpstr>
      <vt:lpstr>HTML Structure</vt:lpstr>
      <vt:lpstr>HTML Structure</vt:lpstr>
      <vt:lpstr>HTML Structure</vt:lpstr>
      <vt:lpstr>CSS Styling</vt:lpstr>
      <vt:lpstr>CSS Styling</vt:lpstr>
      <vt:lpstr>CSS Styling</vt:lpstr>
      <vt:lpstr>CSS Styling</vt:lpstr>
      <vt:lpstr>CSS Styling</vt:lpstr>
      <vt:lpstr>JavaScript Functionality</vt:lpstr>
      <vt:lpstr>JavaScript Functionality</vt:lpstr>
      <vt:lpstr>JavaScript Functionality</vt:lpstr>
      <vt:lpstr>JavaScript Functionality</vt:lpstr>
      <vt:lpstr>Future Enhancements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Simple Calculator</dc:title>
  <dc:creator>Windows User</dc:creator>
  <cp:lastModifiedBy>Windows User</cp:lastModifiedBy>
  <cp:revision>11</cp:revision>
  <dcterms:created xsi:type="dcterms:W3CDTF">2024-10-23T10:24:14Z</dcterms:created>
  <dcterms:modified xsi:type="dcterms:W3CDTF">2024-10-24T07:45:54Z</dcterms:modified>
</cp:coreProperties>
</file>