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7" r:id="rId4"/>
    <p:sldId id="279" r:id="rId5"/>
    <p:sldId id="280" r:id="rId6"/>
    <p:sldId id="258" r:id="rId7"/>
    <p:sldId id="267" r:id="rId8"/>
    <p:sldId id="262" r:id="rId9"/>
    <p:sldId id="259" r:id="rId10"/>
    <p:sldId id="281" r:id="rId11"/>
    <p:sldId id="284" r:id="rId12"/>
    <p:sldId id="285" r:id="rId13"/>
    <p:sldId id="286" r:id="rId14"/>
    <p:sldId id="28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A6ED7-068C-4FEA-BFA8-AB3460AC5B6E}" type="datetimeFigureOut">
              <a:rPr lang="en-IN" smtClean="0"/>
              <a:t>08-08-2022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ABB55-87B4-47A7-8294-947002935F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9036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B1E53-B673-40F4-A58E-C071FC674108}" type="datetimeFigureOut">
              <a:rPr lang="en-IN" smtClean="0"/>
              <a:t>08-08-2022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1622F-101F-4AB0-BC1B-B7612DF3B1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247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7FC5-9635-4D86-AE8A-5CA5FA4769CB}" type="datetimeFigureOut">
              <a:rPr lang="en-IN" smtClean="0"/>
              <a:t>08-08-2022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3438-5309-4B75-AA51-D3FB6159A42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19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7FC5-9635-4D86-AE8A-5CA5FA4769CB}" type="datetimeFigureOut">
              <a:rPr lang="en-IN" smtClean="0"/>
              <a:t>08-08-2022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3438-5309-4B75-AA51-D3FB6159A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64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7FC5-9635-4D86-AE8A-5CA5FA4769CB}" type="datetimeFigureOut">
              <a:rPr lang="en-IN" smtClean="0"/>
              <a:t>08-08-2022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3438-5309-4B75-AA51-D3FB6159A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25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7FC5-9635-4D86-AE8A-5CA5FA4769CB}" type="datetimeFigureOut">
              <a:rPr lang="en-IN" smtClean="0"/>
              <a:t>08-08-2022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3438-5309-4B75-AA51-D3FB6159A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92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7FC5-9635-4D86-AE8A-5CA5FA4769CB}" type="datetimeFigureOut">
              <a:rPr lang="en-IN" smtClean="0"/>
              <a:t>08-08-2022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3438-5309-4B75-AA51-D3FB6159A42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0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7FC5-9635-4D86-AE8A-5CA5FA4769CB}" type="datetimeFigureOut">
              <a:rPr lang="en-IN" smtClean="0"/>
              <a:t>08-08-2022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3438-5309-4B75-AA51-D3FB6159A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59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7FC5-9635-4D86-AE8A-5CA5FA4769CB}" type="datetimeFigureOut">
              <a:rPr lang="en-IN" smtClean="0"/>
              <a:t>08-08-2022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3438-5309-4B75-AA51-D3FB6159A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16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7FC5-9635-4D86-AE8A-5CA5FA4769CB}" type="datetimeFigureOut">
              <a:rPr lang="en-IN" smtClean="0"/>
              <a:t>08-08-2022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3438-5309-4B75-AA51-D3FB6159A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78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7FC5-9635-4D86-AE8A-5CA5FA4769CB}" type="datetimeFigureOut">
              <a:rPr lang="en-IN" smtClean="0"/>
              <a:t>08-08-2022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3438-5309-4B75-AA51-D3FB6159A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61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E57FC5-9635-4D86-AE8A-5CA5FA4769CB}" type="datetimeFigureOut">
              <a:rPr lang="en-IN" smtClean="0"/>
              <a:t>08-08-2022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AF3438-5309-4B75-AA51-D3FB6159A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96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7FC5-9635-4D86-AE8A-5CA5FA4769CB}" type="datetimeFigureOut">
              <a:rPr lang="en-IN" smtClean="0"/>
              <a:t>08-08-2022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3438-5309-4B75-AA51-D3FB6159A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19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E57FC5-9635-4D86-AE8A-5CA5FA4769CB}" type="datetimeFigureOut">
              <a:rPr lang="en-IN" smtClean="0"/>
              <a:t>08-08-2022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AF3438-5309-4B75-AA51-D3FB6159A42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1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6" r:id="rId8"/>
    <p:sldLayoutId id="2147484507" r:id="rId9"/>
    <p:sldLayoutId id="2147484508" r:id="rId10"/>
    <p:sldLayoutId id="21474845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814" y="1057951"/>
            <a:ext cx="9087440" cy="1023736"/>
          </a:xfrm>
        </p:spPr>
        <p:txBody>
          <a:bodyPr>
            <a:normAutofit fontScale="90000"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Transaction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182" y="3014263"/>
            <a:ext cx="5665509" cy="130327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Name1 : Mr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Amit kumar Yadav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Name2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Mr. Anshuman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Name3 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SHITAL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Jitakar.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6182" y="4700256"/>
            <a:ext cx="4251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August 2022.</a:t>
            </a:r>
            <a:endParaRPr lang="en-I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6182" y="2317142"/>
            <a:ext cx="2677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65030" y="6457890"/>
            <a:ext cx="134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Page 1</a:t>
            </a:r>
            <a:endParaRPr lang="en-IN" sz="2000" b="1" dirty="0"/>
          </a:p>
        </p:txBody>
      </p:sp>
      <p:pic>
        <p:nvPicPr>
          <p:cNvPr id="15" name="Picture 2" descr="https://raw.githubusercontent.com/sivanIN/LogoImages/main/np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2698173" cy="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raw.githubusercontent.com/sivanIN/LogoImages/main/TalentS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7" y="1"/>
            <a:ext cx="2959707" cy="5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>
            <a:endCxn id="16" idx="1"/>
          </p:cNvCxnSpPr>
          <p:nvPr/>
        </p:nvCxnSpPr>
        <p:spPr>
          <a:xfrm>
            <a:off x="2428456" y="268067"/>
            <a:ext cx="6724971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54" name="Picture 6" descr="7,270 Software Engineer Cliparts, Stock Vector and Royalty Free Software  Engineer Illustr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959" y="2328421"/>
            <a:ext cx="5797175" cy="39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1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Page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3" y="1828678"/>
            <a:ext cx="9924757" cy="4022725"/>
          </a:xfrm>
        </p:spPr>
      </p:pic>
      <p:pic>
        <p:nvPicPr>
          <p:cNvPr id="6" name="Picture 2" descr="https://raw.githubusercontent.com/sivanIN/LogoImages/main/npc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2698173" cy="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raw.githubusercontent.com/sivanIN/LogoImages/main/Talent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7" y="1"/>
            <a:ext cx="2959707" cy="5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2428456" y="268067"/>
            <a:ext cx="6724971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76688" y="6488668"/>
            <a:ext cx="92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Page </a:t>
            </a:r>
            <a:r>
              <a:rPr lang="en-US" b="1" dirty="0" smtClean="0"/>
              <a:t>10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878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3" y="1828678"/>
            <a:ext cx="9924757" cy="4492991"/>
          </a:xfrm>
        </p:spPr>
      </p:pic>
      <p:pic>
        <p:nvPicPr>
          <p:cNvPr id="6" name="Picture 2" descr="https://raw.githubusercontent.com/sivanIN/LogoImages/main/npc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2698173" cy="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raw.githubusercontent.com/sivanIN/LogoImages/main/Talent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7" y="1"/>
            <a:ext cx="2959707" cy="5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2428456" y="268067"/>
            <a:ext cx="6724971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76688" y="6488668"/>
            <a:ext cx="92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Page </a:t>
            </a:r>
            <a:r>
              <a:rPr lang="en-US" b="1" dirty="0" smtClean="0"/>
              <a:t>11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245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Transaction Report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8678"/>
            <a:ext cx="10058400" cy="4492991"/>
          </a:xfrm>
        </p:spPr>
      </p:pic>
      <p:pic>
        <p:nvPicPr>
          <p:cNvPr id="6" name="Picture 2" descr="https://raw.githubusercontent.com/sivanIN/LogoImages/main/npc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2698173" cy="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raw.githubusercontent.com/sivanIN/LogoImages/main/Talent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7" y="1"/>
            <a:ext cx="2959707" cy="5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2428456" y="268067"/>
            <a:ext cx="6724971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76688" y="6488668"/>
            <a:ext cx="92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Page </a:t>
            </a:r>
            <a:r>
              <a:rPr lang="en-US" b="1" dirty="0" smtClean="0"/>
              <a:t>12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290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Report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8678"/>
            <a:ext cx="10058400" cy="4492991"/>
          </a:xfrm>
        </p:spPr>
      </p:pic>
      <p:pic>
        <p:nvPicPr>
          <p:cNvPr id="6" name="Picture 2" descr="https://raw.githubusercontent.com/sivanIN/LogoImages/main/npc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2698173" cy="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raw.githubusercontent.com/sivanIN/LogoImages/main/Talent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7" y="1"/>
            <a:ext cx="2959707" cy="5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2428456" y="268067"/>
            <a:ext cx="6724971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76688" y="6488668"/>
            <a:ext cx="92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Page </a:t>
            </a:r>
            <a:r>
              <a:rPr lang="en-US" b="1" dirty="0" smtClean="0"/>
              <a:t>13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46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Filter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8678"/>
            <a:ext cx="10179408" cy="4492991"/>
          </a:xfrm>
        </p:spPr>
      </p:pic>
      <p:pic>
        <p:nvPicPr>
          <p:cNvPr id="6" name="Picture 2" descr="https://raw.githubusercontent.com/sivanIN/LogoImages/main/npc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2698173" cy="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raw.githubusercontent.com/sivanIN/LogoImages/main/Talent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7" y="1"/>
            <a:ext cx="2959707" cy="5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2428456" y="268067"/>
            <a:ext cx="6724971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76688" y="6488668"/>
            <a:ext cx="92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Page </a:t>
            </a:r>
            <a:r>
              <a:rPr lang="en-US" b="1" dirty="0" smtClean="0"/>
              <a:t>14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756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0650" y="1196686"/>
            <a:ext cx="7475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…!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276687" y="6488668"/>
            <a:ext cx="92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Page </a:t>
            </a:r>
            <a:r>
              <a:rPr lang="en-US" b="1" dirty="0" smtClean="0"/>
              <a:t>15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92857" y="2432985"/>
            <a:ext cx="40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any Questions ???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11 Questions Every Runner Should Be Able to Answer. Can You? - Strength  Run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57" y="3013804"/>
            <a:ext cx="3060429" cy="32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raw.githubusercontent.com/sivanIN/LogoImages/main/npc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2698173" cy="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raw.githubusercontent.com/sivanIN/LogoImages/main/Talent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7" y="1"/>
            <a:ext cx="2959707" cy="5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2428456" y="268067"/>
            <a:ext cx="6724971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280" y="12741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6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280" y="2401891"/>
            <a:ext cx="10241437" cy="30943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Allows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merchant to view detailed reports. Reports are filtered through a set of filters to filter transactions based on various parameter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Detail Report gives a breakdown of transactions entered on work orders for a specified reporting period and includes information such as the work order description, transaction description, quantity, and unit cost of labor materials.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76688" y="6488668"/>
            <a:ext cx="836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Page </a:t>
            </a:r>
            <a:r>
              <a:rPr lang="en-US" b="1" dirty="0" smtClean="0"/>
              <a:t>2</a:t>
            </a:r>
            <a:endParaRPr lang="en-IN" b="1" dirty="0"/>
          </a:p>
        </p:txBody>
      </p:sp>
      <p:pic>
        <p:nvPicPr>
          <p:cNvPr id="12" name="Picture 2" descr="https://raw.githubusercontent.com/sivanIN/LogoImages/main/np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2698173" cy="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raw.githubusercontent.com/sivanIN/LogoImages/main/TalentS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7" y="1"/>
            <a:ext cx="2959707" cy="5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>
            <a:endCxn id="13" idx="1"/>
          </p:cNvCxnSpPr>
          <p:nvPr/>
        </p:nvCxnSpPr>
        <p:spPr>
          <a:xfrm>
            <a:off x="2428456" y="268067"/>
            <a:ext cx="6724971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7965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Think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problem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 the idea and Approach to solve problem.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the classes with the help of spring boot &amp; implement the idea in real word using angular.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https://raw.githubusercontent.com/sivanIN/LogoImages/main/np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2698173" cy="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raw.githubusercontent.com/sivanIN/LogoImages/main/TalentS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7" y="1"/>
            <a:ext cx="2959707" cy="5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2428456" y="268067"/>
            <a:ext cx="6724971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276688" y="6488668"/>
            <a:ext cx="80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Page 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631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292" y="215681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learnt how to have real world implementations of problem statements.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learnt how to make more realistic and align it with the real world practices.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Apart from technical things  we learnt about better discussion of idea and why    is it good to have things done in sequential manner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 and taking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goals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https://raw.githubusercontent.com/sivanIN/LogoImages/main/np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2698173" cy="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raw.githubusercontent.com/sivanIN/LogoImages/main/TalentS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7" y="1"/>
            <a:ext cx="2959707" cy="5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2428456" y="268067"/>
            <a:ext cx="6724971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276688" y="6488668"/>
            <a:ext cx="80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Page 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42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535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to make our project resemble more to real world scenario.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Encountering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problem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Practicing and understanding new programming languages.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2" descr="https://raw.githubusercontent.com/sivanIN/LogoImages/main/np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2698173" cy="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raw.githubusercontent.com/sivanIN/LogoImages/main/TalentS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7" y="1"/>
            <a:ext cx="2959707" cy="5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2428456" y="268067"/>
            <a:ext cx="6724971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76688" y="6488668"/>
            <a:ext cx="80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Page 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778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53" y="555669"/>
            <a:ext cx="9601196" cy="1308581"/>
          </a:xfrm>
        </p:spPr>
        <p:txBody>
          <a:bodyPr>
            <a:normAutofit/>
          </a:bodyPr>
          <a:lstStyle/>
          <a:p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953" y="1963880"/>
            <a:ext cx="10515600" cy="46231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355553" y="6488668"/>
            <a:ext cx="80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Page </a:t>
            </a:r>
            <a:r>
              <a:rPr lang="en-US" b="1" dirty="0" smtClean="0"/>
              <a:t>6</a:t>
            </a:r>
            <a:endParaRPr lang="en-IN" b="1" dirty="0"/>
          </a:p>
        </p:txBody>
      </p:sp>
      <p:pic>
        <p:nvPicPr>
          <p:cNvPr id="8" name="Picture 2" descr="https://raw.githubusercontent.com/sivanIN/LogoImages/main/np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2698173" cy="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raw.githubusercontent.com/sivanIN/LogoImages/main/TalentS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7" y="1"/>
            <a:ext cx="2959707" cy="5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2428456" y="268067"/>
            <a:ext cx="6724971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188" y="600035"/>
            <a:ext cx="8574621" cy="108971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7414" y="437403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204710"/>
            <a:ext cx="10058400" cy="435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 smtClean="0"/>
              <a:t>.</a:t>
            </a:r>
            <a:endParaRPr lang="en-IN" sz="800" dirty="0"/>
          </a:p>
        </p:txBody>
      </p:sp>
      <p:sp>
        <p:nvSpPr>
          <p:cNvPr id="9" name="Rectangle 8"/>
          <p:cNvSpPr/>
          <p:nvPr/>
        </p:nvSpPr>
        <p:spPr>
          <a:xfrm>
            <a:off x="11382739" y="6488668"/>
            <a:ext cx="80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Page </a:t>
            </a:r>
            <a:r>
              <a:rPr lang="en-US" b="1" dirty="0" smtClean="0"/>
              <a:t>7</a:t>
            </a:r>
            <a:endParaRPr lang="en-IN" b="1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40582"/>
            <a:ext cx="8581292" cy="4563817"/>
          </a:xfrm>
          <a:prstGeom prst="rect">
            <a:avLst/>
          </a:prstGeom>
        </p:spPr>
      </p:pic>
      <p:pic>
        <p:nvPicPr>
          <p:cNvPr id="13" name="Picture 2" descr="https://raw.githubusercontent.com/sivanIN/LogoImages/main/npc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2698173" cy="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raw.githubusercontent.com/sivanIN/LogoImages/main/Talent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7" y="1"/>
            <a:ext cx="2959707" cy="5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endCxn id="14" idx="1"/>
          </p:cNvCxnSpPr>
          <p:nvPr/>
        </p:nvCxnSpPr>
        <p:spPr>
          <a:xfrm>
            <a:off x="2428456" y="268067"/>
            <a:ext cx="6724971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322" y="955253"/>
            <a:ext cx="9048944" cy="754144"/>
          </a:xfrm>
        </p:spPr>
        <p:txBody>
          <a:bodyPr>
            <a:noAutofit/>
          </a:bodyPr>
          <a:lstStyle/>
          <a:p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74457" y="6488668"/>
            <a:ext cx="80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Page 8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06485" y="2932921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69" y="1846263"/>
            <a:ext cx="8194431" cy="4496785"/>
          </a:xfrm>
        </p:spPr>
      </p:pic>
      <p:pic>
        <p:nvPicPr>
          <p:cNvPr id="10" name="Picture 2" descr="https://raw.githubusercontent.com/sivanIN/LogoImages/main/npc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2698173" cy="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raw.githubusercontent.com/sivanIN/LogoImages/main/Talent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7" y="1"/>
            <a:ext cx="2959707" cy="5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2428456" y="268067"/>
            <a:ext cx="6724971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2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76" y="395692"/>
            <a:ext cx="10058400" cy="1450757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View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476" y="1888651"/>
            <a:ext cx="9601196" cy="358986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 smtClean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Homepage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of 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erchant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Reports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>
              <a:buFont typeface="Wingdings" panose="05000000000000000000" pitchFamily="2" charset="2"/>
              <a:buChar char="v"/>
            </a:pPr>
            <a:endParaRPr lang="en-IN" dirty="0"/>
          </a:p>
          <a:p>
            <a:pPr fontAlgn="base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355553" y="6488668"/>
            <a:ext cx="80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Page 9</a:t>
            </a:r>
            <a:endParaRPr lang="en-IN" b="1" dirty="0"/>
          </a:p>
        </p:txBody>
      </p:sp>
      <p:pic>
        <p:nvPicPr>
          <p:cNvPr id="8" name="Picture 2" descr="https://raw.githubusercontent.com/sivanIN/LogoImages/main/np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2698173" cy="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raw.githubusercontent.com/sivanIN/LogoImages/main/TalentS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7" y="1"/>
            <a:ext cx="2959707" cy="5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2428456" y="268067"/>
            <a:ext cx="6724971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8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3119</TotalTime>
  <Words>328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Times New Roman</vt:lpstr>
      <vt:lpstr>Wingdings</vt:lpstr>
      <vt:lpstr>Retrospect</vt:lpstr>
      <vt:lpstr>Custom Transaction Report</vt:lpstr>
      <vt:lpstr>  Introduction   </vt:lpstr>
      <vt:lpstr>Approach</vt:lpstr>
      <vt:lpstr>Learning</vt:lpstr>
      <vt:lpstr>Challenges</vt:lpstr>
      <vt:lpstr>Technologies Used </vt:lpstr>
      <vt:lpstr>ER Diagram </vt:lpstr>
      <vt:lpstr>Data Flow Diagram</vt:lpstr>
      <vt:lpstr>Modules View</vt:lpstr>
      <vt:lpstr>Front Page</vt:lpstr>
      <vt:lpstr>Login Page</vt:lpstr>
      <vt:lpstr>Customer Transaction Report</vt:lpstr>
      <vt:lpstr>Complete Report</vt:lpstr>
      <vt:lpstr>Update Filter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Crossword Puzzle</dc:title>
  <dc:creator>localadmin</dc:creator>
  <cp:lastModifiedBy>localadmin</cp:lastModifiedBy>
  <cp:revision>181</cp:revision>
  <dcterms:created xsi:type="dcterms:W3CDTF">2022-07-02T16:20:59Z</dcterms:created>
  <dcterms:modified xsi:type="dcterms:W3CDTF">2022-08-08T01:43:35Z</dcterms:modified>
</cp:coreProperties>
</file>