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33"/>
  </p:notesMasterIdLst>
  <p:sldIdLst>
    <p:sldId id="256" r:id="rId6"/>
    <p:sldId id="63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6" r:id="rId15"/>
    <p:sldId id="657" r:id="rId16"/>
    <p:sldId id="658" r:id="rId17"/>
    <p:sldId id="655" r:id="rId18"/>
    <p:sldId id="659" r:id="rId19"/>
    <p:sldId id="660" r:id="rId20"/>
    <p:sldId id="661" r:id="rId21"/>
    <p:sldId id="662" r:id="rId22"/>
    <p:sldId id="639" r:id="rId23"/>
    <p:sldId id="663" r:id="rId24"/>
    <p:sldId id="664" r:id="rId25"/>
    <p:sldId id="665" r:id="rId26"/>
    <p:sldId id="666" r:id="rId27"/>
    <p:sldId id="638" r:id="rId28"/>
    <p:sldId id="667" r:id="rId29"/>
    <p:sldId id="668" r:id="rId30"/>
    <p:sldId id="640" r:id="rId31"/>
    <p:sldId id="669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60672" autoAdjust="0"/>
  </p:normalViewPr>
  <p:slideViewPr>
    <p:cSldViewPr>
      <p:cViewPr varScale="1">
        <p:scale>
          <a:sx n="105" d="100"/>
          <a:sy n="105" d="100"/>
        </p:scale>
        <p:origin x="-1536" y="-10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1T23:02:21.308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22302 8668 1569,'0'0'3011,"0"0"-4645,0 0-480,0 0 2114,0 0 1153,0 0-96,0 0-576,0 0-193,0 0 993,0 0 577,0 0-224,0 0-417,0 0 32,0 0 64,0 20-384,20-20-128,-20 0 128,0 20-193,0-20-127,0 0-161,0 20 97,0-20-65,0 0 65,0 20-129,0-20-31,0 0-65,0 0 64,0 0 1,0 0 31,0 0 33,0 0-65,0 0 0,0 0-95,0 0-65,0 0 32,0-20-128,0 20-32,-20 0 96,20-20-31,0 20-97,-21-20 64,2 0 96,-1 0-96,0-19 64,0-1 64,-19-20-127,-1 1-97,0-40 192,20-1-96,-20 21-192,1-1 288,19 21-160,-20 19 96,21 0 161,-22 21-161,22-1 64,-1 20-32,0-20-96,20 20-32,0 0-64,0 0 0,0 0 0,0 0 64,0 0-64,0 0-32,-20 0 0,20 0 64,0 0-128,0 0 128,0 20-64,0-20 128,0 0-64,-20 20-160,20-20 128,0 19 32,-19 21-160,19-20 192,-20 20-128,20-1 64,-20 1 0,20-20 96,-20 20-96,20-20 32,0-20-32,-20 0 0,20 19 64,0-19-32,0-19 64,0-1-192,0 0 160,0-20-128,20 0 0,-20 1 96,20-21-64,-20 40 64,0-19-64,20 19 64,-20 0-128,20 20 32,-20-20-32,19 20 0,1 0-96,20 0-257,-20 0-319,20 0-289,-1 0-417,1 0-768,19 0-1858,-19 0-5989</inkml:trace>
  <inkml:trace contextRef="#ctx0" brushRef="#br0" timeOffset="1565.4297">22421 8748 6342,'-20'-20'1185,"20"20"-32,-20 0-417,20 0 289,0 0 385,-20 0-481,20 0-449,0 0-32,0 0 257,0 0 384,0 0-224,0 0-96,0 0-225,0 0-31,0 0-225,0 0-160,0 0 64,0 20-96,0 0 33,0-20 63,0 19 96,-20 1-64,20 0 32,-19 0-31,19 20-65,0-20 32,-20 19 64,20 1-96,-21 20-32,2-21-63,-1 21 31,0-1 0,20-19 160,-20 20 0,0-21 97,1 21-193,-1-20 0,-20-1-192,20 21 128,0-20 32,-20-1-96,21 1 0,-21 0 224,20 0 33,0-1-65,1-19-128,-1 20 0,-1-20-64,21 0-32,-19-20 32,19 19 0,-20 1-32,20 0 32,-20 0-32,20-20-64,0 20 128,-20 0-64,20 0 32,0-20-96,0 19 256,-20 1-64,20-20 1,0 0 95,0 0 32,0 0 32,0 0-64,0-20-63,0 1-97,0-1 64,0-20-96,0-20 0,0 21-96,0 19 128,0-20-128,0 20 288,0 20-224,-19 0 0,19 20-64,0 0-64,0 20 96,-20-1 96,20 21 32,0-20 128,20-1-256,-20 1 256,19-20-31,1 0-65,0 0 192,0-20-64,0 0 97,-1-20-225,2 0 0,18 0-96,-19 0-224,20 0-385,-1-19-960,-18 19-1122,-2 0-2594,1 0-11979</inkml:trace>
  <inkml:trace contextRef="#ctx0" brushRef="#br0" timeOffset="2917.9688">22461 8748 5669,'-40'-20'2851,"40"20"-385,-20-20-736,0 20-289,20 0-416,0 0-320,0-20-257,20 20 0,0 0 129,20-20-97,-21 20-95,21 0-129,0 0-224,19 0 64,1 20-32,19 0-32,1 0 32,-1 0-96,1 19 64,-1-19-32,1 20 64,-21 0 129,0-1-193,1-19 32,-20 20-129,0 0 194,0 19-129,-1 1 32,1 19-129,19 1 97,-19-1-96,0 1 64,-20 19-64,0-20 96,-1 21 32,1-1 0,-20 0 32,0 0 32,-20 1 32,20-1-160,-19 0 224,-21-19 193,0 19-65,0 0-128,1 1-96,-21-1 64,0 0-64,-19 0 193,-20 1 95,-20-1 96,20 0-320,-21-19-64,21-1-31,0-19-1,19 19-97,-19-19 130,20 19-162,-21-19 65,-19 19-32,20-19 160,0-1-128,-1 1-32,1-1-96,19-19-288,1-20-897,19 0-1346,21-20-4772</inkml:trace>
  <inkml:trace contextRef="#ctx0" brushRef="#br0" timeOffset="4051.7578">19620 12620 6342,'-39'-20'1601,"19"20"929,0 0-319,0-20-386,1 20-608,-1 0-320,-1 0-288,2 0-161,-1 0 1,20 20 63,-20 0 33,20 20-257,0 19-96,0-19-64,0 19-64,20-19 64,0-20-31,-1 0-65,2 0 192,-1-20 0,-1-20 0,-19 0-96,0 0-64,0-20-64,0-19 0,0 19-192,-19 0 160,19-19 32,-20 39-32,20-20 96,0 40 160,0 0-160,0 0 129,0 0-1,20 40-128,-1 0-128,1-1 160,20 1-224,-20 0-289,19 0-479,1-21-770,0 21-928,-20-20-2627</inkml:trace>
  <inkml:trace contextRef="#ctx0" brushRef="#br0" timeOffset="4333.9844">19700 12600 12555,'20'20'1730,"0"0"-385,0 0-160,-1 19 97,1 1-65,0 0-448,20-1-289,-21-19-192,2 20-32,18-40 129,-19 20 127,0-20-63,0-20-225,-20 20-32,0-20-96,0-20-64,0 21-128,0-21-576,0 0-578,-20 0-159,20 21-481,0-21-1057,0 20-2466</inkml:trace>
  <inkml:trace contextRef="#ctx0" brushRef="#br0" timeOffset="4740.2344">20316 12580 2049,'-40'0'7464,"20"20"-5895,0-20-96,0 20 385,20 0-481,-20 0-512,1 19 64,19-19-160,-20 20-289,20 0-223,20-1-129,-20-19 32,19 0 64,1-20 64,0 0-128,0-20-31,0 0-33,0 0 0,-20-19 96,20-1 96,-20 20 97,0 0 63,0 0-128,0 1-63,-20 19-129,20 19-64,0-19-96,0 40-64,0-20-417,0 20-544,0-20-801,20-1-832,0 1-2883</inkml:trace>
  <inkml:trace contextRef="#ctx0" brushRef="#br0" timeOffset="4892.5781">20475 12719 8167,'0'0'7623,"20"0"-6277,-20 20-674,0 0-544,19-20-128,1 20-288,-20 0-609,20-20-1153,0 0-2722</inkml:trace>
  <inkml:trace contextRef="#ctx0" brushRef="#br0" timeOffset="5021.4844">20454 12421 9384,'-19'-59'-448,"19"39"-2307,0-20-2145</inkml:trace>
  <inkml:trace contextRef="#ctx0" brushRef="#br0" timeOffset="5203.125">20454 12123 5285,'0'0'7463,"21"20"-5349,-21 20-64,20 0-97,-1 39-511,1-19-674,0-1-415,-20 1-417,40-1-321,-21-19-736,22 20-576,-2-1-834,1-19-3074</inkml:trace>
  <inkml:trace contextRef="#ctx0" brushRef="#br0" timeOffset="5565.4297">20951 12521 16335,'-39'0'2082,"19"0"-1377,-1 0 223,2 19 354,-1 21-97,20 0-416,-20 0-481,20 19-256,0-19-32,20-20-32,0 0-32,20-1-64,-20-19 32,19-19-33,1-1 1,-20 0 160,20-20 0,-20 0-32,-20 21 0,0-21 32,0 20-32,0 0 32,0 20-32,0 0-96,0 0 96,0 20 0,0 20-96,19-20-384,-19-1-417,20 21-128,0-20-320,0 0-449,0-20-128,-1 0-1825,-19-20-3941</inkml:trace>
  <inkml:trace contextRef="#ctx0" brushRef="#br0" timeOffset="5941.4063">21090 12084 15630,'-39'-20'2883,"18"20"-1121,21 0-97,0 20-351,0 0-386,0-1-319,0 21-97,21 0-287,-1 0 63,19 19-256,-19-19 64,0 0-32,0-21-64,-1 1-32,1 0 0,0-20-128,0 20 64,0 0-96,20 0 160,-20 0-64,-1-1 63,21 1 33,-20 20 33,0 0-33,-1-20 32,-19 19-32,21-39 64,-21 20-160,0 0-193,-21-20-191,2 0-161,-1 0-448,0 0-416,-20-20-1154,21 0-1601,-1-19-7751</inkml:trace>
  <inkml:trace contextRef="#ctx0" brushRef="#br0" timeOffset="6362.3047">21348 12143 19442,'0'0'961,"0"0"-801,0 20-32,0 0 641,0 40 640,0-1-512,0 21-385,20-21-287,-20 1-97,20-1-64,0-19-32,19 20 32,2-1 32,18-19-96,-19-20 0,19 0 0,1-20 0,-1-20 32,1-20 32,-21 0 0,21-19 32,-40 19-64,0-20 96,-20-19 33,-20 39-1,0 1 96,-19 19 0,-21 40-32,40-1-224,-20 1 65,21 20 95,-1 0-160,20-1 32,-20 1 0,20 0-32,40 0 0,-1-21-64,21 1-129,0-20-511,39-20-449,-20 1-545,1-1-2017,-1-20-10507</inkml:trace>
  <inkml:trace contextRef="#ctx0" brushRef="#br0" timeOffset="8356.4453">17118 12997 224,'20'0'2498,"-20"20"-672,20-20-609,-20 0 192,20 20 705,-20-20-352,20 20-545,-1 0-192,-19-1 0,20 1 0,-20 0 96,21-20 64,-21 20-192,19-20-160,-19 0-32,0 0-97,0 0-223,0 0-225,0 0-160,-19 0 0,-2-20-64,1 0-32,1-19 128,-21-1 33,0 0-65,-20-19-32,21 19 32,-1-20-64,1 1 64,19-1-96,20 1 0,0-1 0,0 0-64,39 21-32,1-1-160,0 0-353,0 20-480,-1 20-801,-19 20-1665,0 0-7848</inkml:trace>
  <inkml:trace contextRef="#ctx0" brushRef="#br0" timeOffset="8552.7344">16800 12799 14573,'0'39'2050,"0"-39"-1313,20 0 480,1-20-64,-2 1-608,20-1-449,21 20-128,-20-20-224,19 20-513,-18 20-705,18-20-992,-19 20-1890,-1-1-3684</inkml:trace>
  <inkml:trace contextRef="#ctx0" brushRef="#br0" timeOffset="9161.1328">17496 13116 5637,'0'40'4388,"-21"-40"-2658,21 0-545,0 0 0,-19-20 160,19-20-320,-20 21-256,1-21-385,-2 0-192,21 0-31,-20 21 447,1-21-256,19 20-416,0 20 96,0 0 0,19 20 33,1-20-33,1 40-32,18-21 32,1 1-64,-1 0 64,1-20 0,-20 20 32,19-20 0,-18 0 96,-21-20 32,20 0-32,-20 0-32,0 1 0,0-1-63,0 0 31,0 0 0,-20 0 0,20 20-64,-21 0 32,2 20 64,-1-20 64,20 40 0,-20-20 65,20 19 95,0 1-64,20 0-192,0-20-96,20 19 160,-1-19-95,1 0 63,0-20-32,-1-20-32,1 0 64,-1 0-64,-18-19-32,-1-1 64,-20 20 0,0-20 0,0 1-32,-20-1 64,-1 20-96,2-20 193,-1 40 63,-20 0-128,40 0-160,-20 20 64,20 0-32,0 20-64,0 0-32,20-1-256,20-19-353,-20 20-384,40-20-192,-21 0-449,21-20-63,-20 0-1570,-1-20-5254</inkml:trace>
  <inkml:trace contextRef="#ctx0" brushRef="#br0" timeOffset="9377.9297">17913 12540 15630,'-60'-39'2819,"20"19"-1474,20 20-352,20 20 449,0 0-97,20 19-576,1 1-385,18 20-256,1-1-224,-1 1 128,21-1-224,0 1-96,-1-20-353,1-1-448,0-19-769,-1 0-1441,-19-20-5445</inkml:trace>
  <inkml:trace contextRef="#ctx0" brushRef="#br0" timeOffset="9560.5469">18350 12679 16047,'0'0'3395,"0"20"-2690,0 0 31,0 0 65,19 0-96,1 39-545,1-19-320,-2 0-1089,20 19-1090,2-19-864,-2-20-4516</inkml:trace>
  <inkml:trace contextRef="#ctx0" brushRef="#br0" timeOffset="9726.5625">18707 12818 16783,'-39'0'2627,"18"0"-1730,1 40 224,-19 20-160,19-1-257,-20 1-223,21 19-449,-1-19-352,-1-1-1218,21 1-1184,21-40-1795,-1 0-9416</inkml:trace>
  <inkml:trace contextRef="#ctx0" brushRef="#br0" timeOffset="10884.7656">18548 13613 1889,'0'-20'7527,"-20"20"-4836,1 0-929,-1 0-449,-1 0-128,2 20-288,-1 0 192,20-1-160,0 21-257,20 0-255,-1 19-97,2-39-256,18 20 64,1-20-32,0-20 32,-1-20 1,1 0-97,0-20-32,-20 1-64,0-1 32,-20 0-65,-20 1-95,0-1 96,-20 20 32,0 0-192,1 0-161,-1 0-223,20 20-609,-19 0-1282,19 0-3586</inkml:trace>
  <inkml:trace contextRef="#ctx0" brushRef="#br0" timeOffset="11174.8047">18806 13672 14221,'60'80'2178,"-60"-60"-769,19-1 193,-19 1 288,0-20-865,0-20-353,-19 20-287,19-39 95,-20 19-256,20-20-224,-19 0-32,19-19-128,0 19 64,0 0 0,19 1-32,-19 19 64,20 20 64,20 20 64,-20 19-64,19 1 0,21 0-288,-20 0-385,-1-21-576,1 1-353,-20 0-352,19-20-896,-19 0-5991</inkml:trace>
  <inkml:trace contextRef="#ctx0" brushRef="#br0" timeOffset="11420.8984">19164 13295 15214,'-20'0'3075,"20"0"-1954,0 20 865,0-20-321,0 20-415,20 0-386,0 19-287,-1 1-97,1 0-255,1 19-161,18-19 32,1-20-449,-1 20-287,1-21-257,0 1-448,-21-20-1442,22 0-2466</inkml:trace>
  <inkml:trace contextRef="#ctx0" brushRef="#br0" timeOffset="11602.5391">19502 13434 11883,'19'40'7463,"1"-20"-5926,0-1-736,0 21-128,0-20-225,-20 0-352,19 0-320,1 0-833,1-20 288,-2 0-1056,1 0-2211,-20-20-9161</inkml:trace>
  <inkml:trace contextRef="#ctx0" brushRef="#br0" timeOffset="12108.3984">19561 13176 17296,'0'0'2242,"20"20"-1441,-20 19 288,39 21-32,-19 0-96,20-1-417,0 1-288,19-1-224,-19 1 1,19-20-98,-18-1 162,-2-19-65,1 0 64,-20-20 128,-1 0 64,-19 0-192,0-20-128,0 0-32,-19-19-96,19-1-32,-20-20 32,0 21 64,20 19 32,0 0-33,0 0 258,20 20-65,0 20-32,20 0 0,-20 19 0,19-19-64,21-20 32,-21 20 0,1-20 64,0-20 32,-20 20 96,0-39-64,-1 19 65,-19 0-225,0-20 96,0 20 0,-19 0 0,-1 1-32,0-1-64,0 20 64,0 0-224,0 20 224,20-1-128,-20 1 96,20 20 64,0 0-160,20-1 64,0 1-128,0-20-289,20 0-383,19-20-449,1 0-609,-20 0-1345,19-20-6086</inkml:trace>
  <inkml:trace contextRef="#ctx0" brushRef="#br0" timeOffset="12312.5">20654 13057 18033,'-21'-20'4452,"1"0"-2755,20 20-608,0 0 545,0 0-289,0 20-800,0 20-385,20-1-160,-20 21-288,21-20-321,-2-1-544,21 1-1025,-20 0-2242,19-20-10538</inkml:trace>
  <inkml:trace contextRef="#ctx0" brushRef="#br0" timeOffset="12457.0313">20892 13533 23093,'0'60'2467,"0"-40"-2147,0-20-96,0 20 97,0-20-193,0 0-1025,20-20-1634,-20 20-2946</inkml:trace>
  <inkml:trace contextRef="#ctx0" brushRef="#br0" timeOffset="39384.7656">18747 8033 7719,'-20'0'32,"20"0"32,0 0-32,0 0-32,0 0-32,0 0 64,0 0 128,20 0 96,-20 0-63,0 0 191,0 0 64,0 0 1,20 0 63,-20 0-31,19 0-161,1 20-96,1-20 0,-2 0-63,20 0-65,21 0 0,-20 0-64,19 0 64,1 0 224,-20 0 0,19 0-95,1 0-65,0-20 128,19 20 32,1 0-63,-21 0-1,20 0-32,21-20 64,-21 20 33,21 0-97,-1-20-64,0 20 32,-19 0 0,19-20 1,0 20 191,1-20 192,-21 20 33,21-19-64,-21 19-161,0 0-96,1 0-224,-21 0-64,1 0-416,0 0-801,-21 0-1506,-19 19-3619</inkml:trace>
  <inkml:trace contextRef="#ctx0" brushRef="#br0" timeOffset="40780.2734">18906 11369 8039,'20'0'833,"-20"0"352,0 0-512,19 0-321,-19 0-64,20 0-192,20 0-32,-20 0-32,20 0 0,-20 0-32,19 20 161,1-20 95,-1 20-96,2-20-64,18 0 256,0 19 289,1-19-64,0 0-161,19 0-160,0 0-32,1 0-63,-1-19-97,21 19 32,-1 0-96,0 0 0,0 0 64,1 0-64,19-20 0,-20 20 128,20-20 64,1 20-128,-2-20 64,-18 20 161,19-20 351,-20 20 97,0 0 0,1-20-161,0 20-95,-1 0-161,-20-20-32,20 20-192,-19 0-96,19 0 0,-20-19-96,21 19-64,-21-20-160,0 20-97,-19-20-31,0 20-449,-21-20-1025,1 20-2210,-20-20-5605</inkml:trace>
  <inkml:trace contextRef="#ctx0" brushRef="#br1" timeOffset="57155.2734">2641 6167 3267,'0'0'1793,"0"0"-95,0 0-65,0-21-319,0 21-65,-20 0-32,20 0-288,0 0-224,0 0-97,-20 0 449,0 0 0,20 0-352,-20 0-193,1 0 33,-1 0-97,0 0-63,0 0-33,-19 21-128,18-21-64,-18 19 0,19 1 1,-20 0 319,20-20-256,1 20-224,19 0-96,0-1 128,-21-19-32,21 21-96,0-2 160,0 1-128,0 20 160,21-20-128,-21 20-32,0-21 128,19 1-128,-19 20 224,0-20-128,-19 20-64,19-21 32,0 21-192,0 0 480,0 0-224,-21-1-32,21 1-32,0-1 65,-20 1-1,20 0-96,-19 0 64,19 0 32,0-1 32,0 1-64,-20-1 128,20 21-32,0-20-128,-20-1 32,20 21 160,0-20 64,-20 20-31,20-21-33,-20 21-32,20-20 0,0 19-32,0 0-64,0-19-64,0 20 96,-19-1-96,19-19 65,0 20 31,0-1 32,0 1 0,0-21-32,19 21-224,-19-20 160,0-1 32,0 1-32,0 0 32,0 19-32,20-19 32,-20 0-128,0 19 224,0 1-128,0-20 64,0 19-96,20 1 96,-20-1-96,0-19 0,0 20 64,0-21-32,0 21 33,0-20-33,0-1-64,0 1 32,20 0 0,-20 0 32,0-1 0,-20 21 0,20-20 0,0 19 192,0-19-96,0 19-64,0 1 32,-20 0-32,20-21-96,-20 21 96,20-20 32,0-21 0,-19 21 97,19-20-97,0 0 96,0 0 0,0-20 96,0 20-95,0-20-97,0 19 0,0-19-96,0 20 160,0-20-128,0 0 96,0 0-64,0 20 32,0-20 32,0 0-32,0 0-224,19 0 192,1 20-32,20-20 0,-1 0 0,-19 0-32,20 20-64,0-20-224,-20 0-192,0 0-161,-1-20-544,1 20-449,1-20-1248,-21 0-3076</inkml:trace>
  <inkml:trace contextRef="#ctx0" brushRef="#br1" timeOffset="84647.4609">238 10376 4484,'-20'20'1858,"20"-20"-1,-20 0 257,0 0-128,0 0-416,20 0-225,-19 0-160,-1 0-224,20-20 0,0 20 96,-20 0-256,20 0-417,0 0-224,20 0 257,0 0 287,-1 20-191,21-20-65,20 0-352,-1 0 96,1 0-96,-1 0-64,-19 0 161,0 0-129,0-20 160,-21 20 128,-19 0 65,20-20 351,-20 20-351,-20-20-161,20 20-128,-19-20-192,-1 1-64,0-1 96,20 0-128,-20 20 64,40-20 96,-20 20-128,40-20 256,-21 20-192,21 0 32,0 0-97,0 0 97,-20 0 0,19 0 32,-19 20-128,-20-20 224,20 20-96,-20 0 32,-20 0 0,20-1-96,-20 21-128,-19-40-384,19 20-385,-40-20-609,20 0 385,1 0 128,-1 0-512,20-20-1795,20 20-1344,0-20-4869</inkml:trace>
  <inkml:trace contextRef="#ctx0" brushRef="#br1" timeOffset="84944.3359">635 9999 18385,'-20'-20'801,"20"20"-1186,0 0 706,0 0-33,20 0-320,-20 0 32,20 0-641,0-20-704,0 20-1474,-20 0-4644</inkml:trace>
  <inkml:trace contextRef="#ctx0" brushRef="#br1" timeOffset="85097.6563">397 9919 15630,'-80'0'1089,"61"0"-1185,-1 20-32,0-20-224,20 0-705,0 0-929,20-20-3363</inkml:trace>
  <inkml:trace contextRef="#ctx0" brushRef="#br1" timeOffset="85639.6484">615 9582 15342,'-40'-20'1153,"1"20"-480,19 0 224,20 20 352,-20-20-577,20 0-191,0 20-257,0-20-224,20 19-32,0-19 64,0 0-160,-1 0 224,21 0-352,-20 0 224,-20-19-192,20-1-33,-20 0 161,0 0 0,-20 20 160,0-20-128,0 20 224,0 0 97,1 0-1,-1 0-64,20 0-224,0 20-96,0-20 96,39 0 64,-19 20-64,20-20-32,20 0-64,-1 0-257,1 0-95,0 0 224,-1 0 31,0 0 193,1 0 32,-20 0 96,0 40 289,-21-21-33,1 1-64,-20 20 65,0 0 31,-20-20-256,-19 19 0,19-19-672,-20 0-769,21 0-1154,-2-20-2850</inkml:trace>
  <inkml:trace contextRef="#ctx0" brushRef="#br1" timeOffset="86487.3047">635 9026 9128,'-40'-40'3523,"20"20"-1729,1 20 192,-1 0-192,0 0-417,0 20-256,0 0-352,20 0-513,0 0-64,20 19-128,0-19-64,0 0-64,19 0 32,-19-20 0,0 0 96,0-20 128,0 20-288,-20-20 96,0 0 0,-20 0-96,20 1 0,-40-1 192,20 0-128,1 20 96,-1 0 32,20 0-192,0 0-192,0 0 256,20 0-96,19 0 96,1 20-385,20-20-351,-1 0-1,1 0 96,0 0 417,-1 0 32,-19 0 96,-1 0 0,1 0 96,-20 20 64,0-1 32,-20 21 128,0-20 96,-20 20-128,20-20-160,-20-1-128,-20 21-256,20-40-97,-19 20 161,19-20-192,-20 0 448,21 0-161,-2-20 193,2-20 32,-1 1 128,0-21 193,20 20-33,-20-19-160,0 19 0,0-19 289,1-1 191,-1 0 1,-20 1-289,20 19 129,0 0 543,0 1-671,0 19-129,1 0 64,-1 20-64,20 0-96,-20 0-288,20 20 96,-20 0-96,20 0-32,20-1 64,0 1 64,0 0-353,19 0-416,-19 0-224,20-20-96,0 0-577,-20-20-1056,-1 0-2083</inkml:trace>
  <inkml:trace contextRef="#ctx0" brushRef="#br1" timeOffset="86761.7188">635 8351 11787,'-60'-60'3171,"41"40"-1890,-21 0 64,20 0 385,20 20-257,-20 0-352,20 0-800,0 0-97,0 20 0,0 0-96,20 0-192,0 0 0,0-20-160,19 0-161,1 0 1,0 0-160,0-20-1,-1 20-160,1-20 193,0 20 352,-1 0 96,-18 20 160,-2 0 32,1 20-224,-20-21 96,0 21-513,-20-20-1729,20 0-4196</inkml:trace>
  <inkml:trace contextRef="#ctx0" brushRef="#br1" timeOffset="86980.4688">536 8053 19602,'-40'-40'1281,"40"40"-1473,-20 0-96,20 0 672,20 0 193,0 0-225,0 20-224,19 0-192,21-20-448,0 20-673,-1-20-1154,-19 0-1793,0 0-8552</inkml:trace>
  <inkml:trace contextRef="#ctx0" brushRef="#br1" timeOffset="87174.8047">635 8172 16783,'-60'40'4645,"41"-40"-4613,19 0-128,-20-20 672,20-20-480,0 20-96,20-20 0,-1-19-480,1 19-417,0-19-1409,0-1-2723,0 20-8294</inkml:trace>
  <inkml:trace contextRef="#ctx0" brushRef="#br1" timeOffset="88124.0234">615 7457 15214,'0'0'1890,"0"0"-1954,0 0 832,20 0 450,-20 0-482,40 0-287,-20 0-97,19 0-32,-19 0-192,0 0-160,20 0 128,-40 0-448,20 0-801,-20-20-1185,19 20-2819</inkml:trace>
  <inkml:trace contextRef="#ctx0" brushRef="#br1" timeOffset="88291.0156">476 7477 16271,'-79'0'1249,"39"0"-704,0 0-449,21-20 0,-1 20-128,20 0-577,-20 0-1217,20-20-1985,20 20-3973</inkml:trace>
  <inkml:trace contextRef="#ctx0" brushRef="#br1" timeOffset="88580.0781">655 7338 13164,'40'0'1313,"-1"-20"-32,-19 20 481,-20 0-961,20 0 32,0-20 256,-20 20 96,0 0-481,0 0-479,-20-19 95,0 19-256,0-21 96,1 21-64,-1-19-192,0 19-160,20-20 128,-20 20 0,20-20-32,0 20 160,20 0-161,20 0-543,-1 0-385,1-20-577,0 20-768,-21 0-2947</inkml:trace>
  <inkml:trace contextRef="#ctx0" brushRef="#br1" timeOffset="88870.1172">973 7020 14798,'19'-19'1505,"1"-2"-576,-20 21 961,-20 0-641,20-19-288,-19 19-64,-21 0-449,0 0-224,0 0-32,-19 0-160,-1 0 32,1 0-64,-21 19 0,21-19-32,-1 0-32,1 0 32,39 0-192,-20 0-96,40-19 96,0-1-577,0 0-1057,40-20-1665,-20 21-4549</inkml:trace>
  <inkml:trace contextRef="#ctx0" brushRef="#br1" timeOffset="89086.9141">575 7060 17040,'-19'40'1153,"19"-40"-737,0 0 961,0-20-608,0 0-545,0 0-160,0-19 0,19 18-608,1-18-449,0-1-1153,-20 20-1153,20 1-1954</inkml:trace>
  <inkml:trace contextRef="#ctx0" brushRef="#br1" timeOffset="89311.5234">496 6683 16559,'-20'0'1730,"20"0"-1602,0 0 865,0 0-32,20 0-289,0 0-255,0 0-257,39 0-96,-19 19 0,0-19-608,19 0-321,-19 0-865,0-19-1185,-1 19-3170</inkml:trace>
  <inkml:trace contextRef="#ctx0" brushRef="#br1" timeOffset="89673.8281">715 6563 16335,'0'-19'384,"0"19"833,19 0 545,1 0-449,0 19-160,20-19-672,-20 0-321,20-19-64,-21 19 128,1 0-63,0-20 255,-20 0-160,20 20-288,-40-20-192,20 0 224,-20 20-224,0-19-65,-20-2 193,21 21 64,-1 0 0,0-19 96,20 19-192,-20 0-288,20 0 320,20 0 64,0 0 32,0 19-289,-1-19-1056,21 0-256,-20 0-481,0 0-1506,0-19-3843</inkml:trace>
  <inkml:trace contextRef="#ctx0" brushRef="#br1" timeOffset="89993.1641">933 6306 16335,'0'-21'1025,"0"2"480,0-1 65,0 0-353,0 0-416,0 0-321,-20 1-192,20-2-31,-20 2-33,1-1-160,-2 0-32,2 20-96,-1 0-160,0 0 96,0 0-65,20 20-31,0 0 64,0-20-32,0 19 128,0 2-32,20-2 224,20 1-192,-21 0 0,21-20 96,-20 0-64,20 0-224,-1-20-545,-19 0-384,1 1-481,-21-2-1153,19 2-4836</inkml:trace>
  <inkml:trace contextRef="#ctx0" brushRef="#br1" timeOffset="90303.7109">834 6047 15438,'-20'0'897,"20"0"320,0 0 673,20 0-353,20 0-255,-21 0-578,1 0-351,20 0-97,-20 0-64,-1-19-64,1 19 289,-20-21-97,0 21 64,0 0-544,0-19 160,-20 19 0,1-20-96,-1 0-32,0 20-128,0-20-33,0 20 97,1-20-192,19 20 31,0-19 193,0 19-128,19 0-481,21-21-192,-20 21-544,19 0-1218,-19 0-2369,1-19-4838</inkml:trace>
  <inkml:trace contextRef="#ctx0" brushRef="#br1" timeOffset="90723.6328">853 5571 10954,'-59'-40'2530,"59"20"-256,-20 20-512,20 0-897,0 0-449,0 0 641,0 0 0,20 20-384,20 0-225,-21 0-95,21-1-321,0-19 160,0 0-96,-1 0 96,-18 0 32,-2-19 65,1-1-33,0-20-224,-20 20-128,-20-20 0,0 1-96,1 19-225,-2-20-544,-18 21 321,-1-2 415,0 2 225,21-1 0,-21 20 32,20 20 193,20-1-1,0 2-32,0-2 64,20-19-224,-1 20 32,2-20 0,18 0 33,1 0-1,-20-39-64,19 18-449,-18-18-576,18 19-512,-19-20-2339,-20 21-11466</inkml:trace>
  <inkml:trace contextRef="#ctx0" brushRef="#br1" timeOffset="91933.5938">1330 10138 13388,'-20'0'1057,"-19"20"-801,19-20 545,0 19 320,0-19-64,20 0-64,-20 20-384,20-20-449,20 20 128,0-20 129,0 20-289,20 0 128,-1-20-288,1 0 96,-1 0 128,2-20-160,-2 0 160,-19-20-31,-20 21 63,0-21-64,0 0-160,-20 20 96,-19-19-32,-2 19 128,2 20-128,-21 0 32,21 0-96,-1 20-32,20-1-64,0 1-384,0 0-97,20 0-736,0 0-897,0 0-1057,20-20-3075</inkml:trace>
  <inkml:trace contextRef="#ctx0" brushRef="#br1" timeOffset="92238.2813">1350 9999 9833,'59'-20'3075,"-39"20"-577,-20 0-224,21 0-672,-21 0-321,19 0-96,-19 0-544,0-20-257,-19 20-224,19-20-32,-21 0 0,-18 0-31,-1 1 63,20-1-224,0 0-97,1 20 97,-1-20 0,20 20 257,20-20-161,-1 20 32,21-20-64,-20 20-193,19-20-479,2 1-577,-2 19-1154,1-20-2049,-40 0-9737</inkml:trace>
  <inkml:trace contextRef="#ctx0" brushRef="#br1" timeOffset="93021.4844">1330 9085 13580,'-20'0'2659,"1"0"-641,-1 0-705,20 0-865,0 0 289,20 0 64,-1 0-321,1 0-480,0 0 96,20 0 1,-21 0-129,22-20-417,-22 20-736,1-19-961,-20 19-2563</inkml:trace>
  <inkml:trace contextRef="#ctx0" brushRef="#br1" timeOffset="93180.6641">1112 9026 9993,'-60'-20'6182,"41"20"-5445,-2 0-962,21 0 97,-20 0-288,20 0-385,0-20-1793,0 20-866,0 0-2081</inkml:trace>
  <inkml:trace contextRef="#ctx0" brushRef="#br1" timeOffset="93448.2422">1271 8907 11210,'59'-20'2979,"-39"0"-1121,-20 20 256,20 0-545,-20 0-127,-20 0-802,20 0-416,-20 0-224,0-20 161,1 20-97,-1-20 32,0 0-224,0 20-1,20-20 1,0 1 64,0 19 0,20-20 32,0 20 64,19-20 64,1 20-192,0-20-128,-1 20-481,1-20-448,-20 0-608,20 0-1827,-40 20-4259</inkml:trace>
  <inkml:trace contextRef="#ctx0" brushRef="#br1" timeOffset="94107.4219">1251 8053 13612,'-20'0'2210,"0"0"-608,-20 0-129,20 0-384,1 0-128,-1 20-352,0-1-257,20 1 33,-20 0 95,20 20-544,0-20 32,0 0-32,0 19-128,40-39-32,-20 0 95,19 0-31,21-20 0,-20 1-32,-1-1 64,1 0-64,19-20-33,-18 40 321,-2-20-224,-19 20 192,0 0 161,0 0 31,-20 20-224,0-20-256,0 20-257,0 0-576,-20-20-512,0 20-1186,20 0-3555</inkml:trace>
  <inkml:trace contextRef="#ctx0" brushRef="#br1" timeOffset="94368.1641">1211 7854 17200,'-40'0'833,"40"0"-161,0 0-63,0 0-641,0 0 288,0 0 289,20 0-417,20 0-96,0 0 96,19 0-320,-19 0-513,19 0-544,1 0-1762,-20 0-3075</inkml:trace>
  <inkml:trace contextRef="#ctx0" brushRef="#br1" timeOffset="94571.2891">1211 7934 19314,'0'19'1121,"0"-19"-577,0 0 129,0-19-385,0 19-224,20-20-32,0 0-64,20-20-384,-21 20-769,21 0-1025,-20-19-993,19 19-2819</inkml:trace>
  <inkml:trace contextRef="#ctx0" brushRef="#br1" timeOffset="94924.8047">1469 7636 8520,'60'0'2114,"-40"0"640,-20 0 129,0 0-705,0 0-224,0-20-321,-20 20-800,20 0-288,-20-20-129,-20 20-96,21 0 1,-22 0-161,-18-20-128,19 20-64,1-19-96,-1 19-32,20-21-97,0 2-351,20-1-481,0 0-1314,20 0-3426</inkml:trace>
  <inkml:trace contextRef="#ctx0" brushRef="#br1" timeOffset="95498.0469">1271 7358 1121,'-40'0'8167,"20"0"-6373,20 0 736,0 0-1280,0 0-290,0 0 642,20 0-289,20 0-320,-1 0-448,-19 0-33,20-20-31,-1 0 31,-19 0-224,1 1 65,-2-21-65,-19 20-288,0-20-96,-19 20 0,-2 1-257,-18 19-191,19 0-289,-20 0-864,20 0-1090,1 0-2562</inkml:trace>
  <inkml:trace contextRef="#ctx0" brushRef="#br1" timeOffset="95831.0547">1409 6941 11498,'-19'-20'4485,"-1"20"-3524,20 0 128,-20 20-225,0-20-223,20 20 160,0-20-321,0 19-288,20-19 161,20 21-129,-21-21 128,22 0-63,-2 0-33,1-21-32,-1 2-96,1-1 96,-20 0-96,0-20-320,0 21-288,-20-21-193,0 20-608,0-20-897,0 20-993,-20 20-2659</inkml:trace>
  <inkml:trace contextRef="#ctx0" brushRef="#br1" timeOffset="96113.2813">1291 6524 10922,'-60'-40'2370,"40"40"-288,0 0-192,0 0-481,20 0-768,0 0 31,20 0 33,-20 0-32,40 20-65,0-20-159,-1 20-257,1-20-32,19 0-160,1 0-32,0-20 128,-21 20-128,1 0-288,0-20 96,-20 20-673,-20 0-641,20-20-864,-20 20-1794,0 0-8616</inkml:trace>
  <inkml:trace contextRef="#ctx0" brushRef="#br1" timeOffset="96337.8906">1271 6762 17040,'0'20'1729,"-20"-20"-1697,20-20 769,0 20 64,0-39 64,0 18-128,20-18-257,-20-1-352,20-20-32,-1 21-128,1-1-352,0 1-64,-20-1-449,20 20-1089,0 0-1025,-20 20-3299</inkml:trace>
  <inkml:trace contextRef="#ctx0" brushRef="#br1" timeOffset="96685.5469">1509 6246 12587,'-20'0'2339,"20"0"-1314,0 20 288,-20-20-544,20 19 416,20-19-353,-20 21-351,40-21-161,-20 0-288,19 0 257,1 0-97,0-21 128,-20 2-64,0-1-320,-1 0-32,-19 0-32,0 0-96,0 1 0,-39 19-97,19 0-31,-40 0 160,20 0 96,1 19 128,-1 1-32,1 0 0,-2 0-128,22 0-193,19-20-1280,0 0-481,0 0-1762,19 0-5861</inkml:trace>
  <inkml:trace contextRef="#ctx0" brushRef="#br1" timeOffset="96925.7813">1747 6127 14926,'20'0'1889,"-20"-20"-671,-20 20 447,0 0-800,1 0-256,-1-20-129,-20 20-32,0-20-384,20 0 129,-19 1 31,-1-2-288,20 2 128,20-21-256,0 20-257,0-19-800,20 18-320,20 2-1955,-1-21-9960</inkml:trace>
  <inkml:trace contextRef="#ctx0" brushRef="#br1" timeOffset="98046.875">1628 7914 9256,'20'20'769,"0"-20"-577,-20 0 1346,20 19-65,0-19-192,-1 20-160,1-20-32,20 20-256,-20-20-352,-1 0-33,1 20-224,1-20-160,-21 0 64,19 0 193,1 0-129,0 0-192,-20 0 128,20 20-96,-20-20 160,0 0 0,0 0 225,0 0-1,20 0-31,-20 0-1,0 0-32,0 20-96,0-20 225,0 0-129,0 0-160,19 0-95,-19 0-65,0 0 64,20 0-128,-20 0 128,0 0-96,0 0 96,0 0-96,0 0 128,0 0-32,21 0 0,-21 0-32,0 0 64,0 0-64,0 0 0,0 0-384,0 0-641,0 0-993,-21 0-896,21-20-2595</inkml:trace>
  <inkml:trace contextRef="#ctx0" brushRef="#br1" timeOffset="98923.8281">1926 8033 4195,'0'0'2179,"0"0"-770,0 0 192,0 0 481,0 0-160,0 0-545,0 0-544,0 0-384,0 0-65,0 0-32,0 0 1,0 0 191,0 0-95,0 0-65,20 20-192,-20-20-96,20 0-96,-20 0-160,0 0-288,19 0-609,-19 0-1954,0 0-4516</inkml:trace>
  <inkml:trace contextRef="#ctx0" brushRef="#br1" timeOffset="104543.9453">595 8708 352,'0'0'1537,"0"0"-512,0 0 224,0 0-31,0 0-33,0 0 96,0 0-160,0 0-416,0 0-289,0 0-160,0 0-64,0 0-63,0 0-65,-20 0 160,20 0-32,0 0-128,0 0-32,0 0 32,0 0 128,0 0 193,0 0 191,0 0 1,0 0-289,0 0 64,0 0 97,0 0-161,0 0-64,0 0 1,0 0 159,0 0-96,0 0-192,0 0 0,0 0 0,20 0-31,-20-20-1,0 20 64,0 0 128,20 0-64,-20 0 64,0 0 1,0-20-33,20 20-64,-20 0-64,0-20-32,0 20-96,0 0 32,20 0-32,-20 0 0,0 0-32,0 0-32,0 0 0,0 0 96,20 0 0,-20 0 0,0 0 0,0 0 0,0 0 0,0-19 0,0 19 32,0 0-64,0 0 32,0 0 32,0 0-32,20 0 32,-20 0-32,0 0-32,0-20 64,20 20-64,-20 0 0,0 0 32,0 0 0,0 0 0,0 0 32,19 0 0,-19 0 0,0 0 64,0 0-96,0 0 0,0 0 0,0 0 0,0 0-96,0 0 96,0 0 0,0 0 0,0 0 0,0 0 32,0 0 0,0 0 0,0 0 0,0 0-32,0 0 0,0 0 0,0 0 32,0 0 0,0 0-32,0 0 0,0 20 64,0-20-96,0 0 32,20 0 32,-20 0 0,0 0 32,0 0 96,0 0 97,0 0 95,0 0-96,0 0-64,0 0-63,0 19 31,0-19 64,0 0-32,-20 0-128,20 0-96,0 0 64,0 0 0,0 0 0,0 0 128,-19 20-128,19-20 0,0 0 97,-20 0-226,20 20 129,0-20-32,0 0 0,-20 0 0,20 0 32,0 20-32,0-20-64,0 0 161,-20 0-97,20 0 160,0 0-224,0 0 96,0 0-64,0 0 64,0 0-64,0 0-161,0 0 97,0 0-96,0 0 160,0 0-32,0 0 64,0 0-64,0 0 32,0 0 160,20 0-160,-20 0 0,0 0 96,0-20-64,20 20 0,-20 0-32,0 0 32,0-20 0,0 20 0,20-20 32,-20 20-64,0-19 160,0 19-128,0-20 64,0 20-96,0-20 64,19 20-32,-19-20 32,0 20-96,0 0 64,0 0-96,0 0-64,0 0-32,0 0-64,0 0 63,0 0 65,0 0 0,0 0 128,0-20 0,0 20 64,0 0-32,0 0 64,0 0-32,0 0-128,0 0 0,0 0 0,0 0 32,0 0 0,0 0 32,0 0 0,0 0 0,0 0 0,0 0 0,0 0 0,0 0-480,0 0-705,0 0-833,20 0-1730,-20 0-3811</inkml:trace>
  <inkml:trace contextRef="#ctx0" brushRef="#br1" timeOffset="112698.2422">1370 8907 2114,'0'0'2146,"0"0"-1506,0 0-127,0 0 319,0 0-287,0 0-33,0 0 289,0 0 384,0 0 0,0 0 1,0 0 159,0 0-480,0 0-225,0 0 65,0 0-64,0 0-1,0 0-223,0 0-193,20 0-64,-20 0-96,0 0 32,0 0-32,0 0-32,0 0 0,-20 0 96,20 0-96,0 0 64,0 0-64,0 0 32,20 0-31,-20 0-1,0 0 0,19 0-32,1 0 64,-20 0 0,21-20 0,-2 20 32,1 0 0,-20 0 0,20 0 0,-20 0-96,20 0 64,-20-20-32,20 20 0,-20 0 0,19 0 0,-19 0 0,0 0 32,20 0-64,-20 0 0,20 0 64,-20 0-64,0 0 65,0 0-65,0 0 32,20 0 0,-20 0 0,0 0 0,0 0-32,0 0 128,-20 0-160,20 0 96,0 0-64,0 0 0,0 0 0,20 0 32,-20 0-64,0 0-32,0 0-160,0 0-257,0 0-224,0 0-704,0 0-1281,20 0-1442</inkml:trace>
  <inkml:trace contextRef="#ctx0" brushRef="#br1" timeOffset="114248.0469">1568 8251 2081,'0'0'385,"0"0"512,0 0 544,0 0-32,0 0-384,-19 0-96,19 0-416,0 20-97,-20-20 1,20 0 31,0 0 353,0 0 160,0 0-193,0 0-63,0 0-96,0 0-225,0 20-192,-20-20-64,20 0 128,0 20-95,0 0 63,-20-20 128,20 20-32,0-20 33,0 0-65,0 19 32,0-19-127,0 0-129,0 0 32,0 0-128,0 20 0,0-20 32,0 0 0,0 0 0,0 20 0,0-20 0,0 0 0,0 0 128,0 0 64,0 0-64,20-20-32,-20 20 96,0 0-31,0-20-65,0 20 32,0-19-64,0 19 32,0 0-32,0-20-32,0 20-32,0 0-32,0 0 0,0-20-32,0 20 0,0-20 0,0 20 0,0 0 32,0 0 32,0-20 0,0 20 32,0 0-96,0 0 0,0 0-33,0 0 33,0 0-32,0 0 0,0-20 96,0 20 0,20 0 0,-20 0 0,0 0-64,0-20-224,0 20-257,0 0-351,-20 0-450,20 0-768,0 0-1537</inkml:trace>
  <inkml:trace contextRef="#ctx0" brushRef="#br1" timeOffset="117235.3516">1092 7616 1249,'0'0'2370,"0"0"160,0 0-896,0 0-897,0 0-1,0 0-383,0 0-161,0 0 64,0 0 32,0 0 97,0 0 287,0 0 129,0 0-96,0 0-1,0 0-383,0 0-129,0 0-160,0 0 128,0 0-64,20 0 0,-20 0 32,0 0-32,0-20 1,20 20 63,-20 0 0,19 0 0,1 0-32,-20 0-32,20 0 0,0-20 0,-20 20-96,20 0-96,-20 0-160,0 0-288,0 0-321,0 0 32,20 0-224,-20 0-481,0 0-608,0 20-1569</inkml:trace>
  <inkml:trace contextRef="#ctx0" brushRef="#br1" timeOffset="118576.1719">1112 7536 1793,'20'0'1121,"-20"0"-384,0 0 800,0 0-800,0 0-385,0 0-191,0 0-33,0 0 192,0 0 225,0 0-1,0 0 353,0 0-256,0 0-353,0 0 32,0 0 32,0 0-95,0 0-33,0 0 96,0 0 65,0 0 31,0 0-224,0-19-96,0 19-192,19 0 96,-19 0 0,0 0 32,0 0 64,-19 0 0,19 0 64,0 0-127,0 0 95,0 0 32,0 0 0,0 0-96,0 0-64,0 0-96,0 0-64,0 0-96,0 0-129,0 0-31,19 0 288,-19 0 0,0 0 160,0 0 0,0 0 32,0 0 64,0 0 128,0 0 96,0 0-288,0 0-32,0 0 65,0 0-1,0 0 64,0 0 128,0-20 128,0 20-31,0 0-129,0 0 96,0 0-127,0 0-33,0-20-96,0 20-32,0 0-64,0 0 0,0-20 32,0 20-64,0 0 0,0 0-32,0-20-32,0 20 0,0 0 96,0 0-32,0 0 64,0-19-32,0 19 0,0 0 0,0 0-32,0 0 0,0 0 0,0 0 32,0 0-65,0-21 33,0 21-192,0 0-192,0 0-129,0 0-63,20 0-193,-20 0 224,0 0 129,0 0-1922,0 0-4453</inkml:trace>
  <inkml:trace contextRef="#ctx0" brushRef="#br1" timeOffset="122377.9297">1370 7001 704,'20'0'1313,"-20"0"-192,0 0 161,0 0 95,0 0-608,0 0-417,0 0-320,0 0 64,0 0 32,0 0 97,0 0-1,0 0 96,0 0 321,0 0-33,0 0-191,0 0-97,0 0-64,0 0 32,0 0-31,0 0-33,0 0-160,-20 0-64,20 0 32,0 0 128,0 0 64,0 0 1,0 0 191,0 0 64,0 0-255,0 0-1,0 0 0,0 0 32,0 0-32,0 0-127,0 0-97,0 0 128,0 0-96,0 0 128,0-21-64,0 21-96,0 0-32,0 0 64,0 0-32,0 0 32,0 0 64,0 0-32,-20 0 96,20 0 65,0 0 63,0 0-64,0-19-96,0 19-32,0 0 0,0 0-64,-20 0-32,20 0 0,0 0 0,0 0 0,0 0 0,0-20 0,0 20 64,0 0-160,0 0 64,0 0 32,0-20-32,0 20-32,0 0 0,0 0 96,0 0-32,0 0-32,0-20 64,0 20 0,0 0 0,0-20-32,20 20 0,-20 0 0,0 0 32,0 0-64,0-19 32,0 19 0,0 0 0,0 0 32,0 0 0,0 0 32,0 0-96,0 0 32,0 0-32,0 0 32,0 0 0,0 0 0,0-21 0,0 21 0,0 0 32,0 0-32,20 0 64,-20 0-64,0 0 64,0-19-32,0 19 0,0 0 65,0 0-97,0 0 128,0 0-64,0 0-32,0 0-32,0 0 0,0 0 64,0 0-32,0 0-32,0-20 96,0 20-32,0 0 32,-20 0-96,20 0 0,0 0 0,0 0 0,0 0 0,0 0-32,0 0 32,0 0 0,0 0 0,0 0 0,0 0 0,20 0 0,-20 0 0,0 0 32,0 0-32,0 0 0,0 0 32,-20 0 0,20 0 0,0 0 0,0 0 64,0 0-32,0 0-32,0-20 32,0 20-31,0 0-162,0 0-223,0 0-257,0 0 97,0 0-609,0 20-1313,0-20-2563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video I'll talk about various aspects of this course 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topics that we'll cover, the skills you can expect to acquire,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background that I expect, supporting materials, and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tools for self-assessment.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design and analysis of dynamic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algorithms, with applications to genome sequence alignment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shortest-path protocols in communication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part of this sequel course concerns  NP-complete problems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to about them.  NP-complete problems are problems that,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a mathematical conjecture called "P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NP", cannot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solved by any computationally efficient algorithm.  We'll discuss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 of NP-completeness and what it means for you as an algorithm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talk about several ways to approach NP-complete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problems, including fast algorithms that correctly solve special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cases, fast heuristics with provable performance guarantees,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exponential-time algorithms that are qualitatively faster than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brute-force search.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course, there are plenty of important topics that can't been fit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either of these five-week courses.  Depending on the demand,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might be further courses on more advanced topics.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this course involves a fair amount of time and effort 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part.  What can you hope to get out of it?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Primarily, while this is not a programming class per se, it should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you a better programmer.  You'll get lots of practice describing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reasoning about algorithms.  You'll learn algorithm design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paradigms --- that is, high-level problem-solving strategies ---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relevant for many different problems, and tools for predicting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of such algorithms.  You'll learn several extremely fast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subroutines for processing data, and several useful data structures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organizing data, that can be deployed directly in your own programs.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while this is not a math class per se, we'll wind up doing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 amount of mathematical analysis, and this will sharpen your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and analytical skills.  Why is mathematics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revelant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in the design and analysis of algorithms?  Well, let me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clear: I am uninterested in merely telling you facts or regurgitating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that you can already find on the Web or in any number of good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books.   My goal here --- and the way that I think I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supplement the resources that you probably already have access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is to explain WHY things are the way they are --- why we analyze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in the way that we do, why various super-fast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are in fact super-fast, and so on.  And it turns out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algorithmic ideas usually require non-trivial mathematical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to understand properly.  You'll acquire fundamental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 into the specific algorithms and data structures that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the course, and hopefully many of these insights will prove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more generally in your other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Third, and perhaps most relevant for those of you who work in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discipline, this course should help you to *think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algorithmically*.  Indeed, after studying algorithms, it's hard not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them everywhere --- whether when riding an elevator, watching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flocks of birds, buying or selling stocks, or watching an infant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learn.  As I said in the previous video, algorithmic thinking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becoming increasingly useful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prelevant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fields outside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 and technology, like in biology, statistics, and economics.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Fourth, if you're interested in feeling like a "card-carrying computer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scientist", then you'll want basic literacy in all of the topics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be covering.  Indeed, one of things that makes studying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so fun is the feeling that you're studying the greatest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hits from the last 50 years of computer science.  No longer will you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excluded at that computer science cocktail party when someone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cracks a joke about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Dijkstra's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there's no question that studying this material is helpful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technical interview questions.  To be clear, my sole goal here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teach you algorithms, and not to prepare you for interviews per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se.  But over the years, countless students of mine have regaled 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stories about how mastering the concepts in this class enabled them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ace every technical question they were ever asked.  I told you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material is fundamental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 want from you?  Well, the honest answer is nothing.  After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all, isn't the whole point of a free online class that anyone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it, and devote as much effort to it as they like?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said, as a teacher it's useful to have one more "canonical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students" in mind, and I thought I'd be transparent with you about how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thinking about these lectures.  Though again, please don't feel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discouraged if you don't conform to this "canonical student"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I'm happy to have the opportunity to teach you about algorithms,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matter who you are.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 have in mind someone who knows at least some programming.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 the previous lecture, we talked about a recursive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to multiplying two numbers, and I mentioned how a certain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expression (which we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(*) at the time) naturally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translated into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algorithm.  In particular, I was assuming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had some familiarity with recursive algorithms.  If you were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comfortable with my statement in that lecture --- if you feel like you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code up a recursive integer multiplication algorithm based 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high-level outline that I gave you --- then you should be good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for this course.  If you weren't, you might not be comfortable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relatively high and conceptual level at which we discuss programs.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encourage you to watch the next several videos anyway, to see if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enough out of them to make it worth your while.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start with the specific topics that this course will cover.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 material corresponds to the first half of a ten-week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Stanford course that is taken by all computer science undergraduates,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many of our graduate students.  There will be five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high-level topics, which at times will overlap: vocabulary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 about algorithm performance, the divide and  conquer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design paradigm, randomization in algorithm design,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primitives for reasoning about graphs, and the use and implementation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basic data structures.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provide an introduction to and basic literacy in 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topics; much, much more can said about each of them than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have time for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while I'm aiming these lectures to people who know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programming, I'm not making any assumptions about exactly what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languages you know.  Any standard imperative language 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C, Java, or Python --- is fine for this course.  To make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lectures accessible to as many programmers as possible --- and also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 thinking about programming at a relatively conceptual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level --- I won't be describing algorithms in any particular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language, but instead with high-level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simply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English.  My inductive hypothesis is that you are capable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translating such a high-level description into a working program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favorite programming language.  In fact, I strongly encourage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 watching these videos to do such a translation of all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we discuss --- this will ensure your comprehension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appreciation of them.  Indeed, many professional programmers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scientists don't feel that they really understand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until they have coded it up.  Many of the course's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assignments will have a problem in which we ask you to do precisely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another way, if you're looking for a "coding cookbook" ---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copy and paste directly into your own programs, without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necessarily understanding how it works, then this is definitely not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 for you.  There are several books out there that cater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programmers looking for such a "coding cookbook".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for these lectures I have in mind someone who has at least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modest amount of mathematical experience, though perhaps with a fair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of accumulated rust.  Concretely, I expect you to be able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recognize a logical argument --- that is, a "proof".  In addition, two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of proof that I hope you've seen before are proofs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and proofs by contradiction.  I also need you to be familiar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basic mathematical notation, like the standard quantifier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summation symbols.  A few of the lectures, on randomized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 hashing, will go down much easier is you've seen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discete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at some point in your life.  Beyond these basics,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lectures will be self-contained.  You don't even need to remember any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calculus, save for a single simple integral that magically pops up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analysis of the Randomized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QuickSort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imagine that many of you have studied math in the past but could you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refresher.  There's plenty of free resources on the Web, but 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 particularly recommend is a great set of free lecture notes,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"Mathematics for Computer Science", by Eric Lehman and Tom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Leighton.  They cover all the prerequisites that we'll need,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 to a bunch of other stuff.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spirit of keeping this course as widely accessible as possible,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keeping the required supporting materials to an absolute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minimum.  Lectures are meant to be self-contained, and we'll always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you with the lecture slides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PDF format.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in awhile, we'll also provide additional lecture notes.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textbook is required.  That said, most of the material that we'll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is well covered in several excellent algorithms textbooks.  I'll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out four such books here.  The first three have all had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influence on the way I think about and teach algorithms,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natural to acknowledge that debt here.  One very cool thing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second book is that the authors have made a version of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online for free.  The fourth book listed here is likewise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freely available online.  If you're looking for more details about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covered in this course, or simply a different explanation,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these books are good resources.  There are also a number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algorithms textbooks not on this list; I encourage you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 and find your own favorite.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assignments, we'll sometimes ask you to code up an algorithm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use it to solve a concrete problem that is too large to solve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hand.  We don't care what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or development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you use, as we'll only ask for your final answer.  Thus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not requiring anything specific, just that you can write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programs.  If you need help or advice about how to get set 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suitable coding environment, we suggest that you ask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for help via the course discussion forum.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talk more about assessment.  This course doesn't have official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grades per se, but we will be assigning weekly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homeworks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We do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three reasons.  The first is to give you the opportunity to test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understanding of the material, so that you know which topics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mastered and which one you haven't.  The second is to impose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structure on the course, including deadlines, to provide with you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motivation to work through all of the topics.  Deadlines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have the important side effect of synchronizing all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in the class, which makes the course discussion forum a far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effective tool for students to seek and provide help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 course material.  The third is to satisfy those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who, on top of learning the course material, are looking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yourself intellectually.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this class has tens of thousands of students.  Thus, it's essential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assignments are graded automatically.  As we're currently only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"1.0" generation of free online courses such as this one,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available tools for auto-graded assessment are currently rather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primitive.  We'll do the best we can, but I have to be honest: it's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or maybe even impossible to test deep understanding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and analysis of algorithms using the current set of tools.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while the lecture content in this online course is in no way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watered down from the original Stanford version, the required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assignments and exams we'll give you are not as demanding as those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in the on-campus course.  To make up for it, we'll occasionally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 optional algorithm design problems,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either in a video or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supplementary assignment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We don't have the 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grade these, but we hope that you find them interesting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challenging, and that you'll discuss possible solutions with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via the course discussion forum.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this discussion answered most of the questions that you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course.  Let's move on to the real reason that we're 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here: to learn more about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topic is the shortest, and probably the driest, but is also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prerequisite for thinking seriously about the design and analysis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algorithms.  The key concept here is big-oh notation, which,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conceptually, is a modeling choice about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granuality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which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a performance metric, like the running time, of an algorithm.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turns out that the "sweet spot" for clear high-level thinking about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design is to ignore constant factors and lower order terms,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concentrate on how well algorithm performance scales to large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sizes.  Big-oh notation is the way to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this sweet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one "silver bullet" in algorithm design --- no single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problem-solving method guaranteed to unlock all the computational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problems that you're likely to face.  That said, there are a few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algorithm design techniques --- high-level approaches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design that find successful application across a range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domains.  These relatively widely applicable techniques are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 of a general algorithms course like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course we'll only have time to explore one such algorithm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paradigm --- though we'll cover two more in the sequel course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which is the divide and conquer paradigm.  In a divide and conquer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 the idea is to first break the problem into smaller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subproblems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solve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subproblems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recursively, and then quickly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subproblem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solutions into a solution to the original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problem.  In the previous video, we saw two divide and conquer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for multiplying two large integers.  In later videos, we'll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how to design fast divide and conquer algorithms for problems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ranging from sorting, to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mutliplication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nearest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neighbor-type problems in computational geometry.  We'll also cover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powerful methods for reasoning about the running time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 algorithms.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*randomized algorithm* is one that "flips coins" while it executes.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a randomized algorithm will have different executions when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repeatedly on a fixed input.  It turns out --- and this is not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necessarily intuitive --- that allowing randomization often leads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elegant, and practical algorithms.  Randomized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QuickSort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we'll cover in detail, is a canonical example.  Randomized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testing, which we'll also touch on, in another killer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  We'll also discuss a randomized approach to graph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partitioning, and how randomization is used to reason about hashing.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I hope you take away from this course is literacy with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computational primitives that are so fast as to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essentially "free" --- the time required is barely more than what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needed to examine the input.  You should be ready to apply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primitives, for example in a preprocessing step, whenever it seems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it might be helpful.  Sorting is one good example.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a graph is a data structure with vertices and edges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pairs of vertices.  Graphs model, among other things, many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types of networks.  Even though graphs are much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than mere arrays, there are still a number of blazingly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primitives for reasoning about their structure.  We'll focus 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primitives for computing connectivity information and shortest paths.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also on touch on how such primitives have used to investigate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structure of information and social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structures are often a crucial ingredient in the design of fast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algorithms.  A data structure is responsible for organizing data in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that supports fast queries.  Different data structures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types of queries.  I'll assume that you're familiar with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 typically encountered in programming courses: arrays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vectors, lists, stacks, and queues.  Hopefully you know a bit about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 and heaps, or are willing to read about them, though we'll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a brief review of both as we go along.  We'll discuss two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 useful data structures in more detail.  The first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balanced search trees, which dynamically maintain an ordering on a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elements while supporting a number of queries that run in 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logarithmic in the size of the set.  The second is hash tables or hash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maps, which keep track of a dynamic set while supporting extremely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Insert and Lookup queries.  We'll talk about some canonical uses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such data structures, as well as what's going on "under the hood"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typical implementation of the data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number of important concepts in the design and analysis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that we won't have time to cover in this five-week course.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these will be covered in the sequel course, Design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Algorithms II, which corresponds to the second half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Stanford's ten-week course on the topic.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part of this sequel course focuses on two more algorithm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paradigms: the design and analysis of greedy algorithms,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to minimum spanning trees, scheduling,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information-theoretic coding;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The Course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Sequel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Greedy algorithm design paradigm</a:t>
            </a:r>
          </a:p>
          <a:p>
            <a:r>
              <a:rPr lang="en-US" sz="2800" dirty="0" smtClean="0"/>
              <a:t>Dynamic programming algorithm design paradigm</a:t>
            </a:r>
          </a:p>
        </p:txBody>
      </p:sp>
    </p:spTree>
    <p:extLst>
      <p:ext uri="{BB962C8B-B14F-4D97-AF65-F5344CB8AC3E}">
        <p14:creationId xmlns:p14="http://schemas.microsoft.com/office/powerpoint/2010/main" val="4294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Sequel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Greedy algorithm design paradigm</a:t>
            </a:r>
          </a:p>
          <a:p>
            <a:r>
              <a:rPr lang="en-US" sz="2800" dirty="0" smtClean="0"/>
              <a:t>Dynamic programming algorithm design paradigm</a:t>
            </a:r>
          </a:p>
          <a:p>
            <a:r>
              <a:rPr lang="en-US" sz="2800" dirty="0" smtClean="0"/>
              <a:t>NP-complete problems and what to do about them</a:t>
            </a:r>
          </a:p>
        </p:txBody>
      </p:sp>
    </p:spTree>
    <p:extLst>
      <p:ext uri="{BB962C8B-B14F-4D97-AF65-F5344CB8AC3E}">
        <p14:creationId xmlns:p14="http://schemas.microsoft.com/office/powerpoint/2010/main" val="246907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Sequel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Greedy algorithm design paradigm</a:t>
            </a:r>
          </a:p>
          <a:p>
            <a:r>
              <a:rPr lang="en-US" sz="2800" dirty="0" smtClean="0"/>
              <a:t>Dynamic programming algorithm design paradigm</a:t>
            </a:r>
          </a:p>
          <a:p>
            <a:r>
              <a:rPr lang="en-US" sz="2800" dirty="0" smtClean="0"/>
              <a:t>NP-complete problems and what to do about them</a:t>
            </a:r>
          </a:p>
          <a:p>
            <a:r>
              <a:rPr lang="en-US" sz="2800" dirty="0" smtClean="0"/>
              <a:t>Fast heuristics with provable guarantees</a:t>
            </a:r>
          </a:p>
          <a:p>
            <a:r>
              <a:rPr lang="en-US" sz="2800" dirty="0" smtClean="0"/>
              <a:t>Fast exact algorithms for special cases</a:t>
            </a:r>
          </a:p>
          <a:p>
            <a:r>
              <a:rPr lang="en-US" sz="2800" dirty="0" smtClean="0"/>
              <a:t>Exact algorithms that beat brute-force search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993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You’ll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Become a better programmer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051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You’ll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Become a better programmer</a:t>
            </a:r>
          </a:p>
          <a:p>
            <a:r>
              <a:rPr lang="en-US" sz="2800" dirty="0" smtClean="0"/>
              <a:t>Sharpen your mathematical and analytical skills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7860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You’ll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Become a better programmer</a:t>
            </a:r>
          </a:p>
          <a:p>
            <a:r>
              <a:rPr lang="en-US" sz="2800" dirty="0" smtClean="0"/>
              <a:t>Sharpen your mathematical and analytical skills</a:t>
            </a:r>
          </a:p>
          <a:p>
            <a:r>
              <a:rPr lang="en-US" sz="2800" dirty="0" smtClean="0"/>
              <a:t>Start “thinking algorithmically”</a:t>
            </a:r>
          </a:p>
          <a:p>
            <a:endParaRPr lang="en-US" sz="28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1927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You’ll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Become a better programmer</a:t>
            </a:r>
          </a:p>
          <a:p>
            <a:r>
              <a:rPr lang="en-US" sz="2800" dirty="0" smtClean="0"/>
              <a:t>Sharpen your mathematical and analytical skills</a:t>
            </a:r>
          </a:p>
          <a:p>
            <a:r>
              <a:rPr lang="en-US" sz="2800" dirty="0" smtClean="0"/>
              <a:t>Start “thinking algorithmically”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iteracy with computer science’s “greatest hits”</a:t>
            </a:r>
          </a:p>
          <a:p>
            <a:endParaRPr lang="en-US" sz="28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89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You’ll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Become a better programmer</a:t>
            </a:r>
          </a:p>
          <a:p>
            <a:r>
              <a:rPr lang="en-US" sz="2800" dirty="0" smtClean="0"/>
              <a:t>Sharpen your mathematical and analytical skills</a:t>
            </a:r>
          </a:p>
          <a:p>
            <a:r>
              <a:rPr lang="en-US" sz="2800" dirty="0" smtClean="0"/>
              <a:t>Start “thinking algorithmically”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iteracy with computer science’s “greatest hits”</a:t>
            </a:r>
          </a:p>
          <a:p>
            <a:r>
              <a:rPr lang="en-US" sz="2800" dirty="0" smtClean="0"/>
              <a:t>Ace your technical interviews</a:t>
            </a:r>
          </a:p>
          <a:p>
            <a:endParaRPr lang="en-US" sz="28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726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doesn’t really matter.  (It’s a free course, after all.)</a:t>
            </a:r>
          </a:p>
        </p:txBody>
      </p:sp>
    </p:spTree>
    <p:extLst>
      <p:ext uri="{BB962C8B-B14F-4D97-AF65-F5344CB8AC3E}">
        <p14:creationId xmlns:p14="http://schemas.microsoft.com/office/powerpoint/2010/main" val="81869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doesn’t really matter.  (It’s a free course, after all.)</a:t>
            </a:r>
          </a:p>
          <a:p>
            <a:r>
              <a:rPr lang="en-US" sz="2800" dirty="0" smtClean="0"/>
              <a:t>Ideally, you know some programming.</a:t>
            </a:r>
          </a:p>
        </p:txBody>
      </p:sp>
    </p:spTree>
    <p:extLst>
      <p:ext uri="{BB962C8B-B14F-4D97-AF65-F5344CB8AC3E}">
        <p14:creationId xmlns:p14="http://schemas.microsoft.com/office/powerpoint/2010/main" val="127899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r>
              <a:rPr lang="en-US" sz="2800" dirty="0" smtClean="0"/>
              <a:t>Divide and conquer algorithm design paradigm</a:t>
            </a:r>
          </a:p>
          <a:p>
            <a:r>
              <a:rPr lang="en-US" sz="2800" dirty="0" smtClean="0"/>
              <a:t>Randomization in algorithm design</a:t>
            </a:r>
          </a:p>
          <a:p>
            <a:r>
              <a:rPr lang="en-US" sz="2800" dirty="0" smtClean="0"/>
              <a:t>Primitives for reasoning about graphs</a:t>
            </a:r>
          </a:p>
          <a:p>
            <a:r>
              <a:rPr lang="en-US" sz="2800" dirty="0" smtClean="0"/>
              <a:t>Use and implementation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9036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doesn’t really matter.  (It’s a free course, after all.)</a:t>
            </a:r>
          </a:p>
          <a:p>
            <a:r>
              <a:rPr lang="en-US" sz="2800" dirty="0" smtClean="0"/>
              <a:t>Ideally, you know some programming.</a:t>
            </a:r>
          </a:p>
          <a:p>
            <a:r>
              <a:rPr lang="en-US" sz="2800" dirty="0" smtClean="0"/>
              <a:t>Doesn’t matter which language(s) you know.</a:t>
            </a:r>
          </a:p>
          <a:p>
            <a:pPr lvl="1"/>
            <a:r>
              <a:rPr lang="en-US" sz="2400" dirty="0" smtClean="0"/>
              <a:t>But you should be capable of translating high-level algorithm descriptions into working programs in </a:t>
            </a:r>
            <a:r>
              <a:rPr lang="en-US" sz="2400" i="1" dirty="0" smtClean="0"/>
              <a:t>some </a:t>
            </a:r>
            <a:r>
              <a:rPr lang="en-US" sz="2400" dirty="0" smtClean="0"/>
              <a:t>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1593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doesn’t really matter.  (It’s a free course, after all.)</a:t>
            </a:r>
          </a:p>
          <a:p>
            <a:r>
              <a:rPr lang="en-US" sz="2800" dirty="0" smtClean="0"/>
              <a:t>Ideally, you know some programming.</a:t>
            </a:r>
          </a:p>
          <a:p>
            <a:r>
              <a:rPr lang="en-US" sz="2800" dirty="0" smtClean="0"/>
              <a:t>Doesn’t matter which language(s) you know.</a:t>
            </a:r>
          </a:p>
          <a:p>
            <a:r>
              <a:rPr lang="en-US" sz="2800" dirty="0" smtClean="0"/>
              <a:t>Some (perhaps rusty) mathematical experience.</a:t>
            </a:r>
          </a:p>
          <a:p>
            <a:pPr lvl="1"/>
            <a:r>
              <a:rPr lang="en-US" sz="2400" dirty="0" smtClean="0"/>
              <a:t>Basic discrete math, proofs by induction, etc.</a:t>
            </a:r>
          </a:p>
        </p:txBody>
      </p:sp>
    </p:spTree>
    <p:extLst>
      <p:ext uri="{BB962C8B-B14F-4D97-AF65-F5344CB8AC3E}">
        <p14:creationId xmlns:p14="http://schemas.microsoft.com/office/powerpoint/2010/main" val="16357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It doesn’t really matter.  (It’s a free course, after all.)</a:t>
            </a:r>
          </a:p>
          <a:p>
            <a:r>
              <a:rPr lang="en-US" sz="2800" dirty="0" smtClean="0"/>
              <a:t>Ideally, you know some programming.</a:t>
            </a:r>
          </a:p>
          <a:p>
            <a:r>
              <a:rPr lang="en-US" sz="2800" dirty="0" smtClean="0"/>
              <a:t>Doesn’t matter which language(s) you know.</a:t>
            </a:r>
          </a:p>
          <a:p>
            <a:r>
              <a:rPr lang="en-US" sz="2800" dirty="0" smtClean="0"/>
              <a:t>Some (perhaps rusty) mathematical experience.</a:t>
            </a:r>
          </a:p>
          <a:p>
            <a:pPr lvl="1"/>
            <a:r>
              <a:rPr lang="en-US" sz="2400" dirty="0" smtClean="0"/>
              <a:t>Basic discrete math, proofs by induction, etc.</a:t>
            </a:r>
          </a:p>
          <a:p>
            <a:pPr lvl="3"/>
            <a:endParaRPr lang="en-US" sz="1600" dirty="0" smtClean="0"/>
          </a:p>
          <a:p>
            <a:r>
              <a:rPr lang="en-US" sz="2600" i="1" dirty="0" smtClean="0"/>
              <a:t>Excellent free reference: “</a:t>
            </a:r>
            <a:r>
              <a:rPr lang="en-US" sz="2600" dirty="0" smtClean="0"/>
              <a:t>Mathematics for Computer Science”, by Eric Lehman and Tom Leighton.  (Easy to find on the Web.)</a:t>
            </a:r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347147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(annotated) slides available from course site.</a:t>
            </a:r>
          </a:p>
        </p:txBody>
      </p:sp>
    </p:spTree>
    <p:extLst>
      <p:ext uri="{BB962C8B-B14F-4D97-AF65-F5344CB8AC3E}">
        <p14:creationId xmlns:p14="http://schemas.microsoft.com/office/powerpoint/2010/main" val="362533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All (annotated) slides available from course site.</a:t>
            </a:r>
          </a:p>
          <a:p>
            <a:r>
              <a:rPr lang="en-US" sz="2800" dirty="0" smtClean="0"/>
              <a:t>No required textbook.  A few of the many good ones:</a:t>
            </a:r>
          </a:p>
          <a:p>
            <a:pPr lvl="1"/>
            <a:r>
              <a:rPr lang="en-US" sz="2400" dirty="0" smtClean="0"/>
              <a:t>Kleinberg/</a:t>
            </a:r>
            <a:r>
              <a:rPr lang="en-US" sz="2400" dirty="0" err="1" smtClean="0"/>
              <a:t>Tardos</a:t>
            </a:r>
            <a:r>
              <a:rPr lang="en-US" sz="2400" dirty="0" smtClean="0"/>
              <a:t>, </a:t>
            </a:r>
            <a:r>
              <a:rPr lang="en-US" sz="2400" i="1" dirty="0" smtClean="0"/>
              <a:t>Algorithm Design</a:t>
            </a:r>
            <a:r>
              <a:rPr lang="en-US" sz="2400" dirty="0" smtClean="0"/>
              <a:t>, 2005.</a:t>
            </a:r>
          </a:p>
          <a:p>
            <a:pPr lvl="1"/>
            <a:r>
              <a:rPr lang="en-US" sz="2400" dirty="0" err="1" smtClean="0"/>
              <a:t>Dasgupta</a:t>
            </a:r>
            <a:r>
              <a:rPr lang="en-US" sz="2400" dirty="0" smtClean="0"/>
              <a:t>/Papadimitriou/</a:t>
            </a:r>
            <a:r>
              <a:rPr lang="en-US" sz="2400" dirty="0" err="1" smtClean="0"/>
              <a:t>Vazirani</a:t>
            </a:r>
            <a:r>
              <a:rPr lang="en-US" sz="2400" dirty="0" smtClean="0"/>
              <a:t>, </a:t>
            </a:r>
            <a:r>
              <a:rPr lang="en-US" sz="2400" i="1" dirty="0" smtClean="0"/>
              <a:t>Algorithms</a:t>
            </a:r>
            <a:r>
              <a:rPr lang="en-US" sz="2400" dirty="0" smtClean="0"/>
              <a:t>, 2006.</a:t>
            </a:r>
          </a:p>
          <a:p>
            <a:pPr lvl="1"/>
            <a:r>
              <a:rPr lang="en-US" sz="2400" dirty="0" err="1" smtClean="0"/>
              <a:t>Cormen</a:t>
            </a:r>
            <a:r>
              <a:rPr lang="en-US" sz="2400" dirty="0" smtClean="0"/>
              <a:t>/</a:t>
            </a:r>
            <a:r>
              <a:rPr lang="en-US" sz="2400" dirty="0" err="1" smtClean="0"/>
              <a:t>Leiserson</a:t>
            </a:r>
            <a:r>
              <a:rPr lang="en-US" sz="2400" dirty="0" smtClean="0"/>
              <a:t>/</a:t>
            </a:r>
            <a:r>
              <a:rPr lang="en-US" sz="2400" dirty="0" err="1" smtClean="0"/>
              <a:t>Rivest</a:t>
            </a:r>
            <a:r>
              <a:rPr lang="en-US" sz="2400" dirty="0" smtClean="0"/>
              <a:t>/Stein, </a:t>
            </a:r>
            <a:r>
              <a:rPr lang="en-US" sz="2400" i="1" dirty="0" smtClean="0"/>
              <a:t>Introduction to Algorithms</a:t>
            </a:r>
            <a:r>
              <a:rPr lang="en-US" sz="2400" dirty="0" smtClean="0"/>
              <a:t>, 2009 (3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edition).</a:t>
            </a:r>
          </a:p>
          <a:p>
            <a:pPr lvl="1"/>
            <a:r>
              <a:rPr lang="en-US" sz="2400" dirty="0" err="1" smtClean="0"/>
              <a:t>Mehlhorn</a:t>
            </a:r>
            <a:r>
              <a:rPr lang="en-US" sz="2400" dirty="0" smtClean="0"/>
              <a:t>/Sanders, </a:t>
            </a:r>
            <a:r>
              <a:rPr lang="en-US" sz="2400" i="1" dirty="0" smtClean="0"/>
              <a:t>Data Structures and Algorithms: The Basic Toolbox</a:t>
            </a:r>
            <a:r>
              <a:rPr lang="en-US" sz="2400" dirty="0" smtClean="0"/>
              <a:t>, 2008.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5640" y="1869840"/>
              <a:ext cx="8515080" cy="3124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0" y="1867320"/>
                <a:ext cx="8537040" cy="31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5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(annotated) slides available from course site.</a:t>
            </a:r>
          </a:p>
          <a:p>
            <a:r>
              <a:rPr lang="en-US" sz="2800" dirty="0" smtClean="0"/>
              <a:t>No required textbook.  A few of the many good ones:</a:t>
            </a:r>
          </a:p>
          <a:p>
            <a:pPr lvl="1"/>
            <a:r>
              <a:rPr lang="en-US" sz="1800" dirty="0" smtClean="0"/>
              <a:t>Kleinberg/</a:t>
            </a:r>
            <a:r>
              <a:rPr lang="en-US" sz="1800" dirty="0" err="1" smtClean="0"/>
              <a:t>Tardos</a:t>
            </a:r>
            <a:r>
              <a:rPr lang="en-US" sz="1800" dirty="0" smtClean="0"/>
              <a:t>, </a:t>
            </a:r>
            <a:r>
              <a:rPr lang="en-US" sz="1800" i="1" dirty="0" smtClean="0"/>
              <a:t>Algorithm Design</a:t>
            </a:r>
            <a:r>
              <a:rPr lang="en-US" sz="1800" dirty="0" smtClean="0"/>
              <a:t>, 2005.</a:t>
            </a:r>
          </a:p>
          <a:p>
            <a:pPr lvl="1"/>
            <a:r>
              <a:rPr lang="en-US" sz="1800" dirty="0" err="1" smtClean="0"/>
              <a:t>Dasgupta</a:t>
            </a:r>
            <a:r>
              <a:rPr lang="en-US" sz="1800" dirty="0" smtClean="0"/>
              <a:t>/Papadimitriou/</a:t>
            </a:r>
            <a:r>
              <a:rPr lang="en-US" sz="1800" dirty="0" err="1" smtClean="0"/>
              <a:t>Vazirani</a:t>
            </a:r>
            <a:r>
              <a:rPr lang="en-US" sz="1800" dirty="0" smtClean="0"/>
              <a:t>, </a:t>
            </a:r>
            <a:r>
              <a:rPr lang="en-US" sz="1800" i="1" dirty="0" smtClean="0"/>
              <a:t>Algorithms</a:t>
            </a:r>
            <a:r>
              <a:rPr lang="en-US" sz="1800" dirty="0" smtClean="0"/>
              <a:t>, 2006.</a:t>
            </a:r>
          </a:p>
          <a:p>
            <a:pPr lvl="1"/>
            <a:r>
              <a:rPr lang="en-US" sz="1800" dirty="0" err="1" smtClean="0"/>
              <a:t>Cormen</a:t>
            </a:r>
            <a:r>
              <a:rPr lang="en-US" sz="1800" dirty="0" smtClean="0"/>
              <a:t>/</a:t>
            </a:r>
            <a:r>
              <a:rPr lang="en-US" sz="1800" dirty="0" err="1" smtClean="0"/>
              <a:t>Leiserson</a:t>
            </a:r>
            <a:r>
              <a:rPr lang="en-US" sz="1800" dirty="0" smtClean="0"/>
              <a:t>/</a:t>
            </a:r>
            <a:r>
              <a:rPr lang="en-US" sz="1800" dirty="0" err="1" smtClean="0"/>
              <a:t>Rivest</a:t>
            </a:r>
            <a:r>
              <a:rPr lang="en-US" sz="1800" dirty="0" smtClean="0"/>
              <a:t>/Stein, </a:t>
            </a:r>
            <a:r>
              <a:rPr lang="en-US" sz="1800" i="1" dirty="0" smtClean="0"/>
              <a:t>Introduction to Algorithms</a:t>
            </a:r>
            <a:r>
              <a:rPr lang="en-US" sz="1800" dirty="0" smtClean="0"/>
              <a:t>, 2009 (3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edition).</a:t>
            </a:r>
          </a:p>
          <a:p>
            <a:pPr lvl="1"/>
            <a:r>
              <a:rPr lang="en-US" sz="1800" dirty="0" err="1" smtClean="0"/>
              <a:t>Mehlhorn</a:t>
            </a:r>
            <a:r>
              <a:rPr lang="en-US" sz="1800" dirty="0" smtClean="0"/>
              <a:t>/Sanders, </a:t>
            </a:r>
            <a:r>
              <a:rPr lang="en-US" sz="1800" i="1" dirty="0" smtClean="0"/>
              <a:t>Data Structures and Algorithms: The Basic Toolbox</a:t>
            </a:r>
            <a:r>
              <a:rPr lang="en-US" sz="1800" dirty="0" smtClean="0"/>
              <a:t>, 2008.</a:t>
            </a:r>
          </a:p>
          <a:p>
            <a:r>
              <a:rPr lang="en-US" sz="2800" dirty="0" smtClean="0"/>
              <a:t>No specific development environment required.</a:t>
            </a:r>
          </a:p>
          <a:p>
            <a:pPr lvl="1"/>
            <a:r>
              <a:rPr lang="en-US" sz="2400" dirty="0" smtClean="0"/>
              <a:t>But you should be able to write and execute programs.</a:t>
            </a:r>
          </a:p>
        </p:txBody>
      </p:sp>
    </p:spTree>
    <p:extLst>
      <p:ext uri="{BB962C8B-B14F-4D97-AF65-F5344CB8AC3E}">
        <p14:creationId xmlns:p14="http://schemas.microsoft.com/office/powerpoint/2010/main" val="12757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grades per se.  (Details on a certificate of accomplishment TBA.)</a:t>
            </a:r>
          </a:p>
          <a:p>
            <a:r>
              <a:rPr lang="en-US" sz="2800" dirty="0" smtClean="0"/>
              <a:t>Weekly </a:t>
            </a:r>
            <a:r>
              <a:rPr lang="en-US" sz="2800" dirty="0" err="1" smtClean="0"/>
              <a:t>homeworks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Test understand of material</a:t>
            </a:r>
          </a:p>
          <a:p>
            <a:pPr lvl="1"/>
            <a:r>
              <a:rPr lang="en-US" sz="2400" dirty="0" smtClean="0"/>
              <a:t>Synchronize students, greatly helps discussion forum</a:t>
            </a:r>
          </a:p>
          <a:p>
            <a:pPr lvl="1"/>
            <a:r>
              <a:rPr lang="en-US" sz="2400" dirty="0" smtClean="0"/>
              <a:t>Intellectual challenge</a:t>
            </a:r>
          </a:p>
        </p:txBody>
      </p:sp>
    </p:spTree>
    <p:extLst>
      <p:ext uri="{BB962C8B-B14F-4D97-AF65-F5344CB8AC3E}">
        <p14:creationId xmlns:p14="http://schemas.microsoft.com/office/powerpoint/2010/main" val="26779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 grades per se.  (Details on a certificate of accomplishment TBA.)</a:t>
            </a:r>
          </a:p>
          <a:p>
            <a:r>
              <a:rPr lang="en-US" sz="2800" dirty="0" smtClean="0"/>
              <a:t>Weekly </a:t>
            </a:r>
            <a:r>
              <a:rPr lang="en-US" sz="2800" dirty="0" err="1" smtClean="0"/>
              <a:t>homeworks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Assessment tools currently just a “1.0” technology.</a:t>
            </a:r>
          </a:p>
          <a:p>
            <a:pPr lvl="1"/>
            <a:r>
              <a:rPr lang="en-US" sz="2400" dirty="0" smtClean="0"/>
              <a:t>We’ll do our best!</a:t>
            </a:r>
          </a:p>
          <a:p>
            <a:r>
              <a:rPr lang="en-US" sz="2800" dirty="0" smtClean="0"/>
              <a:t>Will sometimes propose harder “challenge problems”</a:t>
            </a:r>
          </a:p>
          <a:p>
            <a:pPr lvl="1"/>
            <a:r>
              <a:rPr lang="en-US" sz="2600" dirty="0" smtClean="0"/>
              <a:t>Will not be graded; discuss solutions via course forum</a:t>
            </a:r>
          </a:p>
        </p:txBody>
      </p:sp>
    </p:spTree>
    <p:extLst>
      <p:ext uri="{BB962C8B-B14F-4D97-AF65-F5344CB8AC3E}">
        <p14:creationId xmlns:p14="http://schemas.microsoft.com/office/powerpoint/2010/main" val="36245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pPr lvl="1"/>
            <a:r>
              <a:rPr lang="en-US" sz="2400" dirty="0" smtClean="0"/>
              <a:t>E.g., “Big-Oh” notation</a:t>
            </a:r>
          </a:p>
          <a:p>
            <a:pPr lvl="1"/>
            <a:r>
              <a:rPr lang="en-US" sz="2400" dirty="0" smtClean="0"/>
              <a:t>“sweet spot” for high-level reasoning about algorithms</a:t>
            </a:r>
          </a:p>
        </p:txBody>
      </p:sp>
    </p:spTree>
    <p:extLst>
      <p:ext uri="{BB962C8B-B14F-4D97-AF65-F5344CB8AC3E}">
        <p14:creationId xmlns:p14="http://schemas.microsoft.com/office/powerpoint/2010/main" val="292195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r>
              <a:rPr lang="en-US" sz="2800" dirty="0" smtClean="0"/>
              <a:t>Divide and conquer algorithm design paradigm</a:t>
            </a:r>
          </a:p>
        </p:txBody>
      </p:sp>
    </p:spTree>
    <p:extLst>
      <p:ext uri="{BB962C8B-B14F-4D97-AF65-F5344CB8AC3E}">
        <p14:creationId xmlns:p14="http://schemas.microsoft.com/office/powerpoint/2010/main" val="30213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r>
              <a:rPr lang="en-US" sz="2800" dirty="0" smtClean="0"/>
              <a:t>Divide and conquer algorithm design paradigm</a:t>
            </a:r>
          </a:p>
          <a:p>
            <a:pPr lvl="1"/>
            <a:r>
              <a:rPr lang="en-US" sz="2400" dirty="0" smtClean="0"/>
              <a:t>Will apply to: Integer multiplication, sorting, matrix multiplication, closest pair</a:t>
            </a:r>
          </a:p>
          <a:p>
            <a:pPr lvl="1"/>
            <a:r>
              <a:rPr lang="en-US" sz="2400" dirty="0" smtClean="0"/>
              <a:t>General analysis methods (“Master Method/Theorem”)</a:t>
            </a:r>
          </a:p>
        </p:txBody>
      </p:sp>
    </p:spTree>
    <p:extLst>
      <p:ext uri="{BB962C8B-B14F-4D97-AF65-F5344CB8AC3E}">
        <p14:creationId xmlns:p14="http://schemas.microsoft.com/office/powerpoint/2010/main" val="5300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r>
              <a:rPr lang="en-US" sz="2800" dirty="0" smtClean="0"/>
              <a:t>Divide and conquer algorithm design paradigm</a:t>
            </a:r>
          </a:p>
          <a:p>
            <a:r>
              <a:rPr lang="en-US" sz="2800" dirty="0" smtClean="0"/>
              <a:t>Randomization in algorithm design</a:t>
            </a:r>
          </a:p>
          <a:p>
            <a:pPr lvl="1"/>
            <a:r>
              <a:rPr lang="en-US" sz="2400" dirty="0" smtClean="0"/>
              <a:t>Will apply to: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, </a:t>
            </a:r>
            <a:r>
              <a:rPr lang="en-US" sz="2400" dirty="0" err="1" smtClean="0"/>
              <a:t>primality</a:t>
            </a:r>
            <a:r>
              <a:rPr lang="en-US" sz="2400" dirty="0" smtClean="0"/>
              <a:t> testing, graph partitioning, hashing.</a:t>
            </a:r>
          </a:p>
        </p:txBody>
      </p:sp>
    </p:spTree>
    <p:extLst>
      <p:ext uri="{BB962C8B-B14F-4D97-AF65-F5344CB8AC3E}">
        <p14:creationId xmlns:p14="http://schemas.microsoft.com/office/powerpoint/2010/main" val="151608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r>
              <a:rPr lang="en-US" sz="2800" dirty="0" smtClean="0"/>
              <a:t>Divide and conquer algorithm design paradigm</a:t>
            </a:r>
          </a:p>
          <a:p>
            <a:r>
              <a:rPr lang="en-US" sz="2800" dirty="0" smtClean="0"/>
              <a:t>Randomization in algorithm design</a:t>
            </a:r>
          </a:p>
          <a:p>
            <a:r>
              <a:rPr lang="en-US" sz="2800" dirty="0" smtClean="0"/>
              <a:t>Primitives for reasoning about graphs</a:t>
            </a:r>
          </a:p>
          <a:p>
            <a:pPr lvl="1"/>
            <a:r>
              <a:rPr lang="en-US" sz="2400" dirty="0" smtClean="0"/>
              <a:t>Connectivity information, shortest paths, structure of information and social networks.</a:t>
            </a:r>
          </a:p>
        </p:txBody>
      </p:sp>
    </p:spTree>
    <p:extLst>
      <p:ext uri="{BB962C8B-B14F-4D97-AF65-F5344CB8AC3E}">
        <p14:creationId xmlns:p14="http://schemas.microsoft.com/office/powerpoint/2010/main" val="11434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Vocabulary for design and analysis of algorithms</a:t>
            </a:r>
          </a:p>
          <a:p>
            <a:r>
              <a:rPr lang="en-US" sz="2800" dirty="0" smtClean="0"/>
              <a:t>Divide and conquer algorithm design paradigm</a:t>
            </a:r>
          </a:p>
          <a:p>
            <a:r>
              <a:rPr lang="en-US" sz="2800" dirty="0" smtClean="0"/>
              <a:t>Randomization in algorithm design</a:t>
            </a:r>
          </a:p>
          <a:p>
            <a:r>
              <a:rPr lang="en-US" sz="2800" dirty="0" smtClean="0"/>
              <a:t>Primitives for reasoning about graphs</a:t>
            </a:r>
          </a:p>
          <a:p>
            <a:r>
              <a:rPr lang="en-US" sz="2800" dirty="0" smtClean="0"/>
              <a:t>Use and implementation of data structures</a:t>
            </a:r>
          </a:p>
          <a:p>
            <a:pPr lvl="1"/>
            <a:r>
              <a:rPr lang="en-US" sz="2400" dirty="0" smtClean="0"/>
              <a:t>Heaps, balanced binary search trees, hashing and some variants (e.g., bloom filters)</a:t>
            </a:r>
          </a:p>
        </p:txBody>
      </p:sp>
    </p:spTree>
    <p:extLst>
      <p:ext uri="{BB962C8B-B14F-4D97-AF65-F5344CB8AC3E}">
        <p14:creationId xmlns:p14="http://schemas.microsoft.com/office/powerpoint/2010/main" val="34712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Sequel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Greedy algorithm design paradigm</a:t>
            </a:r>
          </a:p>
        </p:txBody>
      </p:sp>
    </p:spTree>
    <p:extLst>
      <p:ext uri="{BB962C8B-B14F-4D97-AF65-F5344CB8AC3E}">
        <p14:creationId xmlns:p14="http://schemas.microsoft.com/office/powerpoint/2010/main" val="15731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3931</TotalTime>
  <Words>4311</Words>
  <Application>Microsoft Macintosh PowerPoint</Application>
  <PresentationFormat>On-screen Show (16:9)</PresentationFormat>
  <Paragraphs>445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1_Lecture</vt:lpstr>
      <vt:lpstr>2_Office Theme</vt:lpstr>
      <vt:lpstr>3_Office Theme</vt:lpstr>
      <vt:lpstr>2_Lecture</vt:lpstr>
      <vt:lpstr>4_Office Theme</vt:lpstr>
      <vt:lpstr>About The Course</vt:lpstr>
      <vt:lpstr>Course Topics</vt:lpstr>
      <vt:lpstr>Course Topics</vt:lpstr>
      <vt:lpstr>Course Topics</vt:lpstr>
      <vt:lpstr>Course Topics</vt:lpstr>
      <vt:lpstr>Course Topics</vt:lpstr>
      <vt:lpstr>Course Topics</vt:lpstr>
      <vt:lpstr>Course Topics</vt:lpstr>
      <vt:lpstr>Topics in Sequel Course</vt:lpstr>
      <vt:lpstr>Topics in Sequel Course</vt:lpstr>
      <vt:lpstr>Topics in Sequel Course</vt:lpstr>
      <vt:lpstr>Topics in Sequel Course</vt:lpstr>
      <vt:lpstr>Skills You’ll Learn</vt:lpstr>
      <vt:lpstr>Skills You’ll Learn</vt:lpstr>
      <vt:lpstr>Skills You’ll Learn</vt:lpstr>
      <vt:lpstr>Skills You’ll Learn</vt:lpstr>
      <vt:lpstr>Skills You’ll Learn</vt:lpstr>
      <vt:lpstr>Who Are You?</vt:lpstr>
      <vt:lpstr>Who Are You?</vt:lpstr>
      <vt:lpstr>Who Are You?</vt:lpstr>
      <vt:lpstr>Who Are You?</vt:lpstr>
      <vt:lpstr>Who Are You?</vt:lpstr>
      <vt:lpstr>Supporting Materials</vt:lpstr>
      <vt:lpstr>Supporting Materials</vt:lpstr>
      <vt:lpstr>Supporting Materials</vt:lpstr>
      <vt:lpstr>Assessment</vt:lpstr>
      <vt:lpstr>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185</cp:revision>
  <dcterms:created xsi:type="dcterms:W3CDTF">2010-07-08T21:59:02Z</dcterms:created>
  <dcterms:modified xsi:type="dcterms:W3CDTF">2013-01-31T15:33:08Z</dcterms:modified>
</cp:coreProperties>
</file>