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256" r:id="rId6"/>
    <p:sldId id="640" r:id="rId7"/>
    <p:sldId id="643" r:id="rId8"/>
    <p:sldId id="645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2:57:09.82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1076 3747 6181,'-20'0'1730,"20"-21"-1121,0 1 480,0 20 448,0-19-160,0-1 385,0 0-225,0 1-319,0-1-322,0 20-191,0-20-96,0 20-161,0 0-192,0 0-160,0 0 289,0 20 223,20 0-255,-20-1-129,20 21 192,-20 20-31,20-1-33,0 20-128,-1 1 0,21 0-127,1 18 127,-3-18-64,3-1-128,-1 1 128,-1-21 32,1 21 97,-20-21-225,19 0 32,1-18-32,-20-2-32,-1 1 160,1-1-576,0-18-994,-20-1-704,21-1-1281,-21 1-4612</inkml:trace>
  <inkml:trace contextRef="#ctx0" brushRef="#br0" timeOffset="295.898">997 5076 20275,'-79'61'1537,"59"-42"-1088,20 1-1122,-21-20 705,42-20 32,-1 20 64,0-19 513,19 19-513,1-20-32,-1-21 0,41 2-32,-1 0-256,21-2 672,-1-18-480,20 19 64,1-20-192,-21 21-640,-20-1-193,0 1-160,-39 19-481,-21-1-2145,-19 21-11114</inkml:trace>
  <inkml:trace contextRef="#ctx0" brushRef="#br0" timeOffset="572.2653">460 4004 15951,'0'-59'800,"21"40"482,19-22-97,19-18-224,1 19-737,19-20 32,0 21-160,21-20-96,-21 19-993,20 0-1121,-20 0-1858,22 21-5765</inkml:trace>
  <inkml:trace contextRef="#ctx0" brushRef="#br0" timeOffset="1238.2808">1930 4502 17936,'0'-21'321,"0"21"-770,20 21 577,-20-21 161,19 39 191,1 0-31,20 20-161,-19-18-32,17-2-96,-18-39 32,-20 20 97,0-20 191,0-20 257,21 1-32,-21-21-513,0 0-192,20-19 32,-20 0 0,0-2-96,0 42-64,20-1-225,-20 20-63,39 0 384,-19 20-64,20 39 128,19-19 96,-19 19-160,19 0-577,0 2-544,2-22-769,-23 0-640,3-19-1922</inkml:trace>
  <inkml:trace contextRef="#ctx0" brushRef="#br0" timeOffset="1622.0699">2724 4937 15022,'40'100'608,"-21"-61"33,1 2 416,20 18-577,-1-20 161,-19-19 224,21 0-321,-21 1-384,0-2 33,-20-19-33,18 0 448,-36 0 481,18-19-928,-40-22-193,-1-18-545,2 0-352,-21-21-288,1-40-385,-1 22-287,21-21 2177,-1 19-288,19 21 32,21-1 96,21 41 0,19 0 192,19 17-63,1 22-161,-1 22-64,20 17-32,-18 20 32,-2 1 32,-19 19-256,-1-19 32,-39-1 160,0 0 64,-39-18-449,-1-2-672,1 1-1761,-22-21-2852</inkml:trace>
  <inkml:trace contextRef="#ctx0" brushRef="#br0" timeOffset="1956.0543">3299 4382 18225,'20'40'929,"-40"-40"-1218,2 39 257,-3 2 417,-19-2 255,40 20 417,-20-20-736,20 2-193,20-2-96,0-19 0,21-20 192,-3 20 64,-18-20 1,21-20-193,-2 0 32,-19 20-256,0-19 288,0-1-224,-1 20 64,1 0 0,-20-20-32,20 20-513,0 0-448,0 0-768,-20 0-1507,19 0-2817</inkml:trace>
  <inkml:trace contextRef="#ctx0" brushRef="#br0" timeOffset="2223.6327">3657 3865 18065,'0'80'-577,"0"-40"993,20 20 321,-1 19-256,1 1 255,0-21 193,39 19-288,-18-17-225,-1-22-192,19 22-95,-19-22-1,-1 0-96,1 1 0,0-21-609,-21 2-448,1-1-704,-20 0-1763,0-20-7078</inkml:trace>
  <inkml:trace contextRef="#ctx0" brushRef="#br0" timeOffset="2426.7577">3538 4502 20787,'79'-41'1442,"-19"21"-450,40-19 578,19 0-1154,-20-2-352,0 21 65,-19 0 31,-1-19-224,-21 39-897,3-20-1153,-22 20-1378,-39 20-3330</inkml:trace>
  <inkml:trace contextRef="#ctx0" brushRef="#br0" timeOffset="6464.8436">4670 4223 15951,'-21'0'512,"21"0"33,0 0 255,21 0 97,-21-19 352,0 19 1,0 0-546,20 0-480,-20 0 97,0 0-129,0 0 64,0 0-96,0 0-32,0 0 97,0 0-129,0 0-32,0 0-160,0 0-513,0 0-384,0 0-1025,0 0-1025,0 0-2145</inkml:trace>
  <inkml:trace contextRef="#ctx0" brushRef="#br0" timeOffset="6892.5777">4649 4759 20339,'0'0'897,"0"0"-673,0 0-352,0 0 96,0 0 128,0 0 544,0 0-31,0 0-609,0 0-160,0 0 224,0 0-64,0 0-1153,0 0-737,0 0-737,0 0-2241</inkml:trace>
  <inkml:trace contextRef="#ctx0" brushRef="#br0" timeOffset="8462.8904">5484 4422 11146,'-21'-59'1858,"1"37"320,0 3-1025,1-1 0,-1 0-416,-20 1-33,20 19-319,-19 0-385,-1 19-160,1 1 96,-1 19 160,-1 22 0,23 18-96,-2 1 32,20-2 32,20-17-32,-2-2-32,3 1 0,19-21 32,-1-19 32,21 0-32,-21-1 96,-19-19 32,20-19 64,-20-1 129,-1-19-33,1 19-64,-20-21-63,0-18-354,0 20-95,-20-21 64,1 20 224,-1 1-32,20 19 0,-20 1 64,0-2-64,0 21 64,20-20 0,0 20 0,0 0-96,0 0-128,0 0-160,20 0 448,0 20-160,0 1 96,0-2 160,-1 21 0,1-1-128,0 0 257,1 2-289,-1-2 64,0 1-128,-2-21 0,3 22 96,-1-21-96,0-20-352,-20 19-225,20-19-288,-20 0-416,0 0-1057,0-19-4356</inkml:trace>
  <inkml:trace contextRef="#ctx0" brushRef="#br0" timeOffset="8904.2968">5801 4639 7719,'39'21'801,"-19"-1"1313,0 19-577,1-19-384,17 0-224,-17-1 64,-1 1-160,-20 1-225,20-21 65,-20 20-129,0-20-127,0 0 320,0 0 480,-20-20-1153,0 20 64,-1-41 128,-17 22-384,-3-21 288,21 1-128,-19-21-32,19 20-32,20 1 192,0 0 129,0-2-97,20 2-64,19-1-256,1-1 64,19 22-737,-18 19-1057,18 0-1985,-19 0-9674</inkml:trace>
  <inkml:trace contextRef="#ctx0" brushRef="#br0" timeOffset="9535.1558">6456 4819 6149,'20'20'1185,"0"-1"833,-20 1-224,0-20-289,20 20-63,-20-20-385,0 19-352,0-19-289,0 0 32,20 0 802,-20 0-161,-20 0-417,20 0-512,-40-19-128,20-1 0,1 0 97,-21-19 255,20 18-96,-21-18-256,23-1-32,-3-19 0,21 19 160,0 0-128,21 1 32,-3-21 65,23 40 127,-1-19-256,-1 19-128,1 0-449,0 20-800,-1 20-1698,-19-20-2402</inkml:trace>
  <inkml:trace contextRef="#ctx0" brushRef="#br0" timeOffset="10353.5154">7270 4600 6309,'-39'-20'-32,"19"1"1121,-1-1 1122,1 0 95,-18 1 64,17-2-480,1 21-705,0-20-705,0 20-159,-19 0-257,19 20-353,0 20 129,0 0 32,1 19 160,-1 1 32,20-1 64,0-20-128,0 2-32,20-2 96,19-19 0,-19 0 1,0-20 159,19 0 0,-19-20 64,0 0 1,21-19-193,-41 18 0,18-18-128,-18-1-32,0 1 32,-18 19 128,18-1-64,-21 2 32,1 19 320,20 0 33,0 0-33,0 0-512,0 0 64,0 19 128,20 2-64,1-1 64,17 19-64,-18-19-641,21-20-736,18 20-961,-39-20-2018</inkml:trace>
  <inkml:trace contextRef="#ctx0" brushRef="#br0" timeOffset="10635.7422">7389 4521 17936,'0'-19'673,"20"19"-353,0 0 289,0 0-353,-1 19 65,21 1 223,19 19-160,-18 1-223,17 0-1,3 0-128,-2-1 96,1 0-32,-21 2 0,1-21-288,-1-1-609,1 1-640,-19-20-1154,-1 0-2177</inkml:trace>
  <inkml:trace contextRef="#ctx0" brushRef="#br0" timeOffset="10911.1328">8164 4441 12812,'0'-19'6566,"0"19"-6054,0 0 193,0 0-321,0 0-608,-20 19 448,20 21 257,-20 0-65,20 39-128,-20 1 161,-1 18-1,-17 2-127,-3 0-97,21-21 0,-19 1-320,-1-2-32,20-17 64,0-22-321,1 0-31,19-19-321,0 0-928,0-20-705,0 0-641,0-20-8008</inkml:trace>
  <inkml:trace contextRef="#ctx0" brushRef="#br0" timeOffset="11823.2422">9037 4580 3715,'0'0'2402,"0"0"417,0-19-257,-20 19-672,20 0-352,0 0-577,0 0-481,-20 19-224,20 1 481,0 0-64,0 20-257,0 0-128,0-1 65,20 0-129,0 2-64,0-2 96,19-39-64,1 20 1,19-20 63,2-20 160,-3-19-160,-17-2-192,-2 2 1,-19 0-194,-20-1-31,0 0-384,0 0-1,-39 1 257,-1 19 96,-19 20 160,-2 0-32,22 20-32,-21-20-129,40 20-1536,-19 19-3076</inkml:trace>
  <inkml:trace contextRef="#ctx0" brushRef="#br0" timeOffset="12562.5">9891 4739 12107,'19'20'2658,"-19"-20"-2241,0 0 480,0 0 160,0 0-192,0 0 544,0 0 224,0 0-672,-19 0-704,19-20-129,-20 0-32,-20-19 32,20 19-96,-19-40-32,-2 1-32,-17-1 0,17 1-32,-18-22 32,19 3-32,20 19 96,0-2 32,20 2 0,0-1 224,20 1-320,20 20-192,-1 19 160,1-1-449,19 21-928,22 21-673,-22 18-2755</inkml:trace>
  <inkml:trace contextRef="#ctx0" brushRef="#br0" timeOffset="12801.7577">9474 4580 16719,'19'0'1506,"1"-39"-705,0 19 864,20-20-544,19 20-384,-18-19-481,17 19-288,-17 0-160,18 1-929,-19 19-545,-1-22-1216,-19 22-5190</inkml:trace>
  <inkml:trace contextRef="#ctx0" brushRef="#br0" timeOffset="13626.9527">11042 4461 14701,'20'0'1121,"-20"0"-768,0 0-65,20 20 929,0 20-480,-1-20-96,1 39-289,0-20-224,-20-18 96,20 19-160,0-40 32,-20 19 129,0-19-1,0 0 256,0 0 577,0-19-608,0-21-353,-20 0-32,20-19-128,-20 0-128,20-2-33,0 22-31,20 0 0,0-2 0,-1 41-33,1 0-127,20 19 384,19 3-160,-19 17 160,-1 20 64,22-18-32,-23-2 64,3 0-64,-1 1-32,-20-21 64,-1 2-96,1-1-577,-20 0-1441,0-20-1986</inkml:trace>
  <inkml:trace contextRef="#ctx0" brushRef="#br0" timeOffset="14540.039">12610 4502 4292,'21'59'1537,"-3"-20"801,2-19-544,21 20-96,-21 0-385,19-21-192,-19 1-320,0 0-65,-20-20-63,20 19-32,-20-19-97,0 0 417,0 0 512,0-19-1088,-20-1-257,20 0-192,-20-19 128,0 19-96,20-20-32,-21 20 64,21 0 32,0-19-96,0 19-64,21 1-65,-1-22 129,20 21-32,-1-19 128,1 19-128,19 1 32,-19 19-128,19 19 128,-18 1 0,17 19 96,-17 1 32,-2 20-32,-19-21 0,0-19-32,0 19 32,0-18-673,0-1-800,-20 0-1153,0-1-2467</inkml:trace>
  <inkml:trace contextRef="#ctx0" brushRef="#br0" timeOffset="15219.7265">13702 4481 14317,'0'0'416,"0"0"-832,0 21 1089,20 18-1,0 20 65,-1 1 32,1-20-193,20 19-319,-1-20-65,-19-18 0,21-21 128,-3 20 289,-18-40-161,21-1-63,-21 1 255,-2-19-448,3 0-64,-21-22-31,0 22-322,0 0-159,0 19 256,0 0-160,-21 1-1,21 19-95,-18 19-64,18 1 223,0 0 225,0 19 96,18 0 33,3-18-97,19 19 32,0-21 32,-1 1-192,1-20-417,-1 20-1024,1-20-1538,-19 0-5157</inkml:trace>
  <inkml:trace contextRef="#ctx0" brushRef="#br0" timeOffset="15742.1875">14376 4541 12844,'20'39'1057,"1"-19"929,-1 19-545,0-18-544,-1 19-225,1-21-127,0 21-257,-20-21-160,20-19-96,-20 20 128,0-20-31,0 0 351,0-20 257,0 1-577,0-1-320,0-19-225,0-22-608,0 2-352,0 20 64,0 0 480,0 18 577,0 21 128,0 0-481,20 0 802,-20 40 287,19 0 97,1-21-97,0 21-63,20-21-129,-21 2 0,1-21 65,-20 0-33,20 0 128,-20 0 225,0 0 128,20-21-449,-20 2-288,21-21 0,-21 21-128,18-1-96,-18 20-160,20-20-64,1 40-1,19-20 321,-22 39-64,23 1 160,-21-21-608,19 22-353,1-21-673,0-20-2017,-20 0-9417</inkml:trace>
  <inkml:trace contextRef="#ctx0" brushRef="#br0" timeOffset="16517.5781">15172 4004 18033,'18'-39'512,"-18"39"-192,0 0-544,20 0 32,-20 39 352,21 2 128,19 18 161,-22 20-225,3-19 0,19-1-224,-20-20 192,-1 2 97,-19-1 95,20-21 64,-20-19-159,0 0 127,20 20-256,0-20 161,0 0-161,19 0-160,1 20-32,19 1 32,-18 18 32,17 0-64,-17 20 64,-2-18 32,1-2-64,-20 1-32,0-1 32,-20-18 0,0-1 192,0-1 0,-20-19 160,0 0-191,-20 0-65,1 0-96,-2-19 256,3-1-192,18-21-96,-21 2-128,3 0-225,17-1 97,21 0 256,-20 40-64,20-20-1569,20 20-1026,1 0-2178</inkml:trace>
  <inkml:trace contextRef="#ctx0" brushRef="#br0" timeOffset="17190.4297">16184 4660 13324,'0'0'993,"19"0"-1441,-19 0 448,0 20 640,20-20-384,0 0 289,0 0 256,0-20 0,-1-1-321,-19 2-32,20-1-127,-20-19-129,0-1-32,-20 21-128,1-2-96,-21 1-64,0 0 0,1 20-64,-1 20 160,1 0 128,19 1 0,-21 18 64,21 0 96,20 1 96,0 20 193,0-1-1,20-20-31,0 2 31,39-2-159,2 1-65,-2-40-192,1 19 161,-1-19-257,-19 0-545,19-19-928,-38-1-609,17 0-3267</inkml:trace>
  <inkml:trace contextRef="#ctx0" brushRef="#br0" timeOffset="17451.1718">16482 4839 14253,'59'19'2498,"-39"-19"-1280,0-19 575,-2 19-608,-18-20-448,0-1 352,0 1-384,0 1-449,0-21-64,-18 21-128,-2-21-32,20 0-32,-20 0-64,-1 1 64,21 19-96,0-20 0,21 20-160,-21 20-641,40-20-128,-22 20-480,23 0-1827,-1 0-3426</inkml:trace>
  <inkml:trace contextRef="#ctx0" brushRef="#br0" timeOffset="17915.0388">17314 4441 17936,'20'-59'1858,"-20"40"-673,0-3-416,-20 3-224,2 19-161,-23 0 64,1 19-319,-19 3-129,0 17-33,-1 20-31,21-18 64,19-2-96,20 0-64,20-19 96,19 19 64,1-18-64,39-21 96,0 20-64,0 0 32,-18-20 0,18 19-64,-20 1 32,-19-20 0,-20 20 0,-20-1-32,0 1 320,-20 1-64,-20-1-32,-19 19-31,18-39 31,3 20-128,-3-1-449,3-19-1024,-3 0-1346,21 0-4291</inkml:trace>
  <inkml:trace contextRef="#ctx0" brushRef="#br0" timeOffset="18394.5311">17990 4839 17072,'59'-20'1569,"-19"20"-1281,-1 20 65,1-1-129,1 21-128,-2-1 32,-19 22-96,0-22 32,-20 0 32,0 2 65,0-2-1,0-19 96,-20 0-640,20-1-1346,-20 1-2818</inkml:trace>
  <inkml:trace contextRef="#ctx0" brushRef="#br0" timeOffset="19197.2656">18744 4502 11210,'0'-21'769,"0"42"-705,0-21 96,0 39 1474,0 0 63,20 1-319,0 20-289,0 19-481,0-40-63,-1 21-129,1-20-96,20-1 33,-1-19-193,1-20 192,1 0 97,-3 0-385,3-20-64,-2-19 704,-19 19-800,0-19-96,0-2-64,-20 2-97,-20-1 353,20 21 0,-20-1 65,0 0-33,1-1 96,-1 21 96,20-19-32,0 19-32,0 0-288,20 19-128,-20-19 480,19 21 289,21 19-289,-20-1-64,19 0-96,1 2 128,0-2-192,-1 1 224,1-21-288,-19 1-736,17 0-674,-38-20-448,20 0-3235</inkml:trace>
  <inkml:trace contextRef="#ctx0" brushRef="#br0" timeOffset="19929.6875">19539 4680 17008,'59'0'961,"-39"20"-1218,0-1 289,-1 21 449,21-1-225,-20 21-96,0-20 0,-1-1 129,1 2-161,-20-21-96,20-1 352,-20-19 97,0 0 800,0 0-32,0-19-929,-20-1-160,20-21-416,-20 2 641,20-20-450,0-2-95,0 2-256,0 0-33,20 19 129,0 20 192,0 0-64,1 20-32,17 20 128,3 0 64,-3 20 96,3 19-32,18-19-96,-19-1 64,-20 2 128,19-2-417,-19-19-415,0-20-65,-20 19-576,0-19-353,0 0-576,0 0-1249</inkml:trace>
  <inkml:trace contextRef="#ctx0" brushRef="#br0" timeOffset="20420.8984">20669 4620 20083,'20'-40'1089,"-20"21"-833,-20-1-96,20 20 545,0 0-353,-18 0-128,-3 0-384,1 20-96,0-1 224,-19 1-64,19 19 224,-20 2-64,20-21-64,1 19-128,19-19-64,0-1-33,19 1 353,21 1-128,19-1 64,1-1-64,-1 1 97,2-20-226,-2 20 161,-19-20-160,-1 19 128,1 1-96,-40 0 64,20 1 160,-20-1-288,-20-1 416,0 1-159,0 0 127,-19-20-256,19 19 64,-20-19-192,1 0-353,19 0-960,-1 0-994,1 0-4195</inkml:trace>
  <inkml:trace contextRef="#ctx0" brushRef="#br0" timeOffset="21101.5625">21285 4798 8039,'0'-20'2210,"0"1"-160,-19 19 545,19 0-481,0 0-897,0 0-641,0 19-480,0 1 65,-20 21 191,0 18 64,20-20 97,0 22-193,20-42-320,19 21 320,1-21 193,0-19 159,19 0-191,0-19-97,2-21-127,-3 1-289,-37-2 256,-1 2 641,-20-1-769,0 1-417,-41 18 289,3-18-256,-3 39 32,-18-20 192,-1 20 96,1 20-288,19-20-449,20 19-608,1 22-385,-1-21-928,20 19-2179</inkml:trace>
  <inkml:trace contextRef="#ctx0" brushRef="#br0" timeOffset="21514.6484">21999 5037 6566,'20'39'3843,"1"-19"-2465,-1-20-161,-20 0-641,0 21 289,20-21 865,-20 0 256,-20-21-1250,20 1-672,-41 1 65,21-1-65,-18-19 32,-3-2-64,21 1-160,-19-19 576,19 20-576,20-2 192,0 2-32,0 0 513,20-1-321,1 19-32,17 2-320,3 19-257,-3 19-1953,3-19-3395</inkml:trace>
  <inkml:trace contextRef="#ctx0" brushRef="#br0" timeOffset="21920.8984">22258 4402 18033,'0'-20'576,"0"1"-928,0 19 192,20 0 288,-1 19 224,1 1 161,0 19-97,21 1-192,-23 20-64,23-1-96,-1 1 32,-22-1 33,23 0-33,-21-18 32,0-2-160,-1 1 128,-19-21-32,20 1-32,-20 0-64,20-20-1185,-20 0-1986,0 0-4933</inkml:trace>
  <inkml:trace contextRef="#ctx0" brushRef="#br0" timeOffset="22209.9609">22317 4739 20883,'0'0'1346,"0"0"-1443,0 0-31,0 0 481,20 0-257,0 0 192,1 20-160,38-20-64,-19 0 96,19 19-32,0-19-63,-19 0 63,19 0-64,-19-19-32,1 19 64,-3-20-192,-18 20-32,1 0-385,-1 0-544,-20 0-1089,0 0-3011</inkml:trace>
  <inkml:trace contextRef="#ctx0" brushRef="#br0" timeOffset="22876.9531">23250 4898 8391,'21'19'1474,"-21"1"-161,20-20 705,-2 20-577,3-20-256,-1 0 97,-20 0-289,20-20 128,19 20 192,-19-20-512,0 1-385,0-1-128,-20 0 97,20-19-65,-1-2 32,-19 22-63,0-21-193,0 21-288,-39-21 160,-1 19-65,1 21-63,-21 0-96,21 21 320,-22-1-128,23 19-32,-3 1 160,21-1-32,0 2 288,1-2-127,19 0 447,19 1-384,1 1 65,0-22-385,21 1 320,-3 0-128,23-1 64,-22-19-320,21 0-1025,-21 20-577,1-20-1216,-1 0-3845</inkml:trace>
  <inkml:trace contextRef="#ctx0" brushRef="#br0" timeOffset="23456.0547">23708 4898 15855,'-20'19'1249,"20"1"-1570,0 0 866,0-20 832,0 21-768,0-1-1,0 19-383,20-19-129,-20-1 0,39 22 128,-19-21-64,20-1-96,-1 1 289,-19-20-97,20 20 32,-21-40 32,1 20-256,0-20-160,-20-19 128,20-2-128,-40-18 128,20-1-288,-20 1 224,0 0-224,-19-21 96,19 21 96,-20-2-161,1 2 97,-1 0 224,19-1 193,-17 21 127,17 19 321,1 0-257,0 1-63,20 19-193,0-22-320,0 22-32,0 22 608,20-22 0,0 39-159,21-19-129,-23 19 96,23 21-64,-1-1-128,-1 0-31,1 2 159,-1-2-128,1 21 0,-20-41-64,19 20-128,-19-39-449,21 21-31,-21-22-161,-2 1-544,2-20-993,1 20-2531</inkml:trace>
  <inkml:trace contextRef="#ctx0" brushRef="#br0" timeOffset="24110.3511">24640 5156 7911,'20'0'833,"-20"0"-32,0 0 1345,20-19 512,-20 19-864,0-20-129,0 20-544,0 0 0,-20 0-96,20-21-64,0 21-160,-20 0 32,1 0-257,19 0-159,-20 21-257,20-21 32,0 0-128,0 20 64,20-20-64,-1 0 97,1 19-97,0-19 64,20 0-32,-21 0-160,1-19 224,0 19-128,0-20-32,-20 20 32,0-21-96,-20 21-64,0-20-513,0 20-576,-19 0-993,19 0-1858,0 0-10025</inkml:trace>
  <inkml:trace contextRef="#ctx0" brushRef="#br1" timeOffset="35887.6949">997 8471 1793,'20'-20'2467,"-20"0"351,0 20-255,-20-19-257,20-1-673,0 0-223,-20 20-321,20-19-449,-20-1-255,20 20 31,-19-21-32,-1 21-95,0 0-225,-1 0-64,1 0-128,20 21 0,-18-1 96,-2 19 64,-1 0 96,1 22 32,20 17 64,0 3-96,0 17 96,0-18 1,0 18-129,20-18 0,1-1-64,17-18 64,3-22 0,-1 0 96,19 2 0,20-41 97,-19 0-129,40 0 160,-1-20-224,-20-20 96,40 0-64,-19 1 1,-1-2-65,-20-18 64,-20 20 96,-19-22 0,-20 2-32,-20 0-96,0-1-64,-20 1-160,0-21 128,-19 1-64,-42 19 96,2-19 0,-20 40 0,-20-2 0,1 2-128,19 39 128,18 0-256,2 0 0,20 19-897,-1 22-865,40-2-2018,-19 1-5124</inkml:trace>
  <inkml:trace contextRef="#ctx0" brushRef="#br1" timeOffset="36908.2027">2248 8988 7110,'0'-40'256,"0"19"898,0 2 735,0-1 1,0 0-96,-20 20-225,20 0-416,0 0-416,-20 0-417,20 0-384,0 20-160,0 19 352,-20 2 96,40 18 65,-20 0-97,0 21-64,40-40 0,-20 0 128,-1 0-63,21-1-33,0-39-32,-21 20 224,21-20-31,1 0 63,-23-20-32,2-19 65,1-1-129,-1 0-192,-20-39-128,20 18-160,-20 2 0,0 0-33,0 19 97,0 20 64,0 0 64,0 20-32,0 0-480,0 20 255,0 19 386,0 22-129,0-22-97,18 0 162,3 22-130,19-41 162,-20 19-33,-1-19-96,21-1-321,-20 2-608,0-1-512,-1-20-513,-19 0-672,20-41-4389</inkml:trace>
  <inkml:trace contextRef="#ctx0" brushRef="#br1" timeOffset="37170.8983">2744 8710 14958,'0'-40'1025,"-20"21"-96,20 19-481,0 0-224,0 0-224,0 0 32,20 39 449,-20 0 31,20 22-256,19 17-31,-19 2-161,20-21 32,-21 20-32,21-18 0,1-22-32,-3 0 0,3 2-416,-21-21-321,19-1-448,-19-19-1346,-20 0-2914</inkml:trace>
  <inkml:trace contextRef="#ctx0" brushRef="#br1" timeOffset="37386.7186">2665 9047 18193,'-40'19'1825,"40"-19"-703,0-19-770,40-1 737,-21 0 64,41 1-641,-21-1-383,41-21-65,-21 22-160,20 19-545,-18-20-736,18 20-737,0 0-769,-18 0-2947</inkml:trace>
  <inkml:trace contextRef="#ctx0" brushRef="#br1" timeOffset="38329.1011">3419 9405 8488,'20'79'192,"-20"-60"897,20 21 288,0 0-544,19 19-353,-19-19-191,20 20 287,-1-20-31,-19-1-193,20 2 96,-21-2 129,1-19 32,0-1-65,0 1-128,-20 0-159,0-20-33,0 19 32,0-19 193,0 0 95,-20-19-256,0 19-192,-19-40 33,19 1 127,-20 0-128,20-22-128,-19 2-96,19-21 0,0 1 0,-19-1-32,19 21-1,20 59 65,-20-139 64,20 59 0,0 21 96,20 20 129,0-22-65,-20 22-160,19 19-32,21 1-96,-20-1-65,19 20 33,1 39 0,0-19-64,-21 39 32,21-18-32,-40-41 159,20 119 65,-20-60 65,-40 0 63,1-18 32,-1-2 0,-19-19 128,19 19 33,-19-39-257,19 20 32,-1-20-513,23-20-800,-2 1-1666,20-1-2658</inkml:trace>
  <inkml:trace contextRef="#ctx0" brushRef="#br1" timeOffset="38887.6949">4054 9107 12555,'-20'0'1666,"0"0"-993,20 0-385,-19 20 449,-1 0 416,20 19 64,0 0-320,0 22-577,0-22-96,20 20-32,-1-18-224,21-22 160,-20 1-31,19-20 63,1 0 96,-19 0 0,17-20-64,-18 1-31,21-22-97,-41 2-161,20-1-255,-20 40-96,-20-99 448,20 59-1538,-20 21 1442,20-1 192,-21 20-32,21 0-192,0 20 0,0-1 160,0 21-32,0 0 96,21 0 0,19-21-64,-22 21 0,23-21 32,-1 1-160,-1 1-512,-19-21-673,20 0-673,-40 0-1538,19 0 3492</inkml:trace>
  <inkml:trace contextRef="#ctx0" brushRef="#br1" timeOffset="39162.1089">4392 8829 14445,'19'0'673,"-19"0"-993,20 0 191,-20 20 193,20-1 385,-20 21 736,20 20-128,0-1-256,-1 0-449,1 21-192,-20-80-64,61 120-96,-43-81 193,2 0-129,0 2-225,1-21-511,-1-1-321,0 1-705,-1-20-2818</inkml:trace>
  <inkml:trace contextRef="#ctx0" brushRef="#br1" timeOffset="39387.6949">4253 9186 19410,'0'20'929,"20"-40"-577,39 0 1121,-59 20-832,99-19-641,-39 19 96,-1 0 0,0-20 0,22 20-96,-22 0-224,1 0-897,-21 0-897,1 20-1249,-20-1-2883</inkml:trace>
  <inkml:trace contextRef="#ctx0" brushRef="#br1" timeOffset="40341.7964">1256 9921 7783,'-61'0'288,"41"0"1346,-19 0 320,39 0-769,-20 0-481,20 0 33,0 0-289,0 0-255,0 0-1,0 0-64,0 0-64,20 0-160,-20 0 32,19 19-353,1-19 1,0 0 320,21 0 96,-3 0 32,23 0 256,-2 0 129,1 0 191,19 0-223,0 0-97,0 0-128,21 0-64,-1 0-96,20 20 64,-20-20-32,21 0 0,-1 0 0,1 0 0,-3 0-32,-17 0 32,-1 0 0,0 0 0,20 0-32,-19-20 0,19 20 0,0 0 32,-19-19-32,-1 19 97,0 0 127,0 0-32,21-20-96,-21 20-64,0 0 32,0 0-32,1-20-32,-1 20 0,0-19 0,-20 19 0,0 0 0,-18 0 288,18 0 129,-19 0-257,19 0-96,-20 0-32,-19 0 0,19 0 32,-18-21-64,-21 21 32,-2 0 32,3 0-32,-1 0 0,0 0 0,-20 0-128,0 0-320,20 0-609,-20-20-801,0 20-2946</inkml:trace>
  <inkml:trace contextRef="#ctx0" brushRef="#br1" timeOffset="40690.4293">5324 9107 2850,'0'0'15439,"-19"0"-13453,19 0-1057,0-21-641,0 21-224,0 0-64,0 0 96,0 0-128,0 0-320,0 0-1090,0 0 129,19 21-705,-19-1-2434</inkml:trace>
  <inkml:trace contextRef="#ctx0" brushRef="#br1" timeOffset="40885.7422">5563 9503 17936,'0'40'2307,"0"-40"-1475,0 0-928,0-20 32,0 20-544,0 0 63,0 0 65,0 0-481,0 0-641,0 0-1312,0 0-2852</inkml:trace>
  <inkml:trace contextRef="#ctx0" brushRef="#br1" timeOffset="42426.7574">6615 9086 2498,'-20'-20'-1634,"0"20"1122,-19 0 1985,19-19 1826,-20 19 417,-19 0-769,19 0-353,-19 0-832,18 19-673,-18 1 32,-1 1-320,1-1-481,19 19-160,20 1-96,1 0-96,19 0-32,19-21 64,21 1-128,39 0 160,20-20-32,0 19-96,1-19-64,-20 0-32,-1 20 160,-20 21-161,-39-22 129,1 21 32,-21-21 128,-41 21-64,2 0 32,-1 0 65,-19-1-97,19-19-64,0 1-513,1-1-2178,-1-1-2818</inkml:trace>
  <inkml:trace contextRef="#ctx0" brushRef="#br1" timeOffset="42881.8358">7150 9325 14541,'-39'-39'1986,"-1"19"-320,20 20-1218,-19 0-31,-1 0-129,1 20 64,-1-1-160,20 21 65,-19-1-193,19 21-96,20-1 0,0-19 128,20 0-32,-1 0-32,21-21 0,0 1-128,-1-20-32,21 0 192,-21-20-32,22-19-32,-23 0-257,-18-2-63,1 2-96,-21 19-65,-21-19 193,1 19 256,-18-1 64,-3 21 64,21 0-64,0 21 0,1-21 224,-1 20-95,20 19-193,20-19-97,19-1-575,1 1-1154,-1 0-993,22 1-1217</inkml:trace>
  <inkml:trace contextRef="#ctx0" brushRef="#br1" timeOffset="43708.0074">7211 9464 9833,'-21'-20'1441,"1"1"-64,20 19 225,-20-20 32,20 20 31,0 0-448,0 0-736,0 0-161,20 20 321,0 19-97,1 0-288,-1 1-95,0 20-33,-1-21-96,21-19 0,-20 21-353,0-21-575,-1-1-642,1 1-1345,0-20-3106</inkml:trace>
  <inkml:trace contextRef="#ctx0" brushRef="#br1" timeOffset="44728.5155">7528 9503 12139,'0'-19'1217,"0"19"-160,0 0-544,21 0 383,-3 19-31,2 21-192,21 0-193,-21 0-255,19-21-97,-19 1-96,20 0 96,-21 1-32,-19-21 64,0 0 0,0 0 353,0 0 95,0-21-608,-19 1 96,-1-19-32,-20-1-96,19 0-288,3 0-320,18 1 159,0 0 257,0 19-32,0 20-97,18 20 97,23-1 128,-21 21 128,19-1 0,21 2 32,-21-2 128,1-19 32,-20-1 193,19-19 95,-39 0 129,20 0-1,-20 0 97,0 0-64,0-19-225,-20 19-320,20-20 0,0-19-160,-19 18-352,19 1-353,0-19-96,0 19 128,0 0 257,19 1 96,-19 19 63,20 19 129,21 1 128,-21 0 96,18 19 0,-17 2 0,19-22 0,-1 1 0,1 19 0,0-39 96,-1 20-128,1-20 64,-1 20-64,22-20 64,-23 0 1,3-20 127,-1 20 0,-21-20 0,21 1-64,0-1 32,-21 0 33,1-20-129,-20 20 64,0 0-32,-20-19 32,1 19 32,-21 20-192,0 0 32,1 0 96,-1 20 321,1 0-97,-2 19-288,21-19 32,20 20 192,0 0 0,41-21-95,-3 1-97,23 0 160,18-20-256,0 0-417,0 0-1056,20-20-1666,-18 0-10570</inkml:trace>
  <inkml:trace contextRef="#ctx0" brushRef="#br1" timeOffset="45438.4765">9454 9425 11659,'39'19'1057,"-19"1"-449,-20 0 289,20 19-96,20 2-65,-21-2 225,1 0-64,0-19-256,0 0-193,-20 1-31,21-21 63,-21 0 1,0 0 95,0-21-256,0 1-159,-21 0-97,21-19-128,-20-21-65,20 20-383,0-19 31,20 20 225,19-2 192,-19 22-32,0-1 128,21 40-64,-2-1 64,1 42 32,19-22-64,-19 20 32,19-18 128,-19-2-128,1 0-32,-3 1-384,3-19-545,-3-1-736,-17-1-2980</inkml:trace>
  <inkml:trace contextRef="#ctx0" brushRef="#br1" timeOffset="45858.3983">10347 9444 13292,'0'0'3908,"0"20"-3972,20-20 32,-20 39 320,20 1 321,-20 0-97,19 0 33,1-21-257,20 21-128,-19-19 0,17-21-64,3 0-32,-21 0 225,18-21-129,-17 1-32,-1-19-320,0 19-161,0-19 65,-20-2 192,0 2 96,-20 19 0,20 0 0,-20 20 32,20 20-32,-20 0 32,20 19 32,20 2-32,20-2-32,-1-19-352,1-1-1538,19 1-1697,2 0-5350</inkml:trace>
  <inkml:trace contextRef="#ctx0" brushRef="#br1" timeOffset="46648.4375">11003 9503 11915,'0'-19'2178,"0"19"-1089,18 19 32,3 1 224,-1 0-352,20 20-352,-1 0-1,-19-1-31,20-19-161,-21 1-63,-19-1 31,20-20-128,-20 0 65,0-20-33,0-1-160,20 1 64,-20-19-352,0-1-192,0 0-257,-20-19 1,20 19-1,0 21 289,20-1 32,-20 20-129,20 20 321,-20-1 160,20 21 97,-1-1-33,21 21-32,-20-40 160,1 19-160,-3-39 97,2 0 191,1 0 32,-21 0-95,20-19-65,-20-1-128,20-19 64,-20 18-192,0-19-32,0 21 32,0-1-224,0 20-224,18 0 480,3 0-224,-1 20-32,20-1 224,-20 1-32,39 21-993,-19-22-577,-1 21-1056,2-21-3268</inkml:trace>
  <inkml:trace contextRef="#ctx0" brushRef="#br1" timeOffset="47701.1714">11975 8927 17936,'0'-19'1090,"0"19"-33,20 0-929,0 19 0,-20 22 320,19 38-63,1-19 31,0 19-256,0-19-96,19-20 0,1-21 321,-20 1-161,1 0 224,-21-20 193,18 0-1,2 0-63,-20-20-385,41 20-192,-21-20-32,-2 20-160,23 0-64,19 40 352,-21-1-96,21 2 32,-21 18-128,1 0-321,-1 1 33,-39-21 128,20 22 128,-20-22 160,-20-19-96,2 0 160,-3-1-160,-19-19 32,20 0 64,-19 0-161,-1-19-159,20-1-448,-19 0-257,19-19 96,-20 18 320,40 1 385,0 0 0,0 1 0,20-1-1,0 0 129,20 20 449,19-19 127,0 19-223,1 0 31,-1 0-192,20 0-128,-18 0 192,18-21-192,-20 21 32,22-20-32,-23 20 0,-17 0 0,-3 0 96,3-20 193,-21 20-33,-1-19 32,1 19-32,-20-20-32,0 0-320,-20 1-352,20-1-129,-39-21-223,19 22 511,-21-1 289,3 20-96,-3-20 64,21 40 128,2-20 0,-3 20 225,1 19 95,20 2 33,0-2 159,0 20 1,20-18-161,19 18-128,1-20-255,19-19 63,2 21-256,-2-22-417,-19-19-384,19 0-736,-19 0-642,1 0-3138</inkml:trace>
  <inkml:trace contextRef="#ctx0" brushRef="#br1" timeOffset="47945.3125">13364 9742 13196,'20'20'2274,"0"-20"-544,0 0 384,1-20-961,-21 1 256,18-1-256,-18-21-96,0 2-608,0-1-1,-18 0-160,18 0-159,-21-19-97,21 20-32,0-2-353,0 22-576,21-1-480,-3 20-128,2 0-994,21 20-2882</inkml:trace>
  <inkml:trace contextRef="#ctx0" brushRef="#br1" timeOffset="48357.4214">14099 9305 3267,'40'-19'14669,"-40"-1"-13419,0 20-930,-20-20 417,0 20 160,-21 0-321,-17 20 161,17 19-97,-18-19-255,19 39-129,-19-18-224,39-2 0,0 0-64,20-19-32,40 21 32,0-22-32,19 1-128,20 0 64,0-1-33,2-19 97,-2 20-224,-20 0-32,2 1 96,-41-1 159,-2-1 65,-18 1 129,0 0 319,-18-1-96,-23 1 129,1 0-289,-19-20-32,19 21-160,-19-21-672,19 0-738,1 19-1344,19-19-2371</inkml:trace>
  <inkml:trace contextRef="#ctx0" brushRef="#br1" timeOffset="49531.25">14755 9801 8520,'0'-19'5989,"0"-1"-3426,18 20-1090,2 0 353,1 0-385,19 39-672,-1 1-289,1 0-223,-20 0-65,19-1 32,-19 0-128,-20 2 0,0-2-96,0-19 32,0 0-288,-20-1-577,20 3-864,-20-22-1378,20 19-2947</inkml:trace>
  <inkml:trace contextRef="#ctx0" brushRef="#br1" timeOffset="50320.3125">15767 9345 15022,'-20'-59'384,"0"19"0,-1 19-127,-17 21 928,18 0-384,-21 0-193,-18 21 129,19 19-193,20-1-159,-19 0-97,39 2-160,0-2-128,20 1 96,-1-21-96,41 21 64,19-19-128,0-2 192,21 1-128,-20 0-32,20-1 128,-21-19-64,-20 20-96,-19 21 64,-20-21-32,-40 19 225,0-19-1,-21 19 0,3 2-96,-23-2-64,2-19 32,0-1-512,19 1-770,20 0-639,-20-20-1442,40 19-2627</inkml:trace>
  <inkml:trace contextRef="#ctx0" brushRef="#br1" timeOffset="50631.8358">16421 9503 17104,'-20'-19'736,"1"19"-640,-1 19 417,0 1 128,0 0-65,20 1 161,0 18 224,0 0-545,20 1-192,20-19-96,-1-1 353,2-1-225,17-38-64,3-1-32,-2-1-127,-19-19 31,-21 1 32,-19 0-32,0-2-224,-39 2-97,-1 19 1,-19 0 96,-20 20-32,18 0-64,-18 20-513,39 0-1217,1-1-3011</inkml:trace>
  <inkml:trace contextRef="#ctx0" brushRef="#br1" timeOffset="51138.6714">17116 9782 12748,'20'19'1313,"-20"-19"-1281,0 0 384,20 0 1346,-20-19 64,0-1-641,-20 0-160,20-19-257,-20-22-127,-19 22-32,19-21-321,0 1-64,0 19-224,1 1-192,19 18 256,0 1-384,0 1-289,19-1-832,21 20 128,0 0-609,-1 0-1922,21 0-7847</inkml:trace>
  <inkml:trace contextRef="#ctx0" brushRef="#br1" timeOffset="51392.578">17334 9086 17232,'21'-20'993,"-1"20"-993,0 20 384,-2 1 161,3 19-1,-1-1 161,0 21-193,19-1-223,1 0-97,-20-18-96,20 18 32,-1-20-128,-19 1-513,21-19-736,-23-2-640,-18 1-1795,0-20-9064</inkml:trace>
  <inkml:trace contextRef="#ctx0" brushRef="#br1" timeOffset="51748.0468">17434 9543 19058,'40'-20'1665,"-1"20"-159,21-20 127,19 1-992,-18 19-545,18-20-64,0 20 128,-20-20-128,21 1-32,-21-1-192,0-1 448,-39 1-160,0 1-64,1-1-128,-21 0-192,-21 1-353,-19 19 129,-19 0 288,0 0 159,-1 19 33,1 1-32,19 0 160,1-1-96,-22 22 97,41-2 31,2 1-64,18-1 192,18 2-320,2-2 96,41-19-32,-2 19-481,20-19-704,20-20-929,-20 21-1089,2-42-2402</inkml:trace>
  <inkml:trace contextRef="#ctx0" brushRef="#br1" timeOffset="52160.1562">18268 9425 12523,'-41'19'1282,"41"-19"-322,-18 40 930,18-21-128,18 21-353,3-19-288,19 18-448,-1-19-353,1-1-96,19 1 65,-19-20-97,21 0-32,-43-20 192,22-19 1,-40 19-33,0-20-224,0 0-96,-20-19-192,0-1-417,-19 1-480,19-20-416,0 19 864,0 1 545,0 18 192,1 2 353,-1 39 223,0-20 161,20 20-128,-20 20-193,20-1-287,0 1 319,20 41-160,0-22-63,19 21 31,1-20-256,0 19 192,-1-20-352,22 2-64,-23-2-352,-17 0-257,-1-19-576,0 0-1089,0 20-1602,-20-20-10025</inkml:trace>
  <inkml:trace contextRef="#ctx0" brushRef="#br1" timeOffset="52711.914">19618 9444 15822,'0'0'2147,"0"20"-1923,0 0 865,20-1 416,-20 21-640,19-19-96,1 18-321,0 0-63,0 1-225,0-19-64,-1-1 64,1-20-128,-20 19-448,20-19-385,-20 0-737,20 0-1440,-20-19-4197</inkml:trace>
  <inkml:trace contextRef="#ctx0" brushRef="#br1" timeOffset="52871.0933">19598 9266 18705,'-20'-60'1410,"0"40"-1475,20 0-255,0 1-577,0 19-256,0-20-1377,0 20-3652</inkml:trace>
  <inkml:trace contextRef="#ctx0" brushRef="#br1" timeOffset="53232.4214">19936 9405 14958,'39'79'1954,"1"-40"-481,-20 2-32,19-2-288,-19 0-256,0 1-384,0-40-65,-20 21-64,19-21-127,-19 0 319,20 0-31,-20-21-161,20-19-384,0 1 96,-20-21-96,20 20-32,1-19 32,-3 40-160,2-1 0,1 20-192,-21 0 159,20 20 161,0-1 32,19 21 96,-19 19-64,0-19-32,19-20-352,1 19-577,-20-19-320,19 0-737,-19-20-1954,0 0-10890</inkml:trace>
  <inkml:trace contextRef="#ctx0" brushRef="#br1" timeOffset="54227.5388">2169 10973 13388,'39'59'417,"-19"-39"63,20 20 737,-1 0-576,1-21-289,-20 1-256,-1 0 0,1-1-32,0-19-32,0 0-1025,-20 0-1601,0-19-3652</inkml:trace>
  <inkml:trace contextRef="#ctx0" brushRef="#br1" timeOffset="54647.4608">2029 10615 17200,'21'-20'-96,"-3"0"-353,2 20 289,0 20-64,1 21-96,19-2 224,-1 20 96,40 2 0,1 37-33,-1-18 33,1-1 33,-1 1-1,-19-21 64,-21-18 352,1-2 353,-20-39 224,-20 20 64,19-20 64,-19-20 448,0 0-415,0 1-738,0-42-352,-19 22-32,-1-22-96,20 2 64,0 20-352,0 19 224,20 1-161,-20 19-63,19 0 224,21 19 160,0 1-64,19 19 64,2-19-160,-22 0-384,21-1-289,-1 2-384,-19-21-897,-21 20-2018,21 0-3747</inkml:trace>
  <inkml:trace contextRef="#ctx0" brushRef="#br1" timeOffset="55415.0388">3795 10834 14349,'-59'-39'1698,"39"19"-321,0-1-32,1 21-608,-1 21-737,0 18 128,-20 1 192,40 19 161,-19 21 31,19-2-127,19-17 31,1-2-256,20 1-32,-1-20-160,1-1 64,1-19-256,18-1-609,1 2-576,-21-21-1025,21 0-2627</inkml:trace>
  <inkml:trace contextRef="#ctx0" brushRef="#br1" timeOffset="55900.3905">4153 11369 16944,'-20'-19'1857,"0"-1"-1216,20-19 448,-19-1-64,-1-1-577,0 2-384,-20 0-32,21-22-64,-1 2-672,0 20 63,0 19 449,20 1-192,20-2-513,-20 21 0,40 0 609,-21 21 192,21-2 96,19 21 32,2-21 64,-3 21 0,21-21 128,-18-19-32,18 21-160,-39-21 96,19 0-64,-39 0 64,1 0 33,-3-21 191,-18 2-128,0-1 128,0-19-159,0 19-1,0-19-288,-18 18 32,-3 1 96,1 0-96,0 20 32,0 0-64,1 0-33,-1 20-63,20 0 96,-20 20 128,20 0 128,-20 19 257,20-19 31,20 19-256,-20 0-160,40-37-64,-1 17-640,1-19-417,-1-1-705,22-19-1922,-21-19-6854</inkml:trace>
  <inkml:trace contextRef="#ctx0" brushRef="#br1" timeOffset="56278.3202">4868 10934 16463,'-40'-21'1089,"21"1"-384,19 20-417,0 0 417,0 20-129,0 1 385,0 18-128,19 0-353,1 1-255,0 0-97,20-20-64,-21 19-64,1-39 32,20 20 32,-19-20 32,-21 0-256,18 0-96,-18-20-1,0 20 193,0-19-160,-18-1-160,-3 0 160,21-1 224,-20 21 192,20-19 64,0 19-96,0 0-672,0 19 416,20 2 96,1 19 0,-3-21 32,2 1-417,1 0-1088,-1-1-801,18-19-1858,-17 0-5253</inkml:trace>
  <inkml:trace contextRef="#ctx0" brushRef="#br1" timeOffset="56595.7027">5423 10934 16207,'0'-41'2979,"0"41"-2275,-19-20-479,-1 20 447,0 0-384,0 0 225,0 20-193,1 0-192,-1 1-320,20-2-32,20 1 64,19 0 128,1 19 64,19-19 32,-18-1-192,17 22 192,-17-21-32,-1-1-64,-1 1 96,-39 0-64,20-1 0,-40-19 64,0 22-96,1-3-32,-41 1 128,21-20-192,-1 0-257,-1 0-672,21 0-1313,1-20-2755</inkml:trace>
  <inkml:trace contextRef="#ctx0" brushRef="#br1" timeOffset="56791.9922">5801 11052 21236,'39'0'640,"-19"0"-960,0 0 640,1 0-96,-21 19 65,20-19-225,-2 21 64,3-1-577,-21 0-1024,0-20-1506,20 19-3491</inkml:trace>
  <inkml:trace contextRef="#ctx0" brushRef="#br1" timeOffset="56923.828">5761 10775 17392,'-39'-21'3683,"19"1"-4355,20 20-2787,20-20-2051</inkml:trace>
  <inkml:trace contextRef="#ctx0" brushRef="#br1" timeOffset="57616.2108">6178 11132 16495,'0'0'449,"20"0"-898,-20 0 641,20 0 257,-1 19 159,21 1 129,-20 0-128,19-1-257,-19 3-32,1-3-160,-1 1 321,-20-20-129,0 0-224,0 20 193,0-20 63,0 0 32,0 0 257,0 0-289,0-20-320,0 0-320,-20-21-32,40 2 256,-20 0-160,20 19 128,19 0 0,-19-1-65,20 21 65,-20 21 32,19 19 64,1-1-192,-1 22 192,1-22-768,-19 0-257,17-19-577,-18 19-800,1-18-1890,-1-1-7718</inkml:trace>
  <inkml:trace contextRef="#ctx0" brushRef="#br1" timeOffset="58058.5933">7091 11012 18481,'-20'0'1473,"0"0"-1184,-19 0 63,19 40 225,0-21 287,20 22-63,0-2-577,0-19-192,20 0 32,20-1 129,-21-19-33,21 0 64,1-19-192,-23-1-480,2-19-97,0 19 129,-20 0 95,0-1 161,0 2 224,0 19-192,-20 0-288,20 19 127,0 22 97,0-2 128,20 20 224,1-18-31,19 18-1,19-19 0,-19 0-32,-1 0-64,-19-21 128,0 1 160,-20 0-31,0-1 159,-40 1-128,1 1-95,-1-1-65,-19-20-192,19 19-449,-21-19-992,22 0-1762,19 0-5798</inkml:trace>
  <inkml:trace contextRef="#ctx0" brushRef="#br1" timeOffset="58811.523">8421 10953 7366,'-40'0'1282,"1"-19"-1282,19 19 320,0 19 1698,0-19 320,1 40-160,-1-21-704,20 40-257,0 2 0,0-22-448,39 22-193,1-22-320,1-19-31,-3-20 127,3 0 64,18-20 193,-19 0-225,-1-21-224,1 2 1,-20-20 127,-20 18-32,0 22-416,-20-21-256,-20 21-1,1 19-159,-22 0-97,23 19-128,-3 1-576,21 19-2018,20-18-10346</inkml:trace>
  <inkml:trace contextRef="#ctx0" brushRef="#br1" timeOffset="59283.2027">9017 11310 15855,'0'-19'1153,"0"-1"-801,-20-19 1121,20-2-288,-19 1 161,-1 1-513,0-21 159,0 20-287,20 1-545,-21 0-128,21 18-64,0 1-96,21 20-897,-1-20-480,20 20-545,19 20-1121,0-20-3139</inkml:trace>
  <inkml:trace contextRef="#ctx0" brushRef="#br1" timeOffset="60203.1246">9592 11012 11434,'-19'20'1794,"-1"0"-1185,20-1 448,0 22-289,0-2 161,0 20 128,20-18-288,-1-1-353,1-1-288,20-19 161,-1-1-33,1-19 64,1 0-31,-2-19-33,-19-21-32,20 1-64,-20 0 32,-20-22-64,0 22-96,0-22 65,-20 2-1,-20 0-160,20-21-161,-19 21-351,19-1 127,-1 20 385,-19 1 0,22 0 64,-3 18 32,1 1 0,0 0 321,20 20 31,-20 0-256,20 0-64,0 0-160,0 0 32,20 0 160,0 20 0,-20 0 64,20 1 65,1 18 95,-3 0 0,-18 22 65,20-2 223,0 0-223,1 1-257,-1 19-32,19-19 0,-19 19-32,20-40-64,-1 2 192,1-1 0,19-40 32,1 0 161,-1 0 95,20-40-63,-18 21-225,-2-22-96,-19 1 0,-20 1 0,-1-21-64,-19 20 0,0 1-288,0 0-32,-19-2-65,-21 2 33,20 19 224,-39 0-32,19 20 64,-19 0 64,18 20 0,-18 0-128,39 19 352,0 2 160,0-2 97,20 0-1,20 1-288,0 0-64,21-20-96,-3 0 33,23-1 31,18 1-192,-20-20-577,20 0-961,-19 0-736,-1 0-2018,-18-20-6983</inkml:trace>
  <inkml:trace contextRef="#ctx0" brushRef="#br1" timeOffset="60521.4843">10505 11071 6790,'40'41'2402,"-19"-21"1346,-1-1-994,18 1-704,-17 0-480,-1-1-545,0 3-417,-20-22-95,20 0 127,-20 0 289,-20 0-352,20-41-417,-20 21-32,-21-19 32,21-1-32,2-20 97,-2 21-193,-1-20-64,21-2-64,21 22 192,-1 19 192,18 1-96,3-1-224,-1 20-64,-1 0 32,1 20-128,19-1-1506,-19 21-1089,19-21-1376,-18-19-7817</inkml:trace>
  <inkml:trace contextRef="#ctx0" brushRef="#br1" timeOffset="61101.5625">11379 11271 13805,'-20'0'1761,"0"-20"-319,20 20 351,-20 0 65,20 20-320,0-20-674,-19 20-383,19-20-321,0 19-64,19-19 192,-19 0 33,20 0-97,0-19-128,0-1-32,1 0 96,-21 20 0,0-19 32,0 19 33,-21 0-225,1 0-128,0 0 31,-19 19-1088,39-19-1057,-20 0-1377,20 0-5093</inkml:trace>
  <inkml:trace contextRef="#ctx0" brushRef="#br0" timeOffset="64696.2888">1076 5752 9384,'0'20'-480,"0"-1"416,0-19-256,0 0 320,20 0 0,0 20 0,0-20-32,-1 0 128,1 0-96,20 0 288,-19 0 224,17 0 33,3 0-225,-1 0-32,19 0-95,0 0-33,1-20-96,19 1-32,0-1-32,0 20 32,21-41 96,19 22 32,0-1 128,1 0-159,19 1 31,-21-1-64,2 20-32,-1-20 64,-20 20 224,0 0 97,1-19 159,19 19 225,-20 0 192,21-21-320,-21 21-161,0-20-63,-20 20-321,0-20 32,0 1 0,-38 19-160,19 0 32,-41 0-64,21 0 32,-20-20 64,0 20 1,-1 0-1,-19 0-96,20 0 32,0 0 0,0 0 0,0 0-32,-1 0-32,-19 0 32,0 0-481,0 0-736,20 20-1121,-20-20-2563</inkml:trace>
  <inkml:trace contextRef="#ctx0" brushRef="#br2" timeOffset="73962.8904">7648 6407 11210,'-20'0'320,"20"0"225,0 0-321,0 19 193,20 1-129,-20 0-96,18 21 160,3-2 65,-21 20 127,20 21 97,0-21-225,0 21-224,-20-21-95,19 0-1,1 1 32,0 0-160,-20-20 96,20-20-32,0 19-128,-1-19-545,1 0-1697,0-20-4068</inkml:trace>
  <inkml:trace contextRef="#ctx0" brushRef="#br2" timeOffset="75216.7964">7806 6387 1089,'79'0'1729,"-39"0"-127,-1 0-577,22 0-193,-3 0-95,23 0 0,-22 0-449,40 0-224,-20 0 64,0 0-96,2 0-32,-22 0-32,40 0 160,-20 0 33,0-20 191,22 20-160,-2 0-160,19 0 64,-19-19-96,21 19-32,-21-21-96,20 21-96,1-20 32,-1 20-129,0-20 97,-1 20-64,22-19 128,-21 19 160,1 0-32,-3 0 64,3 0 160,19 0 32,-19 0 64,18-20-127,1 20 95,-20 0-64,19-20-32,2 20 0,0 0 385,-2 0 191,1-19-31,1 19-160,-2 0-33,-19 0-288,20 0 1,-19-20-129,18 20 32,1 0-96,-1-21-32,2 21 0,-1-20 32,-1 20 0,2-19 0,-1 19 0,-1 0 0,2-20 128,-21 20-32,19 0-128,2-20 0,-1 20-64,-1-19 128,2 19-128,-1-20 128,-1 20-32,2 0 32,-2-20 96,1 20 449,1-21-161,-2 21-95,-19-20-65,21 20-64,-2-19-64,-19 19 129,1-20-65,-1 20 32,0 0 0,1-20 65,-2 20-129,-19 0 32,0-19 32,-18 19 33,-2 0-129,-20 0 64,1-20 32,-1 20 65,1 0 95,-21-21-96,1 21-96,-19 0-127,-3 0-129,2-20 64,1 20-705,-21 0-320,20 0-64,-20-19-288,0 19-1090,0 0-2369</inkml:trace>
  <inkml:trace contextRef="#ctx0" brushRef="#br2" timeOffset="77150.3904">8063 7459 3106,'0'-20'609,"20"20"-225,-20 0-352,21-19-64,-1 19 128,20 0-224,-21-21 160,1 21-32,20 0 96,-20 0 705,19 0 737,-19 0-225,21 0-256,-23 0-320,22 0-97,1 0-384,-2 21-127,1-21-33,-1 0-64,21 0-32,-1 0 32,20 19 32,-19-19-32,20 0 0,-1 0 0,20 0 32,-19 0 128,20-19 96,-1 19-224,0 0-31,0 0-33,19-21 32,2 21-32,-1 0 32,0 0 0,1-20-32,-1 20 64,-1 0 160,1 0-160,21-20 64,-21 20-64,19 0-32,22-19-32,-22 19 96,1 0-128,19-20 64,-18 0 0,0 20-32,18-19 64,1 19-64,-21-20 64,22 20-64,-22 0-32,2 0 32,-1 0 32,-1-21-32,22 21 64,-22 0-96,1 0 64,1-20 97,-2 20 95,1 0-160,19-19 0,-18 19-32,18 0 0,-18-20 0,-1 20-32,-1-20 0,2 20 0,18-19 0,-19 19 32,1-20 192,-2 20 161,1-20-33,-1-1-224,2 21-128,-1-19 0,-19 19 64,18-20-32,-19 20-32,1-20 32,17 20-32,-17-20 0,-1 20 0,1 0 32,-1-19-64,0 19 64,-19 0 0,-1 0-32,0 0 0,-20 0 0,20 0 0,-20 0 0,0 0 0,-18 0 0,18 0 0,-20 0 0,-19 0 0,19 19 0,-19-19-32,1 0 0,-23 0 0,3 0-32,-1 20 64,0-20 32,-20 0-32,20 0 0,-20 0 0,19 0 0,-19 0 32,0 20 32,0-20 0,0 0 128,0 0 289,0 0 576,0 0-352,0-20-513,0 20-96,0-20-32,0 1-64,0-1 192,0-1 32,-19-18 97,19 19-33,0-19-96,-20 19-96,0-21-32,20 2 0,-20-20-32,-1 20-32,3-22 32,18 2-32,-20-21 0,-1 21 0,1-1 257,0 1-33,20 0 64,-18-2-160,18 2-64,-21 0-320,1 18 576,0 2-864,-19 19-1218,19-19-5092</inkml:trace>
  <inkml:trace contextRef="#ctx0" brushRef="#br2" timeOffset="79103.5154">12730 6466 3779,'0'-20'-160,"0"0"192,0 20 0,0-19-32,0-1 320,0 20 545,0-20-32,0 20 192,-20-19 32,20 19 224,-20 0-32,20-21-448,-21 21-385,21 0 65,-20 0 95,20 0-63,0 0 95,0 0-479,0 21-97,-18-2 0,18 21 32,0-1 288,0 22-32,18-2-31,2 0 127,1 1-192,19-1-64,-22 1 193,3-1-225,19 0 96,-20-18-128,19 18 64,-19-19 32,0 0-95,-20 0 63,20-21-32,-20 1-64,0 0-64,0-1 32,0 1-32,19 1-416,-19-21-898,20 20-1825,-20-20-3523</inkml:trace>
  <inkml:trace contextRef="#ctx0" brushRef="#br2" timeOffset="80195.3121">10108 6546 1537,'0'-20'32,"0"20"0,0 0 64,-18 0 705,18-19 704,0 19-127,0 0 255,-21-22-63,21 22-385,0 0-384,0 0-193,0 0-384,0 0-64,0 0-63,0 0-97,0 0 32,0 0 288,0 0 192,0 0 97,0 22-65,21-22 1,-21 19-289,18 1-96,2 19-64,1 1-96,-21 0 32,20 19-32,18 0 193,-17 2 31,-21-2-96,20 1-32,0-1 64,-20 0-64,20 2 64,-20-2 97,19 1-1,-19-1-160,20-20-32,-20 1-32,20 0 0,-20-20 32,20 0 0,-20-1-672,20 1-1346,-1 0-1217,1-20-5573</inkml:trace>
  <inkml:trace contextRef="#ctx0" brushRef="#br2" timeOffset="81434.5703">15330 6168 3523,'0'0'705,"0"0"-289,0 0-96,0 0 65,0 0 800,0 0 769,0 0-641,-20 0-641,20 0-31,0 21-96,-21-21-65,21 20-96,0-20-159,0 19 95,0 1 0,0 0-192,21-1-32,-21 21 0,20-19 33,0 18-1,-20 0 224,20 1 96,-1 20-287,1-20 63,-20 19-64,20 1-32,-20-1 0,0 1-64,0-20-32,0 19-32,0-20 64,20 2-32,-20 18 129,0-39 191,20 20-128,-1 0-96,-19-21-64,20 1-256,0 0-641,0-1-512,-20 1-288,0 21 191,0-22-31,-20 1-257,0 0 385,0-1-481</inkml:trace>
  <inkml:trace contextRef="#ctx0" brushRef="#br2" timeOffset="82527.3433">9017 6585 1057,'-39'0'1121,"19"0"-769,20 0-64,-20 0-256,20 0-32,-20 20 128,20-20 1089,0 0 801,0 0-1025,0 0-416,0 0 704,0 0-512,0 20-321,0 1-31,0-2 191,0 1 33,0 19-65,0 1-95,0 20 159,20-21-159,-20 20-257,20 2-64,0 18-96,19-19 64,-19 19-64,0-19-96,0-1 97,-1 0-65,1 1 224,-20-20 256,20 19-95,-20-18-193,20-2-64,-20-19-64,20 19-737,-1-19-1024,-19 1-1474,20-2-4581</inkml:trace>
  <inkml:trace contextRef="#ctx0" brushRef="#br2" timeOffset="83411.1327">11260 6367 12267,'-20'20'705,"20"-20"160,0 0-929,0 0-129,0 0 161,0 20-64,0-20-64,20 19-64,-20-19 160,0 20 32,0 0 288,0 21 385,0-22-33,0 40-127,0-19-257,0 20-32,20-21-128,-20 20 32,20-18-32,-1-2-32,1 1-32,0-1 0,-20 2 32,20 18 64,1-20 33,-21 2 63,18-2-128,-18 1 32,20-1-64,-20 2 64,0-2 32,21 0-32,-21-19 64,20 21 1,-20-22-161,0 1 64,20 0 32,-20-20-224,18 19-545,-18-19-961,21 0-2914</inkml:trace>
  <inkml:trace contextRef="#ctx0" brushRef="#br2" timeOffset="84179.6875">13900 6367 9416,'-20'-19'737,"20"-2"512,0 21-512,0 0-385,0 0-544,0 0-32,-20 0 224,20 21-32,0-2 32,0 1 160,0 19 609,0 1 320,0 1-609,0 18-31,0-20 63,20 21-192,-20-1-159,20 0-65,1 2-64,-1-2 0,-20 1 0,18-1 0,2 0 128,-20-18 0,21 18 0,-21-20 65,20 2-193,-20-2 32,0 1 32,20-1-513,-20-19-832,18 1-1057,-18-2-1153,21-19-3652</inkml:trace>
  <inkml:trace contextRef="#ctx0" brushRef="#br2" timeOffset="84896.4841">16739 5989 8648,'-20'0'1217,"20"-19"1025,0 19-1153,0 0-769,0 0-448,-20 0-224,20 19 288,0-19 96,0 20 160,0 1 449,0 19 255,0-1 33,0 20-128,0 1-128,-19 19-193,19 1-160,0 18-127,0-17-97,19-1 64,1-21-64,0 0 0,0 21-32,-20-41-96,20 20 64,-20-18 0,0-2-160,0 1-160,0 0-225,0-20-544,0 0-1153,0-1-2050</inkml:trace>
  <inkml:trace contextRef="#ctx0" brushRef="#br2" timeOffset="86599.6093">8322 6744 3523,'-40'0'-96,"21"20"1313,-1-20 1217,20 0-1024,-20 0-1122,20 0-320,0 0 0,0 0-32,0 0 64,0 0 128,0 0 609,0 0-161,0 0-224,0 0 225,0 0 288,0 0 96,0 19-129,-20-19-223,0 41-129,-19-21-351,19-1-33,-21 21-96,21-1-32,-18-18-96,38 18-225,-21-19 1,21 0 96,0 0 128,0-1 31,0-19 97,21 21 32,17-1 225,3-20 63,19 20-288,-21-1 32,21 1-128,-1 0 64,-18-1 32,-3 1-256,3 21-32,-21-22 256,-20 21 0,0-21 96,-20 1 192,20 0-32,-21 1-192,-19-21 64,22 19-320,-3-19-1313,-19 20-2339</inkml:trace>
  <inkml:trace contextRef="#ctx0" brushRef="#br2" timeOffset="86904.2964">8223 6942 16207,'40'-39'64,"-1"19"-256,1-19 192,19 19-385,2 0-1921,-2-1-1569,0 2-5574</inkml:trace>
  <inkml:trace contextRef="#ctx0" brushRef="#br2" timeOffset="87852.539">9355 6804 10089,'0'0'448,"0"0"706,0 0-1186,0 0-65,0 20 162,-20 0-33,20-1 32,0 21 0,-21-21-64,21 22 96,0-21-96,-20 19 0,20-19 32,0 0-32,0-1 160,0 2 0,0-21-96,20 0 288,1 0 193,-1 0-161,19 0-63,1-21 63,0 21 64,-1-19 193,1 19-289,-1 0-288,-19-20-32,20 20-32,-19 0-32,-3 0-384,2 0-449,0 0-672,1 0-609,-21 0-705,20 0-2018</inkml:trace>
  <inkml:trace contextRef="#ctx0" brushRef="#br2" timeOffset="88135.7418">9691 6883 18609,'0'0'609,"0"-20"-1,0 20-864,0 20-64,20 0 128,0-1 192,1 42 0,-1-2 32,-20-20-64,18 22-161,3-2 1,-1 1 32,0-21-256,0 1-385,-20 19-1153,20-19-2210,-1 0-4708</inkml:trace>
  <inkml:trace contextRef="#ctx0" brushRef="#br2" timeOffset="89876.9527">10604 6783 10762,'0'-19'128,"-18"19"-128,18-20 96,0 20 897,18 0 897,-18 0-321,0 0-896,0 20-193,20-1 161,-20 22 31,21-2-31,-1 20-128,-20 2-257,20-2-32,0 1-64,-1 19-96,1-40 64,0 22-64,0-22 0,0-19 65,-20 19-258,19-19-479,-19 1-1058,0-21-2209,0 0-7176</inkml:trace>
  <inkml:trace contextRef="#ctx0" brushRef="#br2" timeOffset="90985.3515">11876 6625 4292,'-21'-20'1473,"1"20"1250,20-20-33,-18 20-832,18 0-577,0-19-160,-20 19-288,20 0-417,0 0-224,-21 0-127,1 0 31,0 19 96,1 1 128,-1 0 32,0 20-95,20 0-33,-20-21-160,20 21 64,0 0-96,20 0 96,0-21-32,19 1 32,1 19 1,1-39 63,18 20-32,0-20 32,-19 0 0,19-20-128,1 1 64,-1-1 1,-19 0-65,-1-19 32,-19 19-96,0-20 0,-20 0-160,0 21 128,-20-21-257,-18 21 225,-23-2 0,2 1 128,-1 0 160,1 20-95,19 0-129,-19 0-97,38 0 1,-17 0-1121,18 20-993,-1 0-1922,21-20-5829</inkml:trace>
  <inkml:trace contextRef="#ctx0" brushRef="#br2" timeOffset="91629.8827">12054 7142 4356,'-59'-20'6534,"39"0"-4740,0 20-577,0 0 224,1 0-320,-1 0-32,20 0-224,-20 20-449,-1-20-159,21 20-65,0-1 256,0 21-95,21-21-65,-1 1-64,19 21-160,1-22 96,0 1 0,-1 0 1,21-1-65,-21-19 64,22-19-160,-3 19-417,-17-40-159,-2 21 191,-19-22 97,0 2 32,0-1 0,-20 1-33,-20 19 1,0-20 224,-21 20-64,-18 0 64,1 20 32,-3 0 96,2 0-64,-1 20-192,1 0-545,39 20-2626,0-20-7079</inkml:trace>
  <inkml:trace contextRef="#ctx0" brushRef="#br2" timeOffset="93335.9371">13066 6724 13837,'-20'-19'32,"20"19"320,0-20-416,40 0 769,19-20 352,-18 20 160,18-19-96,1 19-737,-1 20-320,-19 0-64,1 0 0,-3 0 0,-18 20 0,1-1-64,-1 21 64,-2 0 32,-18 0 0,0 19 96,0 1 97,21-21-33,-21 20-32,0-18-64,0 18-128,0-19 64,0 0-32,0 0 32,0-1-64,20-19 0,-20-1 32,20 1-192,-20 1-161,20-1-415,-1-20-994,-19 0-2210,0 0-6470</inkml:trace>
  <inkml:trace contextRef="#ctx0" brushRef="#br2" timeOffset="93590.8203">13265 7022 9609,'-20'0'9929,"20"0"-8712,0-20-800,20 20 159,20-19-320,-20 19-192,19 0-32,1-20 0,39 20 0,-18 0-288,-2-21-224,20 21-129,-19-20-416,-21 20-416,1 0-1218,-1 0-1825</inkml:trace>
  <inkml:trace contextRef="#ctx0" brushRef="#br2" timeOffset="94668.9449">14317 6685 7591,'0'-20'1377,"-20"20"641,20-19 288,0 19-672,0-21-321,0 21-256,0 0-256,0 0-97,0-20-127,0 20-193,20-20-224,1 20 1,-1-19 63,18-1 32,3 0-64,-2 20 64,21 0-160,-21 0-192,21 0 64,-1 40-32,-19-1 128,19 2-192,-18 18 256,18 0-128,-39 1 32,20-1-64,-40 0-32,0-18-64,0 18 32,0-20-32,-40 2-32,20-21 0,-19-1 0,19 1-1,-21-20-63,21 0-128,-19-20-65,19 1-63,0-1-161,20-21 449,-20 22 192,20-1 128,20 20 353,0-20-1,0 20 225,19 0 0,2 0-257,-1 0-288,19 20-128,-19-20-32,19 20 64,-19-20-512,19 0-289,-19 0-288,-1 0-801,2 0-2882</inkml:trace>
  <inkml:trace contextRef="#ctx0" brushRef="#br2" timeOffset="96385.7418">16024 6327 6342,'0'0'2370,"0"-20"-1217,0 20 96,0-20 385,0 20-545,-20-19 0,20 19-64,0 0-193,0 0-159,-18 0 32,18 0-321,-21 0-320,21 0 32,-20 19 32,20 21 129,-20-19-1,0 18 160,1 20 33,19-20 95,0 22-159,0-2 31,0-18-224,0 18 128,39-20 33,-19 0-1,39-18-224,-19-1 96,19 0-63,2-1 31,-2 1-160,-19-20 160,19 0-192,-19 0 32,-1-20-160,1 20-64,1-39-1,-23 19-127,-18-1 64,0 2 192,0-1 96,-18 0-256,-23 1 128,1-1 96,1 20-161,-21 0 226,21 0-98,-1 0-31,1 20-96,19-20 160,0 19-320,20 1-833,-20 0 64,-1-1-385,21 2-1280,0-21-2851</inkml:trace>
  <inkml:trace contextRef="#ctx0" brushRef="#br2" timeOffset="97500.9761">17176 6387 6117,'-20'0'2306,"20"0"-960,0 0 255,0-20 385,0 20-160,0 0-225,0 0-255,0 0-385,0-19-161,0 19 33,0 0-352,0-21-225,20 21-192,0-20-64,19 0-32,1 1-32,19-1 32,2 20 32,-22 0 0,21 0-160,-21 0 128,1 39-97,-20 1 97,-20 0-160,-20 19 160,0-19 0,0 1 128,0-2-96,1-19-32,-1-1-64,20-19 96,20 20 32,-1-20 96,1 0 161,40 0-129,-21 20-128,21-20 96,-1 21-128,-18-2-32,-3 1-32,-17 0 160,-1-1-128,-20 21 160,-20-21 96,-1 2 161,-17-21-161,-3 20-64,-18 0-32,19-20-64,-19 19-224,19-19-897,20 20-673,-19-20-1697,19 0-11499</inkml:trace>
  <inkml:trace contextRef="#ctx0" brushRef="#br2" timeOffset="104130.8593">8223 12304 4580,'-20'-22'2050,"0"22"-192,1-19-385,19 19-160,-20 0-192,20-20-448,0 20-353,-20 0 161,20-20 159,0 20 1,0 0-97,-20 0-31,20 0-225,0 0-96,0 0-96,0 0-64,20 0 97,-20 0 255,0 20 96,20 19 129,-20 2-97,20-1 1,-1-1-129,-19 0 65,20 2-65,0 18-96,0-20-63,19 41-1,-19-40 0,20 20 32,-19-1-96,-21-19-64,18-1 1,-18 2 63,0-2-96,0 0-32,0-19-1089,0 21-577,0-22-1056,0 1-2563</inkml:trace>
  <inkml:trace contextRef="#ctx0" brushRef="#br2" timeOffset="105022.4605">8263 12263 7847,'0'-40'5605,"0"21"-3875,0 19-833,0-20-417,19 20-352,1 0-192,-20 0 32,40 0 0,-1 0 0,1 20-320,19-20-97,22 0 97,-2 0 224,0-20 128,20 20 0,21-20 0,-1-1 64,19 2 32,2-1 0,18 0-32,-19 1 0,19 19-64,2-20 96,18 0-64,1 1 161,1-2-161,-2 1 64,0 0-96,0 20 160,2-19 192,-22-1-31,21 0-161,0 20-64,-20 0 0,19-19-64,0 19 0,22 0-32,-22 0-64,21-20 96,-1-1-32,1 1 32,-1 1 0,1-1-32,-1 0-32,1 1 32,-1 19 32,0-20-64,-19-1 32,19 1 32,-18 20 0,18-20-64,-19 20 96,19-19-64,-20 19 0,21-20 0,-1 20 32,1-20-32,-19 1 96,-2 19 353,0-20-33,-18-1-128,18 21-64,-20 0-127,2-20-33,-2 20-96,2 0 96,-22-19-32,22 19 0,-2-20 128,-19 0 256,-19 20 129,18 0-1,-19-19-159,20 19-65,-21 0-160,-18-20 0,-1 20-128,-19-20 96,-1 20-192,-38-21 192,18 21-128,-19-19-160,-1 19-769,-19-20-576,20 20-1538,-21-20-4004</inkml:trace>
  <inkml:trace contextRef="#ctx0" brushRef="#br2" timeOffset="106668.9449">8818 13256 4644,'59'39'6342,"-39"-19"-6342,21-20 576,-1 0 353,-1 0-640,21 0-161,-1 0 192,0 0 64,2 0-191,-23 0-97,23 0 96,-22 0-128,21 0-64,-1 0 96,1 0-64,19-20 0,0 20-32,1-19-32,19-1 96,0 20-96,20-20-64,-19-20 64,19 20 0,-20 0 32,21 20 32,-1-19-32,-20-1 0,39 20 32,-18-20-64,19 1 64,-1 19-64,2-21 32,19 21 64,-21-20-64,22 20 32,-22-20 0,22 20 160,-22-19 129,1 19-161,1-20-64,-2 20-64,21-20 0,-21 1 0,22 19-64,-2-20-64,-18-1 0,18 1 32,1 1 32,-21-1 64,22 20-32,-2-20 32,2 1-64,-2-1 32,-18 0 32,18-1 0,1-18-32,0 19-32,-1 0 128,1 1 32,-1-1 32,2-1 0,18 1 0,-19 1-64,0-1-64,40 0-64,-1 20 32,1-19-32,-21 19-96,-18-20 96,-22 20 64,-19 0-32,20-20 32,-1 20 0,-18-21 128,19 21 1,-19 0-65,-21 0 0,0 0-96,0-19 32,1 19-32,-1 19 32,0-19-32,0 0 32,1 0 0,-21 0 0,20 0 0,-20 0 32,-19 0-64,19 0 0,-20 0 96,2 0-64,-2 0 32,1 0 0,-1 0-64,0 0 32,1-19 0,-21 19 0,22 0 32,-23-20 97,3 20-33,-1 0 0,-21-20 256,1 20 1,0-19-161,0 19-96,0-20-96,-20 20 32,0 0 128,19-20 0,-19 20 1,0 0-97,0-19 0,0-3-96,0 3 32,-19-1 0,19 0-32,-20 1 0,0-21 96,0 0-64,0 0 256,1 1 417,-1 0-257,0-22-95,0 2 223,-1-1-352,-17 1 1,18 0-225,-1 18 96,1 2-353,-19-1-768,19 1-1377,-20 18-3235</inkml:trace>
  <inkml:trace contextRef="#ctx0" brushRef="#br2" timeOffset="108172.8515">9017 12660 9865,'0'0'2050,"0"-19"-96,0 19-97,0 0-447,0 0-930,0 0-192,0 0 353,0 19 32,0 21-1,20-21-255,0 22-257,0-1 64,-1 19-128,21-20-32,-20-18 64,0 18-32,-1 1-320,1-21-737,0 21-800,-20-19-1795,21 18-3458</inkml:trace>
  <inkml:trace contextRef="#ctx0" brushRef="#br2" timeOffset="108993.164">10446 12580 5124,'0'-19'3780,"0"-1"-3364,0 0 577,0 1 801,20-1 384,-20 0-320,39-1-385,1-18-256,1 19-256,18 1-480,-19 19-513,-1 0 32,-19 19 0,0 21-32,0-21-64,0 22-193,-1-21 161,1 19 0,-20 0 96,0 22 0,0-2 128,0-20-32,-20 22-32,1-22 0,-1 0 192,0 2 193,20-21-129,0-20 225,0 19 319,20-38-255,0 19-257,19-41-256,1 21-64,19 1-352,2-1-1250,-2 0-704,0 1-3940</inkml:trace>
  <inkml:trace contextRef="#ctx0" brushRef="#br2" timeOffset="109783.2027">11736 12541 14509,'20'-59'32,"-20"39"192,0-1-224,0 21 193,0-19 896,0 19-513,20 0-287,-20 0-193,41 0 32,-23 0-64,23 0 192,-1 19 96,-21 2-256,21-1-64,-40 0 33,20 19-65,0-19 32,-20 19-32,0 2 32,0-2 32,0 0-64,0-19-32,19 1 64,1-1-64,0-20 32,20 20 0,-21-1-64,21 1 32,1 0 0,-23-1 32,-18 22 32,20-21 64,-40-1-32,2 1-32,-3 0 32,1-1-32,-20-19-192,1 20-1666,19-20-3555</inkml:trace>
  <inkml:trace contextRef="#ctx0" brushRef="#br2" timeOffset="110549.8047">12631 12343 11659,'0'0'1985,"0"0"-671,0 0-289,0 0-385,0 0 834,0 39-289,18 1-481,2 0-351,1 0-97,-1-21 96,0 1-127,-20 0-1,18-1-32,23-19 0,-21 20 32,0-20 33,19 0-33,-19-20-128,20 1-32,-21-1-288,1-19-673,0 19-769,-20-21-191,0 22-354,0-1 258,0 0 159,-20 1 705,20 19 865,-20-20 544,1 0 1410,19 20 896,-20 0-896,20 0-449,0 0-448,20 20 640,-20 19-160,19 1-480,1 0-320,0 0-33,0-1-192,1 0-192,-21-19-31,38 1 127,-18 18-160,1-19 64,17 19-192,-18-19-353,1 1-768,-21 19 0,20-21-609,-20-19-864,0 20-2403</inkml:trace>
  <inkml:trace contextRef="#ctx0" brushRef="#br2" timeOffset="111626.9527">13979 12204 10441,'0'-40'1186,"0"19"-450,0 21-448,0 0 1154,0 0 159,0 0-608,0 0-608,-20 0-97,2 21 0,-2-1 65,-1 0 31,1 19 96,0 0-191,1 2-129,-1-1-128,20-21 0,0 21-32,0-21 0,20-19 256,19 21 32,2-21 33,-3 0-97,23-21-256,-2 21 128,21 0 160,-21 0-224,0 0-32,-19 0 32,1 21 0,-3 19 0,-17-21-32,-21 1 32,20 0 0,-20-1 64,0 1 33,-20 1 63,20-1-128,-21-1 96,-17 1-128,18 0 32,-21-20-32,21 19-608,-19-19-546,-1 0-383,20 0-1153,-19 0-2916</inkml:trace>
  <inkml:trace contextRef="#ctx0" brushRef="#br2" timeOffset="111910.1561">13880 12323 13580,'-39'0'3492,"39"0"-1955,0-19-1056,39-3 383,2-17 386,-3 19-738,23-19-384,-23 19-192,23-1-192,-2 21-449,-19 0-800,0 0-1602,-1 0-4164</inkml:trace>
  <inkml:trace contextRef="#ctx0" brushRef="#br2" timeOffset="112722.6561">15370 12006 8936,'-20'-21'3139,"20"1"-897,-20 20-2018,20-20 257,-20 20 352,20 0-129,-21 20-95,21 0 127,-18 20 65,-2 0-96,0 19 0,20 1-289,-21-1 225,21 2-225,0-2-160,21 0-64,-21 1 1,20-21-161,0 1 0,-2-21 96,23 1 96,-1 1 0,-1-21-224,21 0 192,-1-21-32,0 1-95,-19-19-322,1 0-127,-23-22-129,-18 22 65,0 0-64,-38 19 63,-3 0 257,3 20 32,-3 0 64,1 20 64,-19 0-96,39 19 96,-19 0-65,39-18-95,0 19-1441,0-21-1346,19 1-1698</inkml:trace>
  <inkml:trace contextRef="#ctx0" brushRef="#br2" timeOffset="113658.2027">16719 12045 11306,'-20'-20'2531,"20"20"-1987,0-19 449,0 19 545,0-21 127,0 1-512,20 20-320,-20-20-289,20 20-95,20-19-161,-20 19-224,19-20 0,22 20-32,-2 0-32,0 0 0,1 0 0,-1 20 0,-19-1-32,-1 1 0,1 21-64,-20-2 64,1 0-64,-21 20 256,18-18-224,-18 18 32,20 2 64,1-22 0,-21-19-64,20 19-224,-20-19-96,0-1-321,0-19-384,0 0 0,0 0-1313,-20-19-3460</inkml:trace>
  <inkml:trace contextRef="#ctx0" brushRef="#br2" timeOffset="113853.5154">17037 12223 16527,'-20'20'2883,"20"-20"-2371,20 0 673,20-20 161,-1 1-129,1 19-512,19-20-609,-19 20-64,19-20-192,-18-1-513,-1 21-961,-1 0-576,1 0-1954</inkml:trace>
  <inkml:trace contextRef="#ctx0" brushRef="#br2" timeOffset="114553.7105">18626 11806 13132,'-41'-59'1762,"21"40"-994,0 19 65,-19 0-256,19 0 159,-20 19 65,1 1-128,19 19-97,0 22-63,20-2-33,0-20-256,20 21-127,19-40 127,1 0-224,21-1 160,18-19 0,0-19 32,-20-1 32,21-19-256,-21-2 577,-19 2-385,-21-1-64,1-20 64,-40 21-352,1-1-256,-1 21-385,-40-1-96,21-1-128,-21 21 32,21 0-1025,-1 21-3523</inkml:trace>
  <inkml:trace contextRef="#ctx0" brushRef="#br2" timeOffset="114953.125">18705 12164 13260,'-61'-21'2787,"43"2"-1218,-2 19-544,-1 19-96,1 2 288,-18 19-160,38-1-448,-21 0-225,42 2-160,17-21-96,3 19-63,18-39 223,1 20-224,19-40-192,0 20 544,0-39-384,-18 19 32,-23-21 96,-17 22-192,-21-21 257,0 21-706,-41-21-127,3 19 255,-23 2 97,2 19-577,-20 0-896,19 0-1218,1 0-4773</inkml:trace>
  <inkml:trace contextRef="#ctx0" brushRef="#br2" timeOffset="115639.6484">17713 11667 11050,'0'-39'2787,"0"19"-769,18 0-705,-18 20 128,0 0-192,0 0-512,20 0-417,-20 40 321,0-1-97,21 2 129,-21 18-160,20 21 223,0-1-159,19 1-289,-19-2-128,20-19 257,-1 2-385,1-2 64,-1-18-32,1-22 0,-20 21 64,1-21-160,-3-19 32,-18 20-1377,20-20-577,-20 20-769,0-20-2530</inkml:trace>
  <inkml:trace contextRef="#ctx0" brushRef="#br2" timeOffset="116271.4841">16103 11767 13164,'0'-20'705,"-18"1"-193,18 19-384,0 0 833,0 19 256,0 1 417,0 19-97,18 22-255,-18 17-258,41 22-351,-21-21-256,0 1 351,-1-2-672,21 3 32,0-22-63,-1 1 31,-19-21 32,0-19-64,0 0 0,-1-1-96,-19 1-833,20 1-480,0 18-993,1-19-1282,-21 0-4644</inkml:trace>
  <inkml:trace contextRef="#ctx0" brushRef="#br2" timeOffset="116880.8593">14635 11847 16335,'0'39'1249,"0"-19"-1025,0 39 737,20 1 96,-1-1-320,1 21 96,0-21-353,0 22 97,1-22-161,17 0-288,-17 1 64,19-21 129,-22 1-353,3-1 160,-1-18-32,-20-1-96,20 19 32,0 0-480,-1-19-257,-19 21-320,20-2-641,-20-19-1056,20 0-3876</inkml:trace>
  <inkml:trace contextRef="#ctx0" brushRef="#br2" timeOffset="117515.625">13364 12124 10634,'0'-40'1601,"-19"21"321,19-1-929,19 20 801,-19 0-385,20 0-544,-20 39 224,20 1-192,0 20-385,1-1-31,-3 21 223,2-1-191,0 1-193,1-21-192,-1-20-96,-2 2 64,3 18-32,-1-20-96,20 22 256,-21-22-95,1 1-161,20-21 224,-20 1-192,-1 21-192,1-22-1090,0-19-800,-20 20-1313,20 0-3748</inkml:trace>
  <inkml:trace contextRef="#ctx0" brushRef="#br2" timeOffset="118102.539">12252 12164 11627,'-20'-21'2914,"2"2"-95,18 19-1762,0 19-705,18 2 769,2 19-192,21 19-64,-3 21 64,-17-1-32,19 1-577,-20-21-192,0 1 64,-1-21-160,1 1 64,0 20-31,20-1-1,-21 0-64,1-18 96,0-2-96,-20-19-257,20 0-287,1-1-577,-21 1-320,18-20-577,2 0-2339</inkml:trace>
  <inkml:trace contextRef="#ctx0" brushRef="#br2" timeOffset="118710.9371">11141 12104 15887,'-39'-20'672,"39"20"609,0 20-896,0 0 159,19 20 737,1 19-95,20 22 31,-1 17-416,-19-18-97,20-1-384,-20-19-63,-1-21-33,1 20-192,0 22 96,0-22-64,1 1-32,-3-21-32,2 1 32,1-21-160,-1 1-416,0 0-481,-2-20-289,-18 0-736,21 0-1377,-21-20-9609</inkml:trace>
  <inkml:trace contextRef="#ctx0" brushRef="#br2" timeOffset="119500">9573 12223 7078,'-20'0'4196,"0"-19"-1954,20 19-1441,0 0-160,0 0 480,0 0-288,0 0-609,0 0-32,0 0 352,20 19 1,-20 1-129,20 0 1,-20 21 31,19-22-160,1 21 33,-20-1 127,20 21 65,0-20-1,-20-1 1,21 41-97,-3-1-32,2 1-256,0 18 257,-20-18 191,21-1-287,-1-19-1,-2-1-64,3-19 0,-1 0-63,0-20-33,-20 0 0,20-20 32,0 19-96,-1-38-897,1 19-704,-20-20-577,20 0-1698,0-20-3427</inkml:trace>
  <inkml:trace contextRef="#ctx0" brushRef="#br3" timeOffset="159259.7656">21226 6585 1953,'-20'20'193,"20"-20"1664,0 0-319,0 20 512,0 20-64,0 0-897,0-1-128,20 21-289,-20 19 161,20-20-192,-20 21-1,20 0-255,-1-21-65,-19 0-224,20 2 128,-20-22 0,0 0 97,20-19-97,-20-20 192,0 20-127,0-20 351,-20-20 193,20 0-769,-20-19-32,1 0 96,-1-41-128,0 1-64,20-21-64,0-19 32,0 20 0,20 0 96,0 19-32,-1 1-64,1 40 192,0 17-288,-20 3 127,20 19-127,0 0 256,-1 0-64,1 41 64,20-2 65,-20 40 63,19 1 224,-19-2-192,21 22-96,-3-20 1,3 19-97,-2-39 64,1-1 0,-20-20-32,0 2-32,-1-21-160,-19 19-545,0-39-992,0 20-1827,-19-1-7174</inkml:trace>
  <inkml:trace contextRef="#ctx0" brushRef="#br3" timeOffset="159448.2422">21464 7161 17328,'-20'0'1089,"20"-19"673,0-1-1794,0 20 96,20-20-64,-1-1-32,21 21 96,1-19-192,-3 19-961,23 0-1314,-2 0-1697,0 0-3555</inkml:trace>
  <inkml:trace contextRef="#ctx0" brushRef="#br3" timeOffset="159860.3511">22396 6963 16623,'20'-60'769,"-20"40"-321,0 0-63,-20 20 63,-19 0-160,-1 0 225,-19 20 31,-1 19-95,1-19-193,19 40-160,1-20-224,19-1 192,20 2-352,20-2 352,19 1-128,21-21 128,-1 1 64,1 1-32,-1-1-320,20-1 416,-38 1-320,-3-20 0,-17 20 0,-21-1 64,0 21 128,-39-19-64,-1-2 160,-1 1-320,-18 0 128,19-1-513,1 1-191,-21-20-994,41 0-1729,-21 0-3684</inkml:trace>
  <inkml:trace contextRef="#ctx0" brushRef="#br3" timeOffset="160193.3589">22813 7042 16719,'0'-40'641,"0"21"-673,-38 19 32,17-20 64,-19 20 288,20 20 97,-19-1-225,19 1-224,0 20 32,20 0-64,0 0-96,0-21 160,40 21-128,-20-1 192,19-18-192,22 18 192,-3-19 0,3 0-96,-22-1-32,1 1 32,-20 0-32,-20 1 96,-20-21 160,-20 19-64,1 1-352,-22-20-64,3 20-705,17-20-2114,1 0-10089</inkml:trace>
  <inkml:trace contextRef="#ctx0" brushRef="#br3" timeOffset="160861.3279">23192 7181 11114,'0'-20'1441,"0"1"962,0 19-1923,0 0-320,18 19 481,-18 1 352,0 19-32,20 22-193,-20-2-479,20 0-257,1 1 64,-1-21-32,19 1-96,-19-21 224,20 3 96,-21-22-31,1 0 383,0 0-255,0 0 63,0-22-160,-1 3-192,1-1 32,-20-19-384,0 19 0,0-19 32,0 18 64,-20 1 96,20 0-65,-19 1 1,19 19-192,0 0 64,0 19 288,0 1 32,0 21-128,19-2 128,1 0-128,0 1-769,20 1-704,-19-22-930,-3 1-2818</inkml:trace>
  <inkml:trace contextRef="#ctx0" brushRef="#br3" timeOffset="161513.6718">23568 7181 14990,'0'20'96,"20"-1"0,-20 1 544,21 21 257,17-2-416,3 0-257,-3 22 32,3-2-128,-1 0-352,-1-18-577,1-2 161,-20-19 576,-1-1 96,-19-19 320,0 0-384,0 0 128,0-19 32,-19-1 96,-1-19-159,20-2-194,-20 1-351,20 1 32,-20 0 319,20 18-735,0 21 607,20 0 129,0 21 64,0-2 96,19 21-160,1-1-160,-20-19 96,19 21 160,-19-22 0,1 1 384,-1 0 545,-2-20 480,2 0-800,1 0-449,-1 0-64,0-20 192,19 20 224,-19-20-31,20 20 192,-1 0-33,1 0 1,-1-19-161,1 19 1,1-22-193,-3 3-64,3-21 32,-1 21-96,-21-21 129,-19 0-161,20 0-192,-40 21-65,-19-21 97,-2 21-64,3 19 160,-23 19 96,21 1 97,1 19-129,-1 22 32,20-22-256,20 20 224,20 2-64,40-22 0,-1 0-96,20-19 32,21 0-96,-20 1-545,-1-21-1025,-20 0-832,-19 0-673,-1 0-2082</inkml:trace>
  <inkml:trace contextRef="#ctx0" brushRef="#br3" timeOffset="161978.5156">21682 7955 3683,'-39'0'8168,"19"0"-7720,20 0-320,0 0 64,20 0 737,19 20 705,41-20-257,19 19-544,39 1-224,42-20-1,-2 21 97,21-21-513,20 0-32,-1 0-128,-1 0 32,-37 0-32,-42-21-192,-19 21 192,-40 0-128,21-20 160,-1 20 32,0-19-160,-38 19 96,-3 0 64,-37 0 64,-1 0-64,-20 19-448,0-19-1121,0 0-4068</inkml:trace>
  <inkml:trace contextRef="#ctx0" brushRef="#br3" timeOffset="174230.4683">22278 9027 5797,'0'-39'512,"-20"19"1859,20 0-1026,-20-1-288,0-18-352,20 19 95,-20 1 1,20-1 288,-19 0-224,-1-20-352,0 20-33,20 20-224,-20-20-32,0 20-160,20 0 1,-39 20-65,19 0 0,-1 20 128,-17 0-64,18 38 32,-21-17 0,21 17-128,20 3 96,0-22-64,0 1-32,20-21 0,0-19 160,21-20 192,-3 0 65,3 0-97,-2-20-96,1 1 32,0-21 33,-21-20-97,1 1 32,0-2-160,0-17 0,-20-22-96,0 21 96,0-20-96,-20 20 32,20 18-32,-20 2 96,0 19-64,1 0 160,-1 21 96,0-1 353,20 0 95,0 20-95,0 0-481,0 20-416,20 19 448,-20 22-128,39-2-64,-19 21 128,20 18 32,-1-18 32,1 19-160,1-19 192,-23-21-128,23 1 0,-21-20-64,18-1 64,-38 0-256,21-18-385,-1-1-672,-20-20-673,0 20-1601,0-20-6823</inkml:trace>
  <inkml:trace contextRef="#ctx0" brushRef="#br3" timeOffset="174470.7031">22675 9047 18097,'19'19'128,"-19"1"-96,20 1-32,0-1 416,-20 19-128,20-19-223,-20 19-65,21-18 32,-1-1-64,-2 0-65,-18-1-607,20 1-1666,-20-20-3268</inkml:trace>
  <inkml:trace contextRef="#ctx0" brushRef="#br3" timeOffset="174634.7656">22714 8849 17488,'-39'-20'577,"19"0"-449,0 20-256,20 0-449,0 0-1345,0 0-2242,20 0-1986</inkml:trace>
  <inkml:trace contextRef="#ctx0" brushRef="#br3" timeOffset="175023.4375">23171 8908 17616,'0'-20'-32,"-20"20"32,0 0-256,0 0 288,1 20 96,-21 20-32,0-20 192,21 19 65,-21 1-257,20-21-224,20 22-32,20-21 256,20 0-64,-1-1 32,1 1-32,19 0 96,20-20-96,-18 19 32,-2 2-128,-19-1-32,-20-20 96,-20 20-64,19-1 160,-19 1-64,0 19 64,-19-19 0,-21 1-32,20 18-32,-19-39-288,-2 20-545,21-20-993,0 0-2946</inkml:trace>
  <inkml:trace contextRef="#ctx0" brushRef="#br3" timeOffset="175266.6013">23390 8710 17200,'19'0'801,"-19"0"-1218,0 0 257,0 19 352,20 1 128,-20 21-63,20 18-33,0 0-32,0 21-32,-1-2-128,21-17-128,-20-2-673,0 1-1345,1-1-3074</inkml:trace>
  <inkml:trace contextRef="#ctx0" brushRef="#br3" timeOffset="175492.1875">23390 9127 19410,'0'0'1697,"0"0"-1280,0 0-545,19 0 224,1 0-64,0-20-160,0 20 128,0 20 0,19-20 192,1 0-769,1 0-287,-3 0-642,23 0-928,-22 0-2851</inkml:trace>
  <inkml:trace contextRef="#ctx0" brushRef="#br3" timeOffset="175683.5933">23886 9107 14701,'59'40'1666,"-39"-21"-929,0 21-225,0-21-192,-1 22-255,1-21 31,0 19-192,1-19-1346,-21-1-2914</inkml:trace>
  <inkml:trace contextRef="#ctx0" brushRef="#br3" timeOffset="175983.3983">23925 8927 14765,'-39'-19'3620,"39"19"-1987,0-20-1440,0 20-33,20 20 0,19-20-128,1 40 96,-1 0-32,22-1-96,-23 20-320,23 2-257,-22-22 289,21 21 192,-21-20 32,1-21 96,-20 21 0,0-21 192,-1-19 449,-19 0 448,0 0-961,-19-19 32,19-1 96,0 0-63,0 1-321,0-21 0,0 19-193,0 2 33,19-1-192,1 20-417,0 20-673,21 20-1280,-21-20-3204</inkml:trace>
  <inkml:trace contextRef="#ctx0" brushRef="#br3" timeOffset="176259.7656">24799 9147 15406,'0'-40'1249,"0"19"-448,0 21 384,-20 0-448,20 0-449,-20 0 193,0 21-97,20-1-128,0 19-128,0 1-64,0 20-32,0-21 64,20 1 1,0-1-65,0-18 128,19-1 160,21-1-480,-1-19-545,-18 0-928,-3-19-385,3-1-1794,-21-21-3619</inkml:trace>
  <inkml:trace contextRef="#ctx0" brushRef="#br3" timeOffset="176448.2422">24998 8888 16463,'-20'0'1441,"20"20"-287,0-20 159,20 40-256,18-20-481,-17 39-191,19 0-289,-20-18-32,19 18-32,-19 1-641,0-1-416,19-19-832,1-1-866,-20-18-1985</inkml:trace>
  <inkml:trace contextRef="#ctx0" brushRef="#br3" timeOffset="176628.9059">24957 9107 19186,'21'20'768,"-1"-20"610,0 0 255,19 0-448,1 0-928,19 0-225,1 0-128,-1 0-1090,2 0-1216,-2 0-2018</inkml:trace>
  <inkml:trace contextRef="#ctx0" brushRef="#br3" timeOffset="177540.0389">22238 9821 8327,'-20'-20'1378,"20"20"127,0 0-544,20-19 833,0 19 224,39 0-417,20 0-576,2 0-544,37 0-289,21 19 0,21 1-192,38 0 160,1 20-96,-41-20-32,2 0-64,-22 19-32,60-19-96,21-1 160,19 2 64,0-21 288,-20 0 1,-19 0-353,-40 0 64,-39 0-32,-41 0-32,-20-21-32,-19 21-257,-20 21-383,-20-21-2275,-40 0-6982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2-25T03:01:06.58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8063 3071 7527,'0'0'-128,"0"0"288,0 0-96,0 0 384,0-19-96,0 19 161,20 0 224,-20 19 192,0-19-1,0 20-63,21 21-64,-21-22-160,0 40-65,0-19-159,0 20-33,0 19 0,0 1-160,0-21 33,0 21-65,0-21 352,20 0-31,-20 1-33,0-1-31,20 2-193,-20-2-96,20-20 0,-1 22-32,-19-22 1,20-19-97,-20 19 32,20-19 0,-20 1-160,0-2-449,0 1-352,0-20-256,-20-20-897,20 20-3715</inkml:trace>
  <inkml:trace contextRef="#ctx0" brushRef="#br0" timeOffset="1223.6325">8104 3151 9705,'0'0'-64,"20"0"-353,0-19 353,0 19-1025,-1 0-288,1 0 1121,0 0 192,0 0 64,0 0 256,-1 0 160,21 0 449,1 0 0,-3 0-449,3 19-224,-3-19-31,23 0 31,-2 0-128,20 0 0,1 0-64,-1 0 0,1 0 0,-1 0 64,20 20 160,0-20-64,0 0-192,1 20 160,-1-20-64,0 0 0,0 19-64,21-19 33,-1 0-33,0 0 32,1 0 32,18 0-32,-19 0-32,21 0 32,-21 0 224,0 0 64,-1 0 33,22 0-97,-21 0 0,0 0 0,19 0-128,-18 0 33,-1-19-97,1 19-32,-1 0-32,-1 0 96,21 0-96,-19 0 0,-1 0 32,0 0 0,-1-20-32,22 20 64,-21 0-32,1 0 0,17 0-32,-17 0 32,19 0-32,-19 0 0,-2-20 0,1 20 64,0 0 256,21 0 33,-21-19-129,-1 19-128,1 0-32,-19 0-32,19 0 0,-20 0-64,21-21 64,-1 21-32,0 0 64,-19 0 320,17 0 1,-17 0 63,-1 0-256,0 0-95,0 0-33,-18 0 32,18 0-96,0 0 0,1 0 32,-21-20 64,20 20 160,0 0-128,-20 0 128,20 0 33,-20 0-33,2-20 128,-2 20 33,-20 0-161,22 0-96,-22-19-128,0 19 64,1 0 0,19 0-64,-20 0 32,-19-20-32,19 20 65,-18 0-33,-1 0-32,-1-20 96,1 20-96,-20 0-32,-1 0-32,1 0 0,-20 0-32,0 0-545,0 0-1185,0 0-1697,0 0-5541</inkml:trace>
  <inkml:trace contextRef="#ctx0" brushRef="#br0" timeOffset="3555.6639">8282 4322 9513,'0'0'128,"0"0"-160,0 0 32,0 0-193,0 0-159,0 0 160,0 0 128,0 0 32,0 0 32,0 0 96,0 19 224,20-19-96,-20 0 33,20 0-65,0 22-96,1-22-32,-3 19 64,22-19-96,-19 0-32,17 20 64,3-20 0,-1 0-64,19 20 96,0-20 0,1 0-64,19 0-32,-20 0 33,22 0 287,-2 0 96,0 0 1,0 19-65,2-19-64,-2 0-128,0 0-32,0 0-63,20 20-33,-20-20 0,20 0 0,-18 0 64,-2 0-32,0 0 32,20 0 192,1 0-96,-21 0-96,20 0-32,0 0 1,-18 0-1,18 0-32,0 0-64,0-20 64,1 20 32,19 0-32,-20-19-32,19 19 96,-19 0 0,21-20 128,-21 20 96,20 0-127,-20 0-97,1-20 0,19 20 0,-20 0-128,21 0 96,-21 0-32,20 0 32,-20 0-32,21-19-32,-2 19 0,1 0 0,0 0 32,1-22-32,-1 22 32,1 0-32,-3 0 32,-17 0 32,19 0 64,-20 0-96,21-19 64,-1 19-32,-20 0 1,0 0-1,21-20 32,-21 20-96,0 0 32,0 0-64,1 0 32,-1 0 0,0-20 0,20 20 32,-19 0-32,-1 0 32,0 0-32,0 0 0,1 0 0,-1 0 32,0 0 0,0 0-32,0 0 32,1 0-32,-1 0 0,-20 20 64,20-20-64,-20 0 32,20 0-32,-18 0 32,-2 0-32,0 0 32,0 0-32,2 0 0,-2 0 32,0 0-64,0 0 64,-18 0-32,-2 0 32,-1 20-32,3-20 64,-22 0-32,1 0 64,0 0 64,-1 0 33,1 19-33,1-19-128,-3 0 0,3 0 0,-21 0 0,19 22-64,-19-22-32,0 0 32,-20 0 0,20 19 32,-20-19-64,19 0 96,-19 0 0,0 20-32,0-20 32,0 0 32,20 0 96,-20 0 0,0 0 64,0 0 97,0 0 95,0 0 64,0 0-223,0-20-193,0 20-64,-20-19 32,20 19 0,0-22 0,0 22 64,0-19-96,-19-1 32,19 0-64,0 20 32,0-19 0,0-1 0,0 0 32,-20 1-32,20-2 0,0 1-32,0 0 64,-20 1-32,20-1-32,0-19 32,0 19 0,0-21 0,0 2 0,0 0 0,0-2 0,20 1 32,-20 21 0,0-21 0,0 1-32,0-2 32,0 2-64,-20 19 32,20-19 0,0-2-32,0 2 32,-20 0 0,20-1 32,0 0 32,0 0-96,-21 21 64,21-21 0,0-1-128,0 22 160,0-1-96,0-19 96,0 19-96,0 0-128,0 1 288,0-2-128,0 1 0,0 0 0,-18 20 0,18-19-64,0-1 32,0 20 96,0-20-96,0 20-32,-20 0 64,20 0-160,-20 0 32,-1 0 32,-17 20 96,-3-20 0,1 0 32,-19 20 0,-1-20 64,21 0-64,-22 0 32,23 0 0,-3-20-705,21 20-2402,20-20-11691</inkml:trace>
  <inkml:trace contextRef="#ctx0" brushRef="#br0" timeOffset="4791.0156">12631 3291 10986,'-21'0'64,"1"0"96,20 0-64,-20-22-192,20 22 64,0 0 256,0 22 129,-20-22-33,20 19 96,20-19 609,-20 20-192,0 0-224,20-1-129,0 1-160,1 21-95,-3-2-65,-18 20-32,20-20 64,1 22-64,-1-2 193,-20 1 95,0-1-224,20 0-96,-20 2 32,18-2 97,-18 1-161,21-21 64,-21-19-96,20 19 64,-20-19 32,20 21-64,-20-22 32,20-19-32,-20 20-544,19 0-866,-19-20-832,20 19-1249,0-19-2370</inkml:trace>
  <inkml:trace contextRef="#ctx0" brushRef="#br0" timeOffset="5782.2266">10307 3310 10313,'0'20'1346,"0"-20"575,0 0-1312,0 0-545,0 0-256,0 0-32,0 0 160,0 0-129,0 20 1154,0 19-352,20-19-353,-20 40 128,0-1-63,20 1-65,-20 19-64,0 1-64,20-1 64,-20-20-159,20 21 95,-20-21 128,0 1-96,19-1-32,-19 2 0,0-22-32,20 0-64,-20 1 64,20 1-63,-20-22-1,0 21 0,20-21 0,-20 1 32,0 0-32,21-20 32,-21 21-96,0-21-160,18 0-673,2 0-1153,0 0-2819</inkml:trace>
  <inkml:trace contextRef="#ctx0" brushRef="#br0" timeOffset="6840.8204">15231 3291 7879,'-21'-22'192,"21"3"128,0 19 161,-20-20-1,20 20-63,0 0 159,-18 0 33,18 0-161,0 0-256,0 0 97,0 0 191,-21 0-63,21 20 63,0-20 97,0 19-129,0 22 97,0-21 159,21 39 129,-21-18-192,0 37-161,18 2-96,-18-1-63,0 1-65,20-1-96,-20 1-64,21-1 0,-1-19 129,-20-1-129,20-20 96,-2 1-96,-18-19-32,21 18-32,-21-19 32,0-20-32,0 19 32,0-19-32,0 0-192,0 0-224,0 0-866,0-19-1536,0 19-3396</inkml:trace>
  <inkml:trace contextRef="#ctx0" brushRef="#br0" timeOffset="7746.0936">9195 3369 9224,'-19'-39'192,"19"39"65,0-20-1,-20 20 64,20 0 545,0 0-288,0 0-674,0 20-31,0 0 769,20-1 544,-20 21-96,19 20-288,-19-1-161,20 21-127,0-21-161,-20 21-63,21-1-65,-21 1-32,20-1 32,-2-19-32,2-1-64,-20-20-63,21 1-33,-1 0 32,-20 0-32,20-21 32,-20 1-64,0 0 32,0-1-192,0 3-449,0-22-1025,0 0-960,19 0-833</inkml:trace>
  <inkml:trace contextRef="#ctx0" brushRef="#br0" timeOffset="8513.6718">11459 3508 6213,'-21'-19'-256,"21"-1"320,0 0-64,0 20-224,0-19 256,0 19 737,0-21 1249,0 21 32,0 0-449,0 0-640,0 0-929,0 21-224,0-2 416,0 21 225,0-1 255,0 21 33,21-1 128,-1 20-289,-20 1-63,20-1-161,-2 1 0,3 0-63,-1-21-97,-20 0 0,20 1 0,-20-20-32,20-1 33,-20 0-129,0-17 32,20-3-32,-20 1 96,0-20-544,0 0-866,0 0-864,0 0-2178</inkml:trace>
  <inkml:trace contextRef="#ctx0" brushRef="#br0" timeOffset="9245.1172">13880 3369 14445,'0'-19'256,"0"19"-95,0-20-129,0 20-96,0 0-33,0 0 33,0 0 32,0 0-64,0 20 256,0-1 129,0 1 223,0 21 97,20-2-65,-20 20 65,21 21-65,-1-21-159,-2 21-1,2-1-128,1 1-63,19 18-129,-22-18 32,23-21 0,-21 2-64,0-2 64,0 0-32,-1-18-32,-19-2 64,20 0-64,-20-19 64,0 0-224,0-20 352,0 0-480,0 0-224,0 0-193,0 0-2050,0-20-4644</inkml:trace>
  <inkml:trace contextRef="#ctx0" brushRef="#br0" timeOffset="9969.7265">16302 3291 13388,'-19'0'192,"19"0"-128,0 0-96,0 0-192,0 0 160,0 0 609,0 0 351,19 0-607,-19 0 63,0 19 225,0 21-97,20-1 129,-20 21-33,0-1-127,0 21-97,0 19 32,20-19-95,-20 18-129,20-18 0,-20-21 96,20 2-64,-1-2 33,1 0-161,-20-19 160,20 0-64,-20-21 32,21 21-96,-21-21 64,0 3-96,0-22 33,0 0-33,0 0 160,0 0-320,0 0-513,0 0-768,0-22-929,0 3-3876</inkml:trace>
  <inkml:trace contextRef="#ctx0" brushRef="#br0" timeOffset="11526.3668">8739 3667 13612,'0'-39'609,"0"19"416,-20 0-224,0 20-193,0 0-640,-19 0-32,-1 0 192,1 40 97,-21-21-1,21 21 0,-2-21-32,21 1-160,0 21-64,20-22 0,20-19 32,0 20 64,1 0 96,17-1 32,23-19-127,18 20-33,-20 0 0,1-20-96,-21 21 32,1 18-33,1-19-31,-23 0 32,-18 19 64,0 2 64,-18-22 64,-3 21-63,-19-21 31,1 1 0,-1 0-96,20 1-449,-19-21-351,19 19-802,0-19-416,0 0-2562</inkml:trace>
  <inkml:trace contextRef="#ctx0" brushRef="#br0" timeOffset="11758.789">8521 3767 16719,'20'-20'-160,"0"-21"160,-1 22 224,21-1-192,-20 20 32,39-20 33,-19 1-65,19-1-32,2 0-353,-23 20-1344,23-21-3172</inkml:trace>
  <inkml:trace contextRef="#ctx0" brushRef="#br0" timeOffset="12430.664">9573 3786 15182,'19'-39'288,"-19"39"-32,0 0 65,0-21-193,0 21-256,0 21-64,0-21 224,0 20 32,0 19 32,0-19-96,20 19 32,-20 2-32,0-21 192,20-1 32,-20 21 0,0-40 33,0 19 95,20-19 32,-20 20-127,21-20-1,-3 0 192,2 0-63,0 0-161,1 0-160,17-20-32,-17 20 0,-1-19 0,0 19-64,0 0-32,-20 0-353,20 0-1088,-1 0-1186,1 19-1729,-20-19-2178</inkml:trace>
  <inkml:trace contextRef="#ctx0" brushRef="#br0" timeOffset="12664.0625">9851 3826 13260,'-20'-20'1217,"20"20"-160,-20 0-1121,20 20-256,0 19 800,0 2 353,20 18-64,-20-20-577,20 22-64,0-22-96,0 0 32,-1-19 0,1 21-32,0-22-416,0 1-1025,0 0-1826,-1-1-4613</inkml:trace>
  <inkml:trace contextRef="#ctx0" brushRef="#br0" timeOffset="13627.9297">10904 3726 10089,'0'0'1538,"0"0"-417,0-20-32,0 20 64,0 0-609,0 0-31,0 0-289,0 20 64,0 1 481,18 18-161,-18 1-95,20-1-1,-20 2-159,20 18 31,-20-20-192,21 2-64,-21-2-31,20-19 95,-2 19-288,-18-39 320,21 20-352,-21 0 320,0-20-128,0 0 32,0 0-192,0 0-352,0 0-193,0 0-448,20 0-1634,-20 0-4548</inkml:trace>
  <inkml:trace contextRef="#ctx0" brushRef="#br0" timeOffset="14604.4922">11876 3687 10762,'-21'-20'288,"21"0"897,-20 1 96,20 19-320,0 0 192,-18-20-224,18 20-544,0 20-802,0-20 289,0 39 224,0 0 96,0 2-64,18-2 1,2 1 63,1-21 64,19 1 160,-1 0-63,21-20-65,-21 0-96,21-20 0,-21 0-64,1 1-160,-19-1-192,-3-19-64,-18 19-32,-18-21-129,-23 2 161,1 19 96,1 1 32,-21 19-33,1 0 33,0 0-448,19 39-2499,-1-19-4516</inkml:trace>
  <inkml:trace contextRef="#ctx0" brushRef="#br0" timeOffset="15010.7422">11975 4024 15150,'-20'21'640,"0"-21"-672,20 20-96,0-1 320,0 1 161,20 19-33,0-19 97,20 0-129,-1 1-96,1-21 0,-1 19-32,1-19 32,-20 0 33,19-19-129,-19 19-160,0-21-481,-20-19-352,0 21-192,0-21-704,-20 1 479,-18-2 1314,-3 22 353,1-1-257,1 20-32,-1 0-160,20 20-1153,1-20-6599</inkml:trace>
  <inkml:trace contextRef="#ctx0" brushRef="#br0" timeOffset="15901.3668">13066 3567 9833,'0'0'2338,"0"0"-288,0 0-384,0 0-930,0-19-191,20 19-1,1 0-448,17-20-96,3 20 0,-1 0 64,-1 20-64,21-20 0,-21 0 0,1 19-32,-20 2 32,19-1-96,-19 0 96,0-1 0,1 21-32,-1 20 128,-20-21-64,0 40 97,-20-18-97,20 17 64,-21-17-32,21-22-32,-20 0-32,20 1 32,0-19-64,0-2 32,0-19-321,0 20-511,0-20-962,0 0-1761,0 0-4773</inkml:trace>
  <inkml:trace contextRef="#ctx0" brushRef="#br0" timeOffset="16126.9528">13206 4065 17360,'59'0'96,"-19"0"320,19-20 289,1 20-545,-1-21 193,2 21-257,-2-20 0,-19 20-64,19 0-160,-19 0-801,-1-19-961,-19 19-1793,-20 0-3749</inkml:trace>
  <inkml:trace contextRef="#ctx0" brushRef="#br0" timeOffset="17866.2108">14277 3628 11530,'20'-40'1121,"-20"19"65,20 2 159,21-1-256,-3 0-64,3 1-192,18-1-545,-19 0-128,19 20-224,1 20 0,-1 0 32,-18 19-128,-23 0-32,-18 2 128,0 18 64,-18-20 0,-3 22 0,1-22 32,-20 0 0,21 22-32,-1-41 0,0 19 32,0-19 64,0-1 32,20 1 64,0-20 0,20 21 321,-20-21 223,40-21 97,-1 21-256,1-20-321,19 1-224,-18-1-96,-1 20-737,-1-20-608,1 20-641,-20 20-2082,-1-20-2851</inkml:trace>
  <inkml:trace contextRef="#ctx0" brushRef="#br0" timeOffset="18791.9922">15747 3508 7591,'-20'-39'256,"20"19"1377,0 1-223,-21 19 255,21 0-351,0-21-321,0 21-833,0 21-224,0-21 288,-20 39 128,20-19 33,0 19 159,0 21-95,-18-20-97,18 19 32,0 1 33,0-1-65,18-20-128,-18 22-32,20-22-64,21-19 1,-21 19 63,19-19-32,1 1-32,19-21 32,-19 0-96,1 0-160,-3-21-96,3 1-224,-21 1-225,-2-21-64,-18 21 33,0-1 479,-18-21 97,-2 41-192,-21-20-96,3 20 192,-3 0 160,1 0 96,-19 0-32,19 20-64,1-20 0,19 20-32,0-20-929,20 21-3844</inkml:trace>
  <inkml:trace contextRef="#ctx0" brushRef="#br0" timeOffset="19777.3438">16838 3667 9865,'0'0'576,"-20"0"513,20 0 0,0 0-256,0-20-96,0 20 320,20-19-320,-20-1-385,20 0-192,1-1 257,17 2 63,3-1-64,-1 0-191,-1 1-161,1 19-32,-1-20-96,1 20 0,0 0-65,-21 20 1,1-1 0,0 21-160,-20 0-96,-20 0 31,0-1 193,-19 0 128,19 2 32,0-21-32,0-1 32,20 1-32,0 0 0,0-20 128,20 0 192,0 0 1,20 0 31,-1 0-128,1 19-128,-1-19 0,-19 20-96,21 0 0,-21 1 32,-2-1 0,-18-1 0,0 1 32,0 19 32,0-39 32,-18 20 193,-2 1-129,-21-1 64,-18-20-96,19 0-64,-19 0-128,-1 0-737,21 0-1569,-1 0-5093</inkml:trace>
  <inkml:trace contextRef="#ctx0" brushRef="#br0" timeOffset="60060.5469">10604 4937 576,'0'-20'1602,"0"20"-225,20 0-961,-20 0-288,0 0 801,0 0 961,0 0-577,0 0-480,0-19 64,0 19 128,0 0 288,0 0-32,-20 0-416,20 0-224,0 0-225,0-20-96,0 20 33,0 0 63,0 0-63,-18 0-193,18 0-64,0 0 32,-20 0 64,20 20-32,0-20-32,-21 0 65,1 0-97,0 19-96,2-19 32,-3 20-32,-19 0 0,20 1 96,-19-1-320,-1-1 192,1 21 64,-1-21-32,-19 22 32,-2-2 64,2 1-32,-20-1-64,19 2 64,-19-2-64,0 0 32,-2 20-32,2-18 0,0-1 32,0 19-32,0-19-32,-2 19 64,2-19-64,20 20 0,-20-21 64,19 1-32,1-1-32,-2 2 32,23-2 64,-23 0-64,22 2 0,-21-21 0,21 19 32,19-19 0,0-20 0,0 20-64,0-20 64,20 0 0,0 19-32,0-19 32,-19 0-32,19 20 0,-20-20-32,20 21 64,-20-21 0,0 20 32,-1-1 0,3-19-32,-2 20 128,20-20 65,-21 20 31,21-20-32,0 0 32,0 0 97,0 0 31,0 0-160,0 0-32,0 0-64,0 0-63,0 0-162,0 0 194,0 0-162,0 0-31,0 0 160,0 0-32,0 0-32,0 0-64,0 0 128,0 0-96,0 0 96,0 0-128,0 0 161,0 0 95,0 0 64,0 0 192,0 0-287,-20 0-97,20-20-32,0 0-32,-20 1 32,20-22-321,-18 21 514,18-19-257,0 0 32,0-1-65,0-1 65,0 2-128,0 19 96,0-19-32,18 39 160,-18-21-256,0 1 96,0 20 64,20-19-160,-20 19 64,0 0-32,0 0-96,0 0 192,0 0-225,0 19 321,0-19-64,0 41-64,0-21 224,20-1-224,-20 21-256,0-1 608,-20 2-288,20-2 32,0 20 32,-20-18 1,20-2-33,-18-19-32,18 0-32,0-1-33,0-19 97,18 0 257,2 0 255,21 0 1,-3-19-161,3-1-160,-1-19-192,19 19-64,-19-1 64,-21 21-160,21-20-544,-20 20-513,0 0-417,-1 0-32,1 0-1248,-20 20-3204</inkml:trace>
  <inkml:trace contextRef="#ctx0" brushRef="#br0" timeOffset="61593.75">5583 6824 4067,'0'-20'1570,"0"20"640,0 0-192,-20-21-705,20 21 32,0 0-63,0 0-642,0 0-544,20 21 257,-20-1 255,20 0-31,-20 19 95,20 0-191,-1 22-97,-19-2 1,20 21-97,0-21-32,0 0-128,-20-18 0,20 18-96,-1-20 64,1-19 1,-20 20-65,20-40 64,-20 20 32,0-20-224,0 0-257,0 0-159,0-20-1090,20 1-1280,-20-2-2916</inkml:trace>
  <inkml:trace contextRef="#ctx0" brushRef="#br0" timeOffset="63680.6637">5702 6844 9320,'-20'0'1442,"20"-20"-449,0 20-257,20 0-511,-20 0-33,0 0 160,20 0 0,-20 0-223,19 0-65,21 0 0,-20 0-64,19 0 32,1 0 96,1 0-64,18 0-32,-19 0 64,19-20-32,0 20-32,1 0-64,19-21 96,-20 21-32,22-19 64,-22-1 128,20 0-95,-19 1 31,19 19 32,-20-20-192,22 20-32,-22 0 64,0 0-32,21 0 0,-21 0 32,20 0 0,-18 0-32,18 0 0,-20 0 0,1 0 160,-1 0 192,2 0 1,-2 0-1,-1 0-32,3 0-159,18 0-97,-20 0 0,1 0-32,19-20 0,-20 20 0,22 0 32,18-19 0,0-2 128,21 1-96,-21 20-96,19-20 0,-19 1 96,20-1-32,-19 0 32,-1 20-32,0-19-32,-18 19 1,18 0 63,0 0-32,-20-22 0,20 22-32,-20 0-32,21-19 64,-21 19 0,1 0-64,-1-20 32,1 20 192,-1-20 385,-19 20-65,-1 0-159,-19-19-97,-1 19-192,-19 0-96,0 0 0,1 0 64,-21 0-128,0 0 64,0 0 32,0 0 64,0 0 64,0 0 32,0 0 33,0 0-65,0 0 96,0 0 64,0 0-63,0 0-1,0 0-64,0 0-32,0 0 0,0 0-64,0 0 0,0 0-192,0 0 257,0 0-354,0 0 129,0 19 32,0 1 96,0-20-96,0 39 96,0-17-160,0 17 128,0-19-32,0 39-64,0-19 32,0 19 160,0 0-128,18-38 32,-18 19-64,20-1 0,-20 0 0,20 2 96,-20-2-64,0 1 0,0 20 32,0-20-32,0 19 0,-20-20 0,20 21 0,0-20 96,0-1-128,0 2-32,0-2 96,0 0-32,0 1 32,0-21 0,0 22 97,0-21-226,20 0 65,-20-1 0,0 1 161,0-20-129,0 20 0,0-20 32,0 0 0,0 0 192,0 0 160,0 0-32,0 0-159,0 0 95,0 0-352,0 0 32,0 0 32,0 0-64,0-20-64,-20 20 32,20 0 192,-20 0-192,2 0 192,18 0-160,-21 0-32,1 0-33,20 0-223,-40 0-64,21 0 320,-21 0 64,0 0-65,1 0-31,-22 0 96,23 0-160,-23 0 160,2 0-32,0 20-352,-1-20-1,-19 0 225,18 0-64,-18 0-32,0 0 288,20 0-161,-21 0 161,1 0 32,0 0-64,-21 0 32,21 0 0,0 21-32,-1-21 32,1 0-192,-21 0-224,21-21 224,0 21 256,-1 0-224,1 0 192,-1 0 64,1 0 0,0 0-32,-1 0-64,1 0 32,0 0-128,-1 21 160,0-21-128,1 0 160,20 0-128,-20 0 192,-2 19-256,22-19 96,-20 0-32,0 0 32,-1 20 0,0-20-64,1 0 64,19 0-32,1 0 32,0 0-32,-1 0 64,1 0-128,-2 20 64,2-20 192,0 0-96,19 0-160,-19 0 96,-1 19-32,1-19 32,-2 20 0,2-20-96,-1 20 192,1-1-224,0-19 256,19 21-128,0-1 32,-19-20-96,39 20 128,-19-1-96,-2-19 64,21 0 0,0 20 96,2-20 160,-3 0 64,21 0 97,0 0-161,-20 0 32,20 0 65,0-20-161,0 20-160,0 0 0,0-19-64,0 19 32,0-20 0,-20 0 64,20-20 257,0 20-546,-20-19 193,1-20-32,19 18 97,-20-18-98,20-2 66,-20 22-98,20 0-31,0-1-1665,-20 21-2147,20-2-12395</inkml:trace>
  <inkml:trace contextRef="#ctx0" brushRef="#br0" timeOffset="64397.4608">7945 6903 8295,'-40'-20'1346,"20"0"319,20 1-992,0 19-289,-20 0 97,20 0 351,0 0 354,0-20-418,0 20-768,0 20 32,0-20 449,0 19 320,0 21-193,0-1-95,20 21-161,-20-20-160,0 40 32,20-21 1,0 0-33,0 21 32,-1-21-128,1 21 32,0-21-128,-20 2 224,21-22-160,-1 0 65,-20-19-65,0 0-32,18-20 96,-18 21-160,0-21-609,0 0-64,0 0-960,0-21-2627</inkml:trace>
  <inkml:trace contextRef="#ctx0" brushRef="#br0" timeOffset="65041.9922">6595 6824 12075,'0'-20'1569,"0"20"-31,0-21-1154,0 21-416,0 21-352,0-21 352,0 20 256,0 19 32,0 1-32,20 20 33,0-1-1,-20 0 128,39 21-31,-19-21-65,1 21 0,-1-1 0,18 1-127,-17-21-33,-1 21-96,0-40 64,19-1-32,-19 2-32,-20-22 0,20 1 32,-20 0 0,20-20-64,-20 0-64,0 0-480,0 0-385,0 0-1922,-20 0-4900</inkml:trace>
  <inkml:trace contextRef="#ctx0" brushRef="#br0" timeOffset="65853.5157">9037 6744 6213,'0'0'1698,"0"-20"352,0 20 64,0 0-288,0-19-129,0 19-383,0 0-642,0 0-640,0 19-224,0 1 416,0 0 321,20 40 31,-20-21-63,20 40-193,-1-19-32,21 19-224,-20 1 65,0-1-1,-1-19 32,1-1 32,21-19 128,-21 20-63,-2-40-193,2 19-64,-20-19 128,0-20-64,0 19-545,21-19-992,-21 0-1025,-21 0-4165</inkml:trace>
  <inkml:trace contextRef="#ctx0" brushRef="#br0" timeOffset="66990.2344">6039 7300 9641,'0'-39'4292,"0"39"-3812,-19-21 1,-1 1 447,20 20-255,-40 0-289,19 20-63,-17-20 31,17 21-192,-19-1 129,40-1-97,-18 1-192,18 0 32,18-1-64,2 1 128,21 0 32,-3 1-64,3-2 0,18-19 32,1 20-96,-1-20 0,-19 20-32,19-20 64,-19 19-64,-19 1-32,-3 0 64,2-1 64,-20 3-32,-20 17 64,-19-19 0,19-1-128,-20 1-96,1-20-96,19 20-224,-20-20-609,21 21-1057,-21-21-1730,20 0-1793</inkml:trace>
  <inkml:trace contextRef="#ctx0" brushRef="#br0" timeOffset="67236.3282">5860 7399 14317,'20'-40'2146,"-20"21"-1409,21-1-33,17 0 450,-17 1-994,19-1-96,-1-1-32,1 1-32,0 1-32,-1 19-609,1-20-736,-1 20-1410,-19 0-3331</inkml:trace>
  <inkml:trace contextRef="#ctx0" brushRef="#br0" timeOffset="67967.7734">7091 7102 9416,'0'-21'897,"0"21"1057,0 0-705,0 0-864,0 0-417,-20 21 128,20-1 224,0 19-32,0-19-96,20 19-192,-20-19 129,20 21-33,-20-22 256,21-19 225,-21 20 191,18-20 193,-18 0-32,20 0-32,0 0-64,21-20-257,-21 1-255,19 19-129,-19 0-288,20-20 64,-21 20 0,1 0 0,0 0-129,0 0-575,0 20-321,-1-20-257,1 0-447,-20 0-1026,20 0-4324</inkml:trace>
  <inkml:trace contextRef="#ctx0" brushRef="#br0" timeOffset="68229.4918">7409 7102 6374,'0'0'7943,"0"20"-8423,0 0 864,20-1 609,-20 21 64,20 20 256,-1-21-480,-19 20-545,20-19-96,0 20 1,0-21-129,1 1 32,-3-21-32,2 22-256,1-21-513,-21 0-704,20-20-1474,0 0-3779</inkml:trace>
  <inkml:trace contextRef="#ctx0" brushRef="#br0" timeOffset="68902.3434">8442 7022 10537,'0'0'2018,"0"0"-1954,0 0 577,20 20 512,-20 19-160,18 2-96,3-2-96,-1 20-257,0-18-95,-20-2-321,20 1 64,-1-1-96,1 2 0,0-22-32,0 1-128,-20 0-1217,20-1-1538,-20 1-3619</inkml:trace>
  <inkml:trace contextRef="#ctx0" brushRef="#br0" timeOffset="69424.8047">9731 6903 1377,'-40'-20'12331,"22"20"-11177,18 0-834,-21 20-352,21 19 480,-20 2 737,20 18-416,-20 1-224,40-20-385,0 19 0,1-40 32,17 1 32,3 1 417,18-21-97,-19-21-159,19 1-65,-19-19-224,-20 0 160,0-1-31,-1 0-97,-19-20-96,-19 21 64,-1-2-96,-20 22-192,1-1-32,-21 0-129,19 20-480,3 0-384,17 20-1409,1 0-2051,20-1-3651</inkml:trace>
  <inkml:trace contextRef="#ctx0" brushRef="#br0" timeOffset="69793.945">9891 7359 14541,'-40'20'1153,"20"-20"-1217,0 20 192,20 20 385,-21-20 544,21 19-96,0-19-481,21 19-31,-1-17-129,0-22-32,20 19 225,-1-19-289,1-19 160,-1-3-159,1 3-225,-20-1 32,1-19-129,-21 19 1,0 0 192,-21 1-448,1-2 320,-20 1-256,1 0 288,-1 20-96,1 0-353,19 0-1440,-20 20-3428</inkml:trace>
  <inkml:trace contextRef="#ctx0" brushRef="#br0" timeOffset="83399.4137">15091 4680 7943,'-19'-20'1281,"19"-1"961,-20 21-928,20 0 95,-20 0-576,20-19-129,0 19-127,0 0-417,20 0-192,-20 0 64,20 0 128,-1 0 129,-19 19-161,20-19 64,0 21 0,0-1 0,19 0 32,-19-1 129,1 1 95,19 19-63,-1-19-33,1 1-64,-1 18-96,1 1-32,19-1-31,-19 2-129,19-2 192,-19 20-384,1-18 384,18 18-32,-19 0 192,19-18-63,-19 18-33,19-20-64,2 0 0,-23 22-96,23-41-32,-22 19 0,1 2-64,-1-22-96,1 21 64,-20-21-64,0 1 352,-1 19-256,1-18-224,20 19 480,-20-21-160,-1 1-448,1 0 769,0 19-417,1-18-32,-1-21 96,-2 20-32,-18-1-64,20-19 160,-20 0-96,21 20 0,-21-20 32,20 0-96,-20 20 32,20-20 32,-20 0-64,18 19 96,3 1-32,-1-20-96,-20 21 32,20-21 128,0 20-96,-20-20 0,0 0 32,0 0 0,19 20 32,-19-20 0,0 0-32,0 0-32,0 0 0,0 0 64,0 0-96,0 0 64,0 0-128,0 0 128,0 0 0,0 0-32,0 0-32,0 0 96,0 0-32,0 0 0,0 0-32,0 0-128,0 0-128,-19 0 160,19 19 32,-20-19 64,0 0 32,0 0-224,-19 0 31,19 0 97,-41 0-320,23-19 160,-23-1 224,22 0-64,-21-1 64,1 21 0,19-20 64,1 1 32,19-1-32,0 20 128,-1 0 257,3 0-321,18-20 0,0 20-417,18 0-31,3 20 320,-1-20-64,0 20 128,19-1-64,1 1-32,0 1 64,-1-1-32,1 0 64,19-1-96,-18-19 128,17 20-32,3 0-32,-2-20 64,0 0-31,-19-20-1,20 0 96,20 1 0,-22-21 416,22-20-63,-20 20-385,-1-20 160,-19 21-256,-1 19-96,-19-19-288,0 39-993,-20-20-1378,20 0-3363</inkml:trace>
  <inkml:trace contextRef="#ctx0" brushRef="#br0" timeOffset="84547.8516">14396 6446 11082,'0'20'64,"0"-20"-224,21 41 768,-21-2 1,20 0 160,0 22 352,-20-2-32,19 0-384,1 21-225,0-21-256,-20-20 64,20 21-127,0 0-33,-20-20 0,19 0-64,-19-1 96,0-19-416,0-1-577,0 1-833,0-20-1472,20 0-1763</inkml:trace>
  <inkml:trace contextRef="#ctx0" brushRef="#br0" timeOffset="86546.875">14694 6546 10057,'20'0'-224,"-20"0"64,20 0 256,1 0-96,-21 0-32,18 0 64,23 20 32,-21-20 32,39 0-64,-19-20 32,19 20 0,21 0-96,-1-20 64,1 20 0,-1-19-64,0 19 64,1-22-32,20 3 0,-1-1 32,-20 20-32,20-20 160,0 20 32,-20-19-95,21 19-33,-21 0-96,1 0 64,-1 0 0,0 0 32,0 0-32,0-20 352,2 20 289,18 0-257,-20 0-256,21 0-128,-21 20 0,0-20 321,1 0 415,-1 19-287,1-19-129,-1 0-288,0 20 64,21-20-32,-21 0-64,21 0-32,-1 0 129,20 20 95,-1-20-160,-19 0-64,21 0 0,-1 0 32,-20 0 96,21 0 192,-21-20 577,0 20-32,0 0-288,-20 0-353,1-20-32,0 20-128,-41 0-32,1 0-32,0 0-32,-21 0 32,-19 0 32,20 0-32,-20 0 0,0 20-32,0-20 128,0 0 0,0 0 0,0 0 0,0 0 97,0 0-129,0 0 96,0 0 0,0 0 192,0 0-128,0 0-127,0 0 31,0 20-32,0-1 64,0 3 0,0-3-32,0 40 0,-20-19 129,20 20-225,0-1 32,0 21 160,0-41-192,20 20 32,-20 2-32,20-22 32,-20 1 64,21 0 32,-21 0-96,20-1 0,-2 0 0,-18 2-64,20-2 65,-20 1-1,21-1-64,-21-19 64,20 1 0,-20-2-32,0 1-32,0-20 32,20 20 64,-20-20-64,0 0 0,0 0 0,0 0 64,0 0 64,0 0 257,0-20-193,0 20-288,-20 0 160,20-20 0,0 20-192,0-19 64,0 19-32,-20-21 0,20 21-96,-21 0 95,21-20-95,-20 20 160,2 0-96,-2 0 96,-1-20-32,21 20 32,-20 0 0,20 0-32,-20 0-96,20 0 160,-19 0-96,-1 20 32,-20-20 0,20 0 32,-19 20 0,-1-20 32,-19 21-64,19-21 0,-19 19-96,18-19 96,-18 0 96,-1 20-192,1-20 192,-1 0-128,-19 0 0,20 20 64,-20-20-128,-2 0 31,2 0-95,0 19-128,18-19-257,-18 0-63,0 0 127,0 20 321,0-20 96,-2 0 96,2 0-32,0 0 96,20 0-32,-21 0-64,1 0 32,20 0-96,-22 0 96,2 20-32,0-20-224,0 0 64,-20 19 160,20-19-33,-2 22 130,2-22-65,20 19 32,-22-19-32,23 0 0,-1 20 32,-2-20-32,2 0-32,-1 0-65,1 0-31,0 0 64,-22 0 32,22 0 32,-20 0 0,19 20 0,1-20-32,19 0 32,-19 0-32,-2 0 32,2 19-32,19-19 32,-19 0 0,0 0 0,-1 20 32,1-20-32,-2 0 32,23 0-32,-23 20 0,22-20 0,-21 0 32,21 0 0,19 0 0,-20 0-32,20 0 0,-19 0-32,19 0 32,0 0 0,-1 0 32,3 0 0,-2 0-32,20 0 64,-20 0 65,20 0-194,-21 0 65,21 0 97,-20-20-65,20 20 64,0 0 224,-18 0-96,18 0-32,0 0-160,0 0 32,0-20 33,0 20-97,0 0 64,0 0-128,0 0 64,-21 0 96,21 0 0,0-19 0,-20 19 32,20 0 0,0 0 0,0-20 64,-20 0-96,20 1 65,-20-22 159,20 21-160,-19-19-64,19-1 64,-20 0-128,20 0-64,0 21-352,0-1-1442,20 0-2306,-1 20-11146</inkml:trace>
  <inkml:trace contextRef="#ctx0" brushRef="#br0" timeOffset="87322.2657">16799 6507 7527,'-20'-22'2178,"0"3"224,20 19-608,0 0-449,-20 0-256,20 0-416,0 0-545,0 0-128,0 19 224,0 3 160,20 17 225,-20 0-193,0 1-95,20 40-129,-20-21-32,20 1-128,-1 19 128,1 1-96,0-1 96,-20 1-32,41-21 97,-23 1-65,2-1 192,1 0-64,-1-18-127,19-22 63,-19 21-96,-20-21-32,20 1 32,0-20-96,-20 20-256,0-20-545,20 0-320,-20 0-224,19-20-1826,-19 20-6662</inkml:trace>
  <inkml:trace contextRef="#ctx0" brushRef="#br0" timeOffset="87995.1171">15488 6605 11659,'0'0'640,"0"-20"-640,0 20-64,0 0-128,0 20-64,0-20 736,20 20 225,-20 1 352,0-2-192,20 21-129,0-21 97,-20 21-96,21 20-193,-3-1-95,2 0-161,-20 21-128,20 0 0,21-1-32,-23 1 1,2-21-65,1 20 0,19-39-32,-21 19 32,-19-19-32,20 1 0,0-2 96,-20-19-128,20-20 64,-20 19-320,0-19-705,0 0-577,0 0-1152,0-19-7656</inkml:trace>
  <inkml:trace contextRef="#ctx0" brushRef="#br0" timeOffset="88654.2965">17970 6646 10986,'-20'-21'1858,"0"21"-1,20 0-1152,0 0-160,-19 0-257,19 0 160,0 40 449,0 0-64,0-1-160,0 21-33,0 19-159,19-20 63,1 21-95,0 0-257,0-1 32,19-20-160,-19 1 64,20-20-96,-19 19 256,-3-19-95,2-20-161,0 19 0,-20-19 0,0 0 0,0-20-64,0 19-705,0-19-1057,0 0-512,0 0-4997</inkml:trace>
  <inkml:trace contextRef="#ctx0" brushRef="#br0" timeOffset="89508.7891">14755 7122 12363,'38'-41'1153,"3"2"-96,-3 19 449,-17 0-930,19 1-416,-20-1-31,-1 20-97,1 0-32,0 20 0,0-20 32,20 19 32,-21 1 0,1 20 64,0 0 64,-20 0 0,0-1 161,0 20-97,0 1-96,20-1-96,-20-19 0,21 20 32,-21-21-96,0 1 32,18 1 32,-18-2-96,0-19-608,0-1-866,0 1-1345,0-20-2850</inkml:trace>
  <inkml:trace contextRef="#ctx0" brushRef="#br0" timeOffset="89733.3984">15012 7459 17456,'-20'0'1666,"20"0"-641,0-20-321,0 20 225,40-19-224,-20-2-257,39 1-95,-19 0-321,19 1-32,-18 19-32,18-20-417,1 20-1024,-1 0-513,-19 0-737,19 0-2209,-18 0-6790</inkml:trace>
  <inkml:trace contextRef="#ctx0" brushRef="#br0" timeOffset="90182.6171">15846 7102 15822,'0'-40'737,"20"20"-641,0 0 64,39-19 609,-18 19-352,-3 20-225,23 0-160,-22 0-32,1 0-96,-20 39-32,-1 1-545,1-1 257,-20 2 63,0 18 65,-20 0 160,1 1 96,-1-20 160,0-1 320,0 2 417,20-22 96,0 1-64,0 0 32,20-20 128,20 19-353,-1-19-159,1-19-321,19-1 0,-19 0-256,19 20-128,-18-19-705,-3 19-960,3 0-1442,-1 0-4709</inkml:trace>
  <inkml:trace contextRef="#ctx0" brushRef="#br0" timeOffset="91037.1094">17334 6824 12299,'-20'-41'385,"2"41"383,18-19-159,-21 19 224,21 19-481,-20-19 321,0 21 352,0 19-417,1-1-31,-1 0-1,20 2 129,-20 18-225,20 0-255,20 2 63,0-2-160,19-20 96,1 2-128,-1-22 128,2 1-95,17 0 63,-17-20-96,18 0-224,-19-20-417,0-19-31,-1 19 127,-39-21-255,20 2-97,-20 19 256,-20 1 417,-19-1-160,-1 20 128,20 0 32,-19 0 128,-1 20-64,20-1 0,-19 1-353,19 19-480,0-19-1217,20 21-2722</inkml:trace>
  <inkml:trace contextRef="#ctx0" brushRef="#br0" timeOffset="91971.6797">18367 6922 5317,'-20'0'3074,"20"0"-1152,0 0 160,-20-19 224,20 19-512,-19 0-320,19 0-385,0-20-481,19 20-256,-19-20-63,20 20-97,0-19 0,0-1-32,19 0-32,1 20-64,0-21 33,-1 2-130,22 19 98,-41 0-33,-2 0-64,3 19-257,-21 2-31,0 19 96,-21-21 64,21 21 128,-18-21 0,-2 1 32,-1 21 0,21-22 32,0 1-64,21-20 96,-1 20-128,-2 0 96,3-1 0,19 2-96,-1-1 32,-19 0-33,20-1 33,-20 1 32,-1 19 0,-19-19-32,0 1 32,0-1 0,0-1 64,-19-19 129,-1 0 127,0 0-128,-20 0-128,21 0-64,-21-19-320,-1 19-737,23 0-545,-23 0-1056,1 0-3844</inkml:trace>
  <inkml:trace contextRef="#ctx0" brushRef="#br0" timeOffset="110619.1407">7846 8114 13292,'0'0'1762,"0"0"320,-20-20-641,20 20-320,0-19-480,0 19-193,0 0-256,0 0-128,0 0-96,0 0-32,0 0-736,0 0-1090,0 19-1121,20-19-3459</inkml:trace>
  <inkml:trace contextRef="#ctx0" brushRef="#br0" timeOffset="110785.1563">7826 8372 15374,'0'20'833,"0"-20"-513,0 0-224,0 0-32,0 0-160,0 0-448,0 0-770,20-20-1953,-1 20-4228</inkml:trace>
  <inkml:trace contextRef="#ctx0" brushRef="#br0" timeOffset="110965.8204">7865 8610 15054,'0'21'1633,"0"-21"-1408,0 0-770,0 0-96,20 0 1,-20 0-1,0 0-832,0 0-4421</inkml:trace>
  <inkml:trace contextRef="#ctx0" brushRef="#br0" timeOffset="111139.6484">7885 8868 16815,'20'20'897,"-20"-20"-1057,0 0-288,0 0-769,0-20 95,0 20 834,0 0-1794,0 0-6598</inkml:trace>
  <inkml:trace contextRef="#ctx0" brushRef="#br0" timeOffset="111335.9371">7905 9186 18353,'0'20'737,"-20"-20"-1442,20 0-320,0 0-32,0 19-320,0-19-545,0 0-4484</inkml:trace>
  <inkml:trace contextRef="#ctx0" brushRef="#br0" timeOffset="113747.0704">16899 8014 4356,'0'0'3715,"-20"0"-1473,20 0-544,0-20 416,0 20-833,0 0-416,0 0-385,0 0-287,0 0-225,0 0-65,20 0 65,-20 20 0,0-20-800,18 21-1795,-18-1-2274</inkml:trace>
  <inkml:trace contextRef="#ctx0" brushRef="#br0" timeOffset="113920.8984">16978 8372 4420,'0'20'10794,"0"-40"-9929,0 20-673,0 0-192,0 0-609,20 0-544,-20 0 96,0 0-833,0 0-2306</inkml:trace>
  <inkml:trace contextRef="#ctx0" brushRef="#br0" timeOffset="114094.7262">17057 8651 16495,'-20'0'417,"20"0"-1026,0 19-1249,0-19-416,20 0-1826,-20 0-736</inkml:trace>
  <inkml:trace contextRef="#ctx0" brushRef="#br0" timeOffset="114312.5">17037 9066 15790,'20'20'257,"-20"-20"-738,0 0-159,0 0 672,0 0 32,0 0-801,0 0-3459</inkml:trace>
  <inkml:trace contextRef="#ctx0" brushRef="#br1" timeOffset="117889.6484">9573 8690 3299,'0'20'1986,"0"-20"-1250,0 0 962,0 19-97,0 1-159,19-20-129,-19 20-352,20-20-128,-20 21 63,0-21-31,20 0-64,-20 0-288,0 19-161,0-19-32,0 0 65,0 20-193,-20-20-96,20 0 32,0 0 96,-20 0 0,20 0 33,-19-20-65,-1 1 64,0-2 96,0-19 1,0 1-65,20 0-160,-19-2 160,19 1-288,19 21 64,-19-1-128,20 0 64,20 1-224,-1 19 192,21 0 0,-1 0-897,20 0-384,-18 0-801,18 0-2755,-39 0-6596</inkml:trace>
  <inkml:trace contextRef="#ctx0" brushRef="#br1" timeOffset="118266.6016">10090 8651 14733,'18'-20'705,"2"20"-513,-20 0 801,21-21-128,-21 21-160,20-20-289,-20 20-192,20-20-160,-20 20 129,18-19-33,-18-1 0,0 0-64,0 20-96,-18-19 32,-2-2-64,0 21-96,-21 0 0,23 21-32,-23-2 31,1 1 65,1 0 64,19-1 193,0 21-33,0-19-32,20 18 0,20-19-32,0 0 160,20-1-64,19-19 33,0 20-193,22-20-673,-22 0-672,0 0-1057,21 0-2467</inkml:trace>
  <inkml:trace contextRef="#ctx0" brushRef="#br1" timeOffset="118628.9059">10586 8631 10089,'-41'-21'2466,"21"21"-928,0 0-97,2 21-512,-3-21-224,21 20-161,-20-1-63,20 21-193,20-21-32,1 21-64,-3-19-31,22-2 31,1 1 0,18-20-128,1 20-32,-21-20-416,1-20-193,-1 20-320,1-20-1217,-20 1-3299</inkml:trace>
  <inkml:trace contextRef="#ctx0" brushRef="#br1" timeOffset="118998.0465">10904 8710 8808,'0'19'2082,"0"-19"897,18 20-737,2 0-513,0 1-672,1-2-416,17 1-64,3-20-225,-21 20-224,19-20 160,-19 0 1,0-20 159,0 20-192,0-20-96,-20-20-224,0 20-320,0 0-193,0 1 161,-20-1-129,20 20-768,-20-20-865,20 20-2210,-20 20-4516</inkml:trace>
  <inkml:trace contextRef="#ctx0" brushRef="#br1" timeOffset="119330.0782">11499 8868 12812,'18'0'1601,"-18"-19"-864,0-1 352,0 0-192,0 1-289,-18-22-223,18 21-289,-20 1-32,0-1-96,20 0-160,-21 20-705,21-19-1057,21 19-3331,-1 0-4516</inkml:trace>
  <inkml:trace contextRef="#ctx0" brushRef="#br1" timeOffset="119609.375">11797 8570 12780,'-21'0'1633,"1"20"-512,-19-20 96,19 20 1,-20 1-674,20-21-416,1 20-192,19-1 32,19 1 96,21-20-32,0 20 32,-1-1 32,22-19-64,-2 20-32,-19-20-64,-21 20 0,1-20 0,-20 21 160,-20-2 128,-19 1-127,-2-20 31,3 20-32,-3-20-128,1 0-545,1 0-832,19 0-1922,0 0-4260</inkml:trace>
  <inkml:trace contextRef="#ctx0" brushRef="#br1" timeOffset="119831.0547">12074 8769 14669,'20'0'2851,"-20"0"-1281,0 0-97,0 0-448,0 0-1185,0 0 32,0 21 96,20-21-32,-1 19 64,-19-19-161,20 20-703,0-20-674,0 0-1793,1 0-7495</inkml:trace>
  <inkml:trace contextRef="#ctx0" brushRef="#br1" timeOffset="119955.0782">12034 8610 16463,'-19'-20'865,"-1"20"-1121,20 0-3620,0 0-3107</inkml:trace>
  <inkml:trace contextRef="#ctx0" brushRef="#br1" timeOffset="120693.3594">12214 8690 11178,'0'0'2498,"0"-20"-992,0 20-33,18 20-384,2 0-256,21-20-96,-21 39-161,19-19-287,1 1-129,0 18 0,-21-39 0,1 20 128,0-1 65,0-19-65,-20 0 96,20 0-224,-20 0 65,0 0 31,0 0-32,19-19-96,-19-1-224,0 0 32,0-20-320,20 0-33,-20 1-127,0 19 480,-20 1-64,20 19-321,0 0-864,0 0-1506,0 19-896,0 1-3428</inkml:trace>
  <inkml:trace contextRef="#ctx0" brushRef="#br1" timeOffset="121112.3047">12848 8829 14573,'20'0'801,"-20"-20"-769,20 20 641,0-19-1,-20 19 289,20-21-288,-1 1-353,-19 20-192,20-20 65,-20 1 63,0 19-32,0-20-256,-20 20-128,1 0-128,-1 0-33,0 0 65,0 0 96,20 0 64,-20 20 0,1-1 32,19 1 416,-20 0 160,20 1-127,0-2-129,0 1 32,0 19-31,20-39 127,19 0 0,1 0-31,19 0-289,2-19-32,-3 19-1153,1-20-993,2 20-2307</inkml:trace>
  <inkml:trace contextRef="#ctx0" brushRef="#br1" timeOffset="121701.1719">13921 8690 12555,'-21'-20'1506,"21"1"-545,-20-1 64,0 20-449,1-21 321,-21 21-64,20 0-289,-19 21-255,19-21-129,-20 20 352,20 19-31,1-19-65,-21 19-320,40-19-64,0 1 64,0 18-96,20-19 0,19-20-672,1 19-609,19 1-1314,-19-20-3747</inkml:trace>
  <inkml:trace contextRef="#ctx0" brushRef="#br1" timeOffset="122112.3047">14079 8710 16079,'-21'-20'1505,"3"20"-384,18 0-96,-20 0-320,0 20 64,20-1-225,-21 1-288,21 0-192,21 1 0,-21 18 33,20-19-65,18-20 32,-17 19 64,-1-19-64,20 0 64,-20 0 96,-1-19-192,1-1 0,-20 20-192,0-20-224,0-20-193,-20 20 65,1 0 287,-1 20 193,0-19-64,0 19 64,20 0 289,-20 0-65,20 0-96,20 19-64,0-19 32,20 20-32,-1 21-32,1-22 0,-20 1-128,19 0-417,-19-1-223,1 1-161,-1 0-673,-20-20-1473,0 0-2498</inkml:trace>
  <inkml:trace contextRef="#ctx0" brushRef="#br1" timeOffset="122394.5313">14297 8590 12107,'20'-20'2274,"-20"20"-384,21 0 32,-21 0-481,0 0-608,20 0 32,-20 40-353,18-19-224,-18 18 1,20 1-161,-20-1-192,21 2 224,-1-2 0,0-19-224,19-1-32,-19 1-288,0-20-609,-20 0-353,0 0-447,0 0-2371,0-20-5670</inkml:trace>
  <inkml:trace contextRef="#ctx0" brushRef="#br1" timeOffset="122597.6563">14457 8570 14733,'0'0'2403,"19"0"-1570,-19 0 224,20 20-609,0 0 128,0 21 129,0-2-513,-1 0-160,1 1 64,-20-19 1,20 18-65,0-19-32,0 19-545,-1-39-704,-19 20-897,20-20-2274,0 0-8423</inkml:trace>
  <inkml:trace contextRef="#ctx0" brushRef="#br1" timeOffset="122916.9918">14913 8690 15054,'0'-20'3075,"0"1"-1762,-20 19-865,-1 0-223,3 19 447,-22 1-384,19 0-288,1-1 65,20 21-98,0-19 66,20-2-33,1 1 32,19 0-32,-1-1 32,21 1 96,-21 0-256,1-1 128,0 2 0,-1-21 192,-39 0-160,20 40-32,-20-40 544,0 19-287,0-19-257,-20 0 320,0 0-448,-19 20-673,19-20-704,0 0-1026,20 0-2978,-59 0 5509</inkml:trace>
  <inkml:trace contextRef="#ctx0" brushRef="#br1" timeOffset="123800.7813">15548 8769 7847,'0'-20'4036,"-20"20"-1442,20-20-288,0 20-448,0-19-513,0 19-544,0 0-384,0 0-353,0 0-353,20 0 385,1 19 1,17 1-97,3 0 0,38-20 96,-20 0 32,41 0-96,0 0 0,-1 0-32,19-20 32,-19 20-32,-19-20 32,0 20-32,-1-19 0,-39 19 32,-1 0-64,1 0 64,-20 0 0,-20 0 0,0 0 224,0 0-128,-20-20-96,-20 20-64,1-20-64,-1 1 192,-1 19-96,-18-20 32,39 20-64,0-21 128,1 21-160,19 0 192,19 0-256,1 0-32,21 0 128,-3 0 0,3 0 32,17 0-32,3 21 64,-22-1-64,1-1 32,0 1-96,-20 0 96,-20-1-32,0 21 224,-20-19-32,0-2 97,-20 1-129,1 0-160,-1-20 128,-1 19-513,23 1-1536,-22 0-2147,19-20-9834</inkml:trace>
  <inkml:trace contextRef="#ctx0" brushRef="#br1" timeOffset="125169.9219">9235 8749 9192,'-20'0'2050,"0"0"-833,20 0 97,-19-20-674,-1 20 33,20 0 128,-20 0-225,0 0-160,0 0-351,-19 0 223,19 0 128,-39 0-160,19 0-159,-39 0 95,18 20-128,-18-20 32,0 20-32,19 1-64,1-21 64,18 0 0,3 19-32,17-19 32,-19 0 0,22 0 64,-23-19 129,21 19-97,0 0-96,-19 0 64,-1 0-128,20 19-32,-19-19 64,19 20 0,0-20-96,20 0 64,0 0-64,0 0 128,0 0 32,0 0 96,0 0 0,0 0 65,0 0 31,0-20-192,0 1-64,0-2-64,0 1 192,20 0-384,0-19 320,-20 19-128,20 20 0,-20-19-32,19 19-192,-19-20-1,20 20 1,-20 0 64,20 0 64,-20 0-64,20 0 128,-20 20-65,0-20 194,0 39-65,-20-19 32,0 19-32,0 2 32,1-2-64,-1 0 32,0 1 32,0-21-32,-1 22 96,21-21 0,0-20 96,21 19 256,-1-19 225,20 0-289,19-19-256,-19 19-95,19 0-66,-18 0-1088,-3 0-768,3 19-2820</inkml:trace>
  <inkml:trace contextRef="#ctx0" brushRef="#br0" timeOffset="128026.3671">5921 9801 6758,'-20'-19'480,"20"-1"129,0 20 160,0-20 1345,-21 20-353,21 0-800,0-19-128,0 19-385,0 0-127,0 0-289,0 0 128,0 19 192,0-19-160,21 40 257,-21-21 288,20 21-321,-2 0 32,-18 19-63,21 0-65,-21 2-96,20-2-96,-20-18 65,20-2-225,0 0 32,-20-19 32,19 0 64,-19-1 192,20 2-96,-20-21-128,0 0 96,0 20 0,0-20-95,0 0-130,0 20-255,0-20-449,20 0-320,-20 0-672,0 0-1442,20 0-3075</inkml:trace>
  <inkml:trace contextRef="#ctx0" brushRef="#br0" timeOffset="130409.1797">6039 9801 5669,'0'0'1697,"0"0"129,0 0-224,0 0-161,0 0-864,0 0-1,0 0-384,20 0-128,0 20 33,0-20-1,0 0-32,19 0 96,-19 0-64,20 0 32,19 0-96,-18-20 96,18 20 160,-19-19 161,19 19 159,-19-20-351,-1 20-257,1 0 32,0 0-32,-1 0 32,2 0 0,-3 0-32,3 0 32,18 0 0,-19 0 0,19 0-32,1-20 0,-1 20 32,2 0-32,-3-19 0,3 19 0,-2 0 0,-19 0 0,19 0 0,-19 0 0,-1 0 0,22 0 0,-23 19 32,23-19-32,-2 0 32,0-19-32,1 19-32,19 0 64,-20 0-32,2 0 32,-23 0 128,23 19 64,-2-19 1,1 0-1,-1 0-64,2 0-32,18 0 32,0-19-160,0 19 32,0-20-32,1 20-32,20-21 64,-21 21-32,0-20 0,0 20 0,1 0 32,0-20 0,-1 20 32,0-19 0,0 19 33,1-20-65,-1 20-32,0 0 32,-20 0 0,22 0-32,-22-20 0,1 20 0,-1 0-32,20 0 64,-18 20-32,-2-20 0,-19 0 0,19 0 0,-19 0 0,-1 0 32,-19 0-32,0 0 32,1 0 64,-3 0-32,-18 0-32,0 0-32,20 0 32,-20 0 0,0 0 32,0 0 96,0 0 64,0 0 385,0 0 128,0 0-161,0 0 33,-20 0-65,20 0-127,0 0-1,0 0-288,-18 0 64,18-20-160,0 20 0,0 0 0,-21 0-128,21 0 128,0 0 0,0 0 97,-20 20-258,20-20 129,0 20-96,0-1 128,0 1-32,0 21 0,20-21 0,-20 19-128,0 0 192,0 1 0,0 0-64,0 0 0,0-1 0,21 0-64,-21 2 128,18 18-32,-18-39 32,0 21 33,20-2-97,-20 0 64,0 1-32,0 0 0,0 0-32,0-1 128,0 0-192,0 2 96,0-21 0,0 19-32,0-19 0,0-1 64,0-19-64,0 20 32,0-20-32,0 0 64,0 0 192,0 0-128,0 0 0,0 0-32,0 0-63,0 0 31,0 0-64,0-20-32,0 20 128,0 0-96,0-19 32,0 19-64,0 0 32,0 0-64,-20 0 96,2-20-161,18 20 97,-21 0 64,1 20-96,0-20-64,0 0-32,-19 0-64,19 0 0,-20 0 96,21 0 192,-41 0-192,21 0 63,-1 0-63,-1 19-128,-18-19 64,19 0-96,1 20 224,-21-20-97,21 0 129,-21 0 32,21 0-32,-22 0 32,2 0 0,19 0 0,-19 0 0,19 20-32,1-20 32,-1 0-320,-19 0 0,19 0 160,-1-20 96,-18 20 96,19 0-64,-19-20 64,19 20-96,-19-19 64,19 19 0,-19 0-65,-2 0 1,2-20-160,0 20-32,-1 0 64,1 0-32,-1 0 127,1 0 65,0 0 64,-2 0-64,2 0 64,-1 0-160,-19 0 128,20 0-96,-2 0 32,3 0 32,-3 0 64,2 0 0,0 0 0,-1 0-64,21 0 64,-21 20-64,1-20 96,-2 0-96,22 0 128,-21 0-160,1 0 64,19 0 32,-19 19 0,0-19 0,-2 0-32,21 0 32,1 0 32,-1 0-128,1 0 193,-1 0-162,0 0-63,1 0 96,-1 0-64,1 0 64,-1 0 32,-1 0-32,3 20-32,-23-20 0,22 0 64,-1 20-32,1-20 0,-1 21 0,-19-21-64,19 19 96,-1-19 0,-18 20-64,19-20 32,1 0 64,19 20-64,-20-20-32,20 0 257,1 0 191,19 0-96,-20 0-31,20 0-129,-20-20-64,20 20-64,0 0-64,0 0 32,-20 0 0,20 0 32,0 0-32,0 0 96,0-20-64,0 20 64,0 0 32,0 0 32,0-19-96,-20 19 0,20-21-32,0 21 32,0-20 1,-19-19 159,19 19-256,-20-19 64,0 19-32,0-21-96,-1 22 96,21-1-128,-18 20-577,18 0-1121,0 0-2946,0 20-7720</inkml:trace>
  <inkml:trace contextRef="#ctx0" brushRef="#br0" timeOffset="131458.984">8063 9940 6630,'-38'-19'1409,"38"19"225,0 0 480,0 0-128,0 0-513,0 0-288,0 0-704,0 19 31,-21 1 97,21 19-97,0 2-31,0-2-129,21 20-64,-21 2-64,20-2 33,-2-20-161,2 2 0,21-2-32,-21-19 0,0 0 0,-20-1-32,19-19-32,-19 20 32,0-20-32,20 0-448,-20 21-545,0-21-801,0 0-1729,0 20-6599</inkml:trace>
  <inkml:trace contextRef="#ctx0" brushRef="#br0" timeOffset="132357.4215">6952 9862 2530,'0'0'1569,"0"0"-1280,-19 0 31,19 0 865,0 0 513,0 0-545,0-21-513,0 21-191,0 0 448,0 0 320,0 0 0,0 0 64,0 0-128,0 0-416,0 0-321,0 0-191,0 0-97,0 0-32,-20 0 0,20 0-32,0 21 64,0-21 0,0 0 64,0 0-128,0 0 0,0 0 1,0 19-1,0 1 96,0-20-96,0 20 32,0 19-64,20-19-32,-20 20 32,0 0 0,0 19 128,19-18 64,-19-2 65,20 20-161,-20-20-96,20 2 0,0 18 0,-20-20-32,20 2 32,-20-21 0,19 19-32,-19-19 32,20-1 0,-20-19-32,0 20-32,0-20 0,0 0-801,20 0-448,-20 0-2851,0 0-3267</inkml:trace>
  <inkml:trace contextRef="#ctx0" brushRef="#br0" timeOffset="133349.6093">9136 9940 5285,'-20'-19'2786,"0"-1"-992,20 20-449,0-20 129,0 20-65,-19-19-320,19 19-160,0 0-321,0-21-255,0 21-97,0 0 256,0 0-255,0 0-193,0 0 32,0 0 224,0 21-64,0-21 161,0 0-33,0 0-64,0 19 33,0 1-65,0 0 64,0 19-95,19 0-161,-19 2 128,0 18-32,20-20 0,0 22 97,0-2-33,-20-20-96,20 22-128,-1-22 0,1-19 64,0 19-32,1 2-32,-1-22 64,-20-19 32,18 20-64,2-20-128,-20 20 225,0-20-65,0 0-641,0 0-352,0 0-672,0-20-1698,0 20-6086</inkml:trace>
  <inkml:trace contextRef="#ctx0" brushRef="#br0" timeOffset="134495.1172">6218 10138 1729,'0'-39'2979,"0"39"-1890,0-20 1185,0 20 257,0-19-65,-20 19-512,20 0-769,0 19-865,0-19 481,0 40 224,20-21-192,-20 22-321,0-1-95,19-1-1,1 0-192,0 2 32,0-21-127,1-1-33,-21 1-32,18 0 0,-18-1-32,20 1 32,-20-20 0,0 21-513,21-21-479,-21 20-738,0-20-1473,0 0-5573</inkml:trace>
  <inkml:trace contextRef="#ctx0" brushRef="#br0" timeOffset="135240.2343">7389 10138 6021,'0'-19'6406,"0"19"-6214,0 0 353,0 0 448,0 0-96,0 19-129,0 22-415,0-21-161,0 19 64,0-19 353,0 0 128,0-1-225,0 2-352,0-21 32,0 0 97,0 0 351,0 0 321,20 0-352,0 0-129,0-21-192,-1 21 33,1 0-225,0 0-64,0-19-32,1 19 0,-3 0 0,2 0 32,1 0-192,-1 0-577,18 0-544,-17 0 0,-1 0-289,0 0-320,0 0-1088,-1-20-802,1 20-160,-20-20-800</inkml:trace>
  <inkml:trace contextRef="#ctx0" brushRef="#br0" timeOffset="135444.3359">7727 10138 8007,'-20'0'4965,"0"22"-3844,-1-3-64,21 1 833,0 0-385,0 19-544,0 0-352,0-18-193,21 19-192,-1-21 0,0 1-31,-20 19-161,20-39 128,-20 20-833,19 1-448,-19-1-897,0-20-2626</inkml:trace>
  <inkml:trace contextRef="#ctx0" brushRef="#br0" timeOffset="136283.2032">8541 10179 9288,'-20'-19'1698,"0"19"0,20 0 576,0 0-897,-21 0-320,21 0-448,0 0-417,0 19-96,-18-19 32,18 20 0,0 0-32,18-1-96,-18-19 64,21 20 32,-1 0 0,0-20 65,0 19-33,19 2-64,-19-21-32,20 20 32,-1 0 0,-19-20 0,20 19-64,-21 1 32,1-20-32,0 20 0,-20-20 0,20 19-32,-20-19 160,-20 0 192,20 20-95,-20-20-161,-19 0 32,19 0-32,0 21-128,0-21-449,0 0-191,1 0-578,-1 0-1376,0 0-3524</inkml:trace>
  <inkml:trace contextRef="#ctx0" brushRef="#br0" timeOffset="136478.5157">8480 10238 15534,'41'-39'1217,"-21"0"-832,19 17-65,1 3-224,0-1-96,-21 0 0,21 20-160,0-19-2082,-1 19-3588</inkml:trace>
  <inkml:trace contextRef="#ctx0" brushRef="#br0" timeOffset="137029.2969">9772 9980 12139,'-20'-20'1377,"-1"0"-352,1 20 256,0 0-640,2 0 96,-3 20-225,-19 0-31,20 20-1,20 19-63,-19-19-289,19 1 128,19-22 128,21 1 97,1-20-33,17 0-31,1-20-33,2 1-128,-21-22-96,-1 21 0,1-19 33,-20-1-257,-1 19 224,-19 2-64,-19-1-384,-21 0-161,0 1-31,1 19-65,-21 19-31,21-19-545,-2 20-1442,1 19-2786</inkml:trace>
  <inkml:trace contextRef="#ctx0" brushRef="#br0" timeOffset="137406.25">9752 10297 352,'-41'21'15470,"21"-21"-13868,20 20-1186,-18 19 481,18-19 64,0 19-320,18 2-193,22-21-63,1-1-289,18-19 32,-19 0 0,19 0-32,1-19-96,-21-1 96,1-21-64,-1 22 96,-19-21-224,-20 21-320,-20-21-129,2 19 129,-23 2 128,-18 19 95,19-20-159,-19 20-128,19 0-513,0 20-993,1-20-3395</inkml:trace>
  <inkml:trace contextRef="#ctx0" brushRef="#br0" timeOffset="138898.4375">14913 9782 3555,'0'-40'2050,"0"21"-32,0-1-577,0 20 193,0-21-225,-20 21-672,20 0-225,0 0-256,0 0-31,0 0 223,0 0 289,0 0-1,20 0-159,-20 21-161,0-21 97,0 20-97,0-1-95,0 21-33,0-21 0,0 21-96,20 0 0,-20 0-31,20 19-33,-20-19 96,19 19 0,1 0-128,-20 2 32,20-22-64,0 20 65,-20-38 31,20 19-160,-20-21 192,0 1-64,20 0 64,-20-20-192,0 0 96,19 0-224,-19 0-769,0 0-256,0 0-929,20 0-1761,-20 0-4389</inkml:trace>
  <inkml:trace contextRef="#ctx0" brushRef="#br0" timeOffset="141136.7188">15072 9703 6213,'-20'-21'1730,"20"21"192,0 0-193,0-20-768,20 20-480,-20 0-1,19 0-191,21 0-65,-20 20 0,1-20 160,17 0 1,3 0 63,-21 0 33,19 0-257,1 0-32,19 0 128,-19 0-31,19-20-161,2 20-64,-3 0-32,1 0 32,22 0-32,-22 0-32,20 0 32,-19 0-32,19 0 0,21 0 32,-21 0-64,0 0 32,1-20 32,20 20 0,-21-19-32,20 19 0,-20 0 0,0-20 32,2 20-32,-2 0 0,0-20 32,-20 20-32,21 0 0,-21 0 0,0-19-64,22 19 32,-22 0 0,20 0 32,1-21-64,20 21-32,-21 0 64,0-20 32,20 20 32,-20-20 32,0 20 0,-18 0 0,-2-19-64,1 19 0,-21 0 0,21 0 32,-1 0-32,2 0 0,18 0 0,-20 0 0,1-20 0,-1 20 0,0 0 32,-19 0 64,19 0 192,2 0-160,-3-20-95,3 20-33,-22 0 32,21 0-32,-1 0 0,-19 0 32,-1 0 0,1-19 32,-19 19 256,17 0-64,-18 0-64,21-20 65,-2 20-65,1-21-64,0 21 32,-1-20-64,1 20 0,-1-19-96,-19 19-32,0 0 96,0 0 0,-20 0-384,21-20 672,-21 20 353,0 0-257,0 0 33,0 0-97,0 0-127,0 0 223,0 0-224,0 0-160,0 0-224,0 20 64,0-20-96,-21 19 288,21-19-160,0 20-96,0 1 160,0-1-64,0-1 64,0 1-64,21 19 96,-21-19-32,0 21 0,18-2 32,-18 0-32,0 22 32,20-22 0,-20 20-64,0-19 160,21 20-128,-21-21 1,0 1-33,0 0 0,0 19-65,0-19 130,0 1-65,0-2 32,0 0 0,20-19 0,-20 0 64,0-1-96,0 22 0,0-21-64,20-1 256,-20 1-288,0-20 96,0 20 64,0-1-96,0 1 64,-20 1 0,20-21-32,0 20 32,0-20-32,0 19 96,0-19-192,0 20 160,0-20-224,0 20 256,0-20-224,0 19 128,0-19-32,0 0 32,0 0 32,0 0-32,0 0 64,-20 0-32,20 0-32,0 0-64,-21 0 64,21 0-32,-20 0-96,20 0 64,-18 0-1,-3 0 130,1 20-162,20-20 162,-20 0-258,-19 0 193,19 0-192,-20 0 128,-19 0 64,19 0-96,1 20-32,-22-20 96,23 0 160,-23 0-288,22 21 0,-21-21 32,1 0 128,-1 19-32,-19-19-1,0 0-63,-1 0 192,0 0-160,1 0 32,0 0 0,0 0 32,18 0-32,-18 20 64,20-20-64,-21 0 32,21 0 32,-20 20 0,-21-20-64,21 0 32,-20 19-64,0-19-32,0 0-64,18 20 160,2-20-64,20 0-160,-1 20-97,1-20 97,-2 0 192,2 0-64,-20 0 32,0 0-288,-20 21-33,0-21 97,-1 0 288,0 0 32,0 20-32,21-20 0,21 19-64,-22-19 64,40 20-64,-19-20 128,-1 0-32,1 0-32,-2 0 0,-18 0 32,20 0-32,-20 0 0,19 0 0,1 0 0,19-20 96,-1 20 32,3-19-160,-3 19 32,3 0 64,-3-20 0,1 20-32,1 0 33,-1 0-1,1 0-32,-1 20 32,-1-20-64,3 0 32,-3 0-64,21 0 96,2 0 96,-3 0 128,1-20 65,20 20-257,0-21-32,0 21 0,0 0-32,0 0-96,-20 0 64,20 0 0,0 0-32,-20 0 96,20 0-96,0-20 96,0 20-64,0 0 64,0-20-96,0 20 64,0-19 64,0-1-192,0 0 160,0 1-96,0-2 96,-19-19-96,19 21-96,-20-1 160,20 0-192,0 1-321,-20 19-768,20 0-1538,0 19-4163</inkml:trace>
  <inkml:trace contextRef="#ctx0" brushRef="#br0" timeOffset="142222.6563">17275 9841 1665,'0'-40'3043,"-20"40"-1121,20-19-289,0-1 353,0 0-608,-20 20-193,20-19 32,0-1-96,0 20-352,0-21-193,0 21 33,0 0-33,-20 0-63,20 0-65,0 0-256,0 0-64,0 0 129,20 21 191,-20-1-160,0-1-63,20 1-1,-20 19 64,20 1-192,1 0 32,-3 0 32,-18-1-63,20 21-65,1-20 96,-1 19-64,0 1 0,-20-1 0,18 0 0,3 2-64,-21-2 160,20-20-128,-20 21 0,20-20 32,0-1 0,-1-19-32,1 20 0,-20-20 64,0 0-192,20-1 128,-20 1 32,0-20-128,0 20-224,0-20-449,0 0-159,0 0 127,0 0 192,0 0-576,0 0-480,0 0-1058,0 21-3170</inkml:trace>
  <inkml:trace contextRef="#ctx0" brushRef="#br0" timeOffset="142990.2343">16065 9841 4708,'0'-20'2274,"0"20"-480,0 0-289,0 0 161,0 0-129,0 0-864,0 0-65,0 0-159,20 20-65,-20 1 97,18-2 255,-18 1 1,0 19-64,21-19 31,-1 40-159,-20-20-257,20 19 33,0 1-129,-20-1-96,19 0-96,1 2 64,0-2-32,0-20 32,0 21 160,-20-1-256,19-19 192,-19-19-64,20 18-64,-20-19 97,0-20-97,20 19 128,-20-19-96,0 0-256,20 0-833,-20 0-257,20 0-1184,-1 0-4260</inkml:trace>
  <inkml:trace contextRef="#ctx0" brushRef="#br0" timeOffset="144011.7188">18527 9821 5893,'0'-39'352,"0"19"962,-21 20 95,21-20 577,0 1 64,0-1-481,0 20-320,0 0-384,0-21-256,0 21-161,-20 0 129,20 0-65,0 0-63,0 0-65,0 21-160,0-1 97,0-1-33,0 21-32,0-21-128,20 21 96,-20 0 65,21 19-1,-3-19-32,2 20 65,-20-1-129,20 2-96,1-22 64,-21 20-32,20-20 32,-20 22-96,0-22 0,18 0 32,-18 2 1,21-2 63,-21 1 96,20-1-160,-20-19 0,20 1 32,-20-2-32,0 1-64,20-20 32,-20 20 1,0-20-33,0 0-32,0 19-129,0-19-351,0 0-417,0 0-416,0 0-705,19 20-801,-19-20-3395</inkml:trace>
  <inkml:trace contextRef="#ctx0" brushRef="#br0" timeOffset="144966.7969">15289 10338 7591,'41'-41'2946,"-21"22"-735,19-21 127,-19 21-545,40-21-768,-21 21-544,1 19-417,-1 0-64,-19 0 0,21 0-32,-21 19 32,-20 21 0,0-1 0,-20 0 64,-1 22 0,-19-22-32,1 0 0,-1 22 0,20-22-64,1 0 96,19 1 64,0-19 97,19-2-33,1-19 160,20 20 32,-1-40-31,22 20-161,-23-19-160,3-2-32,18 1-513,-19 20-736,0-20-1249,-20 20-3620</inkml:trace>
  <inkml:trace contextRef="#ctx0" brushRef="#br0" timeOffset="145561.5233">16520 10138 14765,'21'-59'2403,"19"40"-1154,-22-21-192,23 19-160,-21 21-705,0 0-192,-1 0-32,1 21 32,-20-1-32,20 19 64,-20 1-32,0 1-128,0-2-96,0 0 160,0 1 32,0-21 64,20 2-129,-20-1 65,20 0 32,19-20 97,1 19-130,1 1 98,-3-20-65,23 20 0,-42-1 160,21 1-288,-40 1 192,0-1 64,0-1 96,-40 21-64,21-21 96,-21 1-320,-1-20 192,3 20-576,17 1-1057,1-2-1186,20-19-2242,0 20-6532</inkml:trace>
  <inkml:trace contextRef="#ctx0" brushRef="#br0" timeOffset="146307.6172">17970 10079 11915,'-40'-39'1761,"21"19"-800,-1-1 449,0 21-193,0-19-448,-1 19-289,21 0-352,-18 19 32,18 2 129,-20-1 255,20 19 129,-20 1-193,20 20-256,-21-1 97,21 0-1,0 2-160,0-2 64,21-20-224,-1 2 193,18-2-129,3-19 32,18-1-32,-19-19 0,19 0 64,1 0-128,-1-19 64,2-21-96,-43 21-192,23-22 0,-41 21 127,0 1-31,-20-1 160,-19 0-192,-2 20 96,-17 0 0,-3 0 0,2 20 0,19 0 32,1-20-128,19 19-321,0 1-544,20 1-672,20-1-866,0-1-2177</inkml:trace>
  <inkml:trace contextRef="#ctx0" brushRef="#br0" timeOffset="146872.0703">18883 9999 11755,'20'-19'2178,"0"-1"-577,-20 20-256,39-20-95,-19 20-225,1 0-385,17-19-287,3 19-257,-21 19-32,19-19 0,-19 20 0,0-20 0,20 20-32,-21 20 160,-19-20 64,20 19-63,-20 1 31,20 20 128,-20-20-128,0-1-160,20 21-32,-20-40 32,20 19 33,0-19 31,-1 0-64,-19-1-256,20-19-97,-20 0-127,0 20-161,-20-20-416,20 0-256,-19 21-961,-1-21-3203</inkml:trace>
  <inkml:trace contextRef="#ctx0" brushRef="#br0" timeOffset="147117.1875">19003 10318 17072,'38'-40'1857,"3"20"-1056,-1 0 641,19 20-129,-19-19-96,19-1-480,1 20-385,-1-20 0,0 20-384,2 0-32,-22 0 288,1 0-576,-20 0-1506,0 20-352,-1 0-640,-19-20-4037</inkml:trace>
  <inkml:trace contextRef="#ctx0" brushRef="#br0" timeOffset="173574.2188">8401 11330 2146,'0'-20'-449,"0"20"481,0-19-32,0 19-64,0 0 128,0 0 1538,0-20 255,0 20-159,0 0 128,0 0 64,0 0-417,0 0-544,0-20-289,0 20-447,0 0-193,0 0 256,0 0 288,20 0 1,-20 0 31,21 0-159,-1 0-161,-2 0-192,-18 0 0,21 0 0,-1 0-32,-20 20 0,20-20 0,0 0 32,-1 0 32,1 0 65,0 0 223,20 0 96,-21 20-63,21-20-193,0 0-128,19 0 0,-18 0 0,-3 0 32,3 19-63,-1-19-33,19 20 0,-19-20-64,-1 20 32,21-1 32,-1 2 32,0-1 0,2-20 0,18 20-64,-20-1 0,1-19 64,-1 20 0,20 0-32,-18-1-32,-2 1 32,21-20-32,-21 21 0,0-1 0,1-1 96,-1 1-128,2 19 64,-2-19 0,0 0-32,1 21 0,-21-22 32,21 1 32,-1 0-96,-18 19 32,17-18 0,3-1-96,-22 19 224,21-19-32,-1 19-32,-19-19-32,19 20 64,-18-20 65,18 0-1,1 19-32,-21-19-224,21-1 64,-1 2 288,0-1-96,1 0-128,-21-20-64,2 19 128,-1-19-64,-1 20 64,1 0-128,-20-20 64,0 19 0,19 3 64,-19-3-96,0 1 65,0 0-33,-1-20 32,1 19-32,0-19 0,1 0 96,-21 0-32,0 0-64,20 0 96,-20 0-64,0 0-32,0 0 0,0 0 32,0 0 96,0 0 33,0 0-1,0 0-160,0-19 96,18 19-160,-18 0 128,0 0-96,0-20 32,0 0-32,20 1 32,-20-3-32,21 3 32,-21-1-128,20 0 224,-20 1-160,20-1 32,-20 0 0,0-1 64,0 2-160,19-1 160,-19 20-96,0-20 0,0 20-32,0 0 64,0 0-96,0 0 224,0 0-352,0 0 256,0 40-224,0-21 160,0 22 96,0-2-96,-19 1-32,-1 1 192,0 18-64,-21-40-64,23 21 0,-2-21 0,-21 2 64,21-1 32,20-20-96,-19 0 0,-1 20-160,20-20-609,0 0-833,0 0-512,0 0-1185,0-20-3331</inkml:trace>
  <inkml:trace contextRef="#ctx0" brushRef="#br0" timeOffset="175458.0079">17156 11271 1345,'0'0'5701,"0"-20"-3395,-20 20-1024,20 0-738,0 0-63,0-19 127,-20 19 321,20 0-32,0 0-32,-19 19-417,-1-19-224,0 0 97,-20 20-65,21-20-128,-21 20-32,-1-1-32,-18 1-96,19 0 96,-19-1-32,-1 2 32,1-1 32,0 0 193,-22-1 31,-18 21-160,20-1-96,-20-18-32,-21 18 96,3-19 129,17 19-193,-19 1 0,20 1 32,18-2-96,-18 0-32,20-19 64,-20 21-96,20-2 64,-21 0 0,1-19 0,-20 21-32,20-2 32,-1-19 0,21 19-32,0-19 0,19 20 64,1-20-193,18 0 161,3-1 0,18 1 0,-21 0 65,21-20 191,20 19-96,-19-19-128,19 0 64,0 0-96,0 0-32,0 0 0,0 0 32,0 0 32,-20 0 0,20 0 32,0 22 0,-20-22-64,20 0 192,-20 19 33,0-19-161,1 0 32,-1 20 64,0-20 160,0 0-192,20 0-32,-20 0-96,20 0-32,0 0 32,0 0-96,20 0 96,-20 0-32,0 0 0,20 0 0,-20 0 32,0 0 0,0 20 64,0-20 0,-20 0 32,20 19-128,-20-19 32,-1 20 0,3-20 32,-22 20-64,19-1 32,1 2 32,2-21 0,18 0 0,0 20 65,-20-20-97,20 0 0,0 0 64,0 0 32,-21 0 0,21 20 32,-20-20 0,0 0 96,1 0-64,-1 0 65,20 0-161,-20 0 32,20 0 64,0-20-96,0 0 0,0-1-128,0-18 160,20 19-64,-20-19 0,0 0-64,20 17 64,-20 3-64,19-1 160,-19 20-224,0 0 64,0 0-32,0 0-192,-19 20 256,19-1 0,-40 22 32,20-1-64,0-1-96,1 0 192,-1 2 0,20-21 192,-20-1 32,20 1 129,20-20 127,0 0 33,-1 0-193,41 0-320,-1-20 0,20 1-352,2-21-865,-22 19-1121,20 21-1570,-19-19-9577</inkml:trace>
  <inkml:trace contextRef="#ctx0" brushRef="#br0" timeOffset="176618.1639">8223 13137 9513,'0'-40'480,"-20"40"1730,20-19-320,-20-2-481,1 1-608,19 20-609,-20 0-192,20 0 128,0 20 64,0 20-95,0 0-1,0 38 0,20 2-64,-20 1 32,19 17-32,1-18 32,-20-1-32,20 1-32,-20-21 64,20-20-32,-20 2-256,20-2-897,-20-19-1890,0-20-2466</inkml:trace>
  <inkml:trace contextRef="#ctx0" brushRef="#br0" timeOffset="177727.5389">8263 13335 8936,'19'-40'2691,"1"40"-2627,0-19 32,0 19 96,19 0-224,1 0 32,-19 0 32,17 19 0,3-19 0,18 0-32,1 20 32,-1-20-32,1 20 32,19-20 32,1 19 32,19 3 32,0-22-128,20 19-192,1 1-96,-1-20 96,19 0 160,2 0 96,-1 0 288,19-20 577,0 1 352,2-3-576,-22 22-417,22-19-160,18 19-64,-18 0-128,-2 0-384,20 0-193,-18 0-64,18 0 161,0 0 416,1 0 64,19-20 128,-18 20-64,-2-20 32,1 20 32,-1-19-32,20 19-32,-18-20 0,-2 20 64,1-20-64,-1-1 96,20 21-32,-38 0-32,18-19 64,1 19-96,1 0 0,-2 0 0,0 0 0,0 0 128,2-20 129,-22 20 191,21-20-160,-20 20-96,20-19-95,-21 19-1,-19-20-64,19 20 0,2-20-32,-20 20 32,18-19 0,0-2 192,-18 21 0,18-20-32,1 0 33,-19 20-97,18-19 0,-18-1 0,-2 20 32,1-20 32,-20 1-128,1-1 129,-21-1 31,19 1 192,-19 1 129,-18-1-65,18 0-224,-20 1-160,-20-1-31,1 0-33,-1 20-32,2-21 0,-23 1 32,23 1-32,-22-1 128,1 0 224,-1 20-32,1-19-95,0 19-225,-1-20 64,-19 20-64,0 0-32,1 0 128,-3 0-32,2 0-64,-20 0 160,0 0-96,0 0-64,21 20-32,-21-20 96,0 19-128,0 1 160,0 0 0,0-1-96,0 22 0,20-1 0,-20-1 64,0 0-32,0 2 128,-20 18 0,20 0 129,0 1-97,-21-1-96,1 0-32,20 2-64,-18-2 64,18 1-128,0-1 192,-21 0-96,21-18-32,0-2 32,0 1-64,0-1-256,0-18-993,-20 18-449,20-19-2146,-20 0-9608</inkml:trace>
  <inkml:trace contextRef="#ctx0" brushRef="#br0" timeOffset="179617.1875">8480 14089 2594,'-18'40'769,"18"-19"224,0-21-417,0 0-448,0 0 993,0 0 929,0 0-801,0 0-768,-20 19-193,20-19 161,0 0-129,-21 0-128,21 0 321,0 0 287,0 0-127,21 20-289,-21-20-288,20 0-64,-2 0-32,3 20 65,-1-20-65,20 0 32,-21 19 0,21-19 0,19 0 192,-19 0 64,19 0-96,1-19 0,20 19-192,-1 0 65,20 0 31,-19 0-64,20 0 0,18 0 0,-19 0 96,0 0-32,0 0 64,0 0-96,2 0-32,-2 0-32,1 0 32,-1 0-32,0 0 32,0 0 0,1 0-32,-1 0 0,0 0 32,0 0-32,21 19-32,-3-19 32,3 0 0,-1 0 64,0-19-32,1 19 0,-1 0 0,-1 0-64,1 0 96,21 0-32,-21 19-32,-1-19 0,22 0 33,-21 0-33,0 0 0,19 0 128,2 0 0,-21 0-64,19 0 0,2 0 0,-21 0-32,1 0 0,-1 0-32,19-19 32,-19 19-32,1-20 32,-1 20 32,0 0-64,-1-20 0,2 20 0,-1-19-32,0 19 32,19-21 0,-18 1 0,-1 0 0,-20 1 0,21 19 0,-21-20 0,0 20 0,0-20 0,21 20 0,-21-19 0,0 19 0,21 0 0,-21-20 0,0 20 0,0-21 0,1 21 0,-21 0 0,20-20 0,-20 20 0,1 0 32,0 0-224,-1 0-64,0 0 128,-19 0 31,19 0 97,0 0 0,-20 0 0,22 0 0,-22 0 0,20 0 0,-19 0 33,-1 0 31,2 0 64,-2-19-96,-1 19-64,3 0 32,-2 0 0,1 0 32,19 0-64,-20 0 64,20 0-64,-18 19 64,-2-19-64,20 0 32,-19 0-96,-1 0-33,22 0 65,-22 0 0,0 20-32,-19-20 96,19 0 0,1 0 0,-21 0 0,22 0 0,-41 0-32,18 0 0,3 0 32,-21 21 0,-1-21 0,21 0 0,-20 20 32,19-20-64,-19 0 64,20 0 0,-20 0 0,19 0 160,-19 0 33,21 0-129,-21 0 32,-2 0 0,2 0-64,-20 0-64,21 0 32,-1 0 64,0-20 0,-1 20-32,1 0 129,20 0 127,-20 0 32,-1 0 193,1 0-65,0-21-160,20 21-159,-21 0-33,-19-20 192,20 20 193,-20-19-1,0-1 65,-20 0-353,1 1-160,-1-1-32,0-21-96,0 2-929,-19-1-705,19 1-1889,-20 18-10378</inkml:trace>
  <inkml:trace contextRef="#ctx0" brushRef="#br0" timeOffset="181145.5079">8818 13832 1121,'0'0'896,"0"0"898,0-21 64,0 1 256,0 20-256,0-19 544,0 19-544,0-20-257,-20 20-320,20 0-256,0 0-544,-20 20-225,20-1 64,0 1 97,0 21-225,0-2 0,0 1-96,20-21 0,0 22-576,0-21-417,1-1-897,-3 1-1665,2 19-6022</inkml:trace>
  <inkml:trace contextRef="#ctx0" brushRef="#br0" timeOffset="181847.6563">10049 13891 13356,'0'20'96,"0"-40"-416,20 20 384,1-19 0,-3-1 128,2 0 97,1 20-129,19 0 128,-1-21 32,-19 21 65,20 0 63,-1 0 32,1 21-223,-20-1-225,-1 0 96,1-1-64,-20 21 32,0-21-32,-20 22-64,20-21 128,-19-1 225,19 1-33,-20 0 160,20-20 129,20 19 160,-20-19-129,19 0-384,1-19-191,0 19 31,0 0-64,19-20-769,1 20-736,1-20-1442,18 20-5317</inkml:trace>
  <inkml:trace contextRef="#ctx0" brushRef="#br0" timeOffset="182644.5313">11359 13791 16079,'20'20'128,"1"-40"128,-3-19 64,23 0 129,-1-2-321,-1 21-96,1 1-32,0 19 0,-1 19-32,1 1-384,-20 21 223,-1-2 129,1 0 64,-20 2-32,0-1 0,-20-1 32,20-19-32,-19 19 0,19-18 64,19-1-32,1-20 32,21 0-32,-3 0 0,23 0-32,-22 0 0,1 0 0,0 19 0,-21-19 64,1 20 32,-20 0 32,0-20 0,-20 19-64,-19 1 65,19 0-226,-20 1-1696,1-21-2147,19 19-2210</inkml:trace>
  <inkml:trace contextRef="#ctx0" brushRef="#br0" timeOffset="183282.2263">12649 13672 14765,'0'21'993,"0"-21"-544,0 0 127,-18 0 225,18 0 64,0 20-128,0-20-225,18 19-512,2 1 481,1 0-257,-1-1 32,18 1 64,3 1-192,-21-1 1,19-20-33,1 0 0,0 0-352,-21 0-481,1-20-352,0-1-417,0 1-576,1 1 32,-21-21 897,0 21 865,0 19 576,-21-20 1314,21 20 608,-20-21-192,20 21-545,-20 0-800,20 21-225,0-21 481,0 20-576,0-1-65,0 21-128,20-1-32,-20-18-128,20 19 128,1-1-128,-3-19-512,2-1-641,-20 1-417,20 1-256,1-1-2241,-1-1-9769</inkml:trace>
  <inkml:trace contextRef="#ctx0" brushRef="#br0" timeOffset="184092.7735">14178 13672 16143,'0'-20'1121,"0"20"-833,-19-19 32,19 19-127,0 0 63,-20 0 288,0 19-63,20 1-321,0 1-160,0-1 64,20-1 0,-20 1 64,20 0 64,19 19 1,-19-18-1,39-21-96,-19 20 0,19 0-64,22-1 128,-22-19-352,20 20 192,0-20-128,-19 20 96,-21-1 64,-19 1-128,1 1 160,-21-21-64,0 20 160,-21-1-96,1-19 0,-19 20-160,-1-20-128,1 20-641,-21-20-865,21 19-2145,-1-19-3781</inkml:trace>
  <inkml:trace contextRef="#ctx0" brushRef="#br0" timeOffset="184302.7343">14159 13772 14509,'0'19'2627,"0"-19"-2019,0-19 65,39-21 0,1 21-577,-1-22-64,1 21-96,19 1-1154,2-21-1312,-2 40-3940</inkml:trace>
  <inkml:trace contextRef="#ctx0" brushRef="#br0" timeOffset="185056.6407">15648 13534 14157,'-41'-21'1601,"21"21"-383,2-19-770,-3 19 32,1 0 33,20 0-1,-20 19 65,20 2-129,0 38-63,-20-19 63,20 20-63,0-1 31,20 0-256,-20 2 0,20-2-32,21-20 0,-3-18-63,3-1 63,17-20-224,22 0-65,-20 0-31,19-20 64,0-1-224,-18 1-65,-23 1 65,-17-21 128,-1 21 0,-20-21-257,0 19 673,-41 21-512,3-20 544,-3 20-288,-18 0 128,-1 0-64,1 20 64,-1 1-64,21 19 0,19-21-1281,20 1-2018,20 0-3716</inkml:trace>
  <inkml:trace contextRef="#ctx0" brushRef="#br0" timeOffset="185751.9529">16958 13435 15150,'-21'0'1025,"21"-20"-737,0-19 0,21 17-95,19 3 223,-1-21 32,21 21-320,-21 19-95,40-20-1,-19 20-32,-21 0 0,22 20 0,-23 19 0,3 0 0,-21 2 32,0 18 96,-1 0 0,1 2 128,-20-2-96,20 1-64,-20-21 0,0 20-32,20-18-96,-20-1-128,0-21-256,0 1-513,0 0-705,20-20-1857,-20 0-8807</inkml:trace>
  <inkml:trace contextRef="#ctx0" brushRef="#br0" timeOffset="185932.6172">17296 13732 16271,'-21'20'2338,"1"-20"-1473,40-20 384,19 1-96,2-22-608,17 21-513,23 1-64,-22-1-353,20 0-960,20 20-1153,-18 0-2499</inkml:trace>
  <inkml:trace contextRef="#ctx0" brushRef="#br0" timeOffset="186359.375">18843 13295 14285,'-19'-19'2691,"-21"19"-1634,0 0 128,21 0-64,-21 0 64,-1 39-545,23 0-383,-2 2-193,-1-1-96,21-1 256,41 0-128,-2 2 0,21-21-96,-1-20 128,20 0-64,20-20-32,-20 0-64,2-20 160,-22 0-63,-19-19-65,-1-1 96,-19 20-64,-20-19 32,-20 38-96,0-18-96,-19 19 192,-21 20-64,1 0-64,0 0-449,-2 20-736,22 0-705,19-1-544,0 22-2787</inkml:trace>
  <inkml:trace contextRef="#ctx0" brushRef="#br0" timeOffset="186685.5469">18982 13574 15374,'-59'39'1153,"19"-19"-993,20-1 97,0 22 768,1-21 480,-1 19-448,20 0-481,0 2-479,20-1-65,-1-1 96,21-19-128,19 19 160,2-39-64,-3 0 64,3 0-192,-2-20 64,0-19-64,-19 19-96,0-39-288,-20 18 95,-20 2 225,-20 0-96,0-2-449,-20 2-223,-19 19-482,19 20-1665,-19 0-7142</inkml:trace>
  <inkml:trace contextRef="#ctx0" brushRef="#br0" timeOffset="187143.5543">17990 13196 12940,'-40'-20'2626,"40"-19"-1056,0 19 127,20 20-191,0 0-545,19 0-289,1 39-223,1 1-129,-23 40-32,22-2-256,1 3 193,-23 18-161,3-20 0,19-20-64,-20-18 32,-1 18-289,1-40-351,-20 1-609,20 1-801,-20-1-2082,20 0-10442</inkml:trace>
  <inkml:trace contextRef="#ctx0" brushRef="#br0" timeOffset="187888.6719">16462 13295 13164,'-21'0'1185,"1"-19"513,20 19-1122,0 19 545,0 1 96,0 0-288,20 40 128,-20-1-480,21 0-161,-21 21 1,20-1-193,-2-19 32,2-1-288,1 2 128,-1-22 32,0-19-160,-2 19-672,3-19-482,-1 1-735,-20-21-1571,20 20-7686</inkml:trace>
  <inkml:trace contextRef="#ctx0" brushRef="#br0" timeOffset="188511.7188">15091 13474 8359,'0'-20'3524,"-19"1"-1763,19-1-672,-20 0 0,20 20 1,-20 0 127,0 20 0,20 0-256,0 19-289,0 21-95,0-20-289,0 38-96,20-17 33,0 17-65,0-17-96,-1-2 0,1-20 32,20 22-96,-19-22 96,-21-19-96,18-1-160,2 21-449,-20-40-448,0 21-961,0-2-2594</inkml:trace>
  <inkml:trace contextRef="#ctx0" brushRef="#br0" timeOffset="189184.5703">13623 13554 6502,'-40'-20'2850,"40"-1"-2369,-21 2-1,3-1 866,18 0 1088,0 1-192,-20 19-576,20-20-513,0 20-673,0 20 193,0-1-33,0 21-287,0 0-97,0 39 0,0 1-64,20-1-64,-20 21-63,18-22 31,3 2 64,-1-21-128,-20 2 96,20-22-64,0 0 32,-1-19-160,-19 0 64,20 1-128,0-21-289,-20 0-607,20 0-418,-20 0-704,0 0-2562</inkml:trace>
  <inkml:trace contextRef="#ctx0" brushRef="#br0" timeOffset="189809.5703">12272 13534 14285,'0'-21'1602,"0"21"-1346,0 0 32,0 0 513,0 0 256,0 41-192,0-2-385,21 20-96,-21 2-63,20-2 127,-2 21-63,-18-21-161,21 0-32,-1-18-128,-20 18 0,20-20 32,-20 2-96,20-22 0,-20 1 64,20 0-64,-20-20 0,19 0-416,1 0-1122,0 0-1088,0 0-4389</inkml:trace>
  <inkml:trace contextRef="#ctx0" brushRef="#br0" timeOffset="190547.8512">11003 13513 7975,'18'-19'3908,"-18"-1"-3204,0 0-287,0 1 864,-18-1 160,18 20-63,0 0-353,0 0-513,0 20 65,0-20 95,0 39-31,0 0 0,0 2-225,18 18-256,-18 21-32,21-1 0,-21-19-128,20 19 193,-20-20-290,20 1 226,0-20-129,-20-1 0,19-19-32,1 1-129,0-2-703,-20 1-514,20-20-832,0 0-1730,-20 0-3843</inkml:trace>
  <inkml:trace contextRef="#ctx0" brushRef="#br0" timeOffset="191546.875">9553 13574 3523,'0'-20'2274,"20"0"-448,-20-20 288,0 20 192,0 0-224,19 1-577,-19 19-768,0 0-321,-19 0 193,19 0 224,0 19-257,0 1-95,0 0-65,0 20 1,0 0-33,0 19-64,0 1 129,19-1-129,1 0-96,-20 2 0,0-2 1,20-20-97,-20 21 0,0-20 64,20-21-128,-20 21-64,0-19 32,0-21 32,21 0-64,-21 0 224,0 0-320,18 0-801,-18 0-1120,0-21-802,0 1-3940</inkml:trace>
  <inkml:trace contextRef="#ctx0" brushRef="#br2" timeOffset="200716.7969">11598 11708 10634,'0'0'1441,"0"0"-1025,0 0 962,0 0-129,20 0 32,-20 20-128,0-1-288,19 1-64,1-20-33,-20 20 321,20-20-256,0 0-96,-20 0-128,0 0-1,0 0-127,0-20-129,0 0-64,0 1-128,0-1-160,0-21 64,0 21-64,0-19-160,0 19-64,0 1 0,0 19-32,20 0-353,-1 0 129,-19 19 544,40 1-128,-19 0 96,-1 19 0,-2 2-96,2-21 64,1-1 0,-1-19 64,0 0 0,-20 0 32,19 0 96,-19-19-128,0 19-32,0-20 32,20-1-64,-20 1-64,0 0-224,0 1-257,20-1-352,-20 20 129,20-20 415,0 20 225,19 20 64,-19-20 32,20 20 160,-1-1-192,1 1 256,-1 0-128,1-20 161,1 0 31,-2 0 0,-19 0 0,20-20-31,-20 0-65,-1 1 32,-19-1-96,20 0-64,-20 1 96,0-1-96,0 20-96,-20-21-32,20 1 64,-19 20 0,19 0-160,-20 0 64,0 0-33,0 20 33,0 1 128,20-1 0,-21 19 0,3 0 353,18-19 31,0 21-96,18-21-63,23-1-33,-1 1 96,-1-20-256,21 0-160,-21 0-1858,21 0-1281,-21 20-4837</inkml:trace>
  <inkml:trace contextRef="#ctx0" brushRef="#br2" timeOffset="200913.0859">12748 11787 16271,'0'-20'1858,"0"0"-737,21 1-64,-21-1-224,0-1-225,0 1-224,0 0-319,0 1-33,0 19-225,0-20-896,0 20-576,0 0-1346,0 0-2947</inkml:trace>
  <inkml:trace contextRef="#ctx0" brushRef="#br2" timeOffset="201666.0157">13206 11549 18961,'0'-21'2018,"-20"21"-1729,20 0 415,-21 0 193,21 21-256,-20-1-225,2 19-288,-2-19-64,-1-1-32,21 21 32,0-19-128,0-21-64,0 20-192,21-20-32,-1 0-1,-2-20 1,-18 20 96,20-21 96,1 1 95,-1 20 98,-20-20-1,0 20 32,0 0 128,0 0-64,0 20 96,0 0-128,0 21 64,20-22-64,19 21-96,1-1 65,0 2-33,-1-2-513,-19 0-160,0-19-127,1 0 255,-21 20 193,0-40-32,0 20 95,-21-20 289,-19 20-32,20-20 64,-19-20 1,19 20-97,0 0 64,0-20-64,0 1 128,20 19-160,20-21 32,0 1 64,0 20 384,0-20 257,19 1 63,1-21-319,1 21-257,-3-1 32,3-21 160,18 2 65,-39 0 31,20-2-128,-21 1 33,1 21-161,-20-1-32,0 0-96,0 20-128,-20 0-64,1 0-32,-1 0 0,0 0 0,-21 20 63,23 0 65,-2 19-32,20-19 32,0 21-160,0-22 416,20 1-192,-2 0 321,3-1-257,19-19-32,-20 20 0,19 1-128,-19-21-513,0 20-768,19-20-929,-19 19-1858,0-19-11563</inkml:trace>
  <inkml:trace contextRef="#ctx0" brushRef="#br2" timeOffset="202396.484">14119 11728 15502,'-20'0'2050,"20"-20"-1313,0 20 256,20-21 800,-20 21-351,20-20-962,19 20-352,-19 20-128,20-20 32,-1 0 32,1 21 1,19-21-65,-18 0 32,18 0 96,1 0-160,-1-21 96,20 21-64,-19 0 0,-21 0 64,2 0-160,-21 0 64,0-20-64,-2 20 96,-18 0 64,0-20 32,0 1-64,0-1 32,-18 0 32,-2 20 32,0-19 0,-1-1 64,-17 20-352,17-21 256,21 21-32,-20 0-64,20 0-416,20 0 448,1 21-32,-3-1 32,2-1-64,21 1 0,-21 0 64,19-1-32,-19 1-128,0 0 64,-20 1 128,0-1 64,0-1 32,-20 1-128,-21 0 192,23-1-256,-22 1-1089,19-20-1505,1 21-1570,2-1-8808</inkml:trace>
  <inkml:trace contextRef="#ctx0" brushRef="#br2" timeOffset="203666.0157">11459 11708 10121,'0'0'288,"0"-21"-256,0 21 1057,-21-20 1250,21 20-610,-20 0-415,2 0-418,-3 0 33,-19 0-64,20-20-160,-19 40-321,-1-20 0,1 0-287,-1 20-1,-19 1 192,-1-1-224,1-1 0,-2 1-128,22 0 256,-21-1-352,21 1 288,-1-20-96,20 0-32,1 0 32,-1 0 64,20 0 32,0 0-64,0 0-96,0 0 96,0 0-96,20 0 161,-20 0 95,0-20 32,0 20-128,0 0 96,0 0-224,0 0-96,0 0 353,0 0-193,0-19 0,0-1-32,0 0 32,0 1-128,0-1 160,0-1-128,19 1 0,-19 0 32,20 1-64,-20 19 32,20-20 32,-20 20-96,20 0 31,-20 0-95,0 0 32,0 20 96,0 19-224,-20-19 256,20 21-96,-20-2 64,0-19 0,20 19 32,-19-18-32,19 18 32,-20-19 0,20 0-32,0-20 64,20 0 224,-20 19 321,19-19-97,21-19-256,0-1-128,-1 20-64,1 0 0,-19 0-224,17 0-897,-18 0-1025,1 20-865,-1-1-4324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93132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Sort (Overview)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Merge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introduction to divide &amp; conquer</a:t>
            </a:r>
          </a:p>
          <a:p>
            <a:pPr lvl="1"/>
            <a:r>
              <a:rPr lang="en-US" dirty="0" smtClean="0"/>
              <a:t>Improves over Selection, Insertion, Bubble sorts</a:t>
            </a:r>
          </a:p>
          <a:p>
            <a:r>
              <a:rPr lang="en-US" dirty="0" smtClean="0"/>
              <a:t>Calibrate your preparation</a:t>
            </a:r>
          </a:p>
          <a:p>
            <a:r>
              <a:rPr lang="en-US" dirty="0" smtClean="0"/>
              <a:t>Motivates guiding principles for algorithm analysis (worst-case and asymptotic analysis)</a:t>
            </a:r>
          </a:p>
          <a:p>
            <a:r>
              <a:rPr lang="en-US" dirty="0" smtClean="0"/>
              <a:t>Analysis generalizes to “</a:t>
            </a:r>
            <a:r>
              <a:rPr lang="en-US" smtClean="0"/>
              <a:t>Master Method”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Sorting Problem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600" y="1256040"/>
              <a:ext cx="9027000" cy="353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251720"/>
                <a:ext cx="9047520" cy="35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9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Example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2680" y="1084320"/>
              <a:ext cx="5174640" cy="4060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040" y="1073520"/>
                <a:ext cx="519588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3698</TotalTime>
  <Words>61</Words>
  <Application>Microsoft Office PowerPoint</Application>
  <PresentationFormat>On-screen Show (16:9)</PresentationFormat>
  <Paragraphs>12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Merge Sort (Overview)</vt:lpstr>
      <vt:lpstr>Why Study Merge Sort?</vt:lpstr>
      <vt:lpstr>The Sorting Problem</vt:lpstr>
      <vt:lpstr>Merge Sort: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163</cp:revision>
  <dcterms:created xsi:type="dcterms:W3CDTF">2010-07-08T21:59:02Z</dcterms:created>
  <dcterms:modified xsi:type="dcterms:W3CDTF">2012-02-02T23:22:36Z</dcterms:modified>
</cp:coreProperties>
</file>