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664" r:id="rId6"/>
    <p:sldId id="665" r:id="rId7"/>
    <p:sldId id="655" r:id="rId8"/>
    <p:sldId id="638" r:id="rId9"/>
    <p:sldId id="658" r:id="rId10"/>
    <p:sldId id="659" r:id="rId11"/>
    <p:sldId id="660" r:id="rId12"/>
    <p:sldId id="662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36:44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10823 3052 8872,'-39'-20'320,"19"20"1250,0-20-705,0 20-1,1 0 225,-1 0-448,0 0-513,0 20 32,20 0 129,-21 19 95,1-19-160,20 1-64,0 18-160,0 0 0,0-19 0,0 19 0,20-17 160,1 17 257,-21-39 127,79 20-544,-39-1 929,19-19-416,1 0-257,19 0 0,-20 0-192,2-19 64,18-1-64,-20 0 0,1 1 65,-21-3-65,1 3 64,-20-1 32,1 0 0,-21 1 0,0-21-64,-21 21 0,-19-22-128,1 21 0,-41 1-32,1-1 0,0 20 64,20 0 64,-2 0-192,2 0-801,19 0-2146,20 20-4163</inkml:trace>
  <inkml:trace contextRef="#ctx0" brushRef="#br0" timeOffset="1072.2656">7945 3291 10057,'19'19'32,"-19"21"1153,20-21 737,-20 21-1217,20-19-321,1-2 129,-21-19-97,0 20 64,0-20 481,0 0 1217,0-20-1409,-21 1-609,21-2-32,-20-19-96,0-19 129,20 18-97,-19 2-96,-1 0 160,20-20 128,0 18 96,0 21-96,20-19-288,-1 19 32,1 1-96,0 19 0,39 19 64,-18 1-865,19-20-576,-1 20-1089,0-1-2627</inkml:trace>
  <inkml:trace contextRef="#ctx0" brushRef="#br0" timeOffset="1404.2969">8620 3230 7302,'0'20'5894,"-20"-20"-5382,20 0 513,-20 19-128,20 3-32,0-3-32,0 1-513,20 0-32,0-20 1,0 19 159,19-19 225,1-19-321,0-1-96,-1 0 1,-39-21-129,20 22 96,-40 19-288,0-20-288,-19 20-65,-1 0 193,-19 0 96,19 0-289,1 20-672,19-20-1249,20 0-2370,0 0-1506</inkml:trace>
  <inkml:trace contextRef="#ctx0" brushRef="#br0" timeOffset="1686.5235">8958 3230 4868,'20'20'6791,"-20"-1"-4293,0-19-384,0 22-993,0 17-673,0-19-127,19-20-65,-19 19-96,40-19 96,-20 0 161,19 0-193,1-19-32,0-1 32,-21-19 1,1 17-97,-20 3 0,0 19-160,-20-20-417,-19 20 33,-1-20 160,-19 20 96,19 20 160,-19-20-97,19 20-63,19-20-801,1 19-2402,2-19-3972</inkml:trace>
  <inkml:trace contextRef="#ctx0" brushRef="#br0" timeOffset="1955.0778">9414 2973 15374,'-20'0'-64,"20"0"0,0 20 32,0-1 416,0 1 609,0 19 320,20 1-544,-20 0-192,40 0-353,-20-21 160,-1 21-224,21 1-31,0-22-1,-21 1-64,1 0-192,0-1-161,0-19-479,1 0-1154,-21 0-1922,0-19-4067</inkml:trace>
  <inkml:trace contextRef="#ctx0" brushRef="#br0" timeOffset="2166.9922">9235 3210 18481,'21'0'1025,"17"-19"-160,23 19 288,-2-20-865,20 0-160,-19 20-64,-1-19-32,20 19 64,-18 0-64,-23-21-64,3 21-480,-21 0-1570,0 0-2691</inkml:trace>
  <inkml:trace contextRef="#ctx0" brushRef="#br0" timeOffset="4787.1094">798 2556 9609,'21'19'96,"-21"1"-160,0 0 512,-21-20 257,21 39 512,0 2 224,0-2-256,0 0-704,21 22-129,-21 18 0,20-19-95,18 19-257,-17-20 64,19 1 64,-21-1 64,21-20 32,0-17 161,-1-3 95,1 1 65,19-20-193,-19-20-160,19 1 32,-18-22-31,-1 1-193,-1 1-161,1-21 65,-40 20-32,0-19 96,0 20-64,-20-21 64,0 40-96,0 0-32,-19 1 0,19 19 256,0 19 96,-1 1 32,21 19-64,-18 2 32,18-2 33,0 1-1,18-1-64,3 2 32,-1-2-32,20-19-32,-21-1-63,41 1 31,-1 0-128,-19-1-289,19-19-544,2 0-768,-23 0-1314,3 0-2594</inkml:trace>
  <inkml:trace contextRef="#ctx0" brushRef="#br0" timeOffset="5062.5">1633 3071 13100,'0'0'-577,"0"0"577,20 20 1346,-2 0-289,2 1-161,21-2 194,-21 21-354,-2-21-287,3 21-161,-1-21-32,0 3 161,0-3-97,-1-19 0,1 0-64,-20 0 257,20 0-97,-20 0-192,20-19-159,-20-3-130,0-17-863,20 19-546,-20 1-800,0 19-513,0-20-159,19 20-2339</inkml:trace>
  <inkml:trace contextRef="#ctx0" brushRef="#br0" timeOffset="5402.3436">2108 3191 160,'41'0'6790,"-21"-20"-5252,-1 0 479,-19 20 162,20-19-674,0 19 128,0 0-479,-20-21-802,20 21-128,-1 0 321,1 0-33,0-20-224,0 20 33,0 0-65,-1-20 64,-19 20-31,0-19 159,0 19-160,0-20-160,-19 20-160,19-20 64,-20 20-160,-20 0 0,40 20-128,-20-20 256,1 20 32,19 19 160,-20 2-64,20-2-96,20-19 32,-1 19 32,21-19 0,0-1-31,-1-19 95,40 22-385,-38-22-287,17-22-1025,-17 22-1891,-1-19-4291</inkml:trace>
  <inkml:trace contextRef="#ctx0" brushRef="#br0" timeOffset="5729.4922">2704 2834 15086,'-20'-41'1025,"20"41"929,0 0-609,0 0-993,0 20-448,0 1 609,0-1 95,20 39-159,0-20-289,0 2 32,19 18-192,-19-40 224,20 21-32,-20 0-128,19-20-192,-19 0-801,1-20-928,-21 0-3428</inkml:trace>
  <inkml:trace contextRef="#ctx0" brushRef="#br0" timeOffset="6792.9686">3597 2854 13388,'-19'-20'288,"19"20"1058,-20-21-65,20 21-544,0 21-865,0-1 544,0 19 481,0 20-32,0 1-385,20 19 0,-1-19-223,21-20-33,0-1 192,19-19-191,20-20 223,2-20-64,-2 0-191,0-19 31,-20-21 64,-19 1-96,-19 0 32,-42-2-320,-19 22-608,-19 0-161,-40 19-96,0 20-480,-1 0-1538,1 20-2819</inkml:trace>
  <inkml:trace contextRef="#ctx0" brushRef="#br0" timeOffset="16107.4218">719 3806 12940,'-40'-39'32,"20"19"384,1-1 289,-1 21-225,0-20-544,0 40 64,0-20 160,-19 21-96,19 18 65,0-19-161,-1 19 32,21 1 0,0 20 96,0-20-160,0 20-65,0-1-223,21-20 256,-21 1 128,0 0-32,-21 0 32,21-1 0,0-19 224,-18-1 289,18 3 160,0-22-257,0 0-320,0 0 224,18 0-31,-18 0-193,21 0-64,-1 19-64,20-19 0,-1 0 32,1 20-160,-1-20-577,-19 20-672,20-20-1250,-19 19-2530</inkml:trace>
  <inkml:trace contextRef="#ctx0" brushRef="#br0" timeOffset="16535.1561">1096 4183 16623,'-20'-20'513,"20"0"-289,-20 20-288,20-19-96,-19 19-161,19 19 642,-20 1 383,20 0-319,-20 20-193,20 0-64,0-1-64,20 0-64,0-17 128,19-3 96,1 1 97,-1-20-129,1-20 32,1 1-256,-3-3-64,-17 3 32,-1-1-160,-20-19-353,-20 19-576,-1 20-577,-17-20-416,-3 20-1921</inkml:trace>
  <inkml:trace contextRef="#ctx0" brushRef="#br0" timeOffset="16961.9141">1434 4223 12523,'-20'40'1794,"20"-40"-1794,0 19 384,0 1 97,20 0-257,0-1-32,-1-19 257,1 22-129,0-22-64,20 0 65,-21 0-193,21-22-160,1 3-64,-23-1-33,23 0 129,-21-19 64,-20 19-31,0 1-1,0 19-97,0-21-287,-20 21 320,20 21 64,-21-2 96,21 1 32,0 0-31,21-1-65,-1 1 32,0 19-192,19-39-449,1 22-416,-1-22-800,1 0-1410,-20 0-4677</inkml:trace>
  <inkml:trace contextRef="#ctx0" brushRef="#br0" timeOffset="17172.8512">1890 3965 14157,'-20'20'1153,"20"-20"-833,0 19 769,0-19-256,0 41-32,20-21-321,0 19-223,20 0-161,-21 1 0,21 20 64,-20-40-64,39 19-32,-39-19-192,1-1-673,-1-19-1761,-20 0-3716</inkml:trace>
  <inkml:trace contextRef="#ctx0" brushRef="#br0" timeOffset="17564.4531">1691 4143 17008,'-38'20'1185,"18"0"-1217,20-20-96,0 0 192,38 0-64,3 21 96,-1-21-32,19 0 32,0 0 0,1 0-32,-1 0-32,20 0 0,-18 0 32,-21-21-64,-1 21 96,1-20 32,-1 0 65,-39 1-33,0-1 32,20 0-128,-40 1-32,1 19-32,-1-20-96,0 20 0,0 0 32,-19 0-32,19 0 32,0 39 128,-1-19 192,1 19-96,20 1 96,0-19-32,0 18-159,41 0 63,-21-19-96,19 0-641,21-1-256,-1 3-992,1-22-2980</inkml:trace>
  <inkml:trace contextRef="#ctx0" brushRef="#br0" timeOffset="17701.1718">2467 4282 15726,'-21'-39'1602,"-19"0"-1,40-2 33,-20 21-993,20-19 31,20 19-512,0 1-256,21-1-32,38 20-1569,-20 0-3556</inkml:trace>
  <inkml:trace contextRef="#ctx0" brushRef="#br0" timeOffset="18281.25">3498 4004 14798,'-39'-39'672,"19"39"-159,0-20 223,-19 20-479,19 0-193,-21 20 384,3-20 65,17 39-289,1-19 320,20 21-480,0-2-64,0 0-96,20-19 64,19 0-32,1 1-608,1-2-930,18-19-1153,-19 0-2498</inkml:trace>
  <inkml:trace contextRef="#ctx0" brushRef="#br0" timeOffset="18606.4453">3696 4045 14285,'-39'20'1794,"19"-20"-609,0 0-545,0 19-351,1 1-65,-1 0 385,0 19-129,20-19-448,0 1 32,20-2 96,0 1 0,19-20 33,1-20-33,-1 20 32,-19-19 32,0-2-128,0 1 64,-20 0-128,0 1 32,0-1-256,0 20-96,0-20 192,0 20-96,0 0-161,-20 0-31,20 20 224,0 19 64,20-19 32,-20 0 32,21 20-32,17-20-673,3-20-833,-1 20-1408,-21-20-2115</inkml:trace>
  <inkml:trace contextRef="#ctx0" brushRef="#br0" timeOffset="18838.8672">3935 3826 15790,'0'19'705,"0"1"-961,20 0 704,-20 21 1,20-22 223,0 21-95,19-1-321,-19 2-96,20-2 65,-21-19-193,21-1-64,-19-19-769,-1 0-833,-2 0-896,-18 0-2211</inkml:trace>
  <inkml:trace contextRef="#ctx0" brushRef="#br0" timeOffset="19020.5078">4174 3767 16271,'-21'19'1025,"1"21"-320,20-1 95,0 22-319,0-2-257,20-20-32,21 21 0,-3-20-64,3-1 33,18-19-225,1 1-801,-21-2-1089,1-19-2146,-20 0-6502</inkml:trace>
  <inkml:trace contextRef="#ctx0" brushRef="#br0" timeOffset="19570.3121">1274 4719 14509,'0'-19'449,"-18"-1"-513,18 20-321,-20 0 417,20 0 641,0 20 384,0 19-384,0 0-417,20 22-96,19-2-128,1 0 32,-1-18-160,1-2-513,0-19-1377,-21-1-2274</inkml:trace>
  <inkml:trace contextRef="#ctx0" brushRef="#br0" timeOffset="19897.461">1175 5017 17264,'-20'0'801,"20"-19"-897,0-1 288,20-1-192,0 1-32,0 20-32,21-20 160,-2 20-96,1 0 0,19 20-64,-19-20 32,19 41 0,1-21-129,-21-1 258,2-19 159,17 20 128,-37-20 193,37 0-97,-37 0-96,-1-20-127,0 1-225,-20-1 128,-20-21-801,0 21-31,-1 1 287,-17 19 65,-23 0-225,2 19-223,0 1-1378,19 21-2371</inkml:trace>
  <inkml:trace contextRef="#ctx0" brushRef="#br0" timeOffset="20721.6793">2088 4839 16719,'41'19'-768,"-41"1"896,20 0 352,19-1-127,-19 1 63,0 0 225,0 1-385,0-21-64,-1 20 96,-19-20-192,0 0 321,0-20 480,0 20-801,0-21 256,-19-19-608,-1 21-193,-20-40-95,20 18 95,1 2-415,-1-1 351,20 21 385,0-1 96,20 20-224,-20 0 128,19 20 256,21-1 64,0 21 0,-21-21 160,41 22-159,-40-2 63,19-19-96,1-20 32,-40 20 64,21-20 1,-21 0 127,18-20 128,-18 20-223,0-20-97,0-19-96,-18 18-192,18 1-96,-21-19-449,21 19-256,0 20 353,0 0-129,0 0 321,21 20 224,17 19 128,-17-19 96,19 21 96,-1-2 96,1-19 129,19-1-65,-19-19-64,-1 0 97,21 0-193,-21-19 192,-19-1 65,21-19-193,-21 19-128,-20-1 160,20-18-160,-20 19-32,-20 0-32,0 1-224,-1-1-96,-19 20 96,21-20 32,-1 20 0,0 0 0,0 20-65,20 0 1,0 19 256,-20 0 32,20-19-32,20 21-64,0-2 96,0-19-96,19-1 33,1 1-546,21 0-1056,-22-20-3076</inkml:trace>
  <inkml:trace contextRef="#ctx0" brushRef="#br0" timeOffset="20903.3201">3220 4937 16719,'0'-20'2050,"0"1"-1025,0-1-160,0-19-737,0 19 64,0-1-160,0 1-96,0 1-352,20-1-929,0 0-705,-20 20-2082,21 0-6374</inkml:trace>
  <inkml:trace contextRef="#ctx0" brushRef="#br0" timeOffset="21589.8438">3578 4639 15694,'-20'0'993,"0"0"160,20 0-160,-20 21-320,0 19 288,20-1-224,-19 0-545,19-19-128,0 21-64,0-22 160,19 1-192,1-20 128,0 0 224,-20-20-160,20 20 97,-20-19-225,0-1-96,20-1-161,-20 1 1,0 20-32,0 0 32,0 20-257,0-20 289,0 41 0,19-22 96,1 21 96,0 19-160,0-18 224,19-2-64,-19 0-128,20 2 128,-19-2 32,-21 1 0,18-1-64,-36 2 96,18-2-96,-21 0-160,1-19-1,0 0-95,0-20-160,1 0-97,-1 0 481,20-40 0,-20 21 64,20-21-32,20 21 0,-20-22 128,39 2-64,-19-1 96,0 1 225,21-2 255,-3 2-63,3 0-97,-21-2-256,19 1-320,-19 1 705,0 19-481,0-19 96,0 18-128,-20 1 160,0 20-32,0-19-192,-20 19-192,0 0 0,0 19 96,0-19-96,-19 20 160,39 21 64,-20-22 0,20 1 352,0 19-320,20-19 160,0 0-63,-1 1 31,21-21-256,0 20 256,19-20-608,-19-20-609,-1-1-2339,2 1-12266</inkml:trace>
  <inkml:trace contextRef="#ctx0" brushRef="#br0" timeOffset="22264.6484">4530 4561 11627,'-59'-40'960,"19"40"226,20-19 639,-19 19-1024,-1 19-321,19-19 1,-17 20-257,18 0-128,20 19 32,-21-19-192,42-1 192,-1 2 1,39-1-1,-19 0 0,19-20 32,20 0-32,-19 19-96,-1-19-32,2 0-32,-22 20-32,-19 19 160,-20-19 160,0 21 385,-20-2-129,-19 0 33,19-19-161,-1 0-320,1 1 129,0-1-258,20-20-1248,-18 0-1217,18 0-1474</inkml:trace>
  <inkml:trace contextRef="#ctx0" brushRef="#br0" timeOffset="22583.0078">4868 4798 15054,'20'0'1217,"-20"0"-929,-20 0 193,20 21-193,0-1 609,0-1 128,0 1-577,20 19-63,0-19-129,19-20 96,1 0-96,-1 0 1,2-20 95,-1 1-128,-22-1 0,3-19-31,-21 19-354,-21-1-447,-17-18 255,-23 39-63,22-20 64,-21 20 256,21 20-129,-1-20-511,1 19-417,19 1-161,0 1-768,20 18-1825,20-19-6759</inkml:trace>
  <inkml:trace contextRef="#ctx0" brushRef="#br0" timeOffset="22757.8121">5186 4878 7591,'20'0'9929,"-40"-20"-8167,20-19 256,-20 18-929,0 1-417,-1 1-159,3-1-385,18 0-96,-20 1-96,20 19-192,0 0-865,20 0-513,19 0-1153,-19-20-3715</inkml:trace>
  <inkml:trace contextRef="#ctx0" brushRef="#br0" timeOffset="22976.5625">5443 4502 16399,'0'-21'1890,"0"21"-1442,0 0-127,20 0-129,-20 21 352,21-2 225,-21 1-225,20 39-415,0 1 63,-2-1-192,3-19 192,-1 20-224,20-21 64,-21 1-160,1-21-673,-20 1-1185,20 0-1473,-20-20-5445</inkml:trace>
  <inkml:trace contextRef="#ctx0" brushRef="#br0" timeOffset="23163.086">5324 4778 16303,'0'0'3844,"20"-19"-3204,20-1 385,-1 0 449,22 1-1218,-21-1-128,-1 20-96,1-20-64,-1 20 32,1 0-481,0 20-1088,-21-20-1410,1 20-3459</inkml:trace>
  <inkml:trace contextRef="#ctx0" brushRef="#br0" timeOffset="23597.6561">5801 4402 19122,'21'-39'1217,"-21"17"-352,18 3-1,-18 19-896,20 0 96,-20 0-64,20 0 32,1 0-96,-1 19 96,-2 3-64,3-3 161,-1 1-258,0 0 258,0 19-129,-1-19 32,1 1 0,20 18-32,-20-19 32,-1 19-225,1 0 354,20 2-258,-20-2 290,-1 1-193,21-21 64,-20 22-128,1-2-64,-21-19 224,18 0-128,-18-1 32,0 1 96,0 0 0,-18-20 224,-3 21 129,1-21-482,0 0-95,-19 0 737,19 0-1634,0 0-1634,0 0-2273</inkml:trace>
  <inkml:trace contextRef="#ctx0" brushRef="#br0" timeOffset="25810.5469">12908 2854 7078,'20'-20'160,"-20"20"545,0 0-673,0 0-128,0 0 1153,0 39 705,0-19-289,0 0-416,0 19-416,19 2-257,1 18-64,-20-20-31,20-19-161,21 20 32,-23 0 32,2-1-96,-20-19-160,20 21-352,1-22-257,-21 1-800,20 0-1570,-20-1-3620</inkml:trace>
  <inkml:trace contextRef="#ctx0" brushRef="#br0" timeOffset="26578.125">13028 2913 4260,'18'0'0,"2"0"608,0-20 65,1 20-353,-1 0 481,18 0 352,3 0-448,-2 0-481,1 0-128,0 0 160,19 0-96,-19 0-32,19 0-128,2 0 32,-2 0-32,20 0-32,-19-20 0,19 20 32,21-19-32,-21 19 32,20-20 0,0 20 0,-20 0 64,20 0-32,-18-21-64,-2 21 32,20 0 32,-20 0-32,0 0 0,21 21 97,-21-21-97,21 0 32,0 0 32,-21 0 352,20-21 545,-20 21-705,0-20-96,0 20-128,2 0 64,-2-20-64,0 20 33,0-19-33,2 19 96,-2 0 256,0-20 225,0 20 287,0-20-159,1 1-288,-21 19-129,20-20-96,0-1 0,2 21-96,-2-20-64,0 20-96,0 0 64,2 0-32,-2 0 0,-20 0 0,20 0 33,-19 20 351,-1-20 321,-18 0 63,-3 0 1,3 0-417,-21 0-224,0 0 1,-20 0-129,0 0-32,0 0-993,0 0-2018,0 0-5285</inkml:trace>
  <inkml:trace contextRef="#ctx0" brushRef="#br0" timeOffset="28215.8201">13305 3508 1953,'40'0'1250,"-21"0"-33,21 0-577,1 0 225,-3 0-96,3-19-385,-3 19-96,23 0 289,-2 0-129,1-20 97,-1 20 192,0 0-225,2 0-352,18-20 129,0 20 191,1 0-192,-1 0-192,0 0-32,-20 0 1,22 0-33,-2 0-32,-20 0 96,20 0 0,2 0-64,-2 0-32,-20 0 0,20 0 32,1 0-32,19 0 0,-19-19 0,19 19 128,-20 0 352,0 0-31,2 0-257,-2-21-96,0 21 128,0 0 193,-19 0-1,19 0-160,-20-20-96,22 20-95,-2 0 287,0 0-96,0 0-32,0 0-64,-18 0-128,18 0 65,-21 0-65,3 0 0,18 0 32,-19 0-32,20 0-64,-22 0 32,22 0 64,0 20-64,-1-20 32,0 0 160,0 0 352,0 0-63,-18 0-97,-2 0-192,1 0-127,-21 0-1,21-20-32,-21 20 0,-19 20 32,21-20-32,-21 0 96,-2 0 128,3 0 96,19 0 33,-20-20-129,-1 20-160,1 0 64,0 0-64,0 0 65,0-20-33,-20 20 352,0-19-224,0 19 161,19-20 31,-19 20 1,0-20-321,0 1 256,-19-22-32,19 21-159,0 0-97,-20-19 128,0 19-224,20-20 32,-20 0 160,0 1-160,20 0 96,-19-2-192,-1 21 96,0-19-64,0 19-32,-1-19 64,21 18 0,-18 1 32,18 0-64,-20 20 32,20-19 0,0-1 0,0 20-128,-20 0 192,20 0-64,0 0 0,0-20 0,0 20-128,-21 0-32,21 0 64,-20 0 96,2 0-96,-3 0 224,-19 0-128,1 0 0,-21-19-64,1 19-385,19 0-736,-19 0-769,19 0-2049,-1 0-3332</inkml:trace>
  <inkml:trace contextRef="#ctx0" brushRef="#br0" timeOffset="44704.1012">10922 3588 6374,'0'0'1217,"0"-21"-352,0 2 416,0 19-352,0 0-449,0 0 577,0 0 224,0 0-896,0 0-417,-18 0 32,18 0-32,-21 19 96,1 2-64,0-1-32,0-20 32,1 39 32,-1-19 0,-20 0 0,20 19-64,1-18 32,-21 18 128,20 1-96,-21-1 0,23 22 32,-23-22 64,1 20-128,-19 21 128,0-21-32,-1 1-64,-19-1 96,20 22-96,-22-3-32,2 2 64,0-1-64,0 1-32,-20-1 64,18 20-32,2-20 0,-20 1 97,20-21-194,-20 21 258,20 19 287,-21-19-160,21-2 129,-20 3 191,39-1-95,1-21-193,-2 0-96,2 1-128,19-21 33,1 1 159,19-21 96,20-19-192,0 0-128,0 0-320,0 0-705,0 0-352,20-19-1185,-20 19-2851</inkml:trace>
  <inkml:trace contextRef="#ctx0" brushRef="#br0" timeOffset="45333.9844">8363 5911 8968,'-100'19'2594,"60"1"-1601,0 0-736,21-1 255,-1 22-128,20-1 417,0-1 320,20 20-448,-1-18-353,41 18-128,-1-40 1,2 1-1,-3-20 128,22-20-96,-1-19 97,-19 0-97,19-22-160,-39-17-192,-1 17-64,-19 2 31,0 0 97,-40 18 0,0 2 32,-39 19 0,-1 1 160,1 19-128,0 0 96,-1 0-128,1 19 64,18-19-192,21 20-1377,2 19-4325</inkml:trace>
  <inkml:trace contextRef="#ctx0" brushRef="#br0" timeOffset="46420.8985">11102 3489 12491,'-60'0'321,"60"0"1120,-21 0-448,21 0-192,0 0-545,0 0-64,0 0-224,21 0 64,-1 19-64,0 1 96,0 0 32,-1-1 0,21 2-32,-20-1 65,19 19-97,1-19 0,-20 0 32,19 19 0,-19-18 0,20 18-32,-19 1 64,-3-1 0,2 22 32,1-22-32,19 20 32,-1 1-32,-19-20 65,20 19 63,-1 1-128,1-1 0,19 2 0,-19 17 0,1-17 0,18-2 32,-19 0 65,19 1-193,0-21 64,1 20 128,-1 2-64,2 17-96,18-17 32,-20-2-64,1 0-64,-1 21 64,20-1 96,-19 1 0,-1-2 32,2 3 32,18-1 33,-20-21-97,20 19 32,-19-17-128,19-2 0,0 1 128,1-21-96,0 20 0,-41-18-32,21-1 0,-21-1 64,1 0 0,1 2-32,-23-21 32,3-1 32,-1 1-64,-20 0-384,20-20-481,-20 19-352,0-19-545,20-19-1601,-1 19-4260</inkml:trace>
  <inkml:trace contextRef="#ctx0" brushRef="#br0" timeOffset="46776.3672">13364 6348 10473,'0'19'64,"20"1"-64,-20 19 577,0-19 608,20 41 481,0-22 127,1 0-287,17-19-705,3 21-225,18-41-159,1 0-33,-1-21-160,20 1-64,-19-19-96,-1-20 96,0-2 1,-18 2-65,-41 20 32,20-2 288,-40 2 257,-1 19-385,-17 20-288,-23 0-128,-18 0 32,0 20-513,19-1-1280,-19 21-1667,20-19-8423</inkml:trace>
  <inkml:trace contextRef="#ctx0" brushRef="#br0" timeOffset="50562.5">1633 6109 128,'20'0'5669,"-20"0"-5317,0 0 449,-20 0 0,-1 0 544,1 0 353,20 0-449,20 0-544,-20 0-449,21 0-352,-21 0 576,0 20 1346,0-1-961,0 1-417,20 21-160,-2-2-63,2 20-65,1-18-32,19 18-64,-22 0 32,3-18-32,-1-2 32,0 0 64,19-19 33,1 0-1,0 1 128,-1-21-64,1-21 33,-1 1-193,1-19-96,21-1-128,-42-1-65,-19 2-31,0 0 96,0 19 64,0-19-96,-19 18 128,-1 21-32,-21-20-64,1 20-97,22 0 97,18 20 64,0 1 32,-21-2 96,21 21 96,0 19 129,0-18-97,21-2 32,-3 20-128,22-18-64,1-2 96,-2-19-32,1 19-32,0-39 33,-1 20-162,21-20-447,-1 0-417,-18-20-512,-23 0-1634,-18 1-4452</inkml:trace>
  <inkml:trace contextRef="#ctx0" brushRef="#br0" timeOffset="50860.3516">2347 6426 14477,'20'20'96,"-20"-20"-800,0 39 704,19-17 448,1 17 321,20-19 416,-1-1-512,-19 21-129,21-19-192,-21-21-31,19 19-65,-19-19-32,0 0 96,0 0 1,-1 0 127,-19-19 129,0-22-97,0 2-288,-19-1 33,19-1-193,-20-18-64,20 40-97,0-1-415,0 20-609,0 0-1922,0 0 320,0 20-1248,20-1-5541</inkml:trace>
  <inkml:trace contextRef="#ctx0" brushRef="#br0" timeOffset="51207.0309">2963 6466 14765,'20'0'1186,"-20"0"31,18-20-320,3 20-641,-21 0 64,20-20 321,-20 20-353,0-19-96,0 19 0,0-20 97,0 0-161,0 1-128,-20-2 32,-1 1-224,21 20 31,-18 0-31,-2 20-128,-21 1 128,21-2 0,0 21 224,1-1 128,19 0 0,0 2-32,19-1 0,1-1 32,0 2 33,21-22-33,18 1 0,-19 0 96,19-20-160,1 0-608,-21-20-545,22 20-865,-43-20-2402,22 1-8200</inkml:trace>
  <inkml:trace contextRef="#ctx0" brushRef="#br0" timeOffset="51432.6172">3220 6287 14765,'-20'0'1922,"20"-19"-640,0 19-1315,0 19-95,0 1 513,20 21 287,0-2-223,0 0-161,19 20-64,1-18-64,1-1-31,-23-1-65,3-19-321,19 20-639,-20-20-770,-1 0-2306,1-20-6213</inkml:trace>
  <inkml:trace contextRef="#ctx0" brushRef="#br0" timeOffset="51816.4063">3975 6030 10441,'0'0'2178,"0"20"-1857,20-20 1312,-20 39 706,0 1-546,0 20-319,19-1-257,1 20-577,0-19-319,20-21-97,-1 1-32,2 1-32,-3-22-32,-18 1 97,1 0-514,-1-20-800,0 19-1441,-20-19-3172</inkml:trace>
  <inkml:trace contextRef="#ctx0" brushRef="#br0" timeOffset="52888.6715">640 7142 11370,'-80'0'64,"61"0"0,-1 19 97,0 1 543,0 0 321,20 19 224,0 2-448,0 18-417,20 0-159,0 1-193,0-1 128,-1 2-96,1-22 32,20 0-865,-20-19-1505,39 0-1153,-18-20-3972</inkml:trace>
  <inkml:trace contextRef="#ctx0" brushRef="#br0" timeOffset="53121.0934">877 7201 15790,'-38'19'257,"38"-19"-866,0 0 385,0 20 352,0 1 64,18 18 193,2-19-97,1 19-192,19 1 64,-21 20-32,1-40-96,20 19-768,-1 0-1507,1-17-2177</inkml:trace>
  <inkml:trace contextRef="#ctx0" brushRef="#br0" timeOffset="53459.9608">1274 7379 15630,'-18'-20'577,"18"20"-513,-20 0-192,-1-19 160,-19 38 192,40-19 417,-20 20 127,1 0-447,-1-20-417,20 21 64,0-2-33,0-19 33,0 20 129,39 0-65,-19-20 128,41 19-128,-2 1 0,1-20 0,-1 20-32,-19-1-32,-1 3 32,21-3 64,-41 1 32,-19 0 96,0-1 0,-39 1-160,19 0-320,-20 1-513,40-2-704,-19-19-1666,-1 20-2050</inkml:trace>
  <inkml:trace contextRef="#ctx0" brushRef="#br0" timeOffset="53721.6793">1712 7240 14285,'20'-39'897,"-20"39"-929,0 0-160,20 19 832,-2 1 481,-18 1 96,0 18-576,0 20-353,21-19-95,-21 20-33,20-21-32,20 1 0,-21 1-256,21-22-801,0 1-865,-21 0-1825,-19-20-5734</inkml:trace>
  <inkml:trace contextRef="#ctx0" brushRef="#br0" timeOffset="53902.3438">1592 7479 17808,'-59'59'1442,"39"-59"-577,20 19-833,20-19 512,-20 0-480,39-19-64,1 19 160,19 0 0,22-20-800,-2 0-353,0 1-1345,-20-1-2851</inkml:trace>
  <inkml:trace contextRef="#ctx0" brushRef="#br0" timeOffset="54778.3202">2584 7538 10762,'41'41'1313,"-21"-41"-576,0 19 95,-1 1 289,-19-20-480,20 20-96,-20-20 159,0 0 321,0 0 321,0 0-322,-20-20-799,20 0-161,-19-21-64,-1 22 0,-20-21-160,19 1 96,3 0-65,-2 18-191,40 1 224,-20 0-128,18 1-32,3 19-1,-1-20 97,20 20 0,19 20-545,-19-20-191,-1 0 191,1 19 320,19-19 225,-18 20 128,-1-20 0,-1 0 96,-19 0 96,20 0 257,-21 0 288,1-20-97,-20 20 65,20-19-65,-20-1-223,0 0-161,0 1 64,-20 19-256,0-20 128,1 20-288,-1 0 0,-20 0-64,19 20 128,3-1 32,-2 1 64,0 19 32,20 1 128,-21 0 0,21 0 33,21-21-193,-1 21 128,18-21-32,3-19 0,-1 22-384,19-22-737,0 0-1313,1-22-3844</inkml:trace>
  <inkml:trace contextRef="#ctx0" brushRef="#br0" timeOffset="55003.9063">3439 7379 15182,'-41'-39'1762,"41"39"-802,-18 0 546,-2 0-801,20 0-353,-21 19 0,21 21 33,-20 0-33,20-20-224,20 19 32,21-19-96,-2 19 96,1-39 1,-1 22-450,1-22-1312,0 0-1602,19-22-6855</inkml:trace>
  <inkml:trace contextRef="#ctx0" brushRef="#br0" timeOffset="55785.1563">3736 7399 12748,'-20'0'2370,"20"0"-1217,0 0-512,0 0-577,0 0-96,0 21 448,20-2 160,0 21-63,1-21-129,17 21-63,3 1-33,-1-22-96,-1 1 32,1 0-160,-20-20 129,19 0-1,-19 0 96,0-20 0,0-19-128,-20 17 129,0-17-161,0 0 32,-20 19-160,0-19-32,0 39 224,20 0-96,0-21-224,-20 21-32,20 21-224,20-21 95,-20 19 257,20 21 0,20-21 32,-21 1 32,21-20-256,-19 20-641,17-1-288,-18 3-1858,21-22-4420</inkml:trace>
  <inkml:trace contextRef="#ctx0" brushRef="#br0" timeOffset="55981.4452">4411 7618 18417,'-19'-20'673,"19"1"-257,-20-22 32,0 21-255,0-19 127,20-1 128,-21 0-384,21 20-192,0 0 128,0 1-544,21 19-737,-1 0-1858,0-20-2627</inkml:trace>
  <inkml:trace contextRef="#ctx0" brushRef="#br0" timeOffset="56241.2108">4550 7281 13004,'0'0'1761,"0"0"-960,0 19-64,0-19 160,-20 20 224,0 19-128,1-19-609,19 0-384,0 1 0,19-2 0,21 1 0,-20 0 64,19-1 32,1 1-32,1 0-96,-21-1 160,-20 22-96,19-21 33,-19 0 63,-19-1 0,19 1 32,-20-20-96,-21 20 32,21-20-576,0 0-225,2 0-961,-23-40-4003</inkml:trace>
  <inkml:trace contextRef="#ctx0" brushRef="#br0" timeOffset="56401.3672">4769 7498 15566,'20'40'481,"0"-21"-129,-1 3-256,-19-22 0,20 19-32,-20-19-480,0 0-1570,0-19-6438</inkml:trace>
  <inkml:trace contextRef="#ctx0" brushRef="#br0" timeOffset="56943.3594">4710 7261 3747,'-20'0'14286,"0"0"-13934,20-21-512,0 21 0,20 0-353,-20-20-31,20 20 31,-20 0-800,0 20-1121,19 1 416,1-1 1537,0 19 385,0 0 769,0 1 736,-1 0 705,21 0-288,-20-1-417,19-19 97,-19-1-289,0 3-128,0-3-673,-20 1-192,21 0-63,-21-20 63,0 0-64,0 0 192,18-20 33,-18 0-642,20 1 33,-20-22 64,0 21 96,21 20 96,-21 0-224,20-20 128,0 20 96,19 0 32,-19-19 32,0 19 0,19-20 32,-19 0 96,0 1-224,0-2 160,-20 1-63,0 0-97,0 1-225,0-1 33,-20 0-64,0 20 160,0 20-96,1-20 31,-1 20 129,0 19 129,0-19 127,20 20 128,0-20-320,20 0-32,20-20 160,-21 0 32,41 0-320,-1 0-1377,-19 0-3107,19 0-12331</inkml:trace>
  <inkml:trace contextRef="#ctx0" brushRef="#br0" timeOffset="57509.7652">6099 7379 13132,'-40'-20'2274,"20"1"-1281,1 19 737,-1-20-609,0 20-385,20 0-383,-20 20 95,-1-20-352,3 39-128,-2-19 224,20 40-288,0-21 128,0 1 0,20 1-192,-2-2-769,23-19-992,-21-1-1763,39-19-5028</inkml:trace>
  <inkml:trace contextRef="#ctx0" brushRef="#br0" timeOffset="57828.1246">6257 7399 14445,'-59'0'2146,"19"21"-1409,20-2 160,1 21-257,-1-1 193,0 0-513,20-17-31,20-3-225,0 1 64,-1-20 128,1 0-32,20-20-31,-1 1-33,-19-22-96,0 21 32,0-19-32,1 19-32,-21-19-64,0 39-128,0-21 192,0 21-288,0 0 63,0 40 97,0-20 0,0 19 64,18 1 32,2-21-224,1 22-801,-1-21-737,0-20-288,0 0-1537,-20 0-5894</inkml:trace>
  <inkml:trace contextRef="#ctx0" brushRef="#br0" timeOffset="58074.2188">6297 7122 7174,'0'0'11019,"0"20"-10026,0-20-705,21 19 577,-21 21-353,18-1 33,2 2-129,1 18-224,19-20 193,-20 2-353,-1 18 160,21-20-160,-20-19 160,0 21-608,-1-22-673,1 1-481,-20-20-928,20 0-833,-20-20-3460</inkml:trace>
  <inkml:trace contextRef="#ctx0" brushRef="#br0" timeOffset="58250">6496 7201 15406,'-20'-20'2306,"20"40"-1665,0-20 96,0 39-33,20 2-159,-20-2-481,20 0 224,19 22-224,-19-22-32,20-19-448,-1 19-769,-19-19-1218,21-1-2273,-21-19-7271</inkml:trace>
  <inkml:trace contextRef="#ctx0" brushRef="#br0" timeOffset="58517.578">6873 7359 12587,'-20'-39'3396,"20"39"-2467,-19 0-449,-1 20-64,0-1 417,-1 1 0,21 0-385,0 20-320,21-20-63,-1 19-65,19-19 96,1 0-64,-20-1 32,19 22-32,-19-21-64,20 0 32,-40-1 64,20 1 64,-20 0 128,0-20-192,0 21 128,-20-21-256,0 19-608,0-19-770,0-19-864,1 19-2338</inkml:trace>
  <inkml:trace contextRef="#ctx0" brushRef="#br0" timeOffset="58784.1793">6893 7181 19378,'79'20'1153,"-39"-20"-512,19 19-33,-19 1-448,-1 21 129,1-2-1,-19 20 192,19 1-223,-21-1-33,21 0 32,-40 2-160,0-2 0,-20-18-352,0-2-545,-19 0-256,-2-19-352,1 19-2275</inkml:trace>
  <inkml:trace contextRef="#ctx0" brushRef="#br0" timeOffset="64702.1485">9077 5989 10089,'-20'0'4388,"0"0"-4388,20 0-64,0 0-192,0 20 288,0 1 352,0-1 353,20 19-160,-20 20-193,20-18-128,-1 18-64,1 0 1,-20-18-65,20-2-32,0 0 32,-20-19-32,20 0-32,-1-1-160,-19-19-545,20 22-672,0-22-1922,-20 0-6022</inkml:trace>
  <inkml:trace contextRef="#ctx0" brushRef="#br0" timeOffset="65868.1641">9136 6070 14349,'0'-20'224,"0"0"-64,20 20-352,0-21 160,-1 21 0,21 0 32,-19 0 0,37 0 0,-17 0 0,18 0 32,1 21-64,19-21 32,0 0-32,0-21 64,0 21-64,2-20 64,-2 20 0,20-19 0,-20-21 192,21 21 129,-21-1 159,1-1-191,-21 21-225,0-20-96,-39 20 0,21 0 32,-41 0 0,20 0 64,-20 0 0,18 0 416,-18 0 225,0 0-96,0 0-225,20 0-128,-20 0-63,21 0-1,-21-19 0,20 19-192,-20 0 224,20 0-64,-20 0-127,0 0-130,20 0-159,-20 0 545,19 0-514,1 0 386,0-20 319,20 20-448,-21 0 0,1 0 64,0 0-256,0-20 288,1 20 33,-3 0-129,-18 0 96,0 0-192,0 0 32,0 0 32,0 0 64,20 0 64,-20 0 32,0 0 128,0 0 65,0 0-417,0 0 416,0 0-448,0 0 32,-20 20 0,20-20-128,0 20 96,20 19 64,-20-18-32,0 18 64,20 1-96,-20 20 160,21-20-96,-21 19 0,20-20 32,-2 2 0,3-2-32,-21 0 32,20-19-64,-20 21 64,20-22-64,-20 21 96,0-21 32,0 1-160,20-20 64,-20 20 0,19-20 64,-19 19-96,0-19 128,0 0-96,0 0 96,0 0 160,0 0-95,0 0 95,0 0-192,-19 22-32,19-22 128,-20 0-96,20 0 32,-20 0-64,0 0 0,-1 0-96,3 0-32,-23 19 96,21-19 0,-18 0 0,-3 20-32,1 0-96,1-20-32,-1 19 224,-19 1-160,-2-20 128,3 0-128,17 0 64,-18 0 32,-1 0-160,21 0 96,-21 0-65,1 0 33,0 0 64,-2 0 64,2 0-128,-1 0 160,1 0-224,0 0 160,-1 0 0,1 0-96,-2 20 96,2-20 0,-1 0 32,1-20 32,19 20-160,-19 0 128,19 0 0,1 0-96,19 0-993,-1 0-1569,1 0-4037</inkml:trace>
  <inkml:trace contextRef="#ctx0" brushRef="#br0" timeOffset="68938.4762">14635 5989 7431,'0'0'544,"0"-19"1250,0 19-897,0 0-353,0 0-160,0 19 225,0-19 448,20 20-32,-20 1-96,19 19-160,-19-1-289,20 0-192,0 22 97,-20-2 31,20 0-160,1 1-63,-21-1-129,18-20 64,2 2-96,-20-21 64,21 0-192,-21-1-449,20 1-1088,-20-20-1506,0 0-1121</inkml:trace>
  <inkml:trace contextRef="#ctx0" brushRef="#br0" timeOffset="70003.9059">14814 5989 8520,'20'0'1697,"18"-19"-1825,-17 19 96,19 0 0,19 0-128,1 0 160,-1 0 0,2 0-32,18 0-705,0 0-544,0 0 768,0 0 385,2 0 96,18 0 256,-20-20 193,0 20-129,20 0-128,-20 0-64,20 0-64,1 0 32,-20 0-64,19-20 0,-19 20 65,19 0 767,-20-19 321,0 19 1,1 0-258,0-20-447,-22 20 31,22-21 193,0 21-97,-21-20-255,0 20-193,-19 0-96,1-19 192,-23 19 192,2-20 225,1 20 256,-21 0-64,0 0 128,0 0-65,0 0-223,0 0-256,20 0-161,-20 0-96,0 0-128,0 0-32,0 0 32,0 0-64,0 0 0,0 0-64,0 20 0,0-1 192,0 1-160,0 21 96,0-22-64,0 21 32,0-1 0,0 22-32,20-22 64,-20 20-32,18 1-224,3-20 480,-21-1-192,20 2-32,-20-2-32,20 0 64,-20 1-64,0-21 0,0 22 128,0-21-160,0 0 0,0-20 32,0 19 128,0-19-96,-20 0 64,20 0-96,-20 0-64,-1 0 64,3 20 32,-2-20-64,-21 0 64,21 0-64,2 0-128,-23 20 96,1-20-96,1 0-64,-21 21-129,1-21 129,0 19 128,-2-19 64,-18 20 64,20-20-128,-1 0 224,-19 0-160,18 20 0,3-20 64,-1 0 96,-2 19-288,2-19 128,-1 0 64,-19 20-32,20-20 0,-20 20 0,18-20 0,-18 0 32,0 0-64,19 0 96,1 0 0,-2 0-160,2 0 128,1 0-320,-3 0 576,2 0-288,-1-20 96,1 20-128,0-20-32,-2 20 0,-18 0-256,20 0-97,19 0-95,-20 20-834,41-20-2561</inkml:trace>
  <inkml:trace contextRef="#ctx0" brushRef="#br0" timeOffset="81250.9762">8401 6566 7366,'-20'0'65,"20"0"-97,0 0 352,-18 0-64,18 0-160,0 0 289,-21 19 800,21-19-192,0 20-225,-20 0-63,20 1-128,-20-2-193,0 1-160,1 0 96,-1-1 97,0 21-65,0-21-160,0 22-32,1-21 65,-21 19 63,-1 20 0,3-18 0,-3 18 97,1 1-129,-19-1-192,19 20-32,1-19 32,-1-1 0,-19 21 0,19-1-32,-19-18 64,18 17-31,-18-17-33,19-2 0,-19 0 32,-1 21-64,1-21 64,-20 21-32,-2-1 0,2 1 64,20-21-96,-20 21 32,-1-2-32,0 2 480,1-1-95,20 1 255,-21-21-191,21 21-257,19-40-32,1 19-64,-1-19-64,19-20 32,1 0-32,2-1-64,18-19-640,0 0-866,18 0-704,2-19-2210</inkml:trace>
  <inkml:trace contextRef="#ctx0" brushRef="#br0" timeOffset="81800.7813">6257 9007 2914,'-59'-19'3620,"39"19"-2083,-20 19 65,1 1 191,-1 19 33,1 2-224,19 18-161,0 0-416,0 21-64,20-21-128,0 2-449,20-22-160,20-19-128,19-1 96,0-19-95,21-39 127,-1 0-64,1-22-160,-20-17-256,-1-2 96,-39 21-97,0-2-127,-40 22 160,0-1-65,-20 1 129,1 39 96,-22 0 0,2 0 0,-1 20 64,1-1-865,39 1-1569,-19 0-3748</inkml:trace>
  <inkml:trace contextRef="#ctx0" brushRef="#br0" timeOffset="83508.7891">8442 6507 5797,'-21'0'224,"21"0"1121,0 0-95,-20 19-514,20-19 97,0 20 384,0-20-64,0 20-320,0-20-128,20 19-65,-20-19-127,21 0-1,-21 20-223,20 0-129,-2-20-96,3 21-32,-1-2 64,-20 21-64,20-21 0,0 1 0,-20 19-64,19-18 32,1-1 64,0 19 64,0-19 0,0 19 1,-1 2-1,-19-2 128,20 21-96,0-20-64,0 0 0,0-1 0,-1 0 257,1 2-225,0 18 32,0-20 64,19 1-128,-19 0 32,1 0-128,-1-1 128,0 0 1,0 2-161,-1-1 192,1-1-96,20 21 32,-20-20-64,-1 19-64,1-19 96,0 19 128,0 0 64,19 2-128,-19-2 1,21 21 31,-21-21-96,-2 0 128,23 21-64,-21-21-128,0 1 96,19-1 64,-19 2 161,0-2-193,19 0-96,-19 1 96,0-1-96,20 0 32,-21 2-64,1-2 0,0-20 32,0 22-32,1-22 128,-3 0-128,2-18-64,0 19 128,-20-21-64,21 1 0,-1 0 0,-20-20 0,18 0 64,-18 19-32,21-19-64,-21 0 128,0 0-160,0 0 128,0 0-96,0 0 192,0 0-160,0 0 32,0 0 33,20 0 127,-20 0-192,0 0 64,0-19-32,0 19 128,0 0-32,0-20 0,0 20 0,0 0-96,0 0 32,0 0-128,0 0 160,0 20-64,0-20 33,0 0-65,0 0 96,0 0-64,0 0 0,0 0 32,0-20-32,0 20-64,0 0-32,0 0-225,0 0-479,0 0-321,0 0-449,0 0-384,0 20-1441,0-20-4228</inkml:trace>
  <inkml:trace contextRef="#ctx0" brushRef="#br0" timeOffset="84119.1404">9871 9543 6245,'-20'-20'609,"0"0"1281,0 20-449,20 0-224,-21 0 353,3 20-33,-2-20-224,-1 41-448,1-22-224,20 21 160,0 19-97,0 1-95,20-20-161,1 19-191,17-19-193,23-20 64,-2-20 64,1-20-128,19 1 128,0-22-192,0-18 96,-18 0-192,-22-21 0,1 0 128,-40 21-96,0 0 160,-20-2-96,-19 22-192,-21 19 384,1 1-352,-20-1 96,-2 20-160,22 20-801,0-20-1922,19 19-4516</inkml:trace>
  <inkml:trace contextRef="#ctx0" brushRef="#br0" timeOffset="86102.5391">1175 8988 8520,'-20'0'2306,"20"0"-2210,20 0-128,-20-20 128,0 20 192,0 0 929,0 20-128,0-1-224,0 1-288,0 19-97,0 22-95,20-2-33,-20 21-192,20-21-96,1 21-64,17-21 32,23-20-32,-22 22 96,1-42 96,0 21-63,-1-21-1,1 1 64,-20-20-96,39 0 64,0 0 64,-18 0-32,-1-20 1,-1 1-65,-19-21-160,-20 0 64,0 20-64,20-19 32,-20-1 32,20 21-64,-20-22 192,0 21-96,0 1-64,-20-1 64,0 20-64,0-20 64,-1 20-224,21 0-128,-18 0 288,18 20 128,0 0-96,18 19 32,-18-18 96,0 38-32,21-20-128,-1 1 32,20 0 32,-1 0 0,-19-1 0,0-19-256,0 21-352,-1-41-481,1 19-929,0-19-1730,0 0-7622</inkml:trace>
  <inkml:trace contextRef="#ctx0" brushRef="#br0" timeOffset="86761.7184">2108 9503 14413,'41'0'-192,"-41"0"0,20 20 736,-1 0 289,-19 1-128,20-2 128,-20 1-385,20 0-224,-20-1-32,20 1-96,0-20 65,-20 20 63,19-20 160,1-20 225,0 20-193,-20-20-224,0 1 1,20-21-161,0 21 0,-1-2-64,-19 1 0,20 0-33,-20 20 1,20-19 0,0 19 0,19 0-32,2 0 64,-21 0 96,0 0-128,-2 0 64,23 0 0,-21-20 160,19 20-96,-19-20-32,0 1 32,0 19-32,0-20 97,-20-1-33,19 1-32,-19 1 352,0 19-224,0-20-64,-19 20-128,-1 0 32,0 0-96,0 0-96,0 0 32,1 20-32,-1 19 64,0 2-64,20-22 64,0 21 160,0-1 0,0 2-96,20-22 32,-20 21 32,39-21 32,-19 1-32,0-20 32,20 0-128,-21 0-385,21 0-1216,0 0-1826,-21 0-3460</inkml:trace>
  <inkml:trace contextRef="#ctx0" brushRef="#br0" timeOffset="87002.9297">2922 9345 17424,'0'-20'865,"0"20"-353,0 20-832,21-1 512,-21 22 161,0-2-161,20 1 0,0 19-96,19-19 96,-19 0-192,20-21-32,-21 1-288,1 0-737,20 1-1410,-20-1-2850</inkml:trace>
  <inkml:trace contextRef="#ctx0" brushRef="#br0" timeOffset="87624.0234">3795 9286 13292,'41'-20'1826,"-41"0"-577,40-1 353,-20 2-642,-1-1-415,21 20-321,-20 0-32,19 20-192,1-1 0,-20 22 0,0-21 32,-1 19-224,-19 0 128,0 2 64,0-2-128,-19 1 192,-1-1 0,0 2 160,0-22 65,20 1-129,0 0 0,20-1 96,0-19 385,19 0 95,1-19-255,19 19-65,2-20-224,-23 0-31,23 1-354,-22-2-767,21 1-962,-40 20-1249,19 0-6438</inkml:trace>
  <inkml:trace contextRef="#ctx0" brushRef="#br0" timeOffset="88924.8047">13643 6903 5028,'-20'19'32,"20"1"929,-20 1 128,0-1 481,-1-1 63,21 21-95,-18-20-481,18 20-673,-20-20-288,20 19 160,-21 20-31,21 2-1,-20-2 32,0 21-128,-19 18-32,-1 2 64,1 0 129,-21-2 127,20 2-224,-19-2-32,0 2 97,-22-20-1,22 18 128,0 2 65,-1-21 31,1 1 161,-2-21 160,23 1-385,-3-1-192,3-19-160,-3 0 64,21 0-128,0-1 0,1-19 64,19-1-64,0 2 0,0-21-128,19 0-769,1 0-640,0-21-1474,-20 21-3747</inkml:trace>
  <inkml:trace contextRef="#ctx0" brushRef="#br0" timeOffset="89314.4527">12511 9225 13388,'-40'61'256,"20"-22"257,20 0 672,0 2 256,0 18-255,0-20-354,20 1-383,20 0-289,-1-40-64,1 20 0,19-40 96,2 1-96,-2-2-192,1-38 0,-1 19-320,-19-20-97,-1 1-191,-19-20-65,-20 19 160,-20 1 417,0 18 192,-19 2 32,-21 19 192,21 0 129,-22 40-129,3-20-128,17 20-96,2-1-480,19 22-3236</inkml:trace>
  <inkml:trace contextRef="#ctx0" brushRef="#br0" timeOffset="90111.3281">13623 6883 15598,'-40'0'160,"40"-20"-320,20 20 96,0 0 0,-20 20-480,20 0 351,-1 19 193,1-18 97,0 38 159,0-19 96,19 20 0,1-1 1,0 0-193,19 21-96,0-21 0,-18 1-32,17-1 32,23 0 0,-22 2 321,1-22 255,-1 22-95,0-22-33,2 20-95,18 1-193,0 19-128,0 1-32,2-1-32,-2 1 32,0-1 32,20 1-64,-20-2 128,2 2-224,18-1 353,-20-18 31,0-2 32,20 21-160,-20-21-128,0 19 129,-18-17-193,18-2 96,-19 1-96,-1-1 96,0-19-128,22 0 64,-42 0-32,21-21 0,-21 1 64,1-20-32,-1 0-96,-19 0 192,0 0-288,0 0-193,-20 0-640,0 20-320,20-20-609,-40 19-1441,20-19-4580</inkml:trace>
  <inkml:trace contextRef="#ctx0" brushRef="#br0" timeOffset="90403.3203">15905 9583 9513,'0'59'2882,"20"-39"-1504,0 0-610,39 1 65,2-1-673,-2-1-96,1-19 193,19 0 383,-20-19-159,1-22-129,20 1-96,-22 1-128,-17 0-96,-3-22 96,-17 2 65,-21 20 127,-21-2-224,-17 2-32,-41 19 128,18 20-224,-38 0-128,20 0-1506,-20 20-3458</inkml:trace>
  <inkml:trace contextRef="#ctx0" brushRef="#br0" timeOffset="91552.7344">6794 9047 7815,'0'-40'1121,"0"40"1249,0 0-224,0-19-640,0 38-674,0-19 193,0 40-160,0-21-224,0 42-129,20-2-95,-20 1-161,20-1-192,-20 0 64,19-18-128,1-2 32,0-19-64,-20 19-192,20-19-545,-20-20-384,0 0-801,20 0-1729,-20 0-5318</inkml:trace>
  <inkml:trace contextRef="#ctx0" brushRef="#br0" timeOffset="92016.6016">6873 9047 13837,'0'-59'1569,"0"39"-1345,20 0-160,0 20 417,19-21-225,-19 2-192,20 19 320,-1 0-223,21-20-1,-21 20-64,22 0-64,-2 0 32,1 0 0,-21 0-64,21 20 32,-40-1-32,-1 2 32,1-1 0,0 19-32,-20 1 32,20 20 64,-20-20 225,0-1-33,0 21-96,-20-1-128,20-19-32,0 20-32,0-1-64,0-20-32,0 1-128,20 0-33,-20-20-95,0 0 160,0-20 64,0 19 96,-20-19 0,0 0 0,-19 0 64,-1-19 0,-19 19 64,-1 19 128,-19-19 193,18 20-161,2 0-256,19 1-32,1-1-609,-1-1-3395</inkml:trace>
  <inkml:trace contextRef="#ctx0" brushRef="#br0" timeOffset="92755.8594">10505 9266 12972,'0'20'64,"20"19"32,-20 0 224,20 22 129,-20-22 448,21 0-97,-1 22-159,-2-22-385,2 0-64,1 1-96,-1-19-64,0-1-192,-20-1-865,20 1-1633,-20-20-3972</inkml:trace>
  <inkml:trace contextRef="#ctx0" brushRef="#br0" timeOffset="93131.8359">10487 9325 15662,'0'-39'929,"18"-1"288,22 0-768,1 20-129,-3 0-288,3 20-32,-21 0 32,19 0-64,1 20 64,0 0-32,19-1-32,-18 2 32,17 19 0,-17 19 32,18-20-64,-19 21 32,19-20 0,-39 19 32,19 1 0,-19 19 64,-20-19-64,0-1 0,0-19-32,-20 0 64,1 0 65,-21-21-97,0-19 96,1 20-32,-1-20-64,-19 0-32,-2-20 32,22 20-64,-1 0-160,1 0-353,-1 0-1345,20 0-4324</inkml:trace>
  <inkml:trace contextRef="#ctx0" brushRef="#br0" timeOffset="93769.5313">13325 9147 10986,'-20'19'1089,"0"-19"544,20 40-319,0-21-97,0 22-577,20 18-351,0-20-1,0 2-128,-1-2-64,21 1-64,-20-21 96,1 1-64,-3 0-96,2 1-704,0-2-1282,1-19-2691</inkml:trace>
  <inkml:trace contextRef="#ctx0" brushRef="#br0" timeOffset="94204.1016">13503 9206 14862,'59'-59'640,"-38"19"-63,19 19-385,-20 1-96,-1 20-32,1 0-64,20 0 32,-20 20 0,19 1 0,1-1 0,-1 0 0,1-1 0,1 21-32,-3 0 0,3 19 32,-3-19-32,23-1 64,-21 21 96,-21-20-160,21 19 65,-20-19 95,0 0-128,-1-1 64,1 2 0,-20-2-96,0 1 32,0-21-192,0 1 64,0 0 32,0-20 96,-20 21 0,-19-21-32,-1 0 32,-19-21-32,-22 21 0,23 0 192,-21-20 192,-1 20-192,20 0 1,1 20-65,-1-20-192,21 21-865,-1-21-1890,19 19-8488</inkml:trace>
  <inkml:trace contextRef="#ctx0" brushRef="#br0" timeOffset="95029.2965">17275 9147 6053,'0'-40'6310,"0"19"-5701,0 21-65,0-20 65,0 20-417,0 0 0,0 0 449,0 20 31,0 1-95,21-1 0,-21 19 159,0 1-127,18 0-97,-18 19-255,20-19-97,-20 20 64,21-21-160,-21 1 64,20-1 32,-20 2-96,0-2-32,0-19 64,20-1-64,-20 1-32,0 0 65,18 1-290,-18-1-223,21-1-609,-21 1-993,0-20-2819</inkml:trace>
  <inkml:trace contextRef="#ctx0" brushRef="#br0" timeOffset="95580.0781">17314 9047 15790,'61'-59'1314,"-23"19"-225,3 19-449,-1 2-223,-21-1-257,21 0-64,0 20 32,19 0-96,-19 0 0,19 0-32,2 20-32,-2-20 64,0 20-64,1-1 96,-1 2-32,2-1 32,-23 0-96,3-1 32,-3 1 0,3 19 32,-21 2-64,0-1 64,-1 19 0,1 1-32,0-1 32,-20 0-64,20 1-64,0-1 32,-1 2-352,-19-2 95,20-20 129,-20 2 192,0-21-160,0 19-64,0-19-32,-20-1-257,1 1 129,-1 0 288,-20 1 32,20-2 64,-19-19 0,-22 0 64,2 20 32,-20-20 224,0 0-32,-20 0 97,0 0 95,18 0-224,22 0-127,0 0-129,19 0-577,0-20-2498,20 20-10794</inkml:trace>
  <inkml:trace contextRef="#ctx0" brushRef="#br0" timeOffset="98234.375">6039 10199 18577,'-39'0'513,"39"-20"-481,0 20-128,0 0 96,0 0-65,20-19-191,-1 19-192,-19 19-769,20-19-1922,0 20-4228</inkml:trace>
  <inkml:trace contextRef="#ctx0" brushRef="#br0" timeOffset="98391.6016">6119 10556 9545,'0'39'6726,"0"-39"-6470,0 0 0,19 0-320,1 0-1505,-20 20-673,20-20-321,-20 0-3394</inkml:trace>
  <inkml:trace contextRef="#ctx0" brushRef="#br0" timeOffset="98567.3827">6277 11191 15758,'-40'60'1986,"21"-40"-2050,-1 0-2466,40-1-1730</inkml:trace>
  <inkml:trace contextRef="#ctx0" brushRef="#br0" timeOffset="98710.9371">6377 11528 15919,'-59'41'3107,"18"-41"-3812,41 19-3267,0-19-736</inkml:trace>
  <inkml:trace contextRef="#ctx0" brushRef="#br0" timeOffset="99457.0313">10009 10377 16719,'0'-19'289,"-19"19"-289,-1 0-96,20 19 128,-20-19-705,20 20-512,0-20-449,0 20-1633,0-20-6854</inkml:trace>
  <inkml:trace contextRef="#ctx0" brushRef="#br0" timeOffset="99615.2344">10069 10814 16751,'0'20'289,"0"-20"-385,0 0-961,21 20-2563,-21-20-4003</inkml:trace>
  <inkml:trace contextRef="#ctx0" brushRef="#br0" timeOffset="99840.8203">10268 11449 13644,'20'40'161,"-20"-40"-610,-20 0 481,20 0 32,0 0-160,0 0-256,0 0-481,20 0-3747</inkml:trace>
  <inkml:trace contextRef="#ctx0" brushRef="#br0" timeOffset="99955.0781">10268 11647 17456,'-61'40'-128,"43"-40"-3748,36 0-5124</inkml:trace>
  <inkml:trace contextRef="#ctx0" brushRef="#br0" timeOffset="100607.4219">12769 10238 13452,'0'0'449,"0"0"-1,0 0-416,0 20 0,0-20 32,0 20-480,20-1-1858,-20 2-3652</inkml:trace>
  <inkml:trace contextRef="#ctx0" brushRef="#br0" timeOffset="100768.5547">12809 10834 13612,'-20'39'129,"20"-39"-129,0 0 32,20 0-161,-20 0-1536,20 0-33,-1 20-1505</inkml:trace>
  <inkml:trace contextRef="#ctx0" brushRef="#br0" timeOffset="100932.6171">12928 11330 8199,'0'20'-3715</inkml:trace>
  <inkml:trace contextRef="#ctx0" brushRef="#br0" timeOffset="101103.5154">13007 11667 16879,'-60'41'961,"41"-41"-2114,-1 0-3940,20 0 1794,20 20-3299</inkml:trace>
  <inkml:trace contextRef="#ctx0" brushRef="#br0" timeOffset="101969.7262">16462 10358 15310,'0'0'224,"-21"-20"-288,21 20-32,0 20-224,0-20 160,-20 19 160,20-19-32,0 20-513,0-20-1249,0 20-2882</inkml:trace>
  <inkml:trace contextRef="#ctx0" brushRef="#br0" timeOffset="102125">16500 10636 13484,'-18'19'128,"18"-19"-128,0 20 0,0 0-544,0-20-865,18 19 191,-18-19-2113</inkml:trace>
  <inkml:trace contextRef="#ctx0" brushRef="#br0" timeOffset="102295.8984">16561 11071 14381,'-20'21'96,"20"-21"-1281,20 0 929,0 0-1121,-2 0-2307,3 0-1473</inkml:trace>
  <inkml:trace contextRef="#ctx0" brushRef="#br0" timeOffset="102461.9137">16660 11369 13644,'-20'21'225,"20"-21"-321,0 0-1,0 0-95,0 0-2210,20 0-3876</inkml:trace>
  <inkml:trace contextRef="#ctx0" brushRef="#br0" timeOffset="102616.2106">16640 11608 8039,'0'20'4036,"0"-20"-3556,0 0-1729,20-20-384,0 20-2948</inkml:trace>
  <inkml:trace contextRef="#ctx0" brushRef="#br0" timeOffset="102788.0859">16799 11826 14990,'-20'21'384,"0"-1"-3203,20-20-3971,0 0 1249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2320" units="cm"/>
        </inkml:traceFormat>
        <inkml:channelProperties>
          <inkml:channelProperty channel="X" name="resolution" value="28.34995" units="1/cm"/>
          <inkml:channelProperty channel="Y" name="resolution" value="41.13475" units="1/cm"/>
        </inkml:channelProperties>
      </inkml:inkSource>
      <inkml:timestamp xml:id="ts0" timeString="2011-12-25T03:42:09.60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11-12-25T03:44:01.571"/>
    </inkml:context>
  </inkml:definitions>
  <inkml:trace contextRef="#ctx0" brushRef="#br0">24099 14013</inkml:trace>
  <inkml:trace contextRef="#ctx1" brushRef="#br0">877 10099 8231,'-20'0'545,"2"0"768,18-20-736,0 20-289,18 0-160,-18-19 320,0 19 129,0 0-225,-18 0-224,-2 0 33,20 0 255,0 0 64,0 0-63,0 0-97,0 0 32,0 0-31,0 0-225,0 0-64,0 19 32,0-19 96,0 0 96,0 0 65,0 0-193,0 0 32,0 0 64,20 0-32,-2 0 33,-18 0-97,20-19 64,1 19-96,-1 0-64,19 0-32,-19-20 0,0 20 0,0 0 32,0-20-32,-1 20 32,1 0 0,0-21 0,0 21-32,19-19 32,21 19 0,-1-20-64,2 20 64,18-20-64,-20 20 64,-19-19-64,19 19 64,2-20-32,-23 20 0,23-20 0,-2 1 0,-19 19 64,19-21-32,-19 1 64,-1 0-32,1 1-64,1-1-64,-3 0 64,3 1 0,-1-1 0,-1 20 0,-19-21 0,20 21 64,-21-20-64,1 20 0,-20 0 0,20 0 0,-20 0-64,0 0 128,20 0 97,-20 0-33,0-20-32,0 20 0,0 0 192,0 0 0,0 0-95,0 0-97,0 0 0,0 0-96,0 0 32,0 0-32,20 0 0,-40 0 32,20 0-32,-20 0 160,20 0-224,0 0 192,20 0 32,-20 0-128,20-19 64,-20 19-32,-20-20 0,0 0-32,20 1 65,-20 19-97,20-21 0,-20 1 32,1 20-129,-1-20 33,0 20 0,-20 0 64,21 0 0,-21 0 0,-1 20-128,21-20 160,2 0-128,18 0-32,0 20-32,0-20 64,18 0 64,2 0 32,0 0 0,21 0 0,-2 0 0,-19 0 32,20 0-32,-1 0 0,21 0 0,-21 0 0,21 0 0,-21 21-96,-19-2 0,-20 1 96,0 0 128,-20-1-64,2 21 128,-23 1-224,1-2 128,-19-19-32,0 19-160,-1-19-833,21 20-2434,19-40-11851</inkml:trace>
  <inkml:trace contextRef="#ctx1" brushRef="#br0" timeOffset="62262.6949">6496 9225 7847,'-20'-39'256,"0"39"161,20 0-225,-19 0 288,-1 0 1058,0 20 287,0 20-287,-1 19-289,21 0-96,-20 21-192,20-1-288,20 1-225,-20-21-128,41 2-95,-21-22-97,19 0-64,1 1 96,0-19-96,-1-21-673,21 19-1857,-1-19-1249</inkml:trace>
  <inkml:trace contextRef="#ctx1" brushRef="#br0" timeOffset="62972.6563">6814 9225 11050,'0'-19'160,"-20"19"737,20 0 128,0 0-513,0 19 577,0 22 257,-21 18-513,21 0-225,0 1-159,0-1-225,0 2-32,0 17-128,0-17 64,0-22-64,21 20-96,-1-19 96,-20-19-480,20 18-897,-1-39-866,1 0-1024,20 0-4260</inkml:trace>
  <inkml:trace contextRef="#ctx1" brushRef="#br0" timeOffset="63283.2027">7091 9603 8968,'-40'39'416,"40"1"1154,-19 1-129,19-2-288,19 0-352,1 1-160,0 0-225,21-20-96,17 0 33,-17-20-65,-2 0-96,1-20 32,0 0-63,-21 1 31,1-22 0,0 2-64,-20-1-32,-20 1-96,-19 18-64,-1-19-96,0 21-32,1-1-257,-2 20 33,21 0-97,0 0-704,2 0-801,18 0-2530</inkml:trace>
  <inkml:trace contextRef="#ctx1" brushRef="#br0" timeOffset="63783.2027">7747 9623 11627,'-40'0'608,"20"19"161,-1 1-193,3 0 353,-2 21 32,0-2-64,20 0-320,0 1-385,20-19-128,0-2 0,19 1 32,-19-20 64,0 0 0,0-20 32,-1 1 1,1-2-65,-20 1-96,0-19-32,0 19-32,0 0 96,0 1-32,-20 19-32,20 0-192,0 19 96,0 21 64,0-1 64,20 21 32,-20-1 96,40 0-64,-20 2 64,-1-2-32,1 21 0,-20-41-64,20 20 32,-20-18 33,0-21-65,0 19-32,0 0-257,0-19-800,-20 1-1313,20-1-1730</inkml:trace>
  <inkml:trace contextRef="#ctx1" brushRef="#br0" timeOffset="64152.3438">7984 9940 15374,'61'-39'-64,"-43"19"-96,2 20 160,21 0 32,-21 0-192,0 20 96,-1 0-193,-19 19-543,0-19 287,0 20 513,0 0 64,0-1 64,-19 0 129,-1 2 351,20-21 385,-20 0 64,20-1-416,0-19-161,20 20 129,19-20-161,-19-20-224,20 20-63,19-19-129,-19 19-225,-1 0-735,-19 0-930,21 0-384,-21 0-3396</inkml:trace>
  <inkml:trace contextRef="#ctx1" brushRef="#br0" timeOffset="64580.078">8480 9723 13869,'21'59'448,"-21"-40"833,20 21-96,0 0-160,0-20-384,-1 0-32,1-1-225,0 1-256,0-20 0,-20 0 160,0 0 129,20-20-289,-20-19 96,0 0-416,19-2 288,-19-18-160,0 20 0,20-2-64,-20 21 128,0 0-128,0 40-161,20 0 289,-20 21 321,20-2-225,0 20 32,19-18 32,1-2-64,-1-19-352,-19-1-641,21 1-1313,-1 0-1473</inkml:trace>
  <inkml:trace contextRef="#ctx1" brushRef="#br0" timeOffset="65239.2574">9592 9642 8167,'0'-19'1249,"0"19"1,0-20 864,0 20-577,20 0-736,0 0-64,0 0-161,1 0-480,-3 0 0,22 0 0,1 20-32,-23-20-896,23 0-1026,-21 0-1473,0 0-3396</inkml:trace>
  <inkml:trace contextRef="#ctx1" brushRef="#br0" timeOffset="65456.0547">9592 9503 13773,'-19'20'1409,"19"-20"-1377,0 20 929,19 1 160,1 18-513,-20 0-287,20 1-161,0 1-96,1-22 32,-3 21-224,2-21-737,0 1-704,1 0-1378,-21-20-6662</inkml:trace>
  <inkml:trace contextRef="#ctx1" brushRef="#br0" timeOffset="65710.9371">10009 9464 15246,'0'20'-32,"0"-1"-128,0 1 480,0 21 289,0-2 640,20 20-96,-20 2-673,40-22-255,-1 20-65,-19-39-64,21 20-256,-3-40-801,3 20-1377,-1-20-1602</inkml:trace>
  <inkml:trace contextRef="#ctx1" brushRef="#br0" timeOffset="67586.9137">10248 9364 13933,'40'-59'160,"-21"20"256,21 39-384,0 0 0,19 39 128,-18 1-128,17 20 193,1 19-33,22-20 96,-22 21-128,1 0-64,-1-21-32,-39 0 65,19 1 31,-19-20-64,-20-1 0,-20 0 32,2-18-769,-3 19-1024,1-40-3748</inkml:trace>
  <inkml:trace contextRef="#ctx1" brushRef="#br0" timeOffset="68310.5465">11797 9464 7334,'0'20'7560,"20"-1"-7624,-20 1 320,18 40 256,23-1-191,-21 22-97,19-22 96,1 0-96,0-19-96,-1 19-128,-19-39-1025,0 19-1121,0-18-3139</inkml:trace>
  <inkml:trace contextRef="#ctx1" brushRef="#br0" timeOffset="68687.5">11697 9801 12267,'0'0'769,"0"-19"-801,20-1 32,-1 20-417,21 0 97,-19-20 128,17 20 64,23 0-641,-22 0-256,21 0 513,-21 0 448,21 20 32,-21-20 320,1 20 641,1-1 544,-3 21 65,-18 0-385,21-20-321,-23 19-127,3-19-64,19 0-193,-20-20-192,19 0 65,-19 0-161,0-40-64,0 21-352,-20-1-417,-20-19-288,0 18-192,0-19-577,-19 40-255,-1-19-65,-1 19-929,3 19-160</inkml:trace>
  <inkml:trace contextRef="#ctx1" brushRef="#br0" timeOffset="69621.0934">13107 9444 14061,'20'0'32,"-20"20"-192,0 0 544,0 19 257,0 21 159,18-1 161,2 22-352,21-22-289,-21 0-160,19-19 129,1-20 159,-20 0-96,19-1 65,-19-19-33,0 0-224,21 0-96,-23 0-96,22 20 32,1 0 32,-2-1 32,1 22-160,-1-2 96,-19 1-320,-20 1 128,0-2 32,-20 0-289,1 1-319,-21-21 415,-1-19 97,3 21-64,-3-21 160,3 0-129,-3 0-544,21-21-832,20-18-801,-20 19 960,40-19 1634,-20 19 353,40 1 512,-19 19 288,17-22-224,3 22-481,-3 0-63,23 0 63,-22-19-159,1 19-129,0-20 161,-1 0-1,1 1-192,-1-21-64,-19 19-64,0-18-31,1 19-1,-21 1-32,20-21-64,-20 21-32,-20 19-225,-1 0-95,1 0 160,0 19 192,-19 1 32,19 19 512,0 1 193,0 0 96,20 19-289,0-39-255,40 19 159,19-39-256,2 22 33,18-22-129,0-22-417,1 22-1985,-1-19-2723</inkml:trace>
  <inkml:trace contextRef="#ctx1" brushRef="#br0" timeOffset="70432.6171">14972 9723 11659,'0'19'704,"0"-19"-95,20 20 736,0 0-256,20-20-32,-20 19-96,19-19-192,1 0-385,-1-19-160,-19 19 33,1-20-97,-1 0-64,-20-19 0,0 18-224,0 1 192,-20 0-256,-1 1 96,-17-1-65,17 20-31,-19 0 96,-19 20 96,19 19 32,-19-19-64,-1 40 128,21-1 96,19 2 33,-21-2 31,41 0-160,0-19-96,21 0 0,19-1 32,-1-19 32,21-1-64,-21-19-320,41 22-641,-21-22-865,0 0-1249,2 0-7559</inkml:trace>
  <inkml:trace contextRef="#ctx1" brushRef="#br0" timeOffset="70635.7418">15767 9742 12299,'-20'20'64,"0"0"0,-1-1 1089,1 21 449,2 0 576,-2 19-705,20-19-896,-21 0-449,21 0 32,0-21-96,0 1-608,0 0-738,0-1-1248,-20-19-3267</inkml:trace>
  <inkml:trace contextRef="#ctx1" brushRef="#br0" timeOffset="70810.5465">15389 9901 15182,'0'0'2979,"0"0"-2082,40 0-577,-20 0-128,0 20-128,19-1 64,1 1-96,19 0-192,-18-1-897,17 2-1922,3-1-2530</inkml:trace>
  <inkml:trace contextRef="#ctx1" brushRef="#br0" timeOffset="71251.9527">16322 9901 10986,'-20'-20'3908,"-19"1"-2691,19 19-160,0 0 160,0 0-352,1 19-65,-1 1-287,0 19-321,20 1-160,0 0 32,0-20 32,20 19-64,0-19 0,-1 0-64,21-20 96,-20 0-352,0-20-288,19 0-65,-19 1 129,-20-1-1,20 0 289,-20-1 128,-20 2 0,20-1 96,-20 20 96,0 0 384,1 20 129,-1-1-193,0 2 33,0-1-161,20 19-224,20-19-32,0 0-64,0-1-769,19-19-640,1 0-705,-1 0-1858</inkml:trace>
  <inkml:trace contextRef="#ctx1" brushRef="#br0" timeOffset="71503.9059">16719 9921 3331,'-20'-20'9032,"1"0"-7174,-1 20-545,20 0-640,-20 0 128,20 20 384,-20 0-128,20-1-224,0 21-321,0 0 129,20-20-225,0 19-192,0-19-96,-1 0 0,21-1-96,0 3-192,-1-22-384,22 0-833,-23 0-1218,3-22-960,-21 3-4837</inkml:trace>
  <inkml:trace contextRef="#ctx1" brushRef="#br0" timeOffset="71714.8434">16958 9703 11082,'-41'0'3203,"23"20"-1569,18-20-161,-20 39 161,20 0-353,20 1-320,-2 20-257,2-21-383,21 1-193,18 0 96,-19 0-96,19-21-64,-19 21-32,-1-40-64,1 19-737,-20-19-992,1 22-1154,-21-44-1537</inkml:trace>
  <inkml:trace contextRef="#ctx1" brushRef="#br0" timeOffset="71889.6484">16899 10020 15630,'0'0'3716,"18"-21"-2275,23 21-31,-1-19-418,-1-1-767,1 20-161,19-20 192,-19 20-608,-1 0-1218,1-19-2273,1 19-3589</inkml:trace>
  <inkml:trace contextRef="#ctx1" brushRef="#br0" timeOffset="72439.4527">17751 9246 13196,'-20'-21'2883,"2"2"-2018,18 19-225,-21 19-95,21 2 736,0 19-256,0 19-385,0 1-447,21-1-97,-21 0 32,0 1-32,18-1 96,-18-19-128,20 20-384,-20-20-1186,21-21-1697,-1 21-2850</inkml:trace>
  <inkml:trace contextRef="#ctx1" brushRef="#br0" timeOffset="72591.7965">17851 10219 18257,'-21'19'2947,"21"-19"-2403,-18-19-1056,18 19-481,18 0-641,-18 0-1473,0 0-3715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45:53.2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11379 3210 7046,'-60'20'2370,"41"0"-1953,19-1 352,-20 22 544,20-1-544,0-1 191,0 2-95,20 18-224,-1-20-225,21 21 65,1-40 31,-3 19 65,3-39 31,18 0-31,1 0-33,19-19-159,0-21-225,0 0-32,-18 0 32,18-19 64,-39-1-31,-1 1 223,-39 20-128,0-2 65,-59 1-321,-1 21-161,-40-1 1,1 20 32,0 0 32,0 20-160,40-1-2114,-2-19-5638</inkml:trace>
  <inkml:trace contextRef="#ctx0" brushRef="#br0" timeOffset="1842.7735">3339 3171 10505,'0'-20'65,"0"1"-98,-20 19 130,20 19 31,0 1 64,0 0 577,0-1-193,0 40-63,0 2 63,20-2 65,1 21-225,17-21-128,-17 1-63,19-1-1,-20-19 0,19-1-96,-19-18-32,20-1 32,-1-20 225,1 0 223,-1-20-63,-19-21-225,20 2-32,-19-20 1,-3-1-225,-18 1-129,0 19-31,0-20 64,0 40 128,-18 1-64,-3-1 0,1 20-64,20 0 128,-20 0-256,0 20 96,20-1 128,-19 21 32,19 0 32,19 0 32,1 19 97,0-19-65,21 0-64,-3-1 0,3-19 128,-1-1-160,-1-19-320,1 20-993,-1-20-225,-19-20-608,0 1-2017</inkml:trace>
  <inkml:trace contextRef="#ctx0" brushRef="#br0" timeOffset="2334.961">3975 3430 13068,'-20'19'2434,"40"1"-3138,-20 0 864,39-1 224,-19 21-192,0-21-128,0 22 96,19-2-96,-19-19 65,0 0 95,1-1-32,-21 1-96,20-20 0,-20 0 64,18 0 257,-18 0 159,0-20-159,20 1-449,-20-21 64,21 21 0,-21-1-289,20 0-95,18 20 96,-17 0 0,19 20 128,-1 0 95,1-20 98,0 19-33,-1-19 128,1 0 160,-19-19 193,17-1-33,-18-21-192,1 2 65,-21 0-129,0-1-32,0 0-32,-21 20-128,1 0-32,0 1-64,-19 19-96,19 0-64,0 19-257,20 21 225,-20 0 384,20 0-64,0 19 32,20-19-160,0 0 96,21-1 96,-3 0 1,3-19-33,-1 1-128,-1-21-801,1 0-609,-1 0-575,-19-21-2083</inkml:trace>
  <inkml:trace contextRef="#ctx0" brushRef="#br0" timeOffset="2532.2262">4828 3230 14093,'-19'-20'2306,"19"40"-1729,0-20-1090,0 39 1218,19 22-257,-19-2 161,20 21-33,20-21-287,-1 1-161,1-1 96,1-19-32,-3-1-160,3-18-1537,-3-1-1634,-17-1-4741</inkml:trace>
  <inkml:trace contextRef="#ctx0" brushRef="#br0" timeOffset="3074.2184">5801 3250 14093,'-99'60'-256,"59"-1"576,1 21 32,19-1-160,20-19-95,20-1 223,-1-19 256,41-21 321,19 1 320,20-40-256,-19 1-256,-1-21-257,1-19-127,-21-1-129,-19-19 288,-21 19-191,-19 1-514,-39 20 225,-1-2-544,-39 41-1,0 0-384,0 41-2306,-2-2-6694</inkml:trace>
  <inkml:trace contextRef="#ctx0" brushRef="#br0" timeOffset="5068.3594">13841 3111 11434,'-20'-20'1089,"20"20"225,0-20-802,0 20-896,20 20 288,-1 0 416,1 20 192,0 0-63,1 19-65,-1 21-192,-2-21-63,2 1 63,1-1-96,19-19 32,-22 0 96,3-20-224,-21 19-576,20-39-578,0 20-1440,-20-20-3876</inkml:trace>
  <inkml:trace contextRef="#ctx0" brushRef="#br0" timeOffset="5711.9137">13941 3210 2818,'38'-19'2434,"-17"-1"-2594,19 20 192,19 0 225,-19 0-33,19 0-64,1 0 288,-1-20 97,20 20 288,-18 0 480,38 0-833,0-19-319,1 19-65,-1-21 448,0 1-288,0 20-160,0 0-63,21 0-33,-21 0 32,0 0-32,1 0 32,17 0-64,-17 0 64,19 0-96,0 0 96,1 0 32,-1 0-64,-20-20 64,21 20 1345,18 0-800,1-19-417,19 19-160,2 0 0,-2-20 352,2 20 417,-2-20-257,-19 20-287,-1-19-65,22-1 0,-22 20-64,-18 0-32,-1-21 64,0 21-96,1 0 97,-1 0 159,-20 0 64,19 0-127,-19 0-161,-18 0 96,18 0 160,-40-20 129,1 20 95,-21-19 1,2 19-129,-3-20-224,-18 20 1,1-20-33,19 20-224,-21-19-64,21 19 0,19 0-97,-19 0 225,0 0 64,19 0-288,-18 0-705,-3 0-896,3 19-417,-21-19-1506,-2 0-7493</inkml:trace>
  <inkml:trace contextRef="#ctx0" brushRef="#br0" timeOffset="7167.9686">14178 3865 13004,'40'0'1697,"0"0"-2145,-1 0 288,2 0-385,-3 0-1312,23 0 447,-22 0 962,1 0 320,19 0 128,1 0 32,-1 0 64,20 20 801,2-20-577,18 0-192,0 0-96,21 0-64,-21 0 64,19 0 32,1 0-96,21 0 64,-21 0-64,0 0 64,-1 0 0,2 0-64,-1 0 160,0 21 129,1-21-1,-21 0 96,0 20 0,0-20-63,21 0-193,-2 19 32,1-19-32,0 0-32,-19 0-32,-1 20-32,0-20 64,0 0 0,0 0-128,1-20 160,-21 20-96,20 0 192,0 0-95,0-19-33,1 19-64,-1-20 32,2 20-32,16-21 32,-17 21 0,-1-20-32,0 20 0,0-20 160,1 20 32,-20 0 0,-1-19-32,-20 19-64,2 0-96,-3 0 65,3 0-33,-22-20 0,21 20 64,-21 0-32,21-20 32,-21 20-32,1 0-96,19-19 128,-38 19-32,19 0-32,-22-20 545,3 20 223,-21 0-255,20 0-289,0 0-96,0-21-96,-1 21 96,-19 0-160,20-20-32,0 20 0,0-19 0,0 19-32,19-20 128,-19 0-64,20 20-96,-1-19 96,2 19 0,-1-20-64,-22 0 0,23 20 32,-1 0 32,-21-21 0,21 21 0,-20 0 0,0-19 64,19 19 64,-19 0 129,-20 0-33,20 0-64,-20 0 224,21 0 129,-21-20-257,0 0-128,0 20 32,0-39-64,0 19-128,0-20 128,0 20-160,0-39 96,-21 20-64,1-2 64,0-18-96,20 0 32,-20 18 96,1-18 129,-1 20 223,20-2-192,-20 21-224,20-19 64,-20 19-64,20 20 96,-20-19-224,20 19 128,0 0-224,-19-20 64,19 20 96,-20 0 32,-20 0 32,1 0 32,-42-21-64,2 21 32,-20-20-64,-20 0-193,40 20-1985,-1-19-2594</inkml:trace>
  <inkml:trace contextRef="#ctx0" brushRef="#br0" timeOffset="8747.0702">11558 3945 3683,'0'0'1409,"0"0"417,0 0 736,0 0-992,0 0-769,-20 0-897,-1 20 224,-17 19 608,-3 2 321,-38 18 0,0 20-160,-20 1-64,-20 20 0,-1 18-160,21-19-321,20 1-256,-20-21-64,20 20-64,18-20 64,-18 1 32,20-1-384,19-19-65,-19-1-640,19 2-576,20-22-1378,-1 0-4452</inkml:trace>
  <inkml:trace contextRef="#ctx0" brushRef="#br0" timeOffset="9123.0468">11578 4004 14733,'20'20'705,"0"21"-1217,19-22 704,21 21 288,-1 19-159,41 21 223,-21-2 737,20 3-384,20 18-384,1-20-193,-1 21-64,-20-22-128,0 2 0,-19-21-31,-22 2-130,3-22 290,-22-19-417,-19 19 128,-20-19-641,0 1-1633,-20-1-1442</inkml:trace>
  <inkml:trace contextRef="#ctx0" brushRef="#br0" timeOffset="10123.0468">3538 4917 11851,'-20'20'-128,"20"0"-193,0 1 642,20 38 575,0-20 33,-20 41 288,39-1-256,-19 1-192,20-1-385,-1-19-159,1-1-1,19-19 0,2-19 32,-2-21 129,21 0-1,-21-21 65,0-19-65,2 1-128,-23-22-192,-18-17-192,1-2-448,-21 21-1,0 0 481,-21-2-256,-17 42 63,18-1 161,-1 0-128,1 20-96,0 20 127,1 0 225,-1-1 193,20 22 159,-20 18-96,20 0-64,20 1 65,0-1-97,19 0-64,22 2 64,-23-2-64,3-18-32,-3-22-64,23 1-32,-2-20 64,-19 0-416,-1 0-1250,-19-20-1889</inkml:trace>
  <inkml:trace contextRef="#ctx0" brushRef="#br0" timeOffset="10702.1485">4670 5295 14285,'0'20'897,"0"0"-1762,20-1 1281,-20 21-63,20 20-97,-20-1 353,19-19-321,1 0-224,0-20 32,0 0 0,-20-20 96,20 19 481,-1-19 448,-19-19-96,20-21-609,-20 0-288,20 0-1024,-20 1-642,0 0 385,20 17 545,-20 3 223,20 19 97,-1 0 96,21 19 128,-20-19 64,19 22 224,2-3 673,-1-19 288,19 0 288,-19-19 129,-1-22-321,21 21-224,-41-19-673,1-1 321,0 0-705,-20 0 224,0-19 289,-20 20-609,-19 18 160,19 1-64,0 20-321,-20 0-255,21 0 31,-1 41 161,0 18 256,20 0 288,0 21-160,0-21 64,20 21 0,0-21 64,39-19-64,-19 0 96,19-20-96,-19 0-32,-1-1-448,2-19-801,-1 0-833,-22-19-1730,3-1-2850</inkml:trace>
  <inkml:trace contextRef="#ctx0" brushRef="#br0" timeOffset="10882.8125">5443 5076 17872,'0'0'1538,"0"0"-1730,0 20 544,20 1 385,1 18-1,-1 20-415,0 2-65,-2 17-480,23-19 448,-21-18-608,19-1-641,-19-1-353,20 2-2145,-1-22-7784</inkml:trace>
  <inkml:trace contextRef="#ctx0" brushRef="#br0" timeOffset="11275.3904">6456 4917 21844,'20'0'769,"0"0"-1538,0 20 577,0 41 544,-1-2-127,1 21-354,0-21 322,0 21-193,-20-2 128,20-19-160,-20 2-929,19-2-769,-19 1-3203</inkml:trace>
  <inkml:trace contextRef="#ctx0" brushRef="#br0" timeOffset="12026.3668">10108 5494 15598,'-39'39'865,"19"-39"-1570,20 41 353,0-2 352,0 20 64,20-20 64,1 2 225,-3-2 127,23-39-96,17 20 97,-17-20 95,18-20-159,-19-19-65,-20-2-384,0 2 0,-20 0-256,0-20-97,-40 18-351,-19 21 447,-22 20 1,2 0 32,0 20-417,0 21-2466</inkml:trace>
  <inkml:trace contextRef="#ctx0" brushRef="#br0" timeOffset="12533.2032">13046 5335 13612,'0'-59'32,"0"38"161,0 1 415,-18 40-672,-23 1 128,21 18 961,-19 0 192,19 20-608,20 2-161,20-2 97,19-39 31,1 1 33,19-2-129,20-38-95,2-2-161,-22 1 32,1-39-32,-41 20 1,1-2-65,-20 1 32,-20 1-288,-19 0-385,-21 39-447,-40 0-962,1 39-1570</inkml:trace>
  <inkml:trace contextRef="#ctx0" brushRef="#br0" timeOffset="13366.211">7925 5057 13004,'-40'0'96,"40"0"-32,0 19 448,20 22 545,0-2-288,0 20-192,19 21-129,-19-21-256,1 0 33,17 2-97,3-2 96,-21-18-384,0-2-705,0-19-673,-1-1-640,1-19-3267</inkml:trace>
  <inkml:trace contextRef="#ctx0" brushRef="#br0" timeOffset="13974.6094">8124 4978 13484,'99'-61'1025,"-40"42"-704,1-21-225,40 40 0,-1-19 32,0-1-96,20-1 128,19 1-64,2 1-32,-1 19-32,-21 0-96,2 0-32,-41 0-64,-19 0 160,-1 19-32,-39 1-32,21-20 0,-41 21 320,0-1 513,0-1 128,0 1-65,-21 19-319,21-19-289,0 0-160,-20 1-480,20 18 1056,20 1-640,1-21 321,-3 42-161,2-22 32,21 20-96,-3 1-64,3-1 96,-1 0 32,-20 2-64,19-2-31,-19-39 63,0 20 0,0-20-96,-1 0 32,1-20 0,-20 0-96,-20 19 448,1 1-95,-21 0-193,-19-1-64,-1 2 0,-19-1-64,0 19 0,-2-19-64,-18 19 128,0-19 64,-39 1-64,18-21 64,1 20-64,-21-20 96,41 0-160,0 0 0,40 0-192,19 0-1281,1 0-1987,39 0-3682</inkml:trace>
  <inkml:trace contextRef="#ctx0" brushRef="#br0" timeOffset="14670.8984">14198 4937 12748,'-20'0'640,"20"-20"-416,0 40-832,0 21 1216,20-2 353,-20 20 0,20 2-224,0-2-417,19 0-32,-19 1-63,21-21-33,-21 1-160,-2 1-481,-18-22-1056,20-19-1185,-20 0-4069</inkml:trace>
  <inkml:trace contextRef="#ctx0" brushRef="#br0" timeOffset="15249.0235">14238 4917 16047,'79'-19'0,"0"-21"-160,21 21 224,-1-1-64,40-1 96,-19 1-96,18 20 32,1-19-64,19 19 64,2 0-32,18 0 0,-19 0-128,0 19-289,-1-19-63,-18 0 191,-21 20 33,-19 1 160,-42-1 32,-17-20 0,-21 19 96,-20 1 416,0 19 257,-20-19 0,0 0 32,-1 21-321,1-22-416,2 21 128,18-1 160,0-18 65,0 38-97,18-20 0,23 22-128,-1 17 32,19-19-31,-19 2-33,19-2-32,-19-18 32,-1-2 32,1 0-96,-19-19 64,-21 0-64,0-20-64,0 19 224,-21-19 161,-19 21-225,1-1-32,-21-20 32,1 20-32,-20-20-96,-2 0 64,-18 0 0,-39 0-64,-1 0-64,-40 19 64,-19-19 0,20 0-64,-2 0 224,22 20-64,18-20-160,41 0-224,0 0-1089,40 0-1891,18 0-10761</inkml:trace>
  <inkml:trace contextRef="#ctx0" brushRef="#br0" timeOffset="16372.0702">3360 6387 5477,'-21'39'1505,"21"-19"-416,0 41 1057,21-2-320,17 21-481,23 18-224,-22-18-64,1 18-576,19-37-97,1 18-96,-1-39 65,2 0 159,-2-40 321,-19 0 32,19 0-257,-19-20-159,-1-21-1,-19 2-288,0-20-288,0-21-320,-20 21-161,-20-2 321,0 22 256,0 0-96,1 19 128,-1 20-128,0 0 0,0 20 31,0-1 226,1 21 223,19 0 0,-20 19-128,40 0-95,-1 2-33,21-22-32,19 1 192,1-21-320,-1 2-833,2-1-608,-2-20-994,-1 0-736,-17-20-5317</inkml:trace>
  <inkml:trace contextRef="#ctx0" brushRef="#br0" timeOffset="16829.1012">4293 6804 15150,'0'20'-32,"18"19"544,3-19 641,-1 39-672,-20-18 256,20 18-225,0-20-352,-20 2-64,39-21 0,-19-1 97,0-19-65,0 0 384,-1 0 129,1-19-193,0-1-320,21 0-128,-23-1-64,22 2 0,-19-1 160,19 0 0,-21 20-32,21-20 97,-20 20 95,0-19 64,-1-1-32,1-1 129,0-18-193,-20 19 0,0-19-288,0 19 32,-20-21-32,0 22-64,1 19-64,-1-20-97,-20 40-95,20-1 64,1 22 128,19-2 288,0 20 64,-20 2 0,40-22-64,19 1 32,1 0 0,19-20-32,-19-20-160,19 0-480,2 0-577,-23-41-545,-17 22-448,19-21-448,-40-19-1346,18 18-2722</inkml:trace>
  <inkml:trace contextRef="#ctx0" brushRef="#br0" timeOffset="16973.6324">5107 6665 352,'-40'-80'12652,"19"61"-8777,21 19-1664,-20 19-1539,20 1-127,0 40 512,0-1-417,0 21-383,20-21-97,1 0-32,19 2 0,-1-22-865,21-19-704,-1 19-1250,0-39-3619</inkml:trace>
  <inkml:trace contextRef="#ctx0" brushRef="#br0" timeOffset="17552.7344">6039 6685 17104,'60'-100'192,"-21"41"448,1 18-159,19 22-129,-19-1-512,1 20 0,-23 20 160,2 21 96,-20 37 64,0 2 64,-20 19-63,-19-19 31,-1 18-96,1-38-32,19 19 96,-20-18 353,20-22-257,20 0 160,0-19 1,40-20 383,0 0 161,19 0-256,20-20-449,2 1-160,18-1-224,-20 20-1313,0-20-2051,0 1-4195</inkml:trace>
  <inkml:trace contextRef="#ctx0" brushRef="#br0" timeOffset="18313.4766">10268 6050 8744,'-61'39'1217,"23"20"705,-3 2-545,3 17-320,-3 22-320,-18-21-1,-1 21 1,21-20 96,-21-2 0,1-19-385,18-18-256,21 18-128,-18-20-64,17 2-448,21-2-1570,0 1-672,0-20-4902</inkml:trace>
  <inkml:trace contextRef="#ctx0" brushRef="#br0" timeOffset="18574.2188">9533 7122 16527,'-79'79'609,"59"-40"-193,20 2 1,20-2 31,0 0-64,19-19-95,1 0-1,19-20-64,20-20 96,-18 0-159,18-19-97,-19-20 128,-1 18-192,-39 2 192,-20-20-192,0 18-224,-40 2-97,-19 19 33,-1 0 160,-20 20 32,22 0-160,17 0-1154,1 0-1921</inkml:trace>
  <inkml:trace contextRef="#ctx0" brushRef="#br0" timeOffset="18900.3904">10426 6009 15502,'0'0'288,"20"0"-928,0 41 1088,19-2 193,1 40 384,19 1 288,2 20-416,18-2-321,-19 2-287,19 0 63,-20-41 32,20 0-127,-18 1-385,-22-21 544,21 1-224,-21-21-416,-19 22-1057,0-21-1218,0-1-864,-20-19-4580</inkml:trace>
  <inkml:trace contextRef="#ctx0" brushRef="#br0" timeOffset="19146.4844">11141 6983 17008,'-39'39'2082,"39"-19"-1218,0 19-31,0 2-545,0-2-31,19-19 159,1 19 65,40-39-65,-1 0-224,20 0 160,-18-19-255,-2-1-1,-19 0 0,-22-19-96,-18 19-192,0-20-417,-38 20-192,-23-20 129,-18 40 351,-20-19 193,0 19 160,0 19-1441,40-19-2307,-2 0-9736</inkml:trace>
  <inkml:trace contextRef="#ctx0" brushRef="#br0" timeOffset="19559.5701">12967 5911 20979,'79'-61'-64,"-39"42"-416,1 19 384,-3 0 224,-17 39-256,-1 21 160,0-1 384,-40 41 1,20 20-225,-20-2 0,-1 21-64,-17-20 64,-3-19-96,21-2 0,-18-18-352,17-1-865,21-19-993,-20-20-640,40-1-1026</inkml:trace>
  <inkml:trace contextRef="#ctx0" brushRef="#br0" timeOffset="19821.2891">13127 7022 10089,'-61'40'9193,"41"-21"-8777,2 2-320,-3 38 257,1-19-225,20-21 192,0 22 289,20-21-321,39-1-96,20-19-64,2 0 32,-2-19-96,20-1-32,-40-21-96,-19 2 128,1 0-512,-41-1-1218,0-20-1761,-41 20-1890,1 1-32,-19-2 4164,0 41-1730</inkml:trace>
  <inkml:trace contextRef="#ctx0" brushRef="#br0" timeOffset="20101.5625">13305 5870 22549,'40'21'-577,"-21"-1"97,21 19 480,19 41 64,2 19 0,18 20-32,-20 0 64,21-20-32,-21 1 32,40-1-64,-20-40-96,0 0-192,2-18-513,-22-21-768,1 19-609,-21-39-96,-19 0-1794</inkml:trace>
  <inkml:trace contextRef="#ctx0" brushRef="#br0" timeOffset="20350.586">14198 6863 16687,'-59'40'1025,"39"-1"-480,20 21 159,20 0 33,0-20 128,39 0 352,-19-21-160,40 1-576,-1-20-257,20 0 0,-20-20 32,-19-19-128,-1-2 65,-18 2-65,-41-1 64,0 1-64,-61 18-224,2 1 0,-20 1-257,-40 19-511,20 0-898,19 19-1633,0-19-11916</inkml:trace>
  <inkml:trace contextRef="#ctx0" brushRef="#br0" timeOffset="21080.0781">10466 8431 22068,'-40'0'-256,"40"0"-96,0 20-737,40 0-2370,-1 1-3524</inkml:trace>
  <inkml:trace contextRef="#ctx0" brushRef="#br0" timeOffset="21232.4219">10665 9107 21748,'-61'99'673,"43"-80"-705,18 2-673,18 19-2370,23-1-2594</inkml:trace>
  <inkml:trace contextRef="#ctx0" brushRef="#br0" timeOffset="21370.1168">10823 9801 22036,'-39'61'193,"19"-42"-193,20 1-161,20 19-1792,-20-19-2340,20 0-4963</inkml:trace>
  <inkml:trace contextRef="#ctx0" brushRef="#br0" timeOffset="21609.375">11438 8412 24599,'-79'0'0,"79"-20"-449,0 40-1120,41 19-3364</inkml:trace>
  <inkml:trace contextRef="#ctx0" brushRef="#br0" timeOffset="21760.7422">11756 9286 21908,'-39'98'32,"39"-57"-736,39-2-2916,2 20-6405</inkml:trace>
  <inkml:trace contextRef="#ctx0" brushRef="#br0" timeOffset="21876.9531">12054 10040 13068,'40'59'544,"-40"-59"-800,0 20-3267</inkml:trace>
  <inkml:trace contextRef="#ctx0" brushRef="#br0" timeOffset="22182.6168">14714 8153 23894,'-20'-19'224,"20"19"-896,20 0-1795,0 40-3298</inkml:trace>
  <inkml:trace contextRef="#ctx0" brushRef="#br0" timeOffset="22333.0078">14933 9086 22965,'-20'100'-576,"40"-61"-1090,39 22-3331</inkml:trace>
  <inkml:trace contextRef="#ctx0" brushRef="#br0" timeOffset="22478.5154">15429 9921 19250,'20'39'2274,"-20"-19"-2530,20-1-705,-20 2-3844</inkml:trace>
  <inkml:trace contextRef="#ctx0" brushRef="#br0" timeOffset="24659.1793">2327 12204 6566,'0'39'384,"0"0"129,-20 2 1344,20 18 65,0-19-256,0 20-321,20-1-224,-20 21-224,20-1-128,0 21-97,-1 19-223,21-40-97,19 20-256,-18-20-64,17-19 64,-17-1 193,-1-19 31,19-21 128,-19-19-256,-1 0 353,1-19-97,-1-21-63,1-19-65,1-1-192,-41-19-224,20 19-96,-20-19-225,-20-1 97,0 21 96,-1 20 224,1-2-128,0 21-192,1 1-97,-1 38 225,0 1 128,20 1 128,-20 38 160,20 0-128,0 2 96,20 17-95,0 2-65,19-21 96,1 0-96,1-18 32,18-2-224,-19-19-769,-1 0-961,1-20-1281,0 0-3299</inkml:trace>
  <inkml:trace contextRef="#ctx0" brushRef="#br0" timeOffset="24920.8984">3141 12800 12139,'40'39'545,"-21"-19"-1,21 40 641,-20-21 289,19 20-546,1 2-223,1-2-160,-2-20 95,-19 0-287,0-18 255,0-1 65,-1 0-129,1-20 321,-20-20-160,0 20-513,0-41-32,0 2-544,0 0-641,0-1-1281,0 0-801,0 0-321,0 1-5508</inkml:trace>
  <inkml:trace contextRef="#ctx0" brushRef="#br0" timeOffset="25237.3047">3795 13078 10217,'61'19'3075,"-41"-19"-1698,0 0 225,-1-19 128,1 19-641,-20-21-449,20-19-159,-20 21-385,20-21 32,-20 1 96,0-2-96,0 22-128,0-21-192,-20 21-513,0-1 321,0 20 32,1 20 127,-1-1 193,-20 1 225,40 19-65,-21 2 128,21-2 64,0 1 33,0 19-97,21 1 32,-1-21-160,20 1 64,-1 0-96,1-20-768,19 0-481,-19-20-801,-1 0-1922</inkml:trace>
  <inkml:trace contextRef="#ctx0" brushRef="#br0" timeOffset="25441.4063">4074 12621 17872,'0'-41'1154,"0"22"-1955,0 38 1025,20 1 1185,-20 21-192,19 18-288,-19 1-256,20 39-96,0-19-577,1-2 96,17 2 32,3-21-449,-1 0-832,-1-18-1217,1-2-2114</inkml:trace>
  <inkml:trace contextRef="#ctx0" brushRef="#br0" timeOffset="26049.8047">4908 12363 13741,'0'39'128,"0"-39"128,0 39 865,0-18 96,19 38-128,-19 0-416,20 21-385,0-21-192,21 22 32,-23-3 161,23 2-257,-21-1 160,0-19-32,19-20-64,-19 19 32,0-19-640,0-20-802,-1-20-864,21 0-2402</inkml:trace>
  <inkml:trace contextRef="#ctx0" brushRef="#br0" timeOffset="26332.0311">5364 12819 11883,'20'40'1121,"-20"-1"160,0 2-256,0 18 448,0 0-63,20 1-193,-1-1-705,21 1-255,1-40-129,-3 0 160,3-20-96,-1-20 96,19 0-191,-19-20 95,-1-19-32,-19 0-96,-20-2-384,0 2-609,0-1 64,-40 1 0,1 20 481,-21 19 192,21 20-97,-22 20-768,23 19-993,-3 0-2370</inkml:trace>
  <inkml:trace contextRef="#ctx0" brushRef="#br0" timeOffset="26991.2108">6099 12878 704,'0'0'6887,"0"0"-4261,-20-19-992,20 19-161,-20 0 225,20 0-33,-20 0-287,1 19-289,-1-19-289,0 20 129,0 1-352,-1-1-225,21-1-160,-18 1-224,18 19 160,18-19-160,3 21 96,-1-22 1,20-19 31,-1 0-32,-19 0 32,20-19-64,-1-22-128,-19 21-257,0-19-95,0 19 32,-20-19 223,-20 18 97,0 1 0,20 20 160,-40 0 128,40 20-63,-19 21 287,19-2-288,0 20-64,19 1 0,1-1 192,20 21 65,-1-21-225,1 0 32,1-18-32,-3 18 32,-17 0 0,-1-18 129,-20-2-33,0 20 64,-20-18-192,-21-2-512,2 1-930,-1-21-1120,1 1-2723</inkml:trace>
  <inkml:trace contextRef="#ctx0" brushRef="#br0" timeOffset="27484.375">6536 13256 14733,'39'-20'4709,"-19"-1"-4068,0 2-257,-20 19-320,20-20-64,-1 20 64,1 20 128,-20-1-160,20 22-128,-20-2-96,0 1 192,0 20 0,0-20 192,0-1-224,0 0 64,0-18 128,0-1 32,0 0 257,0-20 416,0-20-161,21 20-319,-1-20-321,-2-1 0,2 2-481,21-1-768,-21 20-1729,-1-20-2980</inkml:trace>
  <inkml:trace contextRef="#ctx0" brushRef="#br0" timeOffset="28324.2188">7012 12998 8327,'0'0'3107,"0"-20"-1185,0 20-320,0 0-97,0 0 193,20 0-321,-1 20-448,1-1 0,0 1-257,0 21 1,1-2-160,17-19-33,-18-1-96,-20 1 97,21 0 320,-21-20-353,0-20-480,-21 0 256,21 1-256,-20-21 64,20-20-96,-20 1 128,20 0-256,0-1 32,0 1-32,0 39-1,20 0 65,0 20 32,1 20 64,19 19 96,-1 1-32,1-1-64,-1 2-288,-19-2-769,20 0-481,-20 1-832,-1-19-2146,1-2-10410</inkml:trace>
  <inkml:trace contextRef="#ctx0" brushRef="#br0" timeOffset="30280.2734">8778 12859 5765,'0'-20'833,"0"20"0,-19 0 1088,19-20-319,0 20-33,-20-19 1,20 19-481,-20 0-320,20-20 320,-20 20 32,0 0-256,20 0-33,-19 20-127,19-20-257,0 39-63,0-19-161,0 19-32,19 2-32,1-22-64,0 1 193,0 0-1,19-40-96,1 20-32,1-39 64,18-2-191,-39 21-1,0-19 96,0 0-64,-20-1-192,-20 19-1,0 1-63,0 20 96,-21 0-128,2 20-641,-1 21-1505,1-21-2851</inkml:trace>
  <inkml:trace contextRef="#ctx0" brushRef="#br0" timeOffset="30991.2108">10029 12859 10313,'0'-20'1794,"-20"20"-353,1 0 353,-1 0-96,0 20-161,0-20-384,20 19-160,0 1-352,0 1-97,0-1-127,20-1-257,0-19 128,19 0 0,1-19-160,1-1-31,-3-1-33,3-18 32,-21 19-32,-2-19 160,3 19-192,-42 0-64,3-1-224,-22 21 32,-1 21-481,2-1-256,-1 0-1537,1 19-3140</inkml:trace>
  <inkml:trace contextRef="#ctx0" brushRef="#br0" timeOffset="31570.3121">11181 12839 11402,'-20'0'3011,"0"0"-1473,0 20-225,20-20-64,-19 19 64,19 22-320,19-21-384,-19-1-257,40 21-96,-20-40 97,19 19-97,-19-19-32,20 0-64,-20-39-64,-1 19 0,1-19 1,-20 18-33,0-18-64,0 19-32,-39 0-321,-1 1-255,0 19-609,1 0-1378,-1 19-2978</inkml:trace>
  <inkml:trace contextRef="#ctx0" brushRef="#br0" timeOffset="31990.2344">12511 13057 16239,'-40'21'1954,"20"-21"-1922,1 0-417,-1 0-1120,20-21-993,0 21-1698,0-20-1346</inkml:trace>
  <inkml:trace contextRef="#ctx0" brushRef="#br0" timeOffset="32121.0938">12829 13017 8295,'39'20'417,"-39"-20"-2211,20 0-896</inkml:trace>
  <inkml:trace contextRef="#ctx0" brushRef="#br0" timeOffset="32257.8121">13623 12978 11883,'79'20'0,"-59"-1"-9001</inkml:trace>
  <inkml:trace contextRef="#ctx0" brushRef="#br0" timeOffset="32403.3201">14417 12978 7911,'40'20'384,"-21"-20"-223,1 0-834,0 0-6950</inkml:trace>
  <inkml:trace contextRef="#ctx0" brushRef="#br0" timeOffset="32526.3672">15091 12939 15790,'119'0'577,"-78"0"-417,-21 0 0,-2 0-544,23 0-2082</inkml:trace>
  <inkml:trace contextRef="#ctx0" brushRef="#br0" timeOffset="32680.6641">16164 12800 19986,'79'19'129,"-39"-19"-450,-1 0-832,-19 0-2146,39-19-2627</inkml:trace>
  <inkml:trace contextRef="#ctx0" brushRef="#br0" timeOffset="32816.4063">16937 12819 3235,'120'20'8648,"-80"-20"-10826,19 0 1441,0 0 513,1 0-4773</inkml:trace>
  <inkml:trace contextRef="#ctx0" brushRef="#br0" timeOffset="32960.9375">18049 12760 10794,'61'20'1954,"-43"-20"-481,2 0 353,-20 0-897,0 0-1442,0 0-3779</inkml:trace>
  <inkml:trace contextRef="#ctx0" brushRef="#br0" timeOffset="33641.6012">19102 12621 9705,'0'0'1825,"-20"0"-543,-1 0 671,-17 0-255,18 20-64,-21-1-289,21 1-737,1 19-319,-1 2-33,20-1 128,0-21-95,39 1 31,-19 0 32,41-20-224,-2-20 65,0 0-97,1 1 0,19-42-128,-19 22 64,-1-1 0,-18-20 160,-23 21-32,-18 19-192,-18 0 32,-23 20-128,-18 20 128,-21 0-1666,1 19-3939</inkml:trace>
  <inkml:trace contextRef="#ctx0" brushRef="#br1" timeOffset="38223.6324">8501 13117 6534,'0'0'800,"-21"0"322,21 0-98,-18 20 258,18-20 255,-20 0-384,20 0-256,-21 0-352,21 0 63,0 19 65,0-19-33,0 20 1,21-20-225,-21 20-287,20-1-65,-2 2 0,-18 19-96,21-21-32,-21-19 128,20 20 32,-20 0-64,0-20-64,20 19 128,-20-19-96,20 0 32,-20 0-32,19 0 0,-19 22 32,20-22-64,-20 19 32,20-19 32,0 20-64,0 0 32,-20-20-32,19 19 32,21-19-32,-20 20-32,19-20 64,-19 0 0,20 0 0,-1 0 0,-19 20 32,21-20-64,-1 0 64,-1 0-64,-19 0 32,20 0 0,-1 0 0,1 0 32,-1 19-32,1-19-32,1 21 0,-3-21 32,3 0-32,-2 0-96,1 0 31,0 20-63,-1-20 160,21 0 0,-21 0 0,22 0-32,-23 0 0,23 20 0,-2-20-160,1 19 0,-1-19-64,0 0-129,1 0 161,20 0 128,-1 0 64,-19 0 32,19 0 32,-20 0 0,20 0 96,-18 0-96,18 0 0,-19 20-32,19 0 0,-20-20 0,20 19 0,2-19 0,-2 0 32,0 20 0,20-20-64,-20 0 32,20-20 32,-20 20-64,22 0 32,-2-19-32,1 19 0,-1 0 0,0 0 32,19 0 0,-19 0 32,0 0-32,2 0 128,-2 0 0,1 0-96,-1 0-32,0 0-32,0 0 0,19 0 0,-19 0 32,-18 0 32,18 0-32,-20-20 32,0 20-32,0 0 0,21 0-32,-20-20 32,19 20-32,1 0 32,-1-19-32,0 19 64,0 0-32,1-20 0,-21 20 0,20 0 32,-20-20 0,20 20 0,-20 0-32,20-21 0,1 21 0,0 0-32,0 0 0,-1 0 0,-20-19 32,20 19 0,0 0-96,1 0 128,-1 0 0,0 0 0,0 0 0,0 0 0,-19 0-32,19 0 32,0 0-32,-20 0-32,2 0 32,-2 0 0,20 0 0,-20 0 0,20 0 32,0 0-64,1 0 64,-21 0-32,20 0 32,0 0-32,-18-20 0,18 20 64,-20 0 33,20 0 31,-20 0-32,21 0-64,-21 0-32,1 0-32,20 0-32,-21 0-64,0 0 96,0-20 32,0 20 0,1 0 0,-1-19 0,1 19 0,-1 0 0,1-20 0,-1 20 0,-20 0 0,20-20 0,-18 20 0,-2-19 32,1 19-32,-1-22 64,-19 3 32,19-1 0,-18 0-32,-21 1-64,18-1 96,-17 0 288,-1-20 97,0 0-65,-20 1-63,19 0-257,-19 18-160,0-19-1090,0 40-2273</inkml:trace>
  <inkml:trace contextRef="#ctx0" brushRef="#br1" timeOffset="39412.109">18843 13832 1153,'-39'-21'1569,"19"1"1026,-20 1-321,21 19-64,-1 0-352,0-20-417,20 20-192,-20 0-640,20 0-609,0 0 160,0 0 32,20 0-128,0 20-32,19-1-64,1 1-96,19-20-224,1 21-161,19-1 353,21 0-160,-1-20 256,0 0 96,20-20-32,1 20-32,-1-41 32,19 21 0,-18-19 0,-1 19 64,0 1 64,1-22-64,-21 2 32,-20 19-32,20-19-32,-20-22 0,-20 22-64,2-20 32,-2-2-32,-19 2 0,-20 0-32,-1-1 128,1-19 0,-20-1-64,0 2 32,0-2 96,-20 1 128,20-1-224,-19-40-32,-1 22-32,-20-21 64,19-1-64,3 20 64,-2 22-32,-21-2 32,3 21-160,17-20 673,-19 19-513,1 1-32,19 18 32,0-18 32,0 19-64,20 1-64,20-2-96,0-18-193,0 20 289,-1-2 64,21 2-32,1 0 32,-3 19-64,23 0 64,-22 20 64,1-19 0,19 19 65,-19 0-33,-1 0-64,1 0-32,-20 0 0,-20 0-64,-20 0 128,0 0 0,-19 0-64,-1-22 0,0 3 32,1 19-32,-1-20 32,1 20 0,19-20 0,-1 20-32,21 0 0,0 0 0,41 0-64,-2 0 0,40 0-321,1 20-704,-1-20-1537,-20 20-4549</inkml:trace>
  <inkml:trace contextRef="#ctx0" brushRef="#br1" timeOffset="41083.0074">21147 10516 11659,'-120'20'4612,"60"0"-3523,1-1 128,0 21 160,19 0-320,20 0-672,20-1-193,20-19-256,20 1-32,19-21 256,20 0-224,2-21 128,-2 21-256,20-20-64,-40 20 159,20 0 33,-19 0 32,-40 20 0,-1 21 128,-19-2 65,-19 0 287,-21 1-32,0 20-255,1-21 31,-21-19-128,21 0-160,19-20-705,-21 0-865,23-40-1152,18 1-2083</inkml:trace>
  <inkml:trace contextRef="#ctx0" brushRef="#br1" timeOffset="41250.9766">21365 10536 14317,'19'0'1505,"1"20"-576,0-1 160,0 1-288,0 21-577,-1-22-63,1 21-97,-20-21-545,20-19-800,1 0-1185,-21-19-2115</inkml:trace>
  <inkml:trace contextRef="#ctx0" brushRef="#br1" timeOffset="41597.6563">21167 10179 13676,'-20'0'2435,"20"0"-1410,0 20-609,0 0 225,20-1-65,19 1-127,21 19-417,-1-18 32,20 19 96,0-21-192,2 1 96,-2 0-32,-20-1-32,-19 1 96,-20 1 96,-1-21 513,-19 0 512,0 0-96,-19-21-672,-21 1 191,20 1-159,-19-40-129,-1 19-320,19-20-32,1 21-64,20-1 32,0 21-64,20 19 0,1 19-96,19 21-289,19-21-672,0 1-1025,1 0-1474,-1-1-2241</inkml:trace>
  <inkml:trace contextRef="#ctx0" brushRef="#br1" timeOffset="41980.4688">21981 10020 13132,'-61'-60'3619,"41"40"-1409,2 1-800,-3 38-481,1 1-65,40 0-159,1 20-128,-3-20-353,22 0-192,1-20-32,18 0 0,-19 0 0,-1-20 128,-19-21-224,-20 2-160,0 19-65,0-19 385,0 19-96,-20 20 0,20 0 129,0 20 31,0 0-32,0 19 128,40 21-224,-20 19 128,39-18-128,-19 17 96,19-19-192,0 2 96,2 17 96,-23-17-224,-17-2 64,-1 21-160,0-21-32,-20 0-129,0-18-63,0-2-577,-20 0-321,0-19-511,-1 0-2211,3-20-9993</inkml:trace>
  <inkml:trace contextRef="#ctx0" brushRef="#br1" timeOffset="42466.7965">21920 9503 12812,'0'-39'768,"0"19"-287,0 20 672,0 0-32,0 0-256,0 0-64,20 20-129,21 0 257,-23 19 288,23 21-288,18-1-64,-19 2-192,19-2-353,1-20-64,-1 1-64,2 0-128,-2-40-96,-19 0 96,-1-19-64,-19-2 96,0-19 1,-20 1-97,0 0 0,-20-2 64,0-18-128,-19 19-129,19 0 65,-21 20 32,21 0 64,-19 20 32,39 0-64,-20 20-32,20 0 448,0 20 1,20 0 63,1 19 32,17-18 65,3-2-193,18 0-224,-19-19-128,19-20-768,1 0-418,-1 0-287,-18 0-833,-3-20-2595,-18 1-10121</inkml:trace>
  <inkml:trace contextRef="#ctx0" brushRef="#br1" timeOffset="42647.4608">22833 9503 22036,'61'-59'2371,"-43"20"-1539,23 18-671,-21-18-161,19 19 32,1-19-769,-20 19-1729,0 20-3172</inkml:trace>
  <inkml:trace contextRef="#ctx0" brushRef="#br1" timeOffset="43351.5625">21602 11449 8744,'41'-19'1089,"-21"19"352,-1-20 449,-19 0 64,20-1-385,-20 2-448,0-21-512,0 1-321,0 0-160,-20 17 65,20-17-161,-19 39 64,-1 0-96,-21 0-96,21 20 96,20 21 0,-18-2 0,18 0 448,0 20 257,18 2-33,2-2-159,1 1-513,38-21 192,-19-19-256,19 0-641,21-20-576,-21-40-385,2 21-960,-2-22-1346</inkml:trace>
  <inkml:trace contextRef="#ctx0" brushRef="#br1" timeOffset="43778.3202">21682 10953 12427,'0'20'2947,"-19"-20"-1858,38 39 481,1 1 127,0 0-480,0 19-416,39-19-352,1 20-225,-1-20 0,20-1-224,2 0 64,-2-18 0,-20-21-96,1 0-64,-1 0 96,-18-21-96,-3-18 0,-17 0-64,19-20 64,-40 18-65,0-18 161,0-2-64,-40 2-352,19 20-161,-17 0 161,-23 18 320,22 21 32,-1 0 192,20 21-192,-19-2 448,39 1 129,-20 19-129,20 1 257,20 0-193,-1-20 1,21 19 127,19 1-352,1-21-192,-1-19-32,20 0-32,-18 0-576,-2-39-225,1 19-961,-21-19-1217,-19-2-1857</inkml:trace>
  <inkml:trace contextRef="#ctx0" brushRef="#br1" timeOffset="44474.609">22536 10695 10313,'40'59'3139,"-21"-18"-1441,21-22 64,0 21-97,19-1-672,-18 2-256,17-22-577,-17 21-64,-3-21-160,3-19 128,-21 20 96,0-20-192,-20 0 256,-20-20-192,0 1 64,-21-21-128,23 0 96,-2 0-160,-21-19-128,21-1-545,-18 20 193,17 1 640,21 19 32,0 20 96,0 0-96,0 20 193,21 0-65,-1 19 160,18-19-288,3 21 0,-3-22-128,23 1 128,-22-20-160,-19 0 96,0 0 32,-20-20-128,0 1 160,0-1 1,0-1-65,0-19-32,0 21 0,0-21-225,-20 21-63,40-2 32,0 21 160,0 0 96,-1 0 256,1 0 96,20 0-224,-19-20 129,17 0-97,-18 1-32,21-1-32,-23-19 0,3-2-32,-21 2 64,0-1-96,0 21 32,-21-21 65,-17 19-33,17 2-96,-19 19 64,1 0-128,19 19 160,-20 2 0,40-1 256,0 19 129,0 1 127,40-1 33,-20 2-257,19-2-224,1 0-64,19-39-96,-18 20-448,-1-20-545,-1 0-512,1-20-930,-1 20-1376,1-19-2820</inkml:trace>
  <inkml:trace contextRef="#ctx0" brushRef="#br1" timeOffset="44792.9688">23370 10278 13004,'0'-20'3267,"20"40"-1153,-20-1-192,19 2-193,1 19-351,0-21-674,20 21-383,-1-1-257,21-18 64,-21-1-128,1-20 128,-19 0 32,-21 0 32,0 0-96,0-20-32,0-1-32,0-18 0,-21-1-160,-19 1-160,22-2-96,-3-18-1,21 40 321,0-1-224,0 0 224,21 40 64,-3 0-64,43 19-224,-23-19-641,23 20-737,-22 0-448,1-21-448,0-19-609,-21 0-7655</inkml:trace>
  <inkml:trace contextRef="#ctx0" brushRef="#br1" timeOffset="44989.2574">23688 9862 17040,'20'-21'2530,"-2"42"-640,3-2-1025,-1 21 288,20-1-288,-1 0-705,21 2-32,-1-2-256,-19-19-417,19 19-512,-38-17-865,-1-22-1729,-2 0-2851</inkml:trace>
  <inkml:trace contextRef="#ctx0" brushRef="#br1" timeOffset="45146.4844">23708 10079 20979,'18'0'1474,"3"-19"-225,19-1-32,-1-21-768,1 2-514,19 19-895,1 1-2468,-1 19-3170</inkml:trace>
  <inkml:trace contextRef="#ctx0" brushRef="#br1" timeOffset="46015.6246">22238 12025 7559,'-20'-40'2754,"20"40"385,-20 0-608,-19-20-321,19 40-737,0 1-320,20-2-256,0 21-128,0 19-129,20-19-287,20 0-129,-1-21-64,1 1-64,19 0 32,-19-40-128,19 20 64,-18-39 32,-21-1-512,-2 0 0,-18 0-65,-18 1 65,-22 0 256,-1-2-129,2 2 65,-1 19 192,1 0-32,-1 20 416,20 20 225,0 0-129,20-1-95,20 21 95,0-19 161,0 18-257,19 0-160,21-19-256,-1 0 32,20-20-801,-18 0-1024,-2-20-1026,20 0-2498</inkml:trace>
  <inkml:trace contextRef="#ctx0" brushRef="#br1" timeOffset="46233.3985">22912 12045 13004,'-38'0'2498,"-3"-20"-1185,21 20 289,-18-19-33,17-22-159,1 21-513,-20-19-353,21 0-448,-1-2 257,0-18-289,0 20-160,20-22-257,-20 41-736,20-19-160,20 39-577,20 0-1089,-20 0-1921</inkml:trace>
  <inkml:trace contextRef="#ctx0" brushRef="#br1" timeOffset="46450.1949">23210 11906 16079,'-59'-39'1857,"19"-2"-319,1 2 95,-1-1-223,1 1-706,-1-22-415,20 22-321,-1 0 64,21 19-224,0-1-257,21 21-704,-1 0-1505,20 21-1667,-1-21-7302</inkml:trace>
  <inkml:trace contextRef="#ctx0" brushRef="#br1" timeOffset="46812.5">23370 11430 14701,'-61'39'1730,"43"-19"64,-2 19-289,20-18-95,20 18-418,-2 1-447,3-21-289,-1 1-192,0 0-64,0-20 96,19 0-32,-19 0 65,20-20-1,-21 0-160,1 1 128,0-21-96,-20 21-160,-20-22-65,20 2-415,-20 19-193,-19-19 705,19 19 96,0 0 0,0 20 224,20 20 224,-19 0 129,19-1-257,19 1-224,1 0-160,0-1-128,20-19-865,-1 20-128,1-20-1218,1 0-1953</inkml:trace>
  <inkml:trace contextRef="#ctx0" brushRef="#br1" timeOffset="47211.9141">23548 11210 17232,'0'22'2690,"0"-22"-800,20 19-384,0-19-481,19 20-641,1-20-320,19 20 32,-18-20-320,18 0-289,-19 0-287,0 0-289,-21 0-385,1-20-608,0 20-929,-20-20 545,-20 1-32,0-22-705,1 21 993,-1-19 2946,0 19 2980,20 0-1,0-1-223,0 21-994,0 0-352,0 21-320,20-1-417,0 19-448,-1 1-256,41 1-481,-21 18-64,22 0-192,-23 1 0,3-1-545,-1 0-480,-1-18-224,-19 18-577,0-20-576,0 2-1057,-1 18-3011</inkml:trace>
  <inkml:trace contextRef="#ctx0" brushRef="#br1" timeOffset="47594.7262">24362 10953 18705,'40'-80'1538,"-40"61"-1410,0-21 0,0 21 513,0-1 223,0 20-447,-20 20-289,-20-1 160,1 21 321,-1-1 159,0 21-287,1-1-257,19 0-352,20-18 256,20-2-64,39-19-96,20-20 96,1 0-64,20 0 0,-21 0-32,-20 0 32,1 0 96,-40 20 32,-20-1 97,-20 22-97,0-1-64,-20-1-224,1 0-1026,-2 2-1536,3-2-3428</inkml:trace>
  <inkml:trace contextRef="#ctx0" brushRef="#br1" timeOffset="52389.6485">21940 13196 288,'-20'0'10794,"0"0"-8488,2 0-800,-3 0 63,1 0-224,0 19-544,0 2-160,20-1-1,0 19-255,20 1-129,0 20-64,21-20-192,-3 19 0,3-19-416,17-20-705,-17-20-929,18 0-897,1-20-3139</inkml:trace>
  <inkml:trace contextRef="#ctx0" brushRef="#br1" timeOffset="52824.2188">21981 13037 8488,'0'-20'3747,"0"20"-2274,-20-19 674,20 19-162,0 0-767,0 19-97,0 1-193,0 21-351,20-2 64,-2 0-225,2 20-256,21-18 0,-21-21 0,-1-1-31,21 1-1,-20-20 64,-20-20-64,20 1-32,-1-1-224,1-21 192,-20 22-32,20-1-64,0 0 32,0 20-128,-1 0 160,21 0-64,1 20 32,-3 19 32,3-18-32,-3-1-64,-17 19 160,-1-19 32,-20 0-160,0 21 0,0-22 64,-20 1-128,-1 0-384,3-1-513,18 1-961,-20-20-1249,0 0-2050</inkml:trace>
  <inkml:trace contextRef="#ctx0" brushRef="#br1" timeOffset="53295.8985">22694 12978 14765,'-19'-39'1794,"-1"19"-1153,0-1 928,20 1-352,-20 20-384,20 0-288,-20 20-97,20 21-128,0-22 1,0 40-65,0-19-160,20 0-32,0 0-128,0-1-64,0-19 64,-1-20-64,-19-20 128,20 0-96,0 1 64,0-21 64,-20 0-128,0-19 160,0 19-96,-20 21-32,20-22 192,-20 41 32,0 0 64,1 0-160,19 21 160,-20 18-192,20-19 96,20 19-192,-20-19-416,19 0-417,21 1-961,-20-2-704,21-19-769,-23 0-2883</inkml:trace>
  <inkml:trace contextRef="#ctx0" brushRef="#br1" timeOffset="53795.8985">22894 12978 2017,'-20'-59'9225,"0"18"-6759,20 22 193,-21 19-1025,21-20-353,0 40-256,0-20-128,0 19-513,21 22-32,-1-21-63,18-1-129,3 21-224,-1-21 96,19 1-64,-19 0-161,-1-20-127,1 21-32,-40-2 128,0 1 128,0 0-289,0-1 97,-40 1 128,20-20 64,-19 0-193,19 0-127,0-20 160,0 1 128,1-1 64,19 0 192,0 1 192,19-2 0,1-19 193,20 21-97,-20-1-192,19 0-128,-19-19 161,0-2 127,1 2-64,-3 0 33,2-1-257,-20-1 32,0 22-96,-20-21-32,20 1 32,-18 18 0,-3 21 32,-19 0-96,20 21 128,1-1 64,-1 19 289,0 0 255,20 2-255,0 18-129,0-19-224,40-21-128,-21 1-160,21 1-513,19-21-736,2-21-1826,-2 1-2595</inkml:trace>
  <inkml:trace contextRef="#ctx0" brushRef="#br1" timeOffset="54332.0309">23688 12462 10762,'-41'0'2530,"41"0"-1409,-20 0 256,20 0 193,-18 20-225,18 0-512,0 19-256,0 0-321,18 22 128,2-22-288,0 0 0,1 2-128,-1-1-160,-2-21-1249,23-19-897,-21 20-1058,19-20-8679</inkml:trace>
  <inkml:trace contextRef="#ctx0" brushRef="#br1" timeOffset="54700.1949">23945 12462 12075,'-20'-40'2370,"20"40"-608,-19 0-225,-1 0 321,0 0-288,0 40-385,20-20-513,0 39-415,0-20-129,20 2-64,0-2-64,19-19 0,-19 0 64,20-20-32,-20 0-32,-1 0-96,21-40-96,-19 21-1,-21-22 1,0 2-32,0-1-96,0 1-193,-21 19 257,1-20 288,0 20 32,20 20 160,-19 0 257,19 20 127,0-1-191,0 2-257,0-1-64,0 0-224,19-1-289,1 21-704,0-21-160,21-19-1121,-23 20-1282,2 1-2978</inkml:trace>
  <inkml:trace contextRef="#ctx0" brushRef="#br1" timeOffset="55221.6793">24204 12382 11178,'0'-39'2466,"0"39"-928,0 0 352,19 20-385,-19-20-672,20 19-257,0 1-255,20 19-289,-21-18 32,21-1-320,-20 19-481,19-19-32,-19 0 289,0 19 31,0-18-127,-20-21 159,0 20 97,-20-20 128,0 0 160,0 0 64,-19 0 32,-1 0-64,1-20 0,19-1 96,20 1 224,0-19 321,0 19 96,0 1 31,20-1 65,-1 0-128,1-1-417,0 2-288,0-1 64,19 0-192,-19 1 128,20-1 64,1-19 0,-23-2 0,2 21 0,1-19 64,-1-1-32,-20 0 1,0 20-1,0 0-96,0 20 32,-20-19 320,-1 19-256,1 0 64,20 19 161,-18 1 255,-2 0-95,20 20-65,-21-20-224,21 19-192,0 1-32,0 1-448,21-22-481,-1 1-929,-2 0-1217,2-1-128,21-19-4516</inkml:trace>
  <inkml:trace contextRef="#ctx0" brushRef="#br1" timeOffset="55504.8828">24739 12124 11787,'0'-59'3683,"0"39"-1152,0 0-1699,-19 20 866,19-19-193,-20 19-896,20 19-385,0 1 128,0 0-384,20-1 129,-1 1-1,21 0 128,-20-1 96,19 2-128,-19-21-64,0 20 97,0 0-97,1-1-64,-3 1-128,2 0 128,-20-1-224,0 3-129,0-3-159,0 1-257,-20 0-127,2-1-193,-3 1-289,1 0-1440,0-1-2755</inkml:trace>
  <inkml:trace contextRef="#ctx0" brushRef="#br1" timeOffset="55837.8905">24720 11767 20435,'99'0'2370,"-60"-20"-1057,22 20-416,-23 0-641,-17 20 65,19 19 191,-1 2-352,-19-2-128,20 20-64,-21-19 225,21 0-322,-20 0 33,-20-1-96,0 0-256,0 2-545,0-2-1602,-20-19-2914,0 0-10666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47:40.10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699 11508 8039,'-20'0'64,"0"20"-96,1-20 192,-1 0 737,0 0 224,0 0-192,20 0-224,-20 0-97,20 0 97,20 0 384,-20 0 96,20 0-544,-20 0-513,0 0-96,0 0 32,0 0 64,0 0-32,0 0 64,20 0 0,0 0-127,-1 0 63,21 0 0,-20 0-64,1 0 32,-3 0 0,2 0 0,0 0-32,1-20-64,-1 20 128,18-19 32,3 19 0,-2-20 225,1 20-193,-20-20 0,19 1 0,-39 19-64,40-20-64,-20 0-32,19-1 0,21 2-32,-1 19 64,2-20-64,-2 20 64,-19-20-64,-1 20 32,1-19 0,19-1 0,2 20 0,18-20 32,-21 20 0,3-19 0,-22 19 0,-19-22 0,20 3-32,-20-1 32,19 0 0,22 1-32,-23 19 0,-18-20 0,1 0 0,-1 20-32,0 0 32,-1-21 0,-19 21 0,20 0 32,0 0 0,-20-19 0,20 19-32,-20 0 0,20 0 32,-20 0-32,19-20 32,-19 20 33,0 0-130,0 0 194,0 0 31,0 0 160,20 0 64,-20 0 65,0 0-97,0 0-256,0 0 32,0-20-128,20 20 32,-20 0-96,0-19 160,0 19-32,0-20 33,-20 20-97,20-20-32,-20 20 64,1 0 160,-1-19 192,-20 19-160,20-21 129,1 21-193,-1 0 0,0 0-256,-21-20 256,21 20 0,2 0-128,-3 0 96,1 0-96,0 0 0,20 20 0,-20-20-160,20 0 0,0 0 96,20 21 64,0-21-32,-20 0-64,20 19 224,-20-19-256,21 0 128,-3 0 0,2 0 0,21 0 32,-21 0-128,-20 0 32,20 0-96,-1 0 352,21 0-224,-20 0-32,19 20-32,-19-20 160,-20 0-192,20 0 160,0 0-160,0 0 192,-1 20-288,1-20 288,20 19-160,-19 1 64,-3 0-96,2-1 160,-20 2-32,0 19-32,-20-21 160,2 21 65,18-21-33,-21 3 64,1-3-96,0-19 64,20 20-160,-20-20-96,20 0-192,-19 20-929,19-20-513,-20 0-2145,20 0-7111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49:31.42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857 4302 12684,'0'-20'1185,"0"1"128,0 19-705,-18-20 33,18 40 608,0-1-160,0 1-544,18 41-321,2-2-160,-20 21 32,21-2-96,-1 2 64,0-1-160,19-20-480,-19 1-770,20-20-800,-40-1-1313,19 2-1826</inkml:trace>
  <inkml:trace contextRef="#ctx0" brushRef="#br0" timeOffset="251.9531">481 4620 17552,'-79'0'865,"38"0"32,21-20-545,20 0-32,20 1 1,21-21 159,17 0-288,3 0-192,18 1 32,0 0-64,0-22 64,2 22-704,-2-1-834,0 21-1184,-20-2-1154,1 21-5156</inkml:trace>
  <inkml:trace contextRef="#ctx0" brushRef="#br0" timeOffset="606.4449">1434 4639 17072,'0'0'929,"-20"0"-737,0 0 128,0 21 64,1-1 225,-1 19 96,20 1-545,0-1-192,20 2 160,-1 18-64,21-40-128,0 1 192,19 0 128,0-20-64,-19-20-31,1 0-193,-23 1-33,-18-21-159,0 21-192,-18-1-385,-2-1-224,-1 21-160,-19-20-641,21 20-1345,-21 20-6534</inkml:trace>
  <inkml:trace contextRef="#ctx0" brushRef="#br0" timeOffset="853.5153">1791 4341 17840,'0'-19'417,"0"-1"159,0 20-800,-21 0 480,21 20 385,21 21-225,-1-2-127,0 20-193,0 1-64,-1-1-64,21 0 128,-20-18-192,19-2-64,1 1-641,-20-1-416,19-18-1186,1-1-1761,-40-20-4099</inkml:trace>
  <inkml:trace contextRef="#ctx0" brushRef="#br0" timeOffset="1055.6637">1653 4798 7110,'-61'0'12396,"81"0"-11659,1-20-705,37-19 32,3 19-64,-2-19 192,-19 19-224,-1-1-96,21-18-545,-21 19-960,22 1-1282,-3-1-2466</inkml:trace>
  <inkml:trace contextRef="#ctx0" brushRef="#br0" timeOffset="1526.3668">2625 4580 13965,'-41'-19'544,"23"19"-63,-2 0-225,-21 19 64,21 1 801,-19 19 193,19 2-674,0-2-384,0 1-95,1-1-129,19 2 32,0-2-64,0-19 32,19-20 64,21 0 32,1 0 0,-3 0 64,3-20-96,-21-19-128,-2 19-64,-18-21 64,21 22-160,-21-1 32,0 20 160,0-20 64,0 20-160,0 20-128,0 0 224,0 19 0,0-18 32,20 18-96,0-19-129,19 0-639,-19-20-225,0 0-1602,20 0-4067</inkml:trace>
  <inkml:trace contextRef="#ctx0" brushRef="#br0" timeOffset="1788.0859">2882 4243 19218,'0'39'865,"20"-19"-673,-20 19 512,0 22 129,0-2 0,20-18-64,1 18-225,-1 0-384,0-19-32,19 0-63,-19-1-322,0 0-511,0-19-642,-20 21-544,19-22-1249,-19-19-4548</inkml:trace>
  <inkml:trace contextRef="#ctx0" brushRef="#br0" timeOffset="3599.6093">3777 4341 1953,'0'-19'1153,"0"-1"737,0 0 160,0 1-32,0 19-288,0-20 95,0 20-543,0 0-674,0 0-255,18 0-161,-18 0-32,0 20 577,0-1 288,20 21-353,1 20-223,-1-1-97,20 2-160,-21-2-64,1-20-64,0 21-64,0-20 96,0-1-224,-1 0-448,-19-19-705,20 1-994,-20-1-1280,20-20-4517</inkml:trace>
  <inkml:trace contextRef="#ctx0" brushRef="#br0" timeOffset="3853.5156">4034 4243 16271,'0'0'897,"0"-20"-609,0 20-544,0 20-257,0 0 1026,20-1 352,-20 21-321,40 20-192,-21-1-127,21-19-33,1 20-64,-23-21-96,23 1 96,-21 0-224,0 0-384,-20-21-802,18 1-1344,-18 0-2307</inkml:trace>
  <inkml:trace contextRef="#ctx0" brushRef="#br0" timeOffset="4116.2109">3637 4620 18033,'0'0'896,"0"-20"-543,0 20-577,40 0 416,-21-20 32,41 20 256,-21-19-31,42-1-385,-22 0 32,20 1 0,1-2-64,0-19-160,-22 21-128,3 19-705,-22 0-865,1 0-1825,-40 0-2787</inkml:trace>
  <inkml:trace contextRef="#ctx0" brushRef="#br0" timeOffset="4302.734">3815 4798 15502,'0'21'1634,"21"-21"-1026,19-21 802,-1-18-1,41-1-993,-21 21-320,20-21-31,0 0-33,2 20-673,-2 20-832,-20-20-1602,-19 20-4388</inkml:trace>
  <inkml:trace contextRef="#ctx0" brushRef="#br0" timeOffset="5170.8984">5146 4660 13228,'-79'20'833,"38"-20"192,23 20-897,-3 19 480,21 20 514,0-18 63,21-2-513,17-19-159,3-1-65,18-19-192,20-19 65,-19-1-129,19-39 0,-39 18 64,-1-18-63,-39 0-97,0-1-160,-20 21-161,-39-1-415,0 21-193,-21 19 256,1 0 225,20 19-224,18 1-706,3 19-1344,17 1-3396</inkml:trace>
  <inkml:trace contextRef="#ctx0" brushRef="#br0" timeOffset="5413.0859">5781 4858 15822,'0'0'1506,"-40"-19"-129,21-1-128,-41-21-672,21 22-193,-21-40 97,1 19-257,18-40-224,-18 2-32,19-2 64,0-1 64,21 22-192,19 0-64,0 40-96,19-2-1090,1 1-992,0 40-1794,20 1-6950</inkml:trace>
  <inkml:trace contextRef="#ctx0" brushRef="#br0" timeOffset="5580.0777">5384 4521 17648,'-40'20'2274,"40"-20"-608,0-20-385,0 20-1089,20-19-224,20-2-160,-1 1 192,2 0-1697,38 20-1603,0-19-2785</inkml:trace>
  <inkml:trace contextRef="#ctx0" brushRef="#br0" timeOffset="6106.4452">6476 4660 15182,'-39'-21'448,"19"2"385,20 19 256,0 19-1121,0 2-64,0-1 737,20 19 31,19 1-319,1-21-65,-1 1 32,21-20-64,-21-20 129,1 1 63,1-21-95,-23 1-161,2-21-96,-20 20-352,-20 1-257,-18 0-384,-3 18-192,-18 21-128,19 0-160,1 21-481,19-2-1057,0 21-3171</inkml:trace>
  <inkml:trace contextRef="#ctx0" brushRef="#br0" timeOffset="6729.4922">7211 5137 4996,'59'78'4036,"-59"-58"-3684,0 0 449,0 1 0,0-2 224,-19-19 512,-1 0-127,0 0-994,-21-19 129,3-22-1,-3-18-63,-18 0-257,-1-21-96,21-20-224,-1 2-225,0-2 578,40 21-33,0 19 417,0 1-321,0 20-256,20 18-96,20 21-64,-1 0 0,1 0 32,0 21 0,-1-2-481,22 1-448,-23 19 128,3-19 289,-21 19-65,0 2-128,-20-2 385,0-19 320,0 19 64,-20-19 0,20 1-32,0-1 64,20-1 160,-20-19 289,39 0 480,-19 0-1,20 0-127,-1-19-160,1-1-257,-1-21-127,-19 2-1,0 0 64,0-1-192,-20 0 0,0 0-31,-20 1-322,-20 0 129,1 18 0,-21 21-32,21 0 256,-21 0 321,21 21-257,-2 18-32,21 0-224,20 1 32,0 0 0,20 19 0,41-19-96,-22-21 96,40 22-737,-19-21-768,19-20-1570,-20 19-2915</inkml:trace>
  <inkml:trace contextRef="#ctx0" brushRef="#br0" timeOffset="6888.6719">7806 4819 18001,'-59'-21'2114,"39"-18"-833,0-1 32,0 1-833,-1-21-415,21 20 31,0-19-385,21 19-704,19 0-768,-1 21-1763,1-1-3234</inkml:trace>
  <inkml:trace contextRef="#ctx0" brushRef="#br0" timeOffset="7576.1719">8363 4521 11402,'-41'-19'481,"1"19"640,1 0-320,19 0-449,-20 19-160,1 21 609,19-1 256,0 21-256,-1-20-225,21 19-480,21-40-64,19 22 128,-1-41 97,1 0 95,0-21 257,-1 1-321,1 1-64,-19-21-32,-3 1 0,2-2-95,0 22-33,-20-21-321,0 21 321,0-1-96,0 20 64,-20 0-224,20 20-128,0-1 224,0 40 64,0-18 0,20 18 32,1-20-385,17 2-704,3-21-224,18-20-769,-19 0-672,-20-20-3012</inkml:trace>
  <inkml:trace contextRef="#ctx0" brushRef="#br0" timeOffset="7793.9452">8660 4282 14477,'0'-19'4581,"0"19"-3140,0 19-1729,0 1 192,0 19 448,0 2-64,0 38 32,19-19-191,21-1-97,0 0 0,-1-18-64,22-2-225,-23-19-575,3 0-514,-1-20-1120,-1 0-1474,-39 19-5477</inkml:trace>
  <inkml:trace contextRef="#ctx0" brushRef="#br0" timeOffset="8046.875">8580 4600 17712,'40'-39'1922,"0"19"-1954,19 0 64,-19 1-128,19 19 64,0 0 64,-18 19 64,38 1-64,-19 0 0,-1-1-64,1 21 64,-21-21 160,22 2-32,-23-1-256,3 19-128,-21-19-705,-1-20-928,-19 0-1507,0 0-1376</inkml:trace>
  <inkml:trace contextRef="#ctx0" brushRef="#br0" timeOffset="8177.734">9017 4422 16944,'-39'0'2466,"19"-20"-1986,20 20-448,20 0-2146,-1 0-3779</inkml:trace>
  <inkml:trace contextRef="#ctx0" brushRef="#br0" timeOffset="8996.0937">9632 4541 5797,'-20'-20'7207,"20"1"-5478,0 19-223,-20 0-609,20 19-993,-19 21 384,-1-1 897,20 21-192,0-1-481,0 0-383,39-18-1,1-21 64,1-1-64,17-19 192,-17 0-63,-2-19 63,-19-22 64,0 2-416,0-1 128,-20-19-576,-20 19-289,-20-19-448,19 19 96,-17 0 480,-3 0 353,3 21 352,17 19 352,1 0 161,0 0-32,20 0-481,0 19-64,0 21 32,40 0 64,-1-20 160,22 19 0,-23-19-64,23 0 193,-21-1-257,-1-19 96,1 21 64,-20-21-31,-1 0-33,-19 0 96,0 0 0,0 0 353,0-21-545,0 2-96,0-1-32,0 0-224,0-19-96,20 19-97,20 1 193,-19 19 64,17 0 96,3 19 160,18 21 0,-19-1-160,-1 0 96,21-18-192,-21-1-961,1 0-545,1-1-480,-23-19-1794,2 0-4836</inkml:trace>
  <inkml:trace contextRef="#ctx0" brushRef="#br0" timeOffset="9314.4527">10764 4402 2850,'40'-39'11595,"-40"17"-9993,0 3-321,-20 19-705,-20 0-736,1 19 160,-1 3 609,-21 17-65,23-19-31,17 19-417,21-19-128,0 1 64,21 18-64,17-19 96,3-1 96,38 1-32,-19 0-32,19-1-128,-20-19 96,-19 21-128,1-21 160,-2 20-160,-39 0 64,0-1 417,-21 1-1,-17 0-384,-3-1 96,3 22-864,17-21-1891,-19-20-5092</inkml:trace>
  <inkml:trace contextRef="#ctx0" brushRef="#br0" timeOffset="10559.5702">11657 4639 14253,'0'-59'1057,"0"20"-448,0 19 287,0 1-63,-20 19 128,20 0-128,-19-21-353,-1 42-512,-20-2 32,20 21 353,-1-1-97,3 21 0,18-20-224,0-1-64,18-19 64,3-1 128,19-19 33,0 0 63,-1-19-32,1-1-32,-1 0 32,-19-19-96,0-2-31,1 2 31,-21 19-96,0 1-96,0-1 64,0 20-128,0 0-385,0 20 97,0 19 256,0 0 63,0 2 33,38-2-128,-18-19-961,41 0-609,-22-20-1441,1 0-2562</inkml:trace>
  <inkml:trace contextRef="#ctx0" brushRef="#br0" timeOffset="10799.8047">12054 4183 16463,'0'0'3043,"0"0"-2178,0 0-1250,0 21 706,0 18 191,20 0 353,0 1-128,0 20-1,19-20-607,1 19 95,-1-19-64,22 0-128,-23-21-480,3 1-642,-1 0-255,-20-1-961,-1-19-2659</inkml:trace>
  <inkml:trace contextRef="#ctx0" brushRef="#br0" timeOffset="10965.8202">12074 4580 19122,'-20'0'3299,"20"0"-1986,20-19-865,0-1-127,19 20-289,21-20-224,-1 1-705,2 19-737,-2-21-896,20 1-3108</inkml:trace>
  <inkml:trace contextRef="#ctx0" brushRef="#br0" timeOffset="11928.7109">13145 4104 11306,'-18'-20'1249,"18"1"-160,-20 19 353,40 0 191,-20-20-127,0 20-770,-20 20-1088,40-1 448,-20 40 289,18 2-1,2 17 32,1 3-95,-1 17-97,19 2-160,-19-22 96,20 2-96,-20-21-128,19-18 96,1-2 0,19 1 0,-19-40 32,19 0 32,-18 0 129,18-20-129,-19 0 96,0-19 64,-21-2-128,1-18 0,0 0-256,0 19 160,-20-19-96,-20 19-96,0 0-64,0 0-257,-19 1 129,-1 19 256,1 1-32,-1 19 128,20 0-224,-19 0 288,19 19-128,20 1 192,0 19 32,0 1 0,0 20 96,20-21 97,19 20-97,1-18 0,-1-2 64,21 1-192,-1-21-31,1 1-33,-1 1-64,-18-1-737,18-20-512,-19 0-641,-22 0-2754</inkml:trace>
  <inkml:trace contextRef="#ctx0" brushRef="#br0" timeOffset="12428.7109">13941 4541 16463,'0'39'1345,"18"-39"-1152,2 40 1248,1-21-512,19 22-577,-1-2-96,-19 1-63,20-1-97,-1-18 32,-19-1-128,0-1 160,0-19-160,-20 0 0,20 0 96,-20-19-32,0-1-160,19-21 0,-19 22-192,0-21 31,0 21-63,20-1 0,0 20 96,1 0 320,-1 0 96,-2 0 0,23 20 96,-1-20 1,-21 0-1,21-20 192,-20 0 65,19-1-161,-19-18-64,-20 0-159,0 19-1,0-19 64,0-2-224,-20 21 96,1-19-224,-1 39 96,0 0-256,0 0-129,0 20 193,20 19 64,-19 2 224,19 18 96,0 0-160,19 1 64,21-1-160,0-20 192,-1 2-256,21-21-224,-21-1-385,22-19-256,-23 0-577,3-19-608,-3-1-2562</inkml:trace>
  <inkml:trace contextRef="#ctx0" brushRef="#br0" timeOffset="12664.0625">14814 4223 17552,'0'20'2595,"0"-20"-2435,0 20 384,20-1 898,0 21-481,-2 20-161,3-20-127,19-1-385,-20 21-224,19-20 64,1-1-32,0 0-128,-1-18-544,-19-1-962,0 19-544,-20-39-2306</inkml:trace>
  <inkml:trace contextRef="#ctx0" brushRef="#br0" timeOffset="13661.1328">15846 4680 14349,'59'20'2018,"-39"-1"-1922,0 21 577,21-1 384,-3 21-641,-18-1 65,21-19-97,-2 20 32,1-20-512,-20-1 64,19 2 160,-19-2-128,-20-19 193,0-1-65,-20 1 96,0 0 64,-19 1-224,-1-21-64,-19 0-192,-2 0 160,2 0-224,19 0-353,-19-21-800,19-19-1058,1 21-2273</inkml:trace>
  <inkml:trace contextRef="#ctx0" brushRef="#br0" timeOffset="13830.0777">15668 4322 17744,'0'0'-672,"0"0"-1442,0 0-1890,0 0-64</inkml:trace>
  <inkml:trace contextRef="#ctx0" brushRef="#br0" timeOffset="14051.7577">16263 4481 19346,'39'-20'929,"1"0"-641,-20 1-160,19 19-32,1-20-128,1 20 32,-3-20-160,3 20-737,-3 0-1281,23 20-2082,-22 0-7271</inkml:trace>
  <inkml:trace contextRef="#ctx0" brushRef="#br0" timeOffset="14206.0547">16561 4700 16687,'-20'39'2755,"20"-39"-2595,20 0 545,0-20 384,19 20-865,1-19-288,19-1-961,1 20-1698,-1-20-3971</inkml:trace>
  <inkml:trace contextRef="#ctx0" brushRef="#br0" timeOffset="14558.5937">17196 4382 17552,'-20'0'1858,"20"0"-1602,-20 0-448,20 40 608,0-21 609,0 42 32,20-22-384,0 0-193,19 20-416,1-38 161,-1 19 31,22-40 0,-2 0-32,1-20-96,-21 0 1,1-20-1,0 0-64,-21 1-385,-19-21-351,-19 20-545,-21-19-385,-20 18 513,1 22 545,0-1 223,-2 20 193,2 0 128,-1 20 0,21-20-64,19 19-833,0 3-4836</inkml:trace>
  <inkml:trace contextRef="#ctx0" brushRef="#br0" timeOffset="14995.1172">18010 4700 17168,'19'-20'1761,"-19"20"-2017,20 20 609,0-1 223,0 1-63,1 19-225,-3 2-192,2 18 0,0-20-160,1-19-737,17 0-544,-17 1-1314,-1-21-2722</inkml:trace>
  <inkml:trace contextRef="#ctx0" brushRef="#br0" timeOffset="15260.7422">18089 4341 19154,'21'-19'2242,"-3"-1"-2210,22 20 96,1 0-64,18 20-64,-19 21 0,-1-2 32,21 0 96,-21 22-160,21-22 32,-39 20 96,17 1-96,-18-20 32,1-21-64,-21 21-576,0-21-513,0 1-833,0-20-1025,-21 0-3107</inkml:trace>
  <inkml:trace contextRef="#ctx0" brushRef="#br0" timeOffset="15790.039">19023 4660 10730,'38'40'2018,"-38"-21"-481,0 1 289,0 19-193,21 2-416,-21-2-576,20-19-321,0 19-288,-20 1-64,19-19-64,-19-21-192,20 20-705,-20-20-608,20 0-2019,-20 0-4740</inkml:trace>
  <inkml:trace contextRef="#ctx0" brushRef="#br0" timeOffset="16159.1797">19161 4341 17936,'79'-39'929,"-19"39"128,-20 0-448,-1 20-353,2 21-32,-21 18 97,-2 0-65,-18 1-96,0 19-64,20-19-64,-20-21 64,0 1-32,-20-21-192,20 1-32,-18-20 224,-2 0 32,20-20 128,-21 1-63,21-21 63,0 1 0,21-2-128,-21 22 256,20-1 161,-2 20-545,2 0 32,1 20-128,19-1 128,-21 2-160,21-1-801,0 0-705,-21-1-1345,1 1-4099</inkml:trace>
  <inkml:trace contextRef="#ctx0" brushRef="#br0" timeOffset="16760.7422">19975 4739 16623,'79'-39'2242,"-39"39"-2049,0 0 95,-1 0 32,1 19-224,-20 21 0,1-1-64,-3 2 96,2 18-160,-20-20 161,0-19-97,0 21 64,0-41-417,-20 19-511,2 1-834,18-20-1121,0 0-4932</inkml:trace>
  <inkml:trace contextRef="#ctx0" brushRef="#br0" timeOffset="16942.3828">20570 4739 19666,'20'0'320,"0"0"-832,-20 0-257,20 0-192,1 0-1281,-3 0-96,22 0 128</inkml:trace>
  <inkml:trace contextRef="#ctx0" brushRef="#br0" timeOffset="17074.2187">20987 4719 15951,'40'0'-161,"-20"0"-767,1 0-706,-3 0-3106</inkml:trace>
  <inkml:trace contextRef="#ctx0" brushRef="#br0" timeOffset="17209.9609">21285 4739 19506,'20'0'512,"-20"0"-287,20 0-225,0 0-449,-20 0-1889,20 0-4068</inkml:trace>
  <inkml:trace contextRef="#ctx0" brushRef="#br0" timeOffset="17449.2187">21643 4759 15630,'39'80'2787,"-39"-61"-1057,20 40-770,-20-19-319,20 1-545,-20-2-256,0 0 128,0-19-192,0 21-1089,0-22-2531</inkml:trace>
  <inkml:trace contextRef="#ctx0" brushRef="#br0" timeOffset="17993.1641">21981 4263 5381,'-20'-40'10249,"-1"40"-8743,21-19-417,21 19 96,-21 0-480,0 0-353,20 19 160,18 1-31,-17 39-97,-1 2-192,19-2-96,-19 0 1,0 1-65,0-1 64,0-20-32,-1 2-256,1-2-417,-20 1-416,20-21-512,-20 1-962,20-20-1409,-20 21-4708</inkml:trace>
  <inkml:trace contextRef="#ctx0" brushRef="#br0" timeOffset="18266.6012">22378 4541 7463,'0'39'7911,"-21"-19"-7687,21 19 673,0 2 993,21-2-641,-3-19-192,2 19-384,21-19-257,18 1-32,-19-21-159,-1-21-33,1 1 32,-20 1-352,0-1 32,-20-19-288,0-1-257,-20 0-704,-20 0-513,1 21 96,-1-1 417,-1 20 832,3 0 65,-3 0-1474,21 20-3075</inkml:trace>
  <inkml:trace contextRef="#ctx0" brushRef="#br0" timeOffset="18687.5">22993 4561 13068,'0'-20'5381,"-20"0"-4708,0 20-353,0 0 321,-1 20-353,-17 0 192,38-1 33,-20 21-129,20 0-352,20 0 32,0-21 128,-2 1-256,3 0 160,-1-20-64,0 0 97,0-20-354,-1 0-127,1 1 256,0-1 0,-20 0 32,20 20-160,-20 0-1,0 20-223,0 0 544,0 19 96,0 0-64,20 41 193,-20-21-225,19 2-64,1-2-224,-20 0 192,0-18-65,0 18-479,0-20-321,-20-19-640,1 20-1058,-1-20-3074</inkml:trace>
  <inkml:trace contextRef="#ctx0" brushRef="#br0" timeOffset="19029.2969">23250 4858 21043,'59'-39'321,"-18"18"-33,-1 1 96,-1 20-416,-19 0 0,-20 0-96,20 20-128,0 21-225,-20-2-383,0 0-1,0 22 320,-20-22 577,20 1-64,-20-1 160,20-18 417,0-1 384,0-1 160,20-19-416,0 0-449,19 0-96,-19 0-352,20-19-705,-1 19-769,1-20-1953,-19 20-3812</inkml:trace>
  <inkml:trace contextRef="#ctx0" brushRef="#br0" timeOffset="19469.7266">23826 4620 17040,'20'0'3459,"0"19"-3715,0-19 672,-20 21 737,20-1-160,-20 19-288,19 1-161,-19-1-448,20 2 129,-20-2-1,0-19-64,20-1-96,-20 1 256,20-20 161,-20 0-257,0-20-224,20-19 96,-1 0-384,1-2-385,21-18-256,-3 0 385,3-1 223,-21 40 1,0 0 96,-1 20 288,1 20 288,-20 0-31,20 20-225,-20 19-160,0 0-769,20 2-1089,0-22-2178,-20 0-8744</inkml:trace>
  <inkml:trace contextRef="#ctx0" brushRef="#br0" timeOffset="19999.0234">24779 4302 16463,'0'-20'2370,"-20"20"-1537,0 0 384,20 0 97,-19 0-770,19 0-384,0 20-128,0 0 256,0-20-31,19 19 95,1 3-64,0-22 33,-20 0-225,20 0 96,0 0-128,-1-22 64,1 22-192,-20-19 64,0 19 96,0-20-160,0 20-128,0-20 32,-20 20 0,1 0-289,-1 0-576,-20 0-224,20 0-1313,1 20-2948</inkml:trace>
  <inkml:trace contextRef="#ctx0" brushRef="#br0" timeOffset="20810.5469">25018 4917 10121,'0'-19'2018,"0"19"64,0-20 961,0 20-737,0-20-897,0 20-384,0-19-192,0 19 64,0 0-481,18 0-31,-18 0 31,0 0-160,0 0-63,0 0 63,0 0-64,0 0-96,-18 19 0,-2-19 32,0 20-64,20 0-64,20-1 0,-20-19 353,20 20-481,-2-20 256,3 0-128,-21 0 416,40 0-160,-20 0-128,19-20-31,-19 1-1,0-1-96,-20 0 64,0 1 32,0-1-96,-20-1-32,0 21-64,0-20 64,-19 20-129,19 20 226,0-20-98,-1 21 66,21-1 95,0-1 0,0 1-96,21 0 128,-1-20 32,20 19-128,-21-19 64,1 0 32,0 0-63,-20-19 31,20-1-128,0 20 32,-1-20-224,-19 20-33,0-19-351,-19 19-193,-1-20-865,0 20-1024,0 0-1378,0 0-10410</inkml:trace>
  <inkml:trace contextRef="#ctx0" brushRef="#br0" timeOffset="103057.6171">2129 6009 6790,'0'0'4292,"-21"-20"-3171,21 20-480,0-19 608,0 19-160,0 0 224,0 0-160,0-20-576,0 20-513,0 20 128,0-20 449,0 39-257,0-18-224,-20 38-96,0-19 96,2-1-160,-3 2-96,1-2 192,20-19-64,-20 19-64,0 2 64,-19-2-64,19 0 64,0-19-32,0 0 0,1-1 96,19 3 65,0-3 127,0-19 417,19 0-193,1 0-32,0 0-63,20-19-129,-1-3-96,22 3-224,-3-1 32,-17 0 0,-2 20-96,1-19 160,0 19-64,-21 0-480,21 0-193,-20 0-96,19 19-256,-19-19-896,20 0-1699,-19 20-3683</inkml:trace>
  <inkml:trace contextRef="#ctx0" brushRef="#br0" timeOffset="103376.9527">1752 6942 14669,'18'41'1730,"3"-22"-1922,19-19 1345,-1 0 352,1-19-1248,19 19-33,22-20 224,-2-1-192,0 1-191,20 20-1,0-19-128,-20-1 192,-18 20-513,-2 0-832,-39 0-929,-20 0-1249,-20 0-6887</inkml:trace>
  <inkml:trace contextRef="#ctx0" brushRef="#br0" timeOffset="108105.4683">3319 6327 5669,'-20'0'448,"2"21"353,18-21 704,-21 0 97,21 0 0,0-21 63,0 21-640,0 0-256,-20 0-97,20-20 65,0 20-32,0 0-161,0-20-95,0 20-161,0-19-96,0-1 0,0 0 1,0 1-33,0-22-32,20 21 32,1 1 0,-3-21 32,2 21-96,21 19-64,-3-20-128,3 20 160,-1 20 97,19-1 63,0 21-32,1-1-32,-1 41-96,20-21 32,-18 41 0,-2-22-64,1 22 193,-21-20-193,-19-1 128,0 1-96,-20-1-32,0 1-128,0-21 32,-20 1-32,0-20 64,1-1 128,-21 0 0,0-19 128,1-20-352,-1 0 32,-19 0-128,18-39-65,1 19 161,21-19-32,-1-1 160,20 0 160,0 20 289,20-20-33,-1 40-224,41 0-160,-21 0 32,42 0 0,-22 20-32,1 0 96,-1-20-96,0 20-288,2-20-609,-23 0-480,3 0-1409,-1 0-3140</inkml:trace>
  <inkml:trace contextRef="#ctx0" brushRef="#br0" timeOffset="108868.1641">4332 5930 8039,'20'20'1185,"0"-20"-704,0 0 1248,-1 20-191,21-1 31,-20 1-63,19 1-449,1-1-609,1 0 33,-23-1 31,2 1-31,0 0-225,1-1 96,-21 1 32,0 1 97,0-1-1,0-1-255,-21-19 63,1 20-160,0 0-160,-19-1-384,19 1-161,0 0-64,0 1-223,1-2-898,-1-19-736,20 0-834</inkml:trace>
  <inkml:trace contextRef="#ctx0" brushRef="#br0" timeOffset="109186.5234">4212 5672 17936,'-18'0'705,"18"0"-385,0 0-320,0 0-96,0 0-288,0 0-1314,18 0-2305,-18 0-7528</inkml:trace>
  <inkml:trace contextRef="#ctx0" brushRef="#br1" timeOffset="111529.2965">3299 7697 5541,'-18'0'3427,"-3"0"-2850,21 0-642,21 0 1155,-3 21-66,2-2-95,21 1-64,-21 0-224,19-20-353,1 19 64,-20 1-31,19-20 63,-19 0-160,20 0-192,-21 0 128,21 0 1,0 0-1,-1-20 96,1 20-128,19-19-128,2 19-32,-2 19 32,1-19 32,19 20-64,0 0 96,0-1-96,0-19-32,2 0-32,-2 0 96,-20 0 96,2-19-64,-23 19 417,3-20 383,-1-19 33,-21 19 32,1-19 96,20-22-192,-20 2-385,-1-21-224,21 21-160,-20-1-96,0 20-288,-1 21-929,1-1-1378,0 40-3170</inkml:trace>
  <inkml:trace contextRef="#ctx0" brushRef="#br1" timeOffset="111839.8433">4054 8055 16751,'-139'119'1250,"39"-40"95,21 1 64,0-21-672,0 20-225,-1-19-480,21-21-32,0 1-768,18 1-1539,21-22-2721</inkml:trace>
  <inkml:trace contextRef="#ctx0" brushRef="#br1" timeOffset="112419.9219">2446 8968 15983,'0'-20'1345,"-20"-1"-1121,0 21-96,20 21 193,0 19 447,0-1 321,0 41-480,0-21-257,40 21-96,-19-1-127,-3-20-33,23 1-160,-21-20 96,0-1-353,-2 2-832,3-22-480,-1-19-866,0 0-159,0-19-1506</inkml:trace>
  <inkml:trace contextRef="#ctx0" brushRef="#br1" timeOffset="112593.75">2645 9047 15406,'0'0'1634,"0"19"-1378,0 22 384,0-1 482,0 19-450,20 21-63,-1-2-609,1-17 32,0-2-513,20-40-383,-21 1-866,1 0-1121,0-20-4868</inkml:trace>
  <inkml:trace contextRef="#ctx0" brushRef="#br1" timeOffset="112789.0621">2327 9484 19154,'-40'-40'1953,"40"1"-1024,20-2 545,20 2-577,19 19-801,2-19-64,-2-2-32,20 22-64,-19-1-1121,-1 0-929,0 20-1474,-19 0-3074</inkml:trace>
  <inkml:trace contextRef="#ctx0" brushRef="#br1" timeOffset="112956.0547">2367 9603 18129,'0'20'1569,"0"-40"-1345,39-19 897,22-2-544,-2 2-577,20-1-801,0 1-1185,20-2-2338,-19 22-9801</inkml:trace>
  <inkml:trace contextRef="#ctx0" brushRef="#br1" timeOffset="113186.5234">3240 9325 18865,'-20'39'833,"20"2"224,0-21 609,0 19-833,0-19-577,20-1-96,21 1 96,17-20-32,1-20 33,-18-19-1,18 0-480,-39-2-161,0 2-191,-40-1 63,0 1-416,-19 19-768,-1 20 159,-19 20-159,-2 0-1,2 19 129,19 0-834,21 2-4067</inkml:trace>
  <inkml:trace contextRef="#ctx0" brushRef="#br1" timeOffset="113375.9762">3716 9523 7879,'40'-39'8776,"-40"19"-6405,-20 0-225,-20-19-545,1-2-256,-1 2-480,-19-20-448,-1-1-417,21 1 0,-1 19 0,19-20-65,3 20-287,36 21-192,3 19-1666,19 0-833,-1 0-2499</inkml:trace>
  <inkml:trace contextRef="#ctx0" brushRef="#br1" timeOffset="113537.1094">3538 9246 21844,'-79'20'2210,"59"-20"-1441,20 0-801,0-20 224,40-1 0,-1-18-224,40 0-256,-19 19-2627,39 0-4292</inkml:trace>
  <inkml:trace contextRef="#ctx0" brushRef="#br1" timeOffset="114258.7891">4094 8868 10505,'0'-59'2467,"0"59"-1122,-20-19-576,20 19-257,-20 19-31,0 1 512,20 19 224,0 1-384,20 20-257,0 19 65,19 1-1,1 18-415,19-18-1,2-1-32,-23 1 0,23-41-64,-2 1 129,-19-19 191,19-21-32,-19 0 1,-1-21-161,1 1-160,21-19 0,-42 19 64,21-19-192,-40-2-96,20-18-320,-20 20-193,0-22 193,-20 22-129,-20 19 1,21 1 319,-21-1 193,19 20 96,1 0 96,0 20 193,20-1 255,0 1-95,0 40 127,20-20-63,0 19-449,21 1-64,-2-21-288,21 1-897,-1-21-705,1 1-224,-1 0-1473,-18-20-6791</inkml:trace>
  <inkml:trace contextRef="#ctx0" brushRef="#br1" timeOffset="114715.8203">4947 9325 14958,'0'-20'3043,"0"20"-1730,0 40 160,0-21-320,20 22-64,0 18-192,1-39-512,17 19-289,-17-19-32,19 1 64,-22-2-128,3-19 64,-1 0 0,-20 0 0,0-19-96,20-22-32,-20 21 128,0-19-96,0 0 0,0-2 64,20 21-160,-1 1 0,1 19 160,20 0-128,-1 0 160,1-20-160,0 20 128,-1 0 0,2-20 64,-21 1 32,0-21-96,-2 19 32,-18-18-32,0 19 32,-18-19-32,-2 19 0,0 20-64,-21 0 96,21 0-160,1 20 160,-1 19 0,0 20 64,20 2 32,0-2-31,20-20-129,19 2 0,1-2-129,21-19-351,-2-1-609,0-19-737,-19 0-768,19-19-2435</inkml:trace>
  <inkml:trace contextRef="#ctx0" brushRef="#br1" timeOffset="115100.5859">5801 8888 16047,'-20'39'2594,"20"-18"-1281,0 19 513,20 19-417,1 1-159,-3-1-578,2 21-512,0-21-63,21-19-65,-23 20-673,23-40-736,-1 19-1026,-21-39-2305</inkml:trace>
  <inkml:trace contextRef="#ctx0" brushRef="#br1" timeOffset="115267.5781">6218 9206 22453,'59'-40'1505,"-18"1"-1088,18 19-289,-19-1-96,-1 21-256,1-20-898,0 1-1792,-1 19-2307</inkml:trace>
  <inkml:trace contextRef="#ctx0" brushRef="#br1" timeOffset="115470.7027">6694 9066 14477,'59'81'4356,"-39"-42"-2178,21 21-576,-21-1 128,19 0-129,-19 2-384,0-22-320,-20 20-481,20-18-255,-40-2-33,20 0-64,-20-19-577,0 0-352,0 1-544,1-21-897,-21 0-1506,19-21-4548</inkml:trace>
  <inkml:trace contextRef="#ctx0" brushRef="#br1" timeOffset="115607.4219">6595 8631 19922,'0'-21'385,"-20"1"-3076,20 20-2209</inkml:trace>
  <inkml:trace contextRef="#ctx0" brushRef="#br1" timeOffset="116367.1875">3082 10199 15887,'-60'-61'992,"21"61"-479,-1-19 31,-1 19 129,-18 19 224,19 3 64,20 17-224,1 0-449,-1 1-256,40 0 32,-1 0-160,21-21 160,19 1-64,22-20 160,18 20-96,20-20-96,-40 0 128,0 19-32,-20-19 0,-38 20 128,-1 21 321,-20-41 64,-41 59-577,3-20 640,-3-19-448,3 1-160,-3-2-64,1 1-993,21-20-640,-1 0-673,20 0-1154,-20 20 3492</inkml:trace>
  <inkml:trace contextRef="#ctx0" brushRef="#br1" timeOffset="116708.0077">3578 10377 13452,'-20'20'2723,"20"-20"-1986,-20 20-417,20 19 673,0-18 288,20 18-448,0 1-193,-1-40-351,21 0-1,0 0-192,-1-20 128,1 0-96,-1-19-32,2-2-128,-21 22-160,-20-21-160,20 21-193,-20-21 65,0 19 320,0 21 224,-20 0 64,20 0-128,0 0 288,20 41 0,-20-21-191,39-1-65,-19 21-64,20-40-417,19 19-960,-19-19-1314,-1-19-1857</inkml:trace>
  <inkml:trace contextRef="#ctx0" brushRef="#br1" timeOffset="117054.6875">4014 9940 19186,'0'0'1505,"0"0"-1217,0 40 321,20 0 416,-20 19-256,20 0-257,20 2-320,-1-22-160,2 1 96,17-21-96,-17 2 97,-3-1-1,23-20-64,-22 20 32,1-1-64,0 1-160,-40-20 224,79 59-96,-58-38-513,-3-1 513,-18-1 32,0 1-32,-18-20 129,-3 0-33,-19 0-64,1 0-64,-1-20-32,0 20-513,1-39-992,39 39-1090,-79-41 2659,59 41-7495</inkml:trace>
  <inkml:trace contextRef="#ctx0" brushRef="#br1" timeOffset="117670.8984">4908 10615 18897,'19'80'545,"21"-21"-481,19 21 192,-18-21-96,17 21-32,-17-41-95,-41-39-1,79 80-32,-39-80-257,-40 20 1,20-20 128,-40-20-160,0-20-481,-20 0 160,-19-19 481,0-1 256,-22-38 129,2 17-97,79 81-160,-138-198 0,98 118 736,0 2 225,40 38-128,20 0-128,0 40-481,20 0-224,19 19-32,0 22 64,1-2-96,-1 20-64,2 2-160,-22-2-161,-19 0-127,-20-59 159,40 80 417,-21-61-2082,-19 1-2210</inkml:trace>
  <inkml:trace contextRef="#ctx0" brushRef="#br1" timeOffset="117844.7262">5324 10734 8968,'20'-39'8936,"-20"-20"-6982,0 18-32,0-18-833,0 0-737,0 18-319,0 2-226,0 0-864,0-1-608,0 40-673,0 0-1602,40 0 3940</inkml:trace>
  <inkml:trace contextRef="#ctx0" brushRef="#br1" timeOffset="118061.5234">5524 10456 4868,'39'60'9641,"-39"-20"-7238,20-21-193,0 21-545,0-19-672,-20-21-480,79 39-513,-40-39 800,21-20-607,-21-20-1,1 20-128,-19-19 96,-1-1-288,-20 1-160,-41 18-193,1-18-480,1 39-480,-21-20 128,-19 20-321,79 0-384,-99 20 2018,78-1-8328</inkml:trace>
  <inkml:trace contextRef="#ctx0" brushRef="#br1" timeOffset="118403.3203">5840 10060 20723,'-59'19'1217,"39"-19"-1249,20 40 128,20 1 353,0-2 127,19 0-127,1 20-161,1-18-192,18-21 160,0-1-192,1 1 97,-60-20-193,99 39 32,-60-19 224,1 1-384,1 18 288,-23-19-128,2 19 32,-20-19 64,0 21-128,-20-22-96,-19 1 0,-1-20-193,1 20 1,-1-20-385,20-20-672,-19 0-929,19-20-1858</inkml:trace>
  <inkml:trace contextRef="#ctx0" brushRef="#br1" timeOffset="118743.1641">6198 10020 14285,'20'40'5221,"-20"-1"-5029,0 22-128,19 17 545,1-19 608,20 21-96,-1-1-641,2-19-415,19-20-33,-1-21 0,0-19 128,-19-19-64,19-1-192,-19-19-161,-19-2-255,-21-18-33,0 20 257,0-22-64,-41 22-97,21 19 449,-19 1 193,-1 19 223,20 19 225,-19 21-129,19 0-95,20 0 63,0 19 64,20-20-223,0 2-289,39-22 0,0 1-993,22-20-1634,-2 20-3362</inkml:trace>
  <inkml:trace contextRef="#ctx0" brushRef="#br1" timeOffset="119525.3904">7091 10358 15246,'20'59'1666,"1"-40"-545,17 22 480,-18-2-672,21-19 416,-2 0-224,-19-1-288,0-19-352,0 0-97,-20 0 32,0-19-63,-20 19-161,0-20-160,0-19-128,-19-2 160,19 2-128,-1-1-289,1-19-127,20 19 32,0 20 255,20 0-31,1 20 0,-1 20 256,19 19-32,-19 2 64,20-2 192,-1 1-128,1-21 33,-20 22-65,0-41 0,-1 20 0,-19-20 64,0 0 96,0-20 0,0-1-256,-19 1 97,19-19-97,0 19 32,-20-19-129,20-2 130,20 22-162,-20 19 33,19 0-64,1 19 224,0 22-224,0-2 160,19-19-544,2 19-1026,-1-19-864,19 1-1218,-19-21-2145</inkml:trace>
  <inkml:trace contextRef="#ctx0" brushRef="#br1" timeOffset="119792.9683">7925 10099 15470,'0'-20'2787,"-20"40"-1730,0-20-64,20 39 64,-20-17-224,20 17-257,20 0-384,0 1-160,20-21-32,19 2-160,20-1-32,-18 0-32,-2-1-257,1 1 129,-21 0 96,-19-1 256,-20 1 96,-20 21 608,-19-22-191,-1 1-289,0 0-128,1-1-416,-1-19-2563,-1 0-4708</inkml:trace>
  <inkml:trace contextRef="#ctx0" brushRef="#br0" timeOffset="129471.6797">8183 5811 7591,'20'0'1697,"-20"0"1,20 0 224,0 20-32,0-1-353,-20 22-128,19-2-448,1 1-352,-20-21-1,20 22-159,0-21 63,-20 0-223,0-1-161,21-19 32,-21 0 64,0 0 321,0 0 127,-21-19-512,21-1-96,-20-21-64,20 2 64,-20-1-192,20-20 192,0 1-96,20 0-64,0-1 64,19 40-96,-19 0 192,21 1 96,-3 19-32,3 19 33,-1 1 159,-1 19 32,21 2-192,-21 18-160,21-20 481,-1 2-193,-18-21-160,-3 19 64,3-19-160,-1-1-160,-21 1-1089,-19-20-1185,0 21-1442,0-21-3234</inkml:trace>
  <inkml:trace contextRef="#ctx0" brushRef="#br0" timeOffset="130036.1327">8144 6485 14862,'0'22'993,"20"-22"-929,19 0 961,21 0-257,-1 0-31,20 0 608,21 0-128,19 0-640,20-22-289,-1 3-128,2-1 1,-1-19-65,-39 19-32,-1-19 0,-20 39-64,-40-21 0,1 1-32,-20 20-929,0 0-1730,-20 20-2594</inkml:trace>
  <inkml:trace contextRef="#ctx0" brushRef="#br0" timeOffset="131152.3433">8679 7102 10922,'-19'-40'2466,"-1"20"-768,20 0 480,0 0-513,-20 1-255,20 19-449,0-20-385,0 20-448,20 0-160,0-21 96,19 21 257,1 0-65,-1 0 0,1 21-32,19-1 1,2 19-1,-2 1 32,-19 20 0,19-1-64,1-20-192,-21 22 193,1-2-97,-40 0 128,0 1-32,0-1-352,-40-20-32,1 22-64,-1-22 63,1 1-223,-1-40 160,0 21-33,1-42 97,19 1 128,0-19-32,-1-20 32,1-2 0,20 2 320,0 20 449,20 18 416,-20 1-577,21 20-479,-1 0 63,0 20-32,19 1 64,-19 18-256,20-19-353,-1 19-672,1-39-512,-20 20-769,19-20-2179</inkml:trace>
  <inkml:trace contextRef="#ctx0" brushRef="#br0" timeOffset="131624.0233">9314 6922 11851,'21'20'2018,"-1"-20"-449,0 0 545,19 21-705,-19-1-416,0 19-96,19-19-96,-19 19 0,-20 2-321,20 18 449,-20-39-448,0 19-161,-20 2-128,20-22-64,-20 1 32,1-20-192,-21 20-480,20-20-673,0-20-1570,1-19-2242</inkml:trace>
  <inkml:trace contextRef="#ctx0" brushRef="#br0" timeOffset="131760.7422">9256 6804 17328,'-21'0'-320,"21"0"-1955,-20 0-4611</inkml:trace>
  <inkml:trace contextRef="#ctx0" brushRef="#br0" timeOffset="132708.984">7964 5811 8968,'-39'39'-32,"-1"-19"865,20 21 928,20-22-383,-19 21 63,19-1 353,0 22-33,0 17-383,19 22-257,1 0-32,0 18-320,20 1 63,-1 1-63,22-1-385,-2-1-31,20-18-161,-19 0-96,-1-22 32,2 2-128,-23-21-416,3 2-353,-3-22-416,3-19-993,-21-1-1890,19-19-7303</inkml:trace>
  <inkml:trace contextRef="#ctx0" brushRef="#br0" timeOffset="133708.0078">9434 5752 11178,'-20'-20'2050,"20"20"-1121,0 0 416,0 0-352,0 0-801,0 0-224,0 0 705,40 20 128,-20 0-257,19 19 257,1 0 64,19 22-64,2-2-129,18 41-255,20-2-1,-20 41-192,0 0 32,2-19-31,-22 19-193,-1 0 672,3-20-447,-41-1 31,-1 2-32,-19-21-64,0 0 97,0-19-161,-39-2-32,19-17 0,-21-22-96,3-19-737,-3 0-896,21-40-1763,2 0-2433</inkml:trace>
  <inkml:trace contextRef="#ctx0" brushRef="#br1" timeOffset="139229.4922">9673 8769 6662,'18'40'1377,"-18"-40"-32,0 0 1346,0 0-97,0 0-960,0 0-577,-18-19-128,18 19-257,-21-21-95,21 1 128,-20-19 63,0 19-255,0-19-225,1-2 161,-21-18-289,20 0-160,0-2 64,-19-17-128,19-2 64,0 1-96,0 19 64,20 1 128,0 39-256,0 0 160,0 20-161,0 0-95,0 20 160,0 19 0,0 20 160,0 2-32,0-2 0,0 1-96,-19-21 192,19 1-128,-20-21 0,20 1 192,0-20 33,-20-20-193,20 1-64,0-21 96,0-20-193,20 1 290,0 0-33,-1 18 128,1 22 192,0-1-319,0 20-33,0 20 64,-1 20 64,1 0-128,20-1-128,-1-19-128,1-1-833,1 1-929,-3 1-1217,3-21-1922</inkml:trace>
  <inkml:trace contextRef="#ctx0" brushRef="#br1" timeOffset="140040.0389">9752 9286 8936,'-21'-40'1730,"1"19"-33,0 2 161,2-1-353,-3 20-63,1 0-257,0 0-416,0 0-193,1 20-127,-1-1-1,0 22 0,20-2-127,0-19-193,0 19-96,20-19-64,19 1-256,1-1 672,1-20-416,-3 19 96,23-19-96,-22 20 64,-19-20 0,0 20 128,0-1-96,-20 1 0,-20 0 32,0 1-96,0-21 64,-19 19-224,-2 1-416,21-20-65,-18 20-352,17-20-416,1 19-833,0-19-641,20 0-2466</inkml:trace>
  <inkml:trace contextRef="#ctx0" brushRef="#br1" timeOffset="140250.9763">9990 9384 11659,'39'21'1953,"-39"-1"-1216,0-1 480,0-19-608,20 20-417,-20-20-64,0 0-128,0 0-96,0 0-1345,0-20-3044</inkml:trace>
  <inkml:trace contextRef="#ctx0" brushRef="#br1" timeOffset="140422.8512">9891 9225 6886,'-20'0'7175,"0"0"-8136,20 0-961,0 0-288,0 0-1345</inkml:trace>
  <inkml:trace contextRef="#ctx0" brushRef="#br1" timeOffset="140728.5156">10189 9206 12139,'18'-40'7655,"-18"21"-7334,0-1-289,0 20 32,0 0-64,21 20 0,-21-1 64,0 21 192,0 0-96,0 0-64,0 19 321,20 1-193,-20-21 0,20 1-192,0-1 0,-1 2 128,1-22-192,0 1-128,0-20-352,19 0-513,-19 0-1282,0 0-1889</inkml:trace>
  <inkml:trace contextRef="#ctx0" brushRef="#br1" timeOffset="141134.7656">10207 9444 14894,'0'-19'2946,"21"-1"-1120,-1-21 224,20 22-929,-21-1-897,21 0-96,-20 20-31,19-19-354,1 19-351,-20 0-65,1 0-64,-3 0 257,-18 0 96,0 0 320,20 0 128,-20 0-32,0 0 96,0 0 320,0 0-224,20-20-128,-20 0-64,21-1 33,-21 21-290,0-19 161,0 19-64,-21 0 32,1 0 224,0 19-128,2-19 32,-3 21-32,1 19 288,20-1 161,-20 0 31,20 2 161,0-2-64,0 20-577,40-39 0,-19 21-65,17-22-383,23-19-545,-2 0-769,-19 0-2017,19-19-4357</inkml:trace>
  <inkml:trace contextRef="#ctx0" brushRef="#br1" timeOffset="141496.0933">11003 9246 9705,'0'0'3043,"0"20"-193,0-20-191,0 20-609,0-1-257,18 1-639,3 0-482,-1-1-352,20 1-127,-1-20-33,1 0-64,-1 0 0,1-20 0,-20-19-64,0 0 64,-20 19-224,0-21 128,-20 2-96,-20 0-96,1-1-193,-1 19 97,0 21 160,1 0 64,-1 0-128,40 21-737,0-1-1153,0 0-897,40 19-2402</inkml:trace>
  <inkml:trace contextRef="#ctx0" brushRef="#br1" timeOffset="141656.25">11319 9305 7655,'60'0'5093,"-60"0"-1890,0-19-257,0-1-800,-20-21-672,0 2-513,-19 0-481,-1-1-288,20-20-128,0 1 0,1-2-224,19 2 192,0 20-480,19 19-1282,21 20-1633,-20 0-2691</inkml:trace>
  <inkml:trace contextRef="#ctx0" brushRef="#br1" timeOffset="141816.4059">11201 9047 19858,'-20'0'3011,"20"-20"-2626,39 0 95,-19 1-96,20 19-416,-1-20 32,21 20-993,-21 0-2402,2 0-2819</inkml:trace>
  <inkml:trace contextRef="#ctx0" brushRef="#br1" timeOffset="142604.4922">9871 9999 12299,'-20'-19'897,"0"19"416,20 0-416,0 40 576,-20 0 97,20-1-289,20 22-96,0-2-736,0 0-161,19 1-192,1-1 0,0-20 64,-1-19 0,22 1-63,-23-21-129,23 0 288,-22-41-320,1 22 192,-1-21 0,-19 1-64,-20-2 32,0 2-160,-20 0 128,1-1-224,-1 21 64,0-22 64,-21 41 0,23-20-32,-2 20 32,0 20 0,-1-1 96,21 3-32,0 17 160,0 0 128,21 1-128,-1-21-127,18 22-1,23-21-96,-2-1-801,-19-19-737,19 0-832,-19 0-1249,-1 0-3428</inkml:trace>
  <inkml:trace contextRef="#ctx0" brushRef="#br1" timeOffset="143083.0078">10446 10219 11723,'-20'0'4964,"20"0"-3202,20 0-161,0 19-351,1 1-1,-3 19-320,2-18-385,0-1-288,1 0-31,-1-1-193,-2 1 64,2-20-96,-20 0 64,21 0-256,-21 0-161,20-20-63,-20 1-64,0-1-129,0-21 161,0 22 63,20-1 193,0 0 160,-20 20 64,19-19 416,21 19-159,-20-20 287,0 20-63,19-20-161,-19 1-224,-20-3 64,20 3-192,-20-1 289,0 0-321,-20 1 32,0 19 32,0 0-96,1 19 64,-21-19 0,40 20-97,-20 19 33,20 2 32,0-1 64,0 19-32,20-19 129,20-20-97,-1 0-97,22-1-95,-23-19-384,3-19-385,-3 19-673,-17 0-800,-1-20-1089,-20 0-4260</inkml:trace>
  <inkml:trace contextRef="#ctx0" brushRef="#br1" timeOffset="143256.8359">10922 10040 15022,'-18'-20'3651,"18"20"-1633,0 20-224,18 0-513,2 19-224,0 0-448,1 2-417,17-1-64,3-1-160,-1-19-673,19-1-864,-19-19-1218,-1 0-1601,-19 0-10090</inkml:trace>
  <inkml:trace contextRef="#ctx0" brushRef="#br1" timeOffset="143401.3672">11240 10160 15822,'20'0'2082,"0"-22"-704,0 3-353,19-1-929,-19 0-160,21 1-865,-23-1-1890,2 0-2690</inkml:trace>
  <inkml:trace contextRef="#ctx0" brushRef="#br1" timeOffset="143604.4922">11499 9960 14477,'39'60'2274,"-19"-40"-384,0 19-160,20 1-33,-1 1-191,1 18-545,-1-20-417,-19-19-352,0 20-31,1-20-33,-21 0 128,0 19-224,-21-39-160,-19 20-321,21-20-544,-21 0-832,0-20-802,1 0-2434</inkml:trace>
  <inkml:trace contextRef="#ctx0" brushRef="#br1" timeOffset="143737.3043">11400 9801 16944,'-21'-19'384,"1"-1"-640,20 20-1890,0 0-2114</inkml:trace>
  <inkml:trace contextRef="#ctx0" brushRef="#br1" timeOffset="144372.0703">10525 10854 11627,'-20'0'512,"2"0"705,-3 0 1153,21 19-736,-40 1-321,20 21-192,20-2-416,-19 20-32,19-20-417,0 2-96,39-21 32,1-1-64,-1-19-32,22 20 0,-3-20-64,-17 20-128,-1-1 0,-21 3-96,-19-3-160,0 1-193,-19 0 97,-1-1 352,0-19 64,-21 20-32,21-20-385,2 0-448,18-20-960,-20 20-642,20-19-736,20 19-2370</inkml:trace>
  <inkml:trace contextRef="#ctx0" brushRef="#br1" timeOffset="144719.7263">10804 11052 11402,'0'0'2915,"19"19"-961,1 2-256,0 19-449,0-1-32,19-19-192,1-1-288,1-19-513,-2 22 64,1-44-256,-1 22 32,-19-19 0,0-1-384,0 0-225,-20-19-31,0-2-65,-20 2-352,20 0-256,-20-1 32,0 21 448,1-2 577,19 21 448,-20 0 353,20 21 352,-20 18 32,20 0-161,20 1-95,19-21-673,1 22 64,0-21-960,-1-1-546,21-19-608,-41 0-256,21 0-3811</inkml:trace>
  <inkml:trace contextRef="#ctx0" brushRef="#br1" timeOffset="145090.8199">11260 10695 16143,'20'0'4356,"-20"0"-3171,20 19-224,-1 1-256,1 21-161,20 18 97,-19 0-193,-3-18-288,23-2-128,-1 0 0,-22-19 32,23-20-32,-21 0-32,0 0-192,0 0 128,-1-20 32,1 20-32,0 20 64,0 0-128,-20-1 224,20 2-64,-20 19-96,0-21-160,0 21 160,-20-40-321,-20 19-223,20-19-673,1 0-161,-21 0-608,20-19-512,0-1-3428</inkml:trace>
  <inkml:trace contextRef="#ctx0" brushRef="#br1" timeOffset="145726.5625">11975 11251 11787,'59'99'1345,"-19"-39"-256,19-1-352,-19-20-513,1 2 192,-23-21 513,2-1-160,-20-38 96,0 19-225,-20-20-159,2-21-193,-43-18 0,22 20-160,-41-21 225,21 1-161,-20-22 0,38 3-224,-17-2 96,17 21-160,41 0 32,-20 18 0,40 21 64,-20 20-160,41 20 160,-3 21 0,3-2 32,-1 20 0,-1-20-64,1 22 0,19-22-224,-19-19-353,-1 21-1249,1-22-1377,1 1-1890</inkml:trace>
  <inkml:trace contextRef="#ctx0" brushRef="#br1" timeOffset="146059.5703">12214 11232 4195,'-21'-41'6823,"21"1"-4389,0-19 161,0 19-161,0-19-608,21 0-1090,-21 18-607,0 21-129,18 1 0,-18-1 0,0 20-257,20 0 33,-20 20 64,0 19 160,0-19 32,20 20 128,-20 0 257,21 19 31,-1-19 0,19-20 65,-19 19-225,20-39-64,-1 0-64,-19 0-95,0-19 127,20-21-192,-40 19 64,19-18-96,-19 0-64,-19 19-257,19-19-351,-20 18-1090,0 1-544,0 0-929,0 1-4645</inkml:trace>
  <inkml:trace contextRef="#ctx0" brushRef="#br1" timeOffset="146372.0703">12331 10516 13805,'0'-19'1889,"0"19"-671,0 39 511,0-19-31,0 39-417,21-19-224,-1 19-480,0 2-353,39-2-96,-19-39 0,39 19-64,-18-19 0,-2-20 0,-1 40-32,-17-20 32,-1 0 32,-1 19-128,-19-19-32,-20 20 96,0-20 0,0 0 0,0-1-64,-20 1-32,-19-20-96,19 0-384,-20 0 159,19 0-704,-17-20-1153,18 1-1089,-1-1-1153</inkml:trace>
  <inkml:trace contextRef="#ctx0" brushRef="#br1" timeOffset="146769.5309">12690 10556 10922,'0'39'4324,"0"2"-3299,0-2 64,0 0 512,20 22 289,0-2-384,-2 0-449,23 1-289,-1-20-287,-1-1-193,1-19-96,-1-1-96,21-19-32,-21-19 65,-19-1-129,21 0 96,-21-19-128,-20 0-32,-20-2-161,20 2 1,-41-1-160,3 21-33,17-1 225,-19 20 160,20 0-32,20 0-64,-19 20 96,19 19 32,0 0 0,19 1-32,1 0 192,0-20-96,39 19-192,-19-19-416,1-20-1154,18 20-768,-39-20-1442,19 0-4804</inkml:trace>
  <inkml:trace contextRef="#ctx0" brushRef="#br1" timeOffset="147254.8824">13226 10775 14413,'19'79'2691,"1"-40"-545,-20 2-224,20-2-257,0-19-576,0 19-544,0-19-225,-1-20-96,-19 0 161,20 0-193,-20-20 32,0 0 0,0 1-224,0-21 0,0 0-64,0-19-192,0 19-193,0 1 129,0 18 192,0 21 64,0 0-64,20 41 96,-20-22 96,20 21 128,1-21 192,-3 1-31,-18 0-129,20 1-160,-20-21 64,20 0 64,-20-21-96,21 1 0,-21 0-96,20-19 65,-2 0-1,-18-2 288,21 1-128,-1 21-192,0-1-64,0 20 320,-1 20 33,21 19-1,-20-19-160,19 21-192,1-2-64,-20 0-673,0-19-672,-1 0-1570,1-20-2562,-20 0-11690</inkml:trace>
  <inkml:trace contextRef="#ctx0" brushRef="#br0" timeOffset="172900.3902">6794 6189 9737,'-59'-21'352,"39"1"353,-1 20-385,1 0 289,0 0 736,20 0 96,-19 20-352,-1-20-416,20 0-257,-20 21-127,20-21 63,0 20-96,-20-1 32,20 1-31,-20 0-1,20 19-64,-19 2-64,19-2 32,-20 0 65,20 1 31,0 20 0,0-1 0,20 2-64,-20 17-63,0-19-1,19 2 96,1-2 0,0 1-192,0-1 128,0-19-128,-1 20 0,21-40 97,-19 19-65,17-19 128,23-1 32,-22 1 160,21-20-159,-21 0 95,21 0-128,-1 0 224,2-20-352,-3 1-31,-17-1 31,-2 0 64,1-19-192,0 19-64,-21-20-65,1 20 1,-20-20 128,0 1 32,0 18-32,-39-18 64,-1 19 32,0 20 160,-19-20 129,18 20 95,-18 0-32,-1 0-95,1 20-193,0 0-32,19-1-192,-19 22 128,39-21-64,-21 19-705,41-19-993,-20 19-1249,20 2-2786</inkml:trace>
  <inkml:trace contextRef="#ctx0" brushRef="#br2" timeOffset="183694.3359">6158 7916 3715,'0'0'737,"0"-20"192,0 20-65,0 0 97,0-20-736,0 20 63,0 0 0,0-21-32,0 21 1,0 0-33,0 0-160,0 0 64,0 0-128,20 0 0,-20 0 32,0-19 256,0 19 65,20 0 351,0 0-287,-20 0-161,19 0 0,1-20 161,0 20-65,0 0 32,1 0-160,17 0 97,-17 0 31,19 0-64,-1 0-224,-19 0 97,20 0-1,-1 0 160,-19 0 64,40 0 65,-21 0-161,2 0-224,-3 0 0,23 20-64,-22-20 0,1 19 32,0-19 0,-1 21 0,1-21-64,-1 20 32,21-20 0,-21 20 32,22-20-32,-2 19 32,1-19-64,-1 20 32,-19 0 0,-1-1-32,-19 1 64,20 21 32,-1-21 0,2-1 0,-1 21-64,19-21 33,-19 22-1,19-21 0,-19-1-32,-1 21 0,1-21 32,-1 22-32,1-2 96,1 1-96,-3-1 0,3 2 0,18-2 128,-19 0-32,19-19-32,1 21 0,-1-21-32,2 19-32,-22 0 32,1-19-32,-1 40 32,1-20-64,-20-1 128,19 21 32,-19-20 64,20-1-127,-1 20-33,1-18 32,1 18-32,-3-20-32,3 22 32,-21-22-32,19 20-32,-19-18 64,20 18-96,-20-20 64,19 21-32,-19-1-64,20-19 63,-1 20-95,2-1 64,-3 2 64,3-2 32,-21-20 0,0 21 32,19-1 65,-19 22-97,0-22 0,-20 0-32,20 1 0,-1-1-225,1 0 33,0-18 96,-20 18 96,20 0 0,-20 1 0,20-21 64,-20 22 0,19-2-32,-19-20 0,20 22 96,-20-2 1,20-20-129,0 21 64,-20-1-64,21 0 32,-21-18-32,18 18 0,-18 0 0,20-18-32,0 18 32,1 0 0,-1-18-32,-2-2 0,3 0 32,-1 22 0,20-22-32,-20 1 32,-1 20-33,21-21 66,-20 1-66,0-1 33,19 2 0,1-2 33,-1 0 159,2-19 128,-1 19-192,-1 2-128,21-2 0,-21 1 0,21-21-64,-21 22-32,1-21 96,-1 0 32,22 19-64,-23-19 128,3 20-32,-21-20-64,20 0 0,-1-1 0,21 1 0,-1 0 0,20-1 0,-18-19 0,18 20 0,0 1 32,0-21 0,0 0 32,-19 0-64,20 20 32,-1-20-32,1 0 0,19-20-32,1 20 32,-1-21 0,0 21-32,19-20 64,1 1-64,1-21 64,19 1-32,-1-2 64,-18-18 161,-21 40-129,-20-21-64,2-1-32,-2 2 32,0 0 0,-20 19 32,1-21 64,-1 22-64,1-21 32,-21 21 417,22-1-129,-23 0-160,-17 1-160,19-2-64,-20 21-961,-20 21-1313,19-21-1121,-19 0-4421</inkml:trace>
  <inkml:trace contextRef="#ctx0" brushRef="#br2" timeOffset="185103.5156">6099 7757 5893,'-20'-20'2178,"0"20"-833,0 0-448,20 0-32,0 0 64,0 0 32,0 0 224,0 20 0,0 0-256,0-1-160,0 21-321,0 20-224,0-21-192,0 20-128,0 2-1185,0-22-2146</inkml:trace>
  <inkml:trace contextRef="#ctx0" brushRef="#br2" timeOffset="186001.9529">13801 12104 13452,'-40'-39'513,"21"19"672,-1 20-224,0 0 128,0 0 288,20 0-224,0 20-416,0-20-32,0 39-257,20 0-256,-20 2-352,20 18-64,19-20-801,-19-17-1025,0 17-1538,0-39-6469</inkml:trace>
  <inkml:trace contextRef="#ctx0" brushRef="#br2" timeOffset="186892.5781">9652 11291 9480,'-40'39'2371,"20"-39"-33,1 0-288,-1 20-705,-20 20-320,1 0 96,-21-1-32,1 20-288,-20 1-321,-2-1-255,-18 2-161,20-2-32,0 0-32,18 1-897,2-20-897,0 19-1153,19-38-2081</inkml:trace>
  <inkml:trace contextRef="#ctx0" brushRef="#br2" timeOffset="188153.3199">6992 12580 7591,'-40'-39'2274,"21"39"-1089,19-20 801,-20 1-257,20 19-415,-20-20-193,20 20-320,0 0-225,20 0 129,-20 0 96,20 20-225,-1 19-95,1 0 255,0 2-223,20-2-481,-21 1 96,1-1-32,0 2 96,0-21-160,1-20 32,-3 19 96,2-19 1,0 0-33,-20 0-128,0 0-96,0-19 64,0-21-353,0-1-63,0 22 95,0-21 257,0 21-64,21-1 0,-21 20 320,20 0 96,19 20 321,-19-1-257,0 1-224,20 0-32,-1-1 32,-19 1-31,20-20 31,-21 21 64,1-42-32,0 21-544,-20-20-577,20 1-833,-20-1-1121,0 0-2178</inkml:trace>
  <inkml:trace contextRef="#ctx0" brushRef="#br2" timeOffset="188399.4139">7648 12561 10153,'18'19'4933,"3"1"-3075,-21 1-161,0-1-31,20-1-449,-20 1-577,20-20-255,0 0-225,-1 0 96,-19 0-160,60-39-96,-40 19 128,-1-1-128,-19 1-288,0-19-192,-19 19-289,-1 20-480,-20 0-225,20 0-287,-19 0-289,-1 20-1409,19 0-7656</inkml:trace>
  <inkml:trace contextRef="#ctx0" brushRef="#br2" timeOffset="188638.6719">8104 12780 7334,'-21'0'7752,"21"0"-6439,-20 0 128,2-41-223,-2 21 223,-1-19-512,1 0-673,0-22-288,1 22-577,-1 0-960,20-22-225,0 22-480,0 0-2210</inkml:trace>
  <inkml:trace contextRef="#ctx0" brushRef="#br2" timeOffset="188862.3043">8045 12323 16079,'18'20'1954,"2"0"-1378,1-1 353,-1 1 64,0 19 32,-20-18-769,0-21-128,39 59-128,-19-39 32,20 19-448,-20 2-769,-1-21-705,21-1-1409,-20 1-5670</inkml:trace>
  <inkml:trace contextRef="#ctx0" brushRef="#br2" timeOffset="189100.5859">8401 12482 4868,'-38'39'7912,"38"-39"-5350,-61 59-2562,41-39 3523,1-20-2081,19 21-225,0-21 32,19 0-320,21 0-385,1 0-287,-3-21-225,23 1-128,-22 20-961,1-19-1346,-1 19-3138</inkml:trace>
  <inkml:trace contextRef="#ctx0" brushRef="#br2" timeOffset="190371.0933">5623 13652 7975,'19'41'256,"-19"-21"577,20-1 737,0 21-193,0-1-352,0 2 0,-1-2-256,21 20-353,-20-39 0,19 21 33,-19-22-97,-20 1-96,20 0 129,-20-20-161,0 19 0,-20-19-160,0 0 32,2 0-64,-23-19 32,21-1-128,-19-19-352,-1-2-97,20-18 289,0 0 224,1-2 0,19 2 321,0 20-1,19-2-224,1 2-64,0 0-64,20 39 64,-21 0 32,21 19 0,-20 1-32,1 19 0,-3 2 0,2-21 64,0 19-96,-20 0-352,0 2-545,0-1-1665,0-21-4453</inkml:trace>
  <inkml:trace contextRef="#ctx0" brushRef="#br2" timeOffset="190748.0469">5880 13872 4452,'41'0'1986,"-23"0"192,3 0 352,-1-20-352,0 20-544,-20-20-289,20 20-224,-1-21-160,1 1-128,-20 20-289,20-19-256,-20-1-223,20 0 63,-20-19-32,0 18-64,0 1-32,0 1-192,-20 19-65,20 0 65,-20 0 64,0 0 64,1 39 0,-1-18 256,0 18-64,20 1-32,0 20 64,20-20-95,0-1-65,19 0 0,1-19-225,-1 1-1056,21-21-609,-1-21-992,2 21-2019</inkml:trace>
  <inkml:trace contextRef="#ctx0" brushRef="#br2" timeOffset="190916.0156">6476 13931 13004,'20'39'3267,"-40"-39"-1089,20 0-416,-20-20-289,1-19-416,-1 19-577,20-19-415,-20-22-65,0 22-32,20-20-417,0 18-1216,20 2-514,0 19-1600,0 1-6311</inkml:trace>
  <inkml:trace contextRef="#ctx0" brushRef="#br2" timeOffset="191747.0703">6873 13376 10762,'0'-22'736,"-20"22"289,20 0 32,-19 0 0,19 22-256,0 17 96,0 0 32,0 1-32,0 20-385,19 19 65,1-19-97,0-1-63,20 21-225,-1-40-128,1 19 0,-1-20-32,1-18-96,1-1 128,-3-1-32,3-19 0,-1-19 0,-1-1 32,1-1-160,-20 1-192,-1-19-65,-19 0-31,20-1 192,-20 19-32,-20-18-321,1 19 1,-1 0 255,0 1 161,-20 19 32,1 0 96,19 0 32,-21 0-32,21 19 32,20 1 192,0-20 161,0 20 191,20 19 1,0-18-257,1 19-64,19-21-128,19 21-31,-19-21-33,-1 1-96,1 1-32,19-21-225,-19 20-928,-19-20-1121,17 0-1153,-17 0-6695</inkml:trace>
  <inkml:trace contextRef="#ctx0" brushRef="#br2" timeOffset="192247.0703">7567 13752 12748,'0'20'1409,"0"-1"256,0 1 482,20 1-450,1 19-704,-1-21-480,0 1-289,-2 19-64,23-39-128,-21 20-256,0-20 576,-1 0-320,-19 0 96,20 0-160,-20-20 32,0 1-320,0-1-353,0 0 33,0-19 351,0 19 97,0-1 160,20 1-64,0 1 224,0 19 128,-1 0-95,1 19 127,20-19 256,-20 0-319,19-19 31,2-1 32,-21 0-96,18 1-64,-38-1 1,21-21-97,-21 22-32,-21-21-97,21 21 129,-38 19 33,18 0-65,-1 0 32,1 19 0,0 21 96,1-1-96,19 2 160,0-2-192,0 0-64,19 2 128,21-1-96,-19-21-417,17 1-575,23-20-610,-21 0-960,-1 0-1634</inkml:trace>
  <inkml:trace contextRef="#ctx0" brushRef="#br2" timeOffset="192427.7343">8203 13494 14221,'-20'-79'3812,"20"79"-2787,-19-20-129,19 40 482,19 19-257,-19 1-128,0-40-513,40 119-480,-20-60 128,-20-59-352,79 100 224,-38-61-4132,-3 2-768</inkml:trace>
  <inkml:trace contextRef="#ctx0" brushRef="#br2" timeOffset="192892.5781">8719 13713 13869,'20'19'2626,"0"-19"-1088,-1-19-962,1 19-384,0 0-96,0-20-96,1 20-256,17 0-1634,-17 0-2017,19 0-6759</inkml:trace>
  <inkml:trace contextRef="#ctx0" brushRef="#br2" timeOffset="193101.5625">9057 13613 13452,'39'59'1442,"1"-18"-289,0-2-64,-1 0 288,2 22-544,-3-22-289,-18 1-95,1-1-65,-1-18-192,-20 18 0,0-19-127,0 0-194,-20-1-767,-21-19-1282,23 0-1474,-23 0-7975</inkml:trace>
  <inkml:trace contextRef="#ctx0" brushRef="#br2" timeOffset="193243.1639">8897 13474 14189,'-20'0'-1217,"20"0"-4132</inkml:trace>
  <inkml:trace contextRef="#ctx0" brushRef="#br2" timeOffset="193934.5703">9910 13652 12459,'-19'-39'1057,"-21"19"-288,20 1-256,-21 19 768,3 0-64,-3 0-384,3 19-321,-3 21-224,1-21-127,40 22-193,0-2 96,20-19 64,0 19 0,39-19-128,2 1 64,18-1-64,0 0 32,-19-1-96,19 1 96,-38 0-32,-3-1 0,-38 22 32,0-21-32,0 19 32,-38-19-32,17 19 32,-19-39-224,1 20-769,19-20-1794,0-20-2434</inkml:trace>
  <inkml:trace contextRef="#ctx0" brushRef="#br2" timeOffset="194253.9059">10189 13872 10730,'39'39'2082,"-39"-19"0,20-1 0,-20 1-993,20-20-257,0 21-415,-1-21-225,1 0-96,0 0 0,0-21-96,0 1 0,-1 1 96,1-21-384,-20 21 640,0-21-416,0 19 96,0 21 64,0-20-160,0 40 32,0-20-64,0 21 160,20-1-576,0 0-1250,1-1-1633,17 1-3203</inkml:trace>
  <inkml:trace contextRef="#ctx0" brushRef="#br2" timeOffset="194624.0233">10466 13354 13869,'0'-19'1857,"0"19"-1216,0 19 736,0 3 257,21-3-257,-21 40-352,18-19-512,2 20-353,0-1 0,1-20-128,17 2-32,-18-21 96,21-1 0,-1-19-64,-21 0-64,21 0 32,-20 0 32,19 20-32,-19-20 0,20 39-32,-19-19 0,-21-20-64,18 61 96,-18-42-32,0 21 64,-18-40-96,-3 19 0,-19-19 32,40 0-160,-59 0 192,19-19-2883,20-1-672,1 0-4005</inkml:trace>
  <inkml:trace contextRef="#ctx0" brushRef="#br2" timeOffset="195310.5469">11181 13791 12171,'0'41'737,"20"-21"-385,-20 0 769,19-1-256,1 21-64,0-1-97,20 2-95,-1-2-321,1 20-224,-1-39-32,2 20 128,-21-20 257,0-20 288,-20 0-1,0 0-159,0 0-257,-20 0-32,0-20-96,-21-20-64,2 20-96,-1-39 32,20 0-160,-19-1-192,19 1 0,0-2 288,20 2-289,0 20 642,20-2-161,0 41 32,19 0 64,-19 0-192,20 41-96,-1-2 96,2 0 0,-21 2-64,0-1 161,-20-1-161,0 0 96,0-19 0,-20 1-384,0-1-417,-1-1-672,-17-19-1506,17 0-2562</inkml:trace>
  <inkml:trace contextRef="#ctx0" brushRef="#br2" timeOffset="195723.6328">11677 13950 14157,'59'20'2114,"-59"-20"-641,0-20 33,-19 1-321,19-1-256,-20-19-577,0 19-256,0-21-288,20 2 32,-20-1-321,20 21-223,20-1-193,-20 20-480,20 20-417,0-1 769,0 1 384,-1 19 545,21-19 160,-19 1 801,-1-1 224,-2 19 160,2-19-320,1 0-480,-1-1 127,19 1 65,-19-20-193,20 0-256,-1 0-96,-19-20 65,20 1-161,-20-1 32,-20-19 64,19-1-128,-38 19 64,-1-18 32,0-1-320,-20 21-129,-19-1-63,19 20-257,1 0-288,-2 0-1729,3 20-4485</inkml:trace>
  <inkml:trace contextRef="#ctx0" brushRef="#br2" timeOffset="196418.9453">12232 13454 13612,'-18'-59'2691,"-3"40"-609,21-3-737,-20 22-512,20 22 320,20 17-224,-20 0-320,21 41-289,17-21-32,-18 20-320,21-38 160,-23 18 32,3-40-96,19 1 65,-20-20-65,0 0 0,-1 0-64,-19 21 32,40-21-32,-20 0 0,0 20 0,-1 0 64,1-1-64,20 21 64,-19-1 32,-21-18 0,18 18-224,-18-19 192,-18 19-64,-3-19-96,1 0-192,0-20-161,0 21-512,1-21-993,-1 0-832,0 0-1634</inkml:trace>
  <inkml:trace contextRef="#ctx0" brushRef="#br2" timeOffset="196818.359">12531 13513 5637,'19'21'7815,"-19"-21"-6950,0 40 384,0-21 321,20 40 127,-20-18-287,20 38-129,0-19-416,1-1-417,-3 20-31,2-19-193,21-1-96,-21-19-64,19-19-32,1-21 0,-1 0-64,21-21 64,-21 1-64,-19-19 32,20-20-96,-19 18 0,-21 2-32,0-1-33,-21 1 129,1 19 0,-20 20 64,21 0-128,-21 20 128,20 0-96,-19-1 192,39 1-128,0 0-32,0 19 96,0-18-128,39 18-448,-19-39-577,39 20-577,-19-20-320,1 0-512,17 0-1378</inkml:trace>
  <inkml:trace contextRef="#ctx0" brushRef="#br2" timeOffset="197302.7343">13127 13732 12075,'18'40'1730,"2"-21"-129,-20 22 577,21-1-256,-21-1-353,20 0-608,-20 2-640,20-21 287,-20 19-416,19-19-160,-19-20 65,0 0 95,0 0-128,0 0 96,0-20-96,0 0-352,0-19 608,0-2-512,0 2-449,0-20 193,0 18 352,0 21-32,0 1 96,20 19 192,0 19 64,0 1 64,0 1 33,0 19-97,-1-21 0,1 1-192,0 0-32,0-20 160,-20 0-96,21 0 64,-21 0-96,0-20-32,0 0 0,0 1 32,0-1-96,0 0 96,18-1-224,-18 1 256,40 20-32,-19 20 32,17 1 64,-17-1-128,39 0-192,-21-1-1633,1 1-1731,-1 0-11914</inkml:trace>
  <inkml:trace contextRef="#ctx0" brushRef="#br3" timeOffset="205223.6328">3042 7201 1281,'-20'19'3139,"20"-19"-2915,0 0 0,0 0 257,20-19 415,-20-1 1,20 0-448,0 1 255,-1-1-63,21 0-161,-20-20 97,19 20-289,21-20-32,-21 1-127,22-2-65,-2-18 96,20 20-64,1-41-64,-1 21 0,0-1 128,0-19 737,2-1 64,18 1-385,-20-21-351,0 41-257,0-21 32,0 21-257,-18 0-704,-2 18-160,-19-18-1089,-1 40-1826,1-1 2051,1-1 1824,-3 21 97,-18 0-1665</inkml:trace>
  <inkml:trace contextRef="#ctx0" brushRef="#br3" timeOffset="206643.5543">8580 7876 3203,'0'20'1761,"0"-20"-1280,20 0 287,-20-20 161,40-1-64,-1 2 384,1-21-192,19 1 96,1 0-64,-1-41 161,22-1-33,18-17-192,0-2-96,1 2-769,-1 18-160,0 21-96,-20-1-257,0 0-287,0 41-898,-18-1-1024,-22-1-6118</inkml:trace>
  <inkml:trace contextRef="#ctx0" brushRef="#br0" timeOffset="209082.0309">10665 6685 9865,'-41'-20'1537,"21"1"802,20 19-1026,0-21-448,0 21-193,0 0 97,20 0-128,1 0-225,-1 0 64,20 0-95,-1 0-65,21 0 0,-1 0-192,0 0-63,2 0 63,-2 0-256,1 0-97,-1 0-800,0 0-1089,-19 0-1697,-20 0-8681</inkml:trace>
  <inkml:trace contextRef="#ctx0" brushRef="#br0" timeOffset="209284.1797">10804 7062 16815,'0'0'897,"19"-20"-160,1 0 288,20 0-224,-1 1-545,22-1-192,-2 20 32,1-21-256,19 1-705,-20 20-961,-19 0-1184,-1 0-3332</inkml:trace>
  <inkml:trace contextRef="#ctx0" brushRef="#br0" timeOffset="211407.2263">12054 6109 96,'-20'-20'5797,"-19"20"-3683,19-19-288,0 19-353,0 0-480,1 0 352,-1 19-63,0-19-546,20 20-63,0 0 64,-21 19 31,21 21 193,0-1-256,0 21-417,0-1 449,21 21-577,-21 0 321,20-2-225,0 2-64,19-22-96,-19 2 128,20-20-224,-1 0 96,21-21 97,-1 1-1,0-21-128,2-19 96,-2 20 0,1-40-544,-1 20-33,1-39-127,-21 19-193,1-19 64,-1-2-63,-39-18-161,0 20 288,-18-2 481,-3 21 32,-19 1 64,-19-1 32,-1 20 192,21 0 161,-21 0-1,21 20-96,19-20-256,-21 39-32,41-18-32,-20-1-1249,20 19-1794,20 1-3780</inkml:trace>
  <inkml:trace contextRef="#ctx0" brushRef="#br0" timeOffset="212507.8125">12809 6783 4420,'0'0'3491,"-20"0"-1313,20 0-224,0 0-32,0 0-321,0 0-672,0 0-512,0 0-1,20 21 353,-20-1 31,20 0 1,-20-1-192,19 21 31,1-1-63,0-18-97,0 18-63,0-19-225,-1 20 0,1-21-160,0 2 256,-20-1-224,20 0 33,-20-1-97,0 1 128,0-20-64,21 0 0,-21 0 224,0 0 32,0 0-31,-21-20-193,21-19-128,0-2 128,0 2-224,21-1-65,-21-20-31,18 21 96,2 19 0,0-19 32,1 19 64,-1 20-256,-2 0 63,2 20 193,21-1 32,-21 1 32,19 19 65,1-19 127,0 21 0,-1-22-160,-19 21 32,21-1-64,-23-18 0,2-1 32,0 0 0,1-1 0,-21 1-608,20 0-801,-20-1-1026,0-19-1761,0 20-9929</inkml:trace>
  <inkml:trace contextRef="#ctx0" brushRef="#br0" timeOffset="274471.6796">16203 6426 10313,'20'-19'3748,"-20"19"-3524,20-20 192,0 40 513,0-1 256,-1 40 1,1 2-129,0 18-97,0 20-415,0 1-193,-1-2-95,1 2-225,21-20 32,-21-1-64,18-20-353,-17 1-383,-1-20-738,0-21-992,-20 1-833,0-20-2018</inkml:trace>
  <inkml:trace contextRef="#ctx0" brushRef="#br0" timeOffset="274700.1953">15508 6665 20018,'0'-40'577,"20"0"224,21 1-641,38-22 416,20 22-63,-20 0-321,20-1-192,0 0 64,21 20-96,-1-19-705,0 19-448,-1 0-833,-19 20-2690</inkml:trace>
  <inkml:trace contextRef="#ctx0" brushRef="#br0" timeOffset="274976.5625">17037 6903 20371,'-20'139'833,"20"-79"-289,0-1-480,20-19 321,20-21-321,-1 1 32,21 1 32,19-21 32,0-21-128,0 21-545,2-20-159,-42 1-33,1-1 1,-40 0 543,-20 1-223,-20-1 128,-39 20 256,0-20-32,-21 20 32,1 0 160,20-21-96,0 21-448,39 0-3108,-1 0-10633</inkml:trace>
  <inkml:trace contextRef="#ctx0" brushRef="#br0" timeOffset="275258.7891">17613 6348 20339,'-40'19'480,"40"-19"-960,0 20 384,20 19 64,19 1 128,-19 40-96,0-1 480,39 1-63,-18-21-353,-1 21 64,19-21-32,-19-20 0,-1 2-448,1-2-129,-1-19-768,-19 0-705,-20-1-1890</inkml:trace>
  <inkml:trace contextRef="#ctx0" brushRef="#br0" timeOffset="275440.4297">17395 6863 20371,'0'0'2915,"18"-39"-2499,23 19-320,18 20 32,1-21-192,-1 2-384,1 19-385,20 0-961,-1 0-2306,20 0-8648</inkml:trace>
  <inkml:trace contextRef="#ctx0" brushRef="#br0" timeOffset="275780.2734">18387 6783 18481,'-60'21'2915,"41"-21"-2211,-1 20-768,0 0 321,20-1 159,-20 1 225,20 19-129,20-19-320,0 21-32,19-22 33,-19 1-97,20 0-160,-1-20-225,-19 0-63,20 0-353,-20-20 289,-20 0 128,21 1 63,-21-1 65,0-1 160,-21 1 0,21 1 32,0 19-96,-20 19-128,20 1 64,0 1 96,20 18-96,1 1-160,-3-1-1410,22 2-1825,1-21-2851</inkml:trace>
  <inkml:trace contextRef="#ctx0" brushRef="#br0" timeOffset="275998.0466">18744 6546 18225,'0'39'3043,"0"1"-2275,0 0 257,0 19 225,20 0-161,20 21-417,-20-21-512,19 2-32,21-22-160,-21 1-192,2 0-865,17 0-865,-37-21-1537,19 21-4356</inkml:trace>
  <inkml:trace contextRef="#ctx0" brushRef="#br0" timeOffset="276605.4686">15310 6168 15919,'20'80'32,"0"-41"1569,0 41-704,-1-1-577,1 21 97,20 0-33,-20-2-256,19-18 64,1 18-96,-19-18 33,17-1-129,-18 1-609,21-21-736,-23 2-1090,2-22-1600</inkml:trace>
  <inkml:trace contextRef="#ctx0" brushRef="#br0" timeOffset="277799.8046">15111 6209 7847,'99'-20'3683,"-38"-1"-2241,18-18-385,40-1 160,-1 1-801,1-2-223,41 21 31,-2-19-160,21 0 0,0-2-32,0 2 0,39 19 32,-19-19 64,38-1 64,-18 0-32,-1 20-31,1 20-161,-1-20 64,-19 20 0,-41 0-32,-19 0 64,-19 20-64,-41-20 32,-20 20-96,1-20 128,-21 19-160,1 2 128,1-1 192,-23 0 192,23-1 353,-21 1 224,-20 0-64,20 19 288,-20-18-416,0 18-321,19 20-192,-19 2-159,20-2-1,0 21-32,20 18 128,-1-18-96,21 19 32,-1 20-32,-18 1-32,17-21 33,3 0-33,-2 0 64,-19 1-128,-1-21 32,1 1 160,-20-1 128,-1 1-63,1-21 31,0-20-96,0 22-64,-20-22-160,21-19 96,-21 19 1,0-19-97,0 1 0,0-2-65,-21 1 65,-19-20-64,20 0 0,-19 20 32,-21-20-64,21 0-160,-21 0 128,-20-20 128,1 20-64,0 0 32,-40-20-96,20 20-129,-41 0 193,21 0-96,1 20 256,-1-20-192,-1 20 256,21-1-320,-20-19 0,-1 20 0,1-20 160,1 0 32,-21 0-32,-1 0-32,2 20 64,-22-20-160,2 0 224,-1 19-128,21-19 32,-2 0 32,41 0-128,0 21 128,20-21 96,-1 0-224,20 20 128,21-20-64,-1 20 64,0-20-32,40 0-192,0 0 128,0 0-225,20 0 289,0 0-32,20 0 96,-21 0-128,1 0 96,-20 0-96,0 19 160,-20-19 33,20 0-97,-39 0-32,19 0 64,-20 0-96,21-19 0,-21-1 0,-1 0 0,3-1-65,-3 2-31,21-21 32,2 1-160,-3 0 224,1-2 64,0 2-320,20-1 96,-20-1-1,20 2 321,-19 0-832,19-1-1026,-20 0-4484</inkml:trace>
  <inkml:trace contextRef="#ctx0" brushRef="#br0" timeOffset="279500.9766">16184 8590 9224,'-40'-59'1313,"20"20"97,-1 18-513,21-19 544,-18 21-320,-2 19-160,20-20 64,-21 20-192,1 0-385,0 20 33,2-1 127,-3 21 33,1 0-1,0 19-191,0 2-33,20 18-63,-19 1 31,19-2-32,0 2 97,0 19-161,0-39 0,19 19-192,21-19 0,1-20 33,17-1-97,1-19-32,22-1-32,-2-19 32,-20 0-193,20-19-223,2-21-161,-43 1-159,3-2-289,-3 2 0,-38-20-128,-18 18 128,-22 21 801,-19 1 127,-22 19 386,2 19 640,20-19-97,-20 41-159,19-21-321,21 19-288,19-19-160,20 19 32,20 2-672,19-21-962,1 19-1986,19-39-8551</inkml:trace>
  <inkml:trace contextRef="#ctx0" brushRef="#br0" timeOffset="280050.7812">16680 9147 15598,'19'19'1762,"1"1"-801,0 0 128,20 20-288,-20-20 160,19 0-129,-19-1-383,1 1-193,17-20-192,-38 0 192,20 0-31,-20 0 255,-20-20-288,20 1-96,0-21-32,-18 0-32,18 0-224,0-19-224,0 18 256,18 22 96,2-1 32,21 20 64,-21 20 192,19 19-224,1 2 192,-1 18-32,1-20-96,19 2-32,-19-2-32,1 1-352,-3-21-705,-17 1-961,-1 1-961,0-21-4164</inkml:trace>
  <inkml:trace contextRef="#ctx0" brushRef="#br0" timeOffset="281593.75">18268 8551 7431,'-59'-40'1921,"18"21"354,21 19-546,-18 0-608,-3 19-96,1 1 192,21 19-32,-1 1 1,0 20-322,0 19 193,20 1-160,0-21-64,20 21-320,0-1-257,19-40-32,1 22-224,19-42 128,2 21-96,-23-21-192,23 2-929,-22-21-1409,1 20-2851</inkml:trace>
  <inkml:trace contextRef="#ctx0" brushRef="#br0" timeOffset="282304.6875">18705 8531 9192,'0'-20'1858,"0"20"128,0 0-961,0 0 512,0 20 129,20 19-481,-20 22-192,19-2-128,1 0 32,0 21-97,0-21-191,19 1-257,-19-1-192,0 0-96,0-18 33,19-1-97,-19-1 0,0-19-545,1 20-736,17-20-801,-18-20-3011</inkml:trace>
  <inkml:trace contextRef="#ctx0" brushRef="#br0" timeOffset="282672.8512">19201 9086 14637,'-20'41'2178,"20"-2"-1185,0-19-672,0 19 479,20 2-191,0-21-321,19-1-128,21-19-31,-1 0-129,2-19-129,-2-1-63,-19-21-256,-21 2 31,1 0-159,-20-1 159,-39-1-159,-1 2-513,-19 19 448,-2 1 353,2 19-289,-1 19-1280,21 1-3044</inkml:trace>
  <inkml:trace contextRef="#ctx0" brushRef="#br0" timeOffset="283302.7344">20054 9027 256,'0'-59'15823,"-19"39"-14350,19-1-1313,-20 2 449,0 19 160,0 19-289,-19 2 129,19-1-129,0 19-160,-1 20-159,1-18-129,20-1 64,20-1-64,1-19 64,-1-1-128,0-19 224,-2-19-128,3-1 0,-1 0-96,-20-19-160,20 19-289,-20-1 1,0 1 320,0 1 64,0 19 32,-20 19-161,20-19 257,0 41 321,20-1 63,-20-1 1,39 0-1,-19 22 0,20-2-191,-1 1-1,1-1-96,0-20-96,-19 22 0,-3-22 64,-18 20-32,0-18-32,-39-2 64,19 1-224,-40-21-192,21 1-513,-1 0-640,-19-20-1987,19 0-12459</inkml:trace>
  <inkml:trace contextRef="#ctx0" brushRef="#br0" timeOffset="283818.3594">20333 9345 16111,'38'-40'1890,"3"40"-1186,-1-19 770,-21 19-129,21 0-961,-20 19-416,0 21 0,-20-21-128,0 22-224,0-2 191,0 1-95,0-1 0,-20 2 320,0-2 64,20-19 96,-20-1 289,20-19 95,20 0 193,0 0 416,0-19-128,19-1-673,1 0-255,-1 1-161,1 19 32,1 0-609,-2 0-1921,-19 0-802,0 19-2849</inkml:trace>
  <inkml:trace contextRef="#ctx0" brushRef="#br0" timeOffset="284584.9609">20768 9047 14381,'21'-20'2114,"-21"20"-1569,20 20 608,0-1-64,19 22-224,-19 18-129,0-19-447,0 0 31,0 0 64,-1-21 97,1 1-65,-20-20-96,20 20-95,-20-40 191,0 20-288,0-39 128,0 19-352,-20-40 96,0 20-224,20 1-192,-19-22-417,19 22 384,0 0 417,0 39-32,19-20 96,-19 40 289,20-1 159,20 1-96,1 19-127,-3 2-1,3-1-192,-3-1 32,23 0-160,-22 2 64,-19-21-384,20-1-865,-20 1-769,-1 0-2499</inkml:trace>
  <inkml:trace contextRef="#ctx0" brushRef="#br0" timeOffset="284904.2969">21841 9107 17808,'41'-21'641,"-23"1"-545,22 20 961,1 0-160,-23 0-449,23 0-384,-21 0-96,19 0-256,1 0-128,-20 0-161,0 0-768,-1 0-1057,-19 0-705,0 0-6470</inkml:trace>
  <inkml:trace contextRef="#ctx0" brushRef="#br0" timeOffset="285107.4219">21961 8927 18193,'0'21'2114,"0"-1"-1538,20 0 545,-2-1 64,2 21-864,21-21-65,-21 22-160,-1-21-96,1 19-480,0-19-1154,0 0-1185,-20 20-4387</inkml:trace>
  <inkml:trace contextRef="#ctx0" brushRef="#br0" timeOffset="285491.2109">22516 8631 17616,'20'20'1730,"0"-20"-1218,-20 0 417,20 39 641,-1 0-417,-19 1-256,20 20-449,-20-1 32,20 1-127,0-1-257,0 0-32,-1-18-96,21-1 32,-20-1-705,1-19-544,17-1-1217,-18 2-1858</inkml:trace>
  <inkml:trace contextRef="#ctx0" brushRef="#br0" timeOffset="285875.9766">22813 8312 16559,'41'-20'3459,"17"20"-2754,3 20 32,18 21 448,20 18-544,-20 0-225,0 21-192,-18 0 161,-2-21 63,-39 0 193,20 1 223,-21-1-319,21 21-1,-20-1-223,0 1-257,-20-21 32,-20 0 0,0 2-192,0-22-641,0 0-2049,-19 2-1891</inkml:trace>
  <inkml:trace contextRef="#ctx0" brushRef="#br4" timeOffset="289697.2656">15965 9841 3523,'0'21'1025,"0"-2"1569,0 21-63,21-21-577,-3 21-801,2-21-64,0 2-96,1-1-321,-1 0-223,-2-20-161,3 0-96,-1 0 96,0 0 1,-20 0-225,20 0-64,-1 0 32,1 0-64,0 19 32,20-19 32,-1 20-32,1 0 0,19-1 32,20 3-64,2-22 32,18 19 0,0-19-32,1 20-32,-21 0-32,0-1 64,0-19 64,-19 0 96,-21 0 160,1-19-160,-20-1 0,1 0 128,17 1 65,-17-22 95,-1 1 97,0-19-225,-2 19-224,3-19 0,-1 39 32,0 0-160,-20 1-897,20 19-1153,-20 0-3331</inkml:trace>
  <inkml:trace contextRef="#ctx0" brushRef="#br4" timeOffset="290059.5703">16759 10417 14541,'-40'19'3363,"1"1"-3298,19 40-65,-20-1 288,1 21 641,-22 19 192,23-19-385,18-21-607,-1 21-129,1-21-1378,20-20-1472,-20 2-3460</inkml:trace>
  <inkml:trace contextRef="#ctx0" brushRef="#br4" timeOffset="291094.7266">15767 11867 1985,'0'-61'4357,"0"22"-1955,0 19 128,-20 1 353,20-1-96,0-1-673,0 21-833,0 0-448,0 21 127,0 18-127,20 1-288,-1 20-161,-19-1-352,40 0 160,-20-18-32,0-2-160,19-19 33,-19-1-33,0-19-33,-20 0-159,20-19-416,-20-1-97,21-19 64,-21-2 257,-21 2 192,21-1 32,0 21 160,0-1-96,0 20-32,21 20 224,-21-1 160,38 21 96,-18-1-160,21-19 33,-2 1-129,1-21 32,19-21 192,-19 1-96,-1-19 65,1-1-161,-20 1-32,0-2-160,-20 2-289,0 0-672,0 19-320,-20 20-1249,0 0-1474,0 20-5573</inkml:trace>
  <inkml:trace contextRef="#ctx0" brushRef="#br4" timeOffset="291370.1168">16541 11787 15598,'-21'39'2435,"1"-18"-1410,2-1 160,18-1 320,0 1-192,18 0-672,23-20-225,-1 0-256,-1-20 33,1 0-129,-1-19-96,-19 18 128,0-18-32,0-1-513,-20 21-255,-20-22-225,0 41 128,-19 0-416,-1 21-737,20-1-576,-19-1-2083</inkml:trace>
  <inkml:trace contextRef="#ctx0" brushRef="#br4" timeOffset="291586.9141">16958 11906 17680,'-59'-20'1730,"18"-19"-961,21-2 63,-19 22-159,19-21-449,20 1-128,-20 18-160,20 1-897,20 0-1409,0 1-2306</inkml:trace>
  <inkml:trace contextRef="#ctx0" brushRef="#br4" timeOffset="291790.0391">16998 11449 13260,'0'40'4356,"19"-1"-3331,1-18 224,20 18-352,-20 1-416,19-1-289,1 2-64,-1-2-673,-19-19-928,20 0-833,-1-1-1794,-19-19-9063</inkml:trace>
  <inkml:trace contextRef="#ctx0" brushRef="#br4" timeOffset="292029.2969">17434 11569 12940,'-59'59'1281,"39"-40"224,-1 1 834,1 21-514,20-21-511,0-20-482,20 0 1,1 0 256,-1 0-288,0 0-417,19-20-320,-19-1 64,20 21-256,-21 0-32,1 0-1377,20 0-1154,-20 0-2722</inkml:trace>
  <inkml:trace contextRef="#ctx0" brushRef="#br4" timeOffset="292790.0391">16342 12660 13292,'0'20'1890,"20"0"-833,-20-1 320,20 22-192,-1-1-160,21-1-544,-19 20-225,37-18-96,-17-2-320,-3 0 384,3-19-224,-21 0 64,0-20-64,-1 0 128,-19 0-224,-19 0 32,-21-20 32,-1-19-256,3-20 0,-23 18-129,23-38 129,-3-1 192,21 1 128,1-1 128,19 21 192,19 20 257,21 19-257,-19 20-160,17 40-288,3-21 160,-21 21-96,0-21 32,-2 22 32,3-21-32,-21 19 65,0 0-130,0 2-127,-21-21-288,3 0-481,-2-1-2018,0-19-3843</inkml:trace>
  <inkml:trace contextRef="#ctx0" brushRef="#br4" timeOffset="293123.0466">16640 12680 12844,'79'-20'2114,"-39"1"-449,-20-1 673,19 20-768,-19-21-897,21 1-289,-21 1-320,18-21-32,-17 1 32,-21-2-32,0 22-96,-21-1 96,1 0-32,2 20 32,-23 0-96,1 0 160,1 40-192,-1-21 128,0 22 0,21-2-96,19 1 352,0-21 97,19 22-1,1-21-320,0 19 64,40-19-128,-1 19-672,0-18-1026,22-1-608,-2-20-2787</inkml:trace>
  <inkml:trace contextRef="#ctx0" brushRef="#br4" timeOffset="293295.8984">17296 12700 16912,'-61'-40'3010,"22"1"-1696,-1-2 319,40-37-224,0 17-63,20-17-674,19 19-479,1 37-225,19 3-1794,22-1-2915,-2 20-14285</inkml:trace>
  <inkml:trace contextRef="#ctx0" brushRef="#br4" timeOffset="294275.3906">16263 13494 11755,'-20'0'1217,"0"19"0,20-19 224,-20 21 161,20 19-417,0-21-416,20 21-257,0-1-31,20 2-129,-21 18 0,21-20-128,0 2-159,-1-2 31,22-19-32,-23 0 0,3-20-64,18 0 32,-19 0 0,-1-20-64,1 0-256,0-19-65,-1-2-95,-19 2 159,-20-20 129,0 18 192,0 2-96,-20 19 128,-19 0 289,-1 20-65,0 0 160,1 20-191,19 0 95,0-1 192,20 22-95,0-2-225,0 1-128,20-21-96,20 22 64,-1-21-192,21 0-512,-1-20-417,20 0-193,-18 0-992,-2 0-2883</inkml:trace>
  <inkml:trace contextRef="#ctx0" brushRef="#br4" timeOffset="294825.1953">17097 13534 13837,'0'40'2690,"0"-21"-1184,0 21-33,19-21-160,-19 22-96,20-2-608,0 1-417,20-21-192,-21 22 0,1-41 0,20 20 64,-19-20-352,-3 0 96,2 0-129,-20-20 97,0-1-160,0 1 64,0-19-97,0 0 129,0 19 256,0-21-32,0 41 32,0-19 352,0 19-96,21 19-32,-21 1-95,20 1-97,18-1 64,-17-20 64,19 0-160,-20 0 224,19 0-96,1-41 0,0 21 0,-21-19-32,1 0 64,0-1-64,0 19 65,-20-18-97,0 0 0,0-1 224,-20 21 128,0-3-128,20 3-127,-20 19-1,1 19-64,-21 3-96,40-3 256,-20 21-96,20-1 0,0 0-96,0 2 128,20-2-128,0 1-96,0-1 128,19-18-224,1-1-512,19-20-417,-18 0-289,-3 0-864,23-20-2883</inkml:trace>
  <inkml:trace contextRef="#ctx0" brushRef="#br4" timeOffset="295021.4844">17812 13256 11755,'-20'-60'6630,"0"40"-4965,20 0-95,20 20 256,-20 20-449,38 0-384,-17 20-417,19 19-319,19 0-97,1 22-192,-1-42-417,-18 21-672,17-40-961,-17 19-1345,-2-19-4324</inkml:trace>
  <inkml:trace contextRef="#ctx0" brushRef="#br4" timeOffset="296501.9531">18407 9742 4644,'0'0'3844,"0"0"-2115,0 0-960,0 20 1089,0 0-33,0-1-223,0 21-513,0 0-288,0 19-353,0 0 65,19 2-33,-19-22-288,20 22 257,-20-22-257,20-19 160,0 19-256,-20-39 0,20 20-64,-20-20 129,21 0-129,-3 0 32,22-20 32,-19 0-64,17 20-32,3-19 0,18 19-128,-19-20 256,19 20-128,21 0-32,0 0 32,-22 0 32,22-20-32,0 20 32,-1-19 0,0 19 0,0 0-96,21-22-32,-20 22 128,19 0-96,1 0 96,-1 0-192,-20-19-1,20 19 257,-20 0-224,20 19 128,1-19-128,-1 0 64,0 0-352,0 0 31,21 0 289,-1 0 64,-20 0 0,0 0 32,-19 0 0,-1 0 0,20 0 160,0 0 1,0 0 63,21-19 320,-21-1 33,20 20-289,1 0-224,-21 0 32,-20 0-64,20 0-64,0 0 32,1 0-224,-21 20 32,20-20-160,2 19 320,-2 3 96,19-3-385,-19 1 321,-18-20 32,-2 20-32,0-1-96,-39-19 192,19 0-32,-19 0 0,-1 0 193,1 0 31,19 0 96,2 0-95,-23-19 31,23 19-32,-22-20 129,1 0 383,0 1-127,-40-22-129,0 1-159,0 1-193,0-2-96,-20 2-160,20 0-224,-20 19-1122,0 0-1248,0 20-2659</inkml:trace>
  <inkml:trace contextRef="#ctx0" brushRef="#br4" timeOffset="297119.1402">20908 10417 12748,'-20'0'2498,"20"0"-416,-20 0-384,20 19-225,-19 22-320,-1 18-224,0-20-96,20 22-449,-20-2-192,20 0-32,20-18-192,-20 18-160,20-20-1473,0 2-834,-20-2-2209</inkml:trace>
  <inkml:trace contextRef="#ctx0" brushRef="#br4" timeOffset="297557.6168">20153 11449 11627,'-19'-19'1217,"-1"19"256,20 0-192,-20 19 865,20 1-608,0 19-577,0 22-353,0-2-255,0 0-193,20 1-32,0-1-128,-1 2-64,1-22-417,0 0-576,0-19-1089,0-20-1473,-20 0-4709</inkml:trace>
  <inkml:trace contextRef="#ctx0" brushRef="#br4" timeOffset="297753.9062">20292 11390 14637,'-20'20'1570,"2"19"-545,18 20-321,-21 2 930,21 17-289,21 3-672,-3-22-673,23 21 0,-1-41-160,-1 20-321,1-39-319,-20 1-482,-1-2-1536,1-19-2435</inkml:trace>
  <inkml:trace contextRef="#ctx0" brushRef="#br4" timeOffset="297963.8668">19916 11826 17712,'-20'-20'2563,"40"1"-1186,18-21 32,23 21 289,-2-1-833,1-1-833,19 21 0,-20 0-96,2 0-449,-2 21-1152,1-1-706,-21-20-735,-19 19-4326</inkml:trace>
  <inkml:trace contextRef="#ctx0" brushRef="#br4" timeOffset="298131.8359">20054 11906 7334,'-59'39'9866,"39"-39"-7432,40-19-1121,0 19 481,39-40-385,1 21-864,-1-1-513,40-21-448,-20 41-1666,21-19-673,-20 19-2850</inkml:trace>
  <inkml:trace contextRef="#ctx0" brushRef="#br4" timeOffset="298413.0859">21106 11728 14637,'-38'39'2050,"17"0"-993,1-19 673,0 1-321,20 18-320,20-19-384,21 0-449,-3-20-224,23 0 32,-2-20-32,0-19-192,-19 19-96,0-21 0,-21 2-65,1 0 97,-40-2 224,-19 21 0,-1 0 32,-19 1 32,-2 19 32,2 0-64,19 19-64,1 1-64,39 0-1057,0 1-2018,21-1-4228</inkml:trace>
  <inkml:trace contextRef="#ctx0" brushRef="#br4" timeOffset="298616.2109">21663 11867 16719,'-61'-41'2146,"23"2"-1441,-23-20 672,2 18 97,19-18-738,1-20-607,-1 19-161,40 1 96,0-2-128,0 22 96,20 19-97,19 1-511,-19 19-641,40 0-1250,-21 19-3490</inkml:trace>
  <inkml:trace contextRef="#ctx0" brushRef="#br4" timeOffset="298803.7109">21246 11667 19922,'-40'0'2018,"60"-20"-1986,20 1 257,19-1 736,20 0-161,0 1-896,2-1-1761,18 20-2179</inkml:trace>
  <inkml:trace contextRef="#ctx0" brushRef="#br4" timeOffset="299695.3125">20074 12541 4644,'-20'-39'4516,"20"39"-2017,-19-20-962,-1 20-192,20 20 577,0-1-416,-20 21-449,20-1-193,0 21 97,20-1-96,0 22-192,-1-3-289,21 22-96,19-21-128,1 1 65,-1-21-129,22-19-32,-2-20 0,0 0 0,0-40-64,-18 0-32,18-20 32,-41 0-160,3 1 96,-21-21-64,0 1-257,-20 0-159,-20-2 480,0 2 64,0 20 0,-19-2 64,-2 21 160,1 20-192,22 20 128,-23 1 257,21 19-1,0-1-128,20 0 0,20 22-95,20-22-97,-1 0-32,22 1-352,-2 0-481,20-20-737,1 0-576,-21-1-1601,2-19-3428</inkml:trace>
  <inkml:trace contextRef="#ctx0" brushRef="#br4" timeOffset="300222.6558">21167 12859 10986,'0'0'6566,"0"0"-5028,0 19 127,18 1-512,-18 1-224,21-1-512,-1 19-257,0 0-96,19 1 0,-19-19-96,20-2 0,-20 1 64,-1 0-32,-19-20 0,20 0-192,-20 0-65,20-20 33,-20 0 0,0 1-96,20-2-1,0 1 161,-20 0 224,19 1-128,21-1 384,-19 20 97,-1-20-1,18 20 129,3 0-33,-21-19 1,19 19-65,1-20-63,-20-21-225,19 2 0,-19 19-64,-20-19-96,20-2-128,-20 2 288,-20-1-160,0 21 32,-19 19-64,19-20 32,-20 40 0,20-1 0,1 1-64,-1 19 96,20 2 0,0 18-32,20 0 0,19-18-96,1-2-224,19-19-577,22 0-545,-23-20-127,21 0-289,-18-20-1729,-22 0-3268</inkml:trace>
  <inkml:trace contextRef="#ctx0" brushRef="#br4" timeOffset="300425.7812">22040 12502 16367,'-21'-61'3683,"21"42"-1825,0-1-192,21 40-257,-1-1-320,0 22-480,-1-21-225,1 19-320,0 0 96,20 2-160,-1 18-192,1 0-673,-1-18-576,1-2-577,1 1-384,-3-21-1890,-17 1-9770</inkml:trace>
  <inkml:trace contextRef="#ctx0" brushRef="#br4" timeOffset="301440.4297">23131 12422 832,'-20'0'6502,"20"-20"-4900,0 20 480,0 0 576,0 0-576,0 0-928,0 0-162,0-20 1,-19 20 0,19 0-128,-20 0-160,-20 20 32,20-20-97,-19 20-31,-22-1-1,23 2 65,-3-1-97,21 0-191,2-1-33,-23 1-160,21 0-160,20-1-32,-20 22 0,40-21 64,-20-1-160,41 1 96,-21 0 0,39-20 64,-19 0-192,19 0 64,0-20 0,1 20 64,-21-20-128,1 20 32,1 0-160,-23 20 96,2-20 192,-20 20 0,0 19-96,0-18 224,0 19 96,0-1-32,-20 0 0,2-19-63,-3 21 63,-19-22-160,20 1 0,-19 0-64,-1-1-224,-19 1-1122,19-20-2049,1 0-2018</inkml:trace>
  <inkml:trace contextRef="#ctx0" brushRef="#br5" timeOffset="313489.2576">18089 8551 9737,'-20'-40'1377,"0"0"96,-19 20-672,19 0-96,0 20-545,-20-19-160,1-1 64,-1 20-96,-19-20-160,18 20-417,-18-19 385,-1-1 160,1 20 64,-1-21 32,-19 21 0,0-20 0,-21 20 64,-19 0-32,20 0 0,-39 20 0,38-20-64,-19 21 0,0-1 32,20-1-64,-1 1 32,-19 0 0,20-1-32,-21 21-64,21-19 32,-20 18 64,19 0 0,1-19 64,0 21 0,20-21 96,0 19 33,0 0-129,-2 1 64,2 0-96,0 0-32,19-1 0,21 0 0,-1 2 0,1-2 0,-1 1 0,19-1-32,1 2 64,20-21 32,-18 19 0,18-19 0,0 20-32,0 0-64,0-21 32,18 21 32,2-1-32,1-18 0,-1 18-32,0-19 64,-2 0-32,23 19-32,-21 2 64,0-22 0,-1 21 0,21-1-32,-20-19 32,0 21 0,19-2 0,1-19-32,1-1 0,-3 1-32,23 0 0,-22 1 0,21-2 0,-1-19 0,20 0-32,-18 20 0,18-20 0,20 0 64,-20 0 0,0 20-32,20-20 32,0 0 0,-18 0 0,18 0 0,0 0 0,1 0 0,-1 0 0,0 0 32,20 0-64,-19 0 32,18 0 0,-19 0 0,0 0 0,0 0 0,0 0 0,1 0 0,19 0 0,-20 19 0,0-19 0,1 0 0,19 0 0,0 0 0,-19 20 0,19-20 0,-20 0 0,21 0 0,-1 0 0,-20 0 0,19 0 64,1 0 96,1 0 0,-1 0-128,1 0 0,-1 0 0,19 0-32,1 0 0,-1-20-64,2 20 64,-1-19-160,-1 19 96,2-20 96,0 20-32,-2-20 0,1 20 0,1-19 0,-2-2 0,1 21-32,-1-20 32,2 20 32,-1-20-32,19 20-160,-18-19-128,-2 19 63,1-20 129,-19 0-96,-1 20 160,-1-19 32,1-1 0,21-1 224,-1 1 129,-1 0-161,-38 1-160,-40-1 0,19 0 0,-20 20-32,40-19 0,0-2 0,21-19 0,-1 21 32,-40-1-32,0-19 64,2 19-32,-22-21 352,0 2-191,-19 0-65,0-1-192,-21 0-129,1 20-255,0-19 224,-20-1 160,0-1-32,0 22 96,-20-21 96,0 21-64,-19-21-32,-1 19 32,-19-18-64,-20 19-96,18 1 128,-18-1-96,0-19 32,0 18 64,-20 1-32,0 0 32,0 1 0,-21-21 0,-19 21 0,-19-1 32,18-1-64,21 21 32,-19-20 0,37 20-33,-17-20 33,19 20 0,0-19 0,-21 19 0,-19 0-32,19 0 64,-18 0-64,-1 0 32,-1-20 0,-18 20 32,19 0-32,-20 0 129,0 0-97,1 0 32,0 0 64,-22 0-96,22-20 96,-21 20 32,-1 0 32,2-19 97,-20 19 191,19 0-64,-39-21-95,-1 21-257,1 0-32,-20 21-32,0-21-192,-20 19-1986,-21 1-4837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55:34.625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21325 9107 9288,'-59'-80'1890,"39"41"0,-20 19-257,1 0-63,-2 20-417,1 0-192,-19 20 32,19 39-192,1 0-1,-1 41 161,20 0-480,20-2-449,0 2 64,40-1 32,19-40-64,1 2-32,19-41 128,21-1-224,-21-38 320,0-1-127,1-21-97,-21-18-64,-18-1 96,-3 1-289,-38-20 1,0-21 96,-38 20-288,-3 2 352,-18 17-65,-1 22-31,1 19 192,-20 0-320,19 20-288,1 20-578,-2 19-63,22-19-737,-1 21-1185,20-2-3491</inkml:trace>
  <inkml:trace contextRef="#ctx0" brushRef="#br0" timeOffset="224.6089">21266 9425 16463,'0'59'1634,"0"-20"-802,0 2-223,19-2-32,1 0-289,0 1 64,20 1-288,-1-2-96,1-19 64,-1 19-768,1-19-418,-19 1-639,-1-2-2179,-2-19-6694</inkml:trace>
  <inkml:trace contextRef="#ctx0" brushRef="#br0" timeOffset="556.6403">21762 9225 12267,'0'-19'1666,"0"19"-705,-20 0-193,20 40 1058,0 0-353,0 19-384,0 1-352,0-1-96,20 0-321,-1 1-128,21-1-64,0-19 33,-1 1-33,1-2-64,19-39 0,2 20 32,-2-20 0,20-20 32,-19 0-192,-21 1-513,21 19-800,-39-20-1185,-3 20-2979</inkml:trace>
  <inkml:trace contextRef="#ctx0" brushRef="#br0" timeOffset="724.6093">21841 9642 15566,'-40'-19'2242,"40"-1"-1153,40 0-480,1-20 224,-3 20-321,23-19-576,-2 19-128,0 0-1634,1 20-3459</inkml:trace>
  <inkml:trace contextRef="#ctx0" brushRef="#br0" timeOffset="883.789">21722 9325 14509,'-79'0'2050,"59"-20"-448,20 1-1218,20-21 353,39 19-257,1 2-416,19-1-384,0 0-2947,20 20-5125</inkml:trace>
  <inkml:trace contextRef="#ctx0" brushRef="#br0" timeOffset="1151.3668">22477 9206 19026,'18'19'512,"-18"2"-672,21-1 736,-1 39 481,0-20-640,19 2-97,1 18-320,19-20 96,-19 1-128,1 0-897,-21 0-896,-2-21-2019,-18-19-5317</inkml:trace>
  <inkml:trace contextRef="#ctx0" brushRef="#br0" timeOffset="1405.273">22437 9206 13516,'-80'-59'1666,"80"19"64,0 19-225,39 1 385,22 20-385,-2 0-832,20 20-513,1 41-128,20-2 64,-1 1-576,-20 19-257,0 1 160,-39-21 65,-40-20 544,0 2 0,-20-2 128,-20 0 224,-19-19 1,0 0-129,-2 1-256,23-1 32,-3-1-705,21 1-1120,0 0-2083,20-20-11529</inkml:trace>
  <inkml:trace contextRef="#ctx0" brushRef="#br0" timeOffset="1774.4139">23429 8590 21684,'20'0'320,"0"0"-224,-20 20 673,0 21 224,20 18 192,-20 0-480,0 21-609,19 19 160,1-20-64,0 21-640,0-2-257,-20-37-320,20 17-416,-20-37-385,0 18-928,0-20-2435</inkml:trace>
  <inkml:trace contextRef="#ctx0" brushRef="#br0" timeOffset="1962.8902">23627 9782 24535,'0'39'-833,"0"-39"-1665,0 0 320,0 0-193,0-20-5796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Sort (Analysis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Claim:</a:t>
                </a:r>
                <a:r>
                  <a:rPr lang="en-US" dirty="0" smtClean="0"/>
                  <a:t> For every input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numbers, Merge Sort produces a sorted output array and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most</m:t>
                    </m:r>
                    <m:r>
                      <a:rPr lang="en-US" b="0" i="1" smtClean="0">
                        <a:latin typeface="Cambria Math"/>
                      </a:rPr>
                      <m:t> 6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+6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Proof of claim </a:t>
            </a:r>
            <a:r>
              <a:rPr lang="en-US" sz="2800" dirty="0" smtClean="0"/>
              <a:t>(assuming n = power of 2):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9120" y="920160"/>
              <a:ext cx="6481800" cy="335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913680"/>
                <a:ext cx="6501960" cy="33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 constant number (independent of 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5883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Roughly how many levels does this recursion tree have (as a function of n, the length of the input array)?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94840" y="3306960"/>
              <a:ext cx="8381160" cy="173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120" y="3299760"/>
                <a:ext cx="8400240" cy="17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Proof of claim </a:t>
            </a:r>
            <a:r>
              <a:rPr lang="en-US" sz="2800" dirty="0" smtClean="0"/>
              <a:t>(assuming n = power of 2):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991440"/>
              <a:ext cx="8240400" cy="4002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880" y="983520"/>
                <a:ext cx="8263080" cy="40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4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r>
              <a:rPr lang="en-US" baseline="30000" dirty="0" smtClean="0">
                <a:solidFill>
                  <a:prstClr val="black"/>
                </a:solidFill>
              </a:rPr>
              <a:t>j</a:t>
            </a:r>
            <a:r>
              <a:rPr lang="en-US" baseline="-25000" dirty="0" smtClean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prstClr val="black"/>
                </a:solidFill>
              </a:rPr>
              <a:t>and 2</a:t>
            </a:r>
            <a:r>
              <a:rPr lang="en-US" baseline="30000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, respectively.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/2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/2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/2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/2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2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respectively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72" y="1371421"/>
                <a:ext cx="836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What is the pattern?  Fill in the blanks in the following statement: at each level j=0,1,2,…,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there are </a:t>
                </a:r>
                <a:r>
                  <a:rPr lang="en-US" sz="2400" i="1" dirty="0" smtClean="0">
                    <a:solidFill>
                      <a:prstClr val="black"/>
                    </a:solidFill>
                  </a:rPr>
                  <a:t>&lt;blank&gt;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subproblems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each of size </a:t>
                </a:r>
                <a:r>
                  <a:rPr lang="en-US" sz="2400" i="1" dirty="0" smtClean="0">
                    <a:solidFill>
                      <a:prstClr val="black"/>
                    </a:solidFill>
                  </a:rPr>
                  <a:t>&lt;blank&gt;.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371421"/>
                <a:ext cx="8365063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166" t="-4061" r="-58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01600" y="3921480"/>
              <a:ext cx="700560" cy="2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320" y="3908880"/>
                <a:ext cx="7214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9550"/>
                <a:ext cx="8229600" cy="43850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Proof of claim </a:t>
                </a:r>
                <a:r>
                  <a:rPr lang="en-US" sz="2800" dirty="0" smtClean="0"/>
                  <a:t>(assuming n = power of 2):</a:t>
                </a:r>
                <a:endParaRPr lang="en-US" dirty="0" smtClean="0"/>
              </a:p>
              <a:p>
                <a:pPr lvl="7"/>
                <a:endParaRPr lang="en-US" sz="12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At </a:t>
                </a:r>
                <a:r>
                  <a:rPr lang="en-US" sz="2000" dirty="0">
                    <a:solidFill>
                      <a:prstClr val="black"/>
                    </a:solidFill>
                  </a:rPr>
                  <a:t>each level j=0,1,2,…,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there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are 2</a:t>
                </a:r>
                <a:r>
                  <a:rPr lang="en-US" sz="2000" baseline="30000" dirty="0" smtClean="0">
                    <a:solidFill>
                      <a:prstClr val="black"/>
                    </a:solidFill>
                  </a:rPr>
                  <a:t>j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subproblems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, each of size n/2</a:t>
                </a:r>
                <a:r>
                  <a:rPr lang="en-US" sz="2000" baseline="30000" dirty="0" smtClean="0">
                    <a:solidFill>
                      <a:prstClr val="black"/>
                    </a:solidFill>
                  </a:rPr>
                  <a:t>j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9550"/>
                <a:ext cx="8229600" cy="4385073"/>
              </a:xfrm>
              <a:blipFill rotWithShape="1">
                <a:blip r:embed="rId2"/>
                <a:stretch>
                  <a:fillRect l="-1852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2760" y="1456200"/>
              <a:ext cx="8962200" cy="365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00" y="1445400"/>
                <a:ext cx="8988120" cy="36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5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Claim:</a:t>
                </a:r>
                <a:r>
                  <a:rPr lang="en-US" dirty="0" smtClean="0"/>
                  <a:t> For every input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numbers, Merge Sort produces a sorted output array and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most</m:t>
                    </m:r>
                    <m:r>
                      <a:rPr lang="en-US" b="0" i="1" smtClean="0">
                        <a:latin typeface="Cambria Math"/>
                      </a:rPr>
                      <m:t> 6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+6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519680" y="3092400"/>
              <a:ext cx="986400" cy="46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440" y="3080520"/>
                <a:ext cx="101196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9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3699</TotalTime>
  <Words>255</Words>
  <Application>Microsoft Office PowerPoint</Application>
  <PresentationFormat>On-screen Show (16:9)</PresentationFormat>
  <Paragraphs>27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Merge Sort (Analysis)</vt:lpstr>
      <vt:lpstr>Running Time of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165</cp:revision>
  <dcterms:created xsi:type="dcterms:W3CDTF">2010-07-08T21:59:02Z</dcterms:created>
  <dcterms:modified xsi:type="dcterms:W3CDTF">2012-02-02T23:23:14Z</dcterms:modified>
</cp:coreProperties>
</file>