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663" r:id="rId6"/>
    <p:sldId id="664" r:id="rId7"/>
    <p:sldId id="665" r:id="rId8"/>
    <p:sldId id="666" r:id="rId9"/>
    <p:sldId id="667" r:id="rId10"/>
    <p:sldId id="668" r:id="rId11"/>
    <p:sldId id="669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-378" y="-9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8T01:38:02.2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 2813 1249,'-18'-20'1633,"18"20"-95,-20-20-65,20 20 353,-19 0-129,19 0 65,0 0-417,-20-19-31,20 19-225,0 0 32,0 0-353,0 0-255,0 0 256,20 0-129,-20 0-63,0 19-97,0 1-127,19 0-1,-19 1-128,20-1-160,-20-1-160,18 1 192,3 0-96,-1-1 0,0 1-576,-20-20-449,20 21-609,-1-21-1601,-19 0-5477</inkml:trace>
  <inkml:trace contextRef="#ctx0" brushRef="#br0" timeOffset="503.9062">163 2813 8776,'-39'0'2402,"19"-20"-128,20 20-896,-20 0-386,20 0-319,0 0 384,0 0-288,0 20-385,0 1-224,20-1-64,0 19 1,-1-19-65,21-1-161,-20 1-1184,19 1-1666,-19-1-6149</inkml:trace>
  <inkml:trace contextRef="#ctx0" brushRef="#br0" timeOffset="1684.5703">560 3230 2818,'-19'-20'1890,"19"20"512,0-19-352,0 19-480,-20-20-161,20 20-352,-20-20-320,0 20 63,20-19-63,-21-2 64,3 21-64,18 0 63,0-20-383,-20 20-289,20 20 160,0-20 161,20 21-1,-20 18-96,18 0 97,3 1-257,19 1 160,-20-2-192,19-19 1,1 19-1,-20-19-96,19 1 32,-19-2-128,0 1 128,1 0-64,-3-20 64,2 0 0,0 0-96,-20 0-256,0-20 96,0 0 96,-20 1 64,20 19-32,0-21-225,0 21 1,0 0 224,0 0 224,0 21-160,20 18-32,1-19 161,17-1-129,-18 1 128,21-20-32,-2 0 160,-19-20-96,20 1-128,-20-1 225,-20-19-161,0-2-96,0 21-32,-20-19-64,0 0-96,-20 17-129,21-17-479,-1 19-706,20 20-1024,0-19-2915</inkml:trace>
  <inkml:trace contextRef="#ctx0" brushRef="#br0" timeOffset="2452.1484">1315 3409 7623,'-20'-20'2018,"20"20"-32,-21-20-65,21 20-479,-18-19-33,18 19-256,-20 0-288,20-20-385,0 20-127,-21 20 127,21-1 257,0 1-32,0 0-193,0 20-192,0 0-192,0-1 129,21-19 95,17-1-32,-17-19-63,39 0 31,-21 0-32,1-19-192,19-1 64,-39-19-160,20 19-192,-40-19-96,0 18-129,0-19 1,-20 21 64,-20-1 319,1 20-223,-21-20-32,21 20-161,-1 0-447,20 0-866,-1 20-1345,21-20-2787</inkml:trace>
  <inkml:trace contextRef="#ctx0" brushRef="#br0" timeOffset="2791.9922">1712 3548 9993,'0'19'897,"20"2"961,-20-21 416,0 0 544,0 0-672,0 0-896,-20-21-450,20 2-319,-21-1 223,1-19-63,20-1-192,-18 0-321,-2 0-192,-1 21 32,1-1-161,0 0-703,20 1-1186,0 19-641,20 0-1153,0 0-5156</inkml:trace>
  <inkml:trace contextRef="#ctx0" brushRef="#br0" timeOffset="3207.0313">2129 3269 14093,'20'-39'1954,"-20"19"-513,0 20 129,-20-19-578,20 19-447,-41 0-33,21 19-415,-19 1-33,19 0 64,0-20-64,0 19-32,20 3-128,-19 17 32,19-19 0,-20-1 128,40 1-64,-1-20 128,21 20-160,1-20 0,17 21 64,3-21-64,-22 19-64,-19 1 64,0 0 0,-20-1 32,0 1 32,0 0 96,0-1-128,-20 2 128,0-1-320,0 0-577,1-20-640,-1 19-545,0-19-1762,-1 0-9767</inkml:trace>
  <inkml:trace contextRef="#ctx0" brushRef="#br0" timeOffset="3532.2265">2406 3052 15022,'20'-20'2530,"-20"20"-1729,0 0-769,20 0 128,-20 0 353,21 20 608,-3-1-257,-18 1-287,20 21-97,1-2 33,19 0-193,-22 1 1,3 1-193,-1-22 0,20 21 96,-21-21-160,1 1 64,20 0-96,-20 1-256,-1-2-545,-19 1-576,20-20-769,-20 20-1121,-20-1-4228</inkml:trace>
  <inkml:trace contextRef="#ctx0" brushRef="#br0" timeOffset="3754.8828">2426 3330 19250,'-20'0'1185,"20"-20"-480,0 20-673,20-19 416,21 19 449,-3-22 320,3 22-801,-3-19-448,23-1 64,-22 0-32,1 20-32,0-19-256,-21 19-1313,1 0-1570,-20 0-2114</inkml:trace>
  <inkml:trace contextRef="#ctx0" brushRef="#br0" timeOffset="4414.0625">1592 3449 6662,'-20'-19'769,"20"19"1056,-19-21-255,19 21-321,-20-20 224,20 0 65,-20 1-513,20 19-385,0-20 193,-20 20-160,20-20-545,20 20-224,-20-19 32,20 19-833,19-22-1890,1 3-5060</inkml:trace>
  <inkml:trace contextRef="#ctx0" brushRef="#br0" timeOffset="5872.0702">1553 3230 704,'0'0'3299,"0"-20"-2178,19 20 1057,-19 0-352,0-19 96,20 19-513,-20-20-480,0 20 0,0 0-64,0 0-128,0 0-193,0-20-128,0 20-223,0 0-129,0 0-160,-20 0-65,20 0 65,0 0 225,0 20-97,0-20 96,0 0 0,-19 20 0,-1-20 32,20 19-96,-20-19-64,0 20 64,20-20-64,0 20 0,0-20 0,0 0 32,-20 0 0,20 0 96,0 0-128,0 0 64,20-20-64,-20 20 0,40-20 0,-20 20 0,-1-19-64,21 19 0,-19-20 64,17 20-96,-18-20-224,1 20-64,-1 0 127,-20 0 225,0 0 32,0 20 32,-20-20-32,-1 20 32,1-1 0,2-19 32,-2 20 65,-1-20 63,1 20-64,20-20-96,-20 0 0,1 19 0,-1-19-32,0 0-32,0 22 64,20-22-192,-20 0-705,20 0-608,0 0-1090,20 0-5188</inkml:trace>
  <inkml:trace contextRef="#ctx0" brushRef="#br0" timeOffset="6786.1328">3200 3310 11851,'-39'0'1986,"39"0"32,0-19-481,0 19 0,0 0-512,0-22-64,20 22-320,-20 0-737,39-19 96,-19 19 32,21 0-32,-3 0-96,3 0-929,-3 0-513,3 0-1665,-1 0-6886</inkml:trace>
  <inkml:trace contextRef="#ctx0" brushRef="#br0" timeOffset="7169.9219">3995 3269 12748,'-40'-19'544,"0"19"705,21-20 321,-1 0-705,-20 20 160,19 0-289,-17 0-544,17 0-31,1 20-33,0 0 128,20-1 192,-20 22-127,1-21 95,19 19-256,19-19 0,-19 21-96,40-22 65,1 1-97,-3 0-481,3-1-256,18-19-416,1 0-256,-21 0-833,1-19-2530</inkml:trace>
  <inkml:trace contextRef="#ctx0" brushRef="#br0" timeOffset="7669.9219">4471 3269 12748,'-20'-19'1281,"20"19"192,-20 0-640,-19 19-96,19-19 672,-20 22-192,1-3-448,19 1-481,20 19-32,-20-19-95,20 21 63,20-22-64,0-19 32,-2 20 64,23-20 33,-1 0-1,-21 0-128,1 0-32,0-20-32,0 1-128,0-2-64,-20-19-64,0 21 192,0-1-32,0 20-64,-20-20 64,20 20-128,-20 0 192,20 0 96,-20 20-32,20 0-96,0-1 96,0 1-32,20 0-96,0 1 96,19-2-352,1-19-384,-20 0-257,19 0-897,1 0-576,-19 0-2307</inkml:trace>
  <inkml:trace contextRef="#ctx0" brushRef="#br0" timeOffset="8236.328">4769 3291 13901,'-20'0'1729,"20"0"-415,0 0-514,0 0-383,0 0 512,0 19-129,0 1-383,20 0-289,0-1 160,0 1 0,-1 0-159,21 1-65,-20-2 64,0 1-64,-1 0-128,1-1 192,-20 1-192,0 0 0,0-1 0,0 2-417,-20 19-288,1-21-480,-21 1-608,20-20-386,0 20 193,1-20 705,-1-20 865,20 20 736,-20-20 641,20 1 288,20 19 224,0-20-63,-1-21-97,21 22 32,0-21-160,19 21 0,0-21-192,22 0-64,-22 20-449,-19 0-224,-1 1-160,1-1 0,-20 20 0,-1-20-32,1 20-64,-20 0 192,0 0 1,0 0-225,-20-19-33,1 19-95,-1 0 128,0 19 64,-20-19-64,21 20 0,-1 19 32,20-19 256,0 21-192,0-22 32,39 1 96,1 0-64,19-20 160,1 0-320,-21 0-1121,22 0-1826,-21 0-8552</inkml:trace>
  <inkml:trace contextRef="#ctx0" brushRef="#br0" timeOffset="9183.5938">6476 3369 12651,'-59'-19'2147,"19"19"-546,19-20-96,-17 20-544,-3 0-384,1 0-289,21 0-256,-21 20 64,20-1-32,0 21 97,20 0 31,-19 0-96,19 19 64,19-19-32,1 0-32,20-21 64,-1 1 129,1-20 31,1 0 96,-3-20-127,3 1-33,-21-1 0,0-21-32,-20 22 65,0-21-257,-20 1 96,0 19-192,0 1 0,-1 19 128,1-21-32,2 21-96,-3 0 0,21 0 352,0 0-320,0 0 32,0 21 160,0-2-128,21 1 96,17 0 0,3-20-32,-21 19-96,19 1 64,1 0-352,-20-20-673,19 19-544,-19-19-769,0 21-1570,-20-21-4516</inkml:trace>
  <inkml:trace contextRef="#ctx0" brushRef="#br0" timeOffset="9538.086">6555 3449 13324,'40'20'769,"-20"19"384,0-19 545,-1 0-481,1-1 384,-20 2-159,20-1-610,1-20-415,-21 20 31,0-20-95,0 0-33,20 0 224,-20 0 353,-20 0-544,20-20-321,-21 0 96,21-20-64,0 0-192,0 21 96,21-21-97,-21 0 33,20 20-96,-2 20 160,2 0-256,1 0 0,19 20 256,-21 1 0,1 18 32,20-19 64,-20-1-353,19 21-1536,1-21-129,-1-19-1025,-19 0-2851</inkml:trace>
  <inkml:trace contextRef="#ctx0" brushRef="#br0" timeOffset="9915.0391">7330 3369 14733,'-60'0'1218,"41"0"351,-1 20-736,0 0 320,-21 1 481,41 18-770,-20 0-415,20-19-257,20 19 160,0-18-192,21-1 129,-2 0-1,1-20 32,-20 0-128,19-20-95,-19 0-129,0-1-225,-20 2-95,0-1 256,0 0-64,0 1 64,-20 19 64,20 0 0,0 0 0,0 0-481,20 19 417,-20 1 224,20 0-96,0-1 0,19 22 32,1-21-897,-1-1-1088,2-19-834,-1 0-3459</inkml:trace>
  <inkml:trace contextRef="#ctx0" brushRef="#br0" timeOffset="10190.4297">7449 3071 19314,'0'20'1826,"19"-20"-2243,1 20 545,0 1 193,21 18 159,-3 0 321,23 20-161,-22-18-255,21 18-97,-1-19-128,0 0 64,-19 0-512,0-21-641,-1 1-800,-19 0-1923,-20-1-5957</inkml:trace>
  <inkml:trace contextRef="#ctx0" brushRef="#br0" timeOffset="10922.8515">8083 3449 5092,'0'-40'7367,"21"20"-5093,-21 0 1,0 20-33,0 0-641,0 0-960,20 0-353,0 20 385,0 21-289,-1-2 0,21 0-223,0 1-65,-1 0 128,1-20-32,-1 0-128,1-1-288,1-19-865,-2 0-801,1 0-1121,-20-19-3203</inkml:trace>
  <inkml:trace contextRef="#ctx0" brushRef="#br0" timeOffset="11140.625">8620 3430 13452,'-20'19'641,"0"21"96,-19-1 832,19 21 33,-21 19 319,3-20-191,-3 21-545,-18-1-480,19-19-449,20-1-128,-19-18-64,39-2-32,-20-19-128,20 19-480,0-39-770,0 20-672,20-20-1345,0 0-4164</inkml:trace>
  <inkml:trace contextRef="#ctx0" brushRef="#br0" timeOffset="11603.5155">8997 3449 11210,'-19'-40'1089,"-1"20"833,0 20 32,0 0-833,-1 0 160,-17 20-160,-3 1-416,1 18-65,1 0-95,19-19-513,20 0-64,0-1 32,40 2 224,-1-1-96,1-20 0,19 0 1,2 0-97,-2 20 0,-19-20 32,-1 0-160,1 19-1,-40 1 1,20-20 289,-20 20 159,-20 19 32,0-18-95,0-1-65,-19-1-128,-1 1 32,20-20-128,-19 20-384,19-20-705,0 19-161,-1-19-992,1 0-3139</inkml:trace>
  <inkml:trace contextRef="#ctx0" brushRef="#br0" timeOffset="11791.0155">9256 3567 18641,'38'0'833,"-18"21"-353,-20-21 353,21 20-416,-1 0-97,-20-20 0,20 19-160,-20 1-128,0 0-896,0-1-1218,19-19-2915</inkml:trace>
  <inkml:trace contextRef="#ctx0" brushRef="#br0" timeOffset="11950.1953">9195 3430 17200,'-39'-21'1409,"39"1"-640,0 0-577,0 20-320,0 0-481,20-19-672,-1 19-2082,-19 0-5766</inkml:trace>
  <inkml:trace contextRef="#ctx0" brushRef="#br0" timeOffset="12291.9922">9652 3369 17072,'-60'20'672,"41"-20"674,-1 20-546,0 1-191,0-2 288,20 1-641,0 0 0,20-1-160,20 1 97,-1 19-1,22-18-128,-3-1-64,1 0-385,-18-1-63,-1 1 64,-1 19 127,-19-19 161,-20 21 128,0-22 0,-20 21 32,1-21-160,-21 1 160,20 0-224,-21-20-320,23 0-321,-2 0-1345,-1 0-2210</inkml:trace>
  <inkml:trace contextRef="#ctx0" brushRef="#br0" timeOffset="12646.4844">10149 3151 1697,'0'0'14414,"0"0"-12589,0 0-1088,0 20-64,0 0 320,0-1-128,0 21-481,0-21-288,20 22-32,-20-21-96,20 0-480,-2-1-770,-18 1-704,21-20-1377,-1 0-5701</inkml:trace>
  <inkml:trace contextRef="#ctx0" brushRef="#br0" timeOffset="12811.5235">10387 3171 18961,'19'20'161,"-19"-1"223,0 1-224,20 19-32,-20-17-32,0-3 0,20 21-896,-20-21-2403,0 1-12396</inkml:trace>
  <inkml:trace contextRef="#ctx0" brushRef="#br0" timeOffset="15418.9453">442 4322 10730,'0'0'-321,"0"0"-800,0 0 993,0 0-96,18 0 128,3 0 160,-21 0 96,20 0 192,0 0 257,0 19 128,-1-19-129,1 0-319,0 0-1,20 0-128,-21 0-96,21 0 0,1 0 0,-3 0-64,3 0 128,-3 0-64,3 0 64,-1 0-31,-1-19-65,-19 19-32,20 0 32,19 0 0,-19 0-32,-1 0 96,22 0-64,-23 0 0,23 0-32,-2 0 0,1 0 128,19 0 352,-20 0-31,20 0 63,2 0-288,-2-20 193,-20 20 864,40 0-1121,0 0-128,1-20-32,19 20 32,0 0-32,-19-19 32,-21 19 32,20 0 97,-20-20 63,20 20-64,-18 0 0,18 0-96,-20-20 0,20 20 0,0 0-64,1-19 32,-1 19 0,0-21 32,0 21-64,1 0 0,-1-20-64,0 20 64,0 0 0,0 0 0,1-20 64,-1 20 0,0 0-32,0 0-64,1-19 96,-20 19 1,19 0 159,1 0-96,-1 0-96,0-20-32,0 20 0,0 0 32,1 20-32,-1-20 0,-20 0 0,20 0 0,-20 19 0,0-19 160,21 0-32,-20 20 0,-1-20 0,0 20 1,0-20-129,2 0 32,-2 21 0,0-21 0,0 19-32,0-19 64,-18 20-64,18-20 32,0 20 32,0-20-64,-19 0 96,19 19-32,1-19-96,-20 0 96,19 0 64,0 0-128,-18 0 32,18 20 32,-20-20-128,20 0 96,-19 0 0,-1 0-32,1 0-64,20 20 288,-22-20-256,3 0 64,-2 0-160,1 0 256,-1 0-160,0 0 32,2 0 96,-2-20-96,1 20 32,-1 0-160,-19 0 256,19 0-160,0 0 96,-19 0-31,19-20-33,2 20 32,-21 0-129,19 0 65,-19 0 129,19 0-290,-19 0 289,19 0-64,0 0-32,-18 0-32,18 0 32,-19-19 97,0 19-194,-1 0 129,-19 0-128,39 0 192,-19 0-64,1 0-32,-3 0 65,3 0-130,18-20 98,-19 20-33,19 0 32,-19 0 0,0 0-64,-1-20 0,1 20 64,-1 0 32,2 0-64,-1 0-64,-22 0 160,23-19 0,-21 19-128,0 0 64,-1 0 256,1 0 96,0 0-31,-20 0-161,20 0 64,-20 0-224,20 0 0,-20 0-256,19 0 224,-19 0-32,0 0-192,0 0 256,20 0-449,-20 0-127,0 0-289,0 19-1121,0-19-1537,0 0-9545</inkml:trace>
  <inkml:trace contextRef="#ctx0" brushRef="#br0" timeOffset="16179.6875">10823 3608 7975,'20'0'2530,"-20"-20"-1184,0 20 319,0 0 129,0 0 0,0 0-289,0 0-640,0 0-449,0 0-448,0 0 192,0 20 289,20-20-129,-20 20-64,0-20-159,20 0 191,-20 0-96,21 0 192,-21 0-127,18-20-65,-18 20-160,20-20 128,-20 20-96,0-21 64,0 2-96,0 19 128,0 0-352,-20-20 160,2 20-320,18 0-1058,-21 20-1280,21-1-3108</inkml:trace>
  <inkml:trace contextRef="#ctx0" brushRef="#br0" timeOffset="16825.1953">10942 4024 11883,'0'0'2818,"0"-20"-1568,0 20 127,-20 0-320,20 0 192,0 0 96,0 0-608,0 0-865,0 0 192,0 0-128,0 0 128,0 0 128,20 0-32,-20 0 257,0 0-33,0 0-128,20 0 1,-20-19-97,0 19 96,21 0 64,-21-20 161,-21 20-417,21 0-128,0 0-128,-20 0 160,20 0 64,0 0-97,0 20-31,0-20 128,20 0 32,-20 0 65,21 0-65,-1-20 64,-20 20-128,18-20 192,-18 20-96,0 0-96,0 0-288,0 0-481,0 0-1665,-18 0-3588</inkml:trace>
  <inkml:trace contextRef="#ctx0" brushRef="#br0" timeOffset="55601.5625">11756 3726 9320,'-20'0'769,"20"-20"993,-19 1-449,-1 19 288,0-20-63,0 20-289,0 0-576,1 0-193,-1 0-127,0 20-1,0-1-64,0 1 64,-1 21-63,3-2 287,18 20-255,0-18 31,0 18 96,18-20-159,3 2-129,19-21 224,0-1-224,19-19 97,0 0-65,2 0 0,-3-39-96,3 18 32,-42-18 96,21-1-96,-40 1 129,0-2-482,-20 2 33,0 19-128,-19-19 0,-22 19 128,2-1 95,0 1-159,19 20 96,0 0-64,1 0-673,19 0-961,0 20-1281,20 21-1986</inkml:trace>
  <inkml:trace contextRef="#ctx0" brushRef="#br0" timeOffset="56174.8047">12114 3747 12459,'-20'0'2018,"20"-21"192,0 21-864,0 21-1058,0-21 0,0 20 513,0 19-32,0 0 95,20 1-255,19-19-32,1-1 127,-1-1-383,1 1-97,1-20 224,-2 0-224,1 0-31,0-20 63,-21 1-32,1-1-64,0-1 32,-20 1-160,0-19 0,-20 19-256,20 0 96,-20 1 32,1 19 96,-1-20-128,20 20-96,-20 20 31,20-20 161,0 19 225,0 1-65,0 19 160,0-19 0,20 21-96,0-21-95,19-1 63,-19 1-32,20 0-64,-1-20-128,22 19-609,-23-19-608,-17 0-801,-1 0-897,0 0-2242</inkml:trace>
  <inkml:trace contextRef="#ctx0" brushRef="#br0" timeOffset="56457.0313">12769 3906 11434,'40'39'1570,"-20"1"608,-1-21-320,-19 1-449,20-20 32,0 21 1,-20-21-289,20 0-160,-20 0 448,0-21-448,0 1-705,-20-19-224,0 0 32,20-2 1,-20 1-162,1 1 65,19 0-480,-20-2-64,20 21-706,20 1-1056,-1 19 64,21 0-1249,19 19-3716</inkml:trace>
  <inkml:trace contextRef="#ctx0" brushRef="#br0" timeOffset="57315.4296">13761 3865 7238,'20'61'833,"-20"-42"1377,20 21-640,0-21 95,0 1 1,-1 1-193,1-1-224,0-20-320,1 0 32,-21 0 32,0 0-192,20-20 320,-40-1-544,20 1-417,-41 1-32,21-1 0,-19-19-96,19-2-32,-20 21-32,21-19 96,-1 19-32,20-19-32,0 19-64,0-1-96,20 1-96,19 1-1,21 19-1248,-21-20-1218,40 20-2017</inkml:trace>
  <inkml:trace contextRef="#ctx0" brushRef="#br0" timeOffset="57843.75">14376 3726 15630,'-18'41'1089,"18"-41"-864,0 19 575,0 21 385,0-1 33,0-19-193,18 21-449,2-2-352,21-19 97,-21-1 159,19-19-64,1 0-127,-1-19-33,1-1-64,-20 0 0,0 1 65,-20-1-33,0-1-96,-20-19-64,20 21-160,-20-21 64,0 21-96,0-1 128,1 20-64,19 0-96,0 0-289,0 20 65,0-1 448,19 21 64,1-21-96,20 21-32,-1-19 96,1-1-288,19-1-545,-18 1-960,-1-20-642,-1 20-1504,-19-20-4485</inkml:trace>
  <inkml:trace contextRef="#ctx0" brushRef="#br0" timeOffset="58285.1563">14933 3806 14093,'20'59'1762,"-20"-39"287,0 1-511,19-1-289,-19-1-320,20 1-64,-20-20-225,20 0-287,-20 0 31,0 20 0,0-20 321,0-20 256,0 20-705,0-20-192,-20-19-64,20 18 32,0-19-32,0-19-128,0 20-96,20-2-64,0 22 224,0-1-161,-20 20-31,39 20 64,-19-1 192,20 1 64,-1 21-32,2-2-32,-1 0 0,-1-19 0,-19 21 64,20-21-416,-21-1-513,1-19-608,0 20-353,-20-20-897,0 0-2562</inkml:trace>
  <inkml:trace contextRef="#ctx0" brushRef="#br0" timeOffset="58661.1328">15449 3767 14477,'20'39'2274,"-1"-19"-288,-19-1-384,20 21-289,0-19-64,-20-1-448,20-1-353,-20-19-191,21 20-129,-21-20 128,0 0 128,0 0 321,0 0-96,0-20-417,-21 1-224,21-22 0,0 1 32,0 1-192,0 0-129,0 19 129,21-21 64,-3 41-64,2-19-32,0 38 63,1 1 289,17 1-31,3 18 95,-1 1-96,-1-21-96,1 21 32,0 1-192,-21-22-737,21 1-929,-20-20-480,1 0-1345,-21 0-3909</inkml:trace>
  <inkml:trace contextRef="#ctx0" brushRef="#br0" timeOffset="58842.7735">16103 3767 17360,'41'39'2947,"-41"-19"-1442,20-20-224,0 19-672,-1 1-353,1 0-64,0 1-160,0-21-352,-20 20-1153,20-20-1314,-20 19-3459</inkml:trace>
  <inkml:trace contextRef="#ctx0" brushRef="#br0" timeOffset="58980.4688">16044 3528 15406,'-40'0'5477,"22"0"-5285,18-20-1377,18 20-1922,-18 20-2722</inkml:trace>
  <inkml:trace contextRef="#ctx0" brushRef="#br0" timeOffset="59487.3047">16421 3806 21011,'20'39'-288,"-20"-19"576,21 0 385,-1 1-225,-2-1 385,2-1 0,1 1-385,-21-20-191,0 20 223,20-20 33,-20 0 255,0-20-127,0 0-481,0-19-96,-20-2-32,20 2 32,0-1 0,0-20-64,20 21 0,-20-1 96,20 21-32,-2 19-128,3 0 161,-1 0-226,20 19 129,-1 1-32,1 19 32,19 2 0,-19-2-160,1 1-705,-3-1-1088,3-19-1122,-2 21-2338</inkml:trace>
  <inkml:trace contextRef="#ctx0" brushRef="#br0" timeOffset="59958.0078">17375 3647 19634,'0'-39'2755,"0"19"-1250,0 20-320,0 0-640,-20 20-97,-1 0 33,1 19-33,2 0-192,18 22 1,0-22-161,18 0 0,2-19 64,1 0-128,-1 1 96,0-21-160,-2 0-224,3 0-33,-21-21-447,0-19 127,0 21-160,-21-21 97,21 21 127,0-1 321,0-1 160,0 21 192,0 0-96,0 21 160,0 18 225,21 1-33,-1 19 193,20 1 255,-21-1-159,21 21-256,0-21 255,-20 2-480,-20-22-32,0 0 289,0 1-65,-20 1-192,0-22 65,-20 1-97,1 0-352,-1-1-961,-1-19-833,3 0-2563,-3 0-10761</inkml:trace>
  <inkml:trace contextRef="#ctx0" brushRef="#br0" timeOffset="61683.5938">18268 3310 17200,'-20'-19'1281,"20"-3"160,0 22 33,0 0-1154,0 22-416,20-3 705,0 21 159,19 19-95,-19 21-321,20-21-224,-1 21 65,1-21-33,0-20-32,-1 2-32,1-2-32,-19-19-641,-1-1-896,-2 1-1282,-18-20-2177</inkml:trace>
  <inkml:trace contextRef="#ctx0" brushRef="#br0" timeOffset="62009.7655">18110 3706 16271,'18'0'3555,"2"-19"-2850,0-1-64,21 0 127,18 20-576,-19-19 385,19 19-321,0 0-160,21 0-96,-21 0 0,20 19-128,2-19-160,-22 0 192,0 20 0,1-20 96,-21 20 0,22-20 128,-23 19-256,-18-19 320,1 20-96,-1-20 0,0 21-64,-20-21 32,19 20 0,-19-1-64,20-19-672,-20 20-1122,0-20-1601,0 0-5446</inkml:trace>
  <inkml:trace contextRef="#ctx0" brushRef="#br0" timeOffset="62163.086">18764 3389 18161,'-20'-20'384,"20"20"-928,20-19 63,0 19-768,0 0-833,0 0-4644</inkml:trace>
  <inkml:trace contextRef="#ctx0" brushRef="#br0" timeOffset="62885.7422">19300 3567 15214,'40'61'1377,"-21"-22"-288,21 0 353,-19-19-321,-1 21 224,18-22-352,-17 1-513,-1 0-287,0-20-33,-20 0 0,0 0 320,0 0 417,0-20-641,0 0-224,-20-19 0,0-2-64,-1 2 0,1-20-160,20 18-96,-18 22 192,18-1 0,0 20-225,18 0-319,2 20 512,1 20 160,-1 0 32,19-1 96,-19-19-160,20 19 96,-20-18 32,-1-21 96,1 0-31,0 20 127,-20-20 64,0-20-31,0 20-97,20-21-160,-20 1-96,0 1-160,20-1-449,-20 0-96,19 20 225,1 0 160,20 0 256,-1 0-32,2 0 96,-1 20 288,19-20 256,0 0 1,-19 0 31,19 0 1,1-20 64,-19 1-161,-3-1-256,-17 0-64,-1-20-31,-20 0-65,0 21-321,0-1 65,-20 0-32,-1 1-192,1 38 31,-19 1 161,19 0 224,20 19 96,-20 0 288,20 22-31,20-22-1,21 0-128,-3 2 33,23-21-97,18-1-32,-20-19-513,20 0-864,-19 0-1698,-21-19-3587</inkml:trace>
  <inkml:trace contextRef="#ctx0" brushRef="#br0" timeOffset="64129.8828">997 4778 13516,'-59'-59'993,"39"20"1634,0-2-449,20 22-481,-21-1-704,21 20-1025,0 0 128,0 20 609,0 20 32,21 19-225,-1 20-320,0-19 1,19-1 127,-19 2 32,20-22 129,-21-19-193,21 0 160,-20-20-191,0 0 127,19 0-96,1 0-224,-19 0-96,17-20-64,3 20 128,-1 0-96,-1 20 32,1-1 0,19 1-32,-19 21-128,-20-2-128,-1 0 288,-19-19 96,0 0-96,-19 1 0,19-2-129,-20 1 225,-20-20-192,1 0 192,-1-20-96,-19 20-320,19-19-577,-1 19-384,3-21-321,-3 21-704,21-20-2851,20 20-8328</inkml:trace>
  <inkml:trace contextRef="#ctx0" brushRef="#br0" timeOffset="64451.1718">1831 5137 14509,'0'19'3844,"-20"-19"-2819,0 20-545,-1 0 641,3-1-32,18 1-96,0 0-384,0 1-97,18-2 129,23 1-257,-1-20-95,19 0-33,0-20-160,-19 1 0,1-22-192,-23 2-320,-18 19 31,-18 0-384,-3 1-576,1-1-352,-20 20 287,21 0 417,-41 0 64,21 0-832,-21 0-1250,21 20-7335</inkml:trace>
  <inkml:trace contextRef="#ctx0" brushRef="#br0" timeOffset="64882.8125">2228 5057 17552,'0'0'993,"0"19"-1121,0 1 993,0 21 640,20-22-256,-20 21-480,20-21-320,19 1-129,-19-20 128,20 0-31,-1 0 63,-19 0-224,21-20 1,-41 20 63,18-19-384,-18-1-64,0 0-161,-18 1-159,18-1-161,-21-1 321,21 21 256,0 0-64,0 0 32,0 0-160,21 21 512,-3-1 0,2-1-31,21 1-97,-21 0-64,19-1-96,1 1 160,-20-20-737,19 20-544,-19-20-1409,-20 0-1314,20 0-4772</inkml:trace>
  <inkml:trace contextRef="#ctx0" brushRef="#br0" timeOffset="65187.5">2684 5037 11370,'20'39'4709,"-20"-39"-2755,20 41-577,0-21 545,0-1-481,-1 21-320,1-40-512,-20 19-161,20 1-256,-20-20 65,20 0 31,-20 0 0,0 0 32,0 0 65,0-20-193,20 1 32,-20-21-224,0 21-96,0-1-64,0-1 0,19 21-129,-19 0 65,40 0-64,-19 0 160,19 21-417,19-1-1280,-19-1-994,19 1-1153,-19-20-9096</inkml:trace>
  <inkml:trace contextRef="#ctx0" brushRef="#br0" timeOffset="65593.75">3398 5017 18481,'-18'-19'1185,"18"19"-512,0 0-65,-20 19 129,20 21 448,0-21-64,0 42-480,20-22-161,-2-19-191,23 19-65,-21-19-32,19-20 0,-19 0-64,0 0 161,0 0-97,0-40-352,-20 21-481,0-21 513,0 1-192,-20-21-129,0 1-320,-20-22-768,1 22 512,-1-1-256,19 1 992,3 39 1026,-2 1 608,20 19-31,0 19-962,20 1 673,-2 19 128,3 22-416,19-2-417,19 0-256,-19 1 0,-1-20-320,21 20-385,-21-21-608,-19-19-1698,0 19-2818</inkml:trace>
  <inkml:trace contextRef="#ctx0" brushRef="#br0" timeOffset="68028.3203">4451 4620 8071,'0'-20'2434,"0"20"-416,0 0-32,0-20-416,0 20-289,0 0-480,0 0-545,0 0-224,0 0 160,0 20 225,0-20 351,20 20 193,-20 20-160,20 0-128,-1 19-129,21 1-128,-20 19 65,19 1-257,-19-21-32,21 0-384,-21-18 256,0-2 96,-20 0-64,19-19 1,1 0 31,-20 1-96,0-21 96,20 19 0,-20-19 128,0 0 385,0-19-33,-20-2-736,20-19 481,0-19-321,0-1-96,0 21 64,0-20-129,0 39 65,0-1-384,0 21 768,20 21-544,20-1 160,-1-1 192,1 21-384,-1-1 224,21 2 0,-21-22-96,22 21-1250,-23-21-1152,23 1-673,-41-20-2498</inkml:trace>
  <inkml:trace contextRef="#ctx0" brushRef="#br0" timeOffset="68301.7577">5265 5117 16687,'0'20'2050,"0"-20"-1986,0 19 609,0 21 768,20-21-320,0 21-320,-1-19-352,21-2-225,0 1 128,-1-20 32,2 0 1,-1-20-1,-22-20-352,3 20 224,-21 0-320,0-19-96,-21 19-224,-17 1-321,18-1-288,-21 20 321,2-21-65,-1 21-416,20 0-321,0 0-2177,1 0-9834</inkml:trace>
  <inkml:trace contextRef="#ctx0" brushRef="#br0" timeOffset="68541.9921">5484 4680 19474,'20'0'1922,"-20"0"-1890,20 0 384,-2 20 449,3 19 384,-1 0-256,0 22-512,0-2-385,19 0 32,1 1-288,-1-20 480,-19-1-512,20-18-257,-1 18-1024,1-19-833,-19 0-769,17-1-3363</inkml:trace>
  <inkml:trace contextRef="#ctx0" brushRef="#br0" timeOffset="68960.9374">6079 5017 15598,'-20'40'865,"20"-21"256,0 22 641,0-2-97,0 20 33,20-19-929,20-19-225,-21 18-159,21-19-33,0-20-32,-21 0 1,21 0-65,-20-40 64,-20 21-64,0-22-448,0 2 32,-20-20-64,0-2-129,-19-17-351,-21-3-545,21 3 1249,-1-2-96,20 40 256,0 1 352,1 19 257,-1-1 32,20 21-321,0 0-576,20 21 96,-1 19 256,1-1 65,0 20-161,20 1-160,-1-1 64,21 2 32,-21-22 0,22 1-384,-2-1-417,-19 2-800,-1-22-1122,-19 1-1633,0 0-11114</inkml:trace>
  <inkml:trace contextRef="#ctx0" brushRef="#br0" timeOffset="69267.5781">6735 4917 16239,'-41'20'673,"1"0"-385,21 1 1153,-1-1 609,20-1-705,0 21-928,0-21-161,20 1-96,19 21 64,2-22-63,17 1-33,3 0-32,-2-1-96,-19 21-224,-1-19-1,1-2 97,-20 1 224,-20 0-64,-20-1 64,0 1 65,0 0-962,-19-1-1025,-1 3-1921</inkml:trace>
  <inkml:trace contextRef="#ctx0" brushRef="#br0" timeOffset="70006.836">8263 5335 12299,'19'59'449,"-19"-40"576,0-19 1024,20 0 258,-20 0 287,0-19-768,0-1-897,0-19-481,-20-1-224,1-20 1,-21 21-129,-19-20-32,19-2 32,-21 2-128,2-1 64,19 1-481,-19 0 1154,39-2-641,0 22-64,1 0 96,19 19-224,19 0-96,1 20-128,20-21 63,19 21-928,2 21-641,-2-1-832,1 19-2371</inkml:trace>
  <inkml:trace contextRef="#ctx0" brushRef="#br0" timeOffset="70210.9374">7885 4978 15919,'0'0'2017,"0"0"-1536,20-21 960,0 1-159,0 20-930,19-20-288,2 20-128,17 0-865,-17 0-737,18 20-1569,1-20-3907</inkml:trace>
  <inkml:trace contextRef="#ctx0" brushRef="#br0" timeOffset="70507.8124">8501 5096 10698,'-21'60'2274,"3"-40"-481,18 19 321,18-19-608,3 21 127,-1-2-479,20-19-962,-1 19 448,21-39 161,-1 0-192,-19 0-97,19-39-95,-18 19-97,-23-19 0,-18 18 32,-18-19-159,-3 1-257,-39 19-289,21 1-159,-21-1-1,21-1-95,-1 21-33,1 0-800,39 0-737,0 0-1634,0 21-2626</inkml:trace>
  <inkml:trace contextRef="#ctx0" brushRef="#br0" timeOffset="70732.4219">9057 5315 15310,'-20'20'2915,"0"-40"-801,0 0-160,1-20-865,-1 20-64,20-39-193,-20 20-287,20-2-801,0-18 544,0 20-384,20-2-417,0 21 545,-1 20-1057,41 0-352,-1 0-224,1 20-1955,20-20-10665</inkml:trace>
  <inkml:trace contextRef="#ctx0" brushRef="#br0" timeOffset="71456.0547">10029 5057 15438,'0'19'961,"0"-19"-1217,20 0 1697,0 0 481,19 0-481,-19 0-352,21 0-384,-3-19-225,-17-1-159,19 0-65,-40-19-32,20 18-32,-20-19-352,-20 21 513,0-21-834,0 21-159,-19 19 159,-1-20 97,-1 20 31,2 20 129,19-1 0,0 21 64,0 19 320,20 1 192,0-1 65,0 2-353,20-2 192,20 0 128,-1-19-63,42-20-1,-22 0-192,0-1-32,1-19-352,-1 0-1025,-19-19-833,-19 19-2210,-3-20-8809</inkml:trace>
  <inkml:trace contextRef="#ctx0" brushRef="#br0" timeOffset="71818.3594">10307 4917 15246,'40'40'1185,"-20"1"417,19-2 287,1-19-575,1 19-129,-3 2-577,3-22 65,-3 1-321,3 0-95,-21-1-33,0-19-96,-20 20 96,0-20-96,0 0 32,0 0 65,0 0-65,0 0 32,0 0-160,0 0-96,0-20-160,-20 1-129,20-21-63,0 1-193,0-2 321,0 2-64,20 0-65,0 19-95,-20-21 960,19 21-576,1 20-224,0-19 192,0 19-353,0-20-159,-20 20-193,19 20-641,1-1-1248,-20-19-2531</inkml:trace>
  <inkml:trace contextRef="#ctx0" brushRef="#br0" timeOffset="72325.1953">11003 5057 8904,'18'19'7687,"3"-19"-6726,19 0-160,-20 0-64,19-19-385,-19 19 1185,20-20-704,-21 20-577,1-20 1,0-19 31,-20 18-288,0 1 705,-20 0-641,0 1 160,1 19-384,-21 0 0,20 19-97,-19 1 97,19 21 0,0-21 288,0 39-224,20-20 256,0 2 64,40-22-192,-20 21 129,39-21-354,0-19 546,-19 20-770,19-20-896,-19-20-801,1 20-544,-23 0-1314</inkml:trace>
  <inkml:trace contextRef="#ctx0" brushRef="#br0" timeOffset="72542.9687">11479 5276 10217,'20'0'3940,"-20"0"288,0-21-1441,0 1-673,0-19-289,-20 19-351,20-19-353,-20-2-224,20-18-225,-21 20-255,21-22-546,0 22 1058,0-1-961,21 40 0,-1-19-384,0 19-33,19 19-960,21 21-1313,-21-1-1795,21 2-6309</inkml:trace>
  <inkml:trace contextRef="#ctx0" brushRef="#br0" timeOffset="72839.8437">11955 4898 19122,'20'19'256,"-20"1"1506,40 21-65,-21-2-480,21 1-736,-20-1-289,19 2-128,21-2-224,-21-19-545,1-1-640,-19 1-1218,17 0-1408,-17-20-8425</inkml:trace>
  <inkml:trace contextRef="#ctx0" brushRef="#br0" timeOffset="73020.5077">12451 4937 9480,'0'-20'7784,"0"40"-6887,0 0-417,-19 40 481,-1 19 609,0 1 31,-20 20-352,1-2-672,19 2-289,-21 0-160,21-22-224,2 2-737,18-40-832,0 19-1058,0-40-2210</inkml:trace>
  <inkml:trace contextRef="#ctx0" brushRef="#br0" timeOffset="73425.7813">10327 5711 19570,'20'0'1730,"20"-19"-898,39-1 1058,41-19-288,38-1-161,20 21 33,41-22-385,19 2-513,20 19-352,-19 0-192,-41 1-160,-20 19-416,-38 0-33,-41 19 129,-40-19-193,-19 0-256,-40 20-64,20-20 97,-20 0-1507,-20 20-2625</inkml:trace>
  <inkml:trace contextRef="#ctx0" brushRef="#br0" timeOffset="75027.3437">13345 5037 17168,'0'0'1537,"0"20"-1825,0-20 993,19 19 704,-19 1-416,20 1-417,0 18-287,0-19-193,1 0 0,-3-1 32,2-19-160,0 0-641,-20 20-1152,21-20-1026,-21 0-4356</inkml:trace>
  <inkml:trace contextRef="#ctx0" brushRef="#br0" timeOffset="75185.5468">13226 4778 17360,'-20'-59'1281,"20"40"-448,0-1-833,20 0-192,-20 20-32,39-21-417,-19 21-1569,20 21-2467,-1-1-5668</inkml:trace>
  <inkml:trace contextRef="#ctx0" brushRef="#br0" timeOffset="75408.2031">13483 4798 352,'61'119'4324,"-43"-79"-160,23 20-1377,-1-1-1058,-21-18 257,21-21 0,0-1-32,-21 1-193,1-20-223,0 0 31,-20-20-608,20 1-448,-20-1-193,0-21-160,0 22 0,0-21-160,0 1-32,0 18-384,20 1 992,-20 20-896,19 0-128,21 20 256,-19 1 63,37 18-1248,-17 1-1153,18-1-1122,1 2-1729</inkml:trace>
  <inkml:trace contextRef="#ctx0" brushRef="#br0" timeOffset="75718.75">14536 5772 15694,'20'19'3267,"-20"-19"-288,-20-19-1858,0-1-224,0-21-160,-19-18-129,-1 0-383,19-21-161,-17 2-128,-3-42 32,1 20-64,21 22-97,-1 17 161,20 2-160,20 20-256,19-2 928,2 21-512,-3 20-64,23 20 0,-22 21-96,1-2 224,0 1-385,-21-1-63,1 2-192,0-2 31,-20 0-96,0-19-95,0 0-225,-20-20-641,20 0-1793,-20 0-5478</inkml:trace>
  <inkml:trace contextRef="#ctx0" brushRef="#br0" timeOffset="76110.3516">14714 4739 18961,'0'0'2082,"0"20"-1985,0-20 351,20 19 385,-20 1 288,21 21-481,-3-2-351,2 0-65,1 1-256,-1 1 96,18-22 352,-17 21-544,-1-40 160,0 19 96,0-19 32,-1 0-384,-19 0 769,0-19-449,0-21 0,0 21-96,0-22-192,0 1 896,0 21-607,0-1-1,0 20 192,0 0-64,0 0-448,0 0 32,20 0 0,0 20 288,20-1-192,-20 21-1,19-19-447,1-1-385,-19-1-737,17-19-864,-17 20-1890,-1-20-10090</inkml:trace>
  <inkml:trace contextRef="#ctx0" brushRef="#br0" timeOffset="76320.3124">15271 4739 14926,'18'-20'7431,"-18"20"-6182,21 0-224,-1 20-224,0 19 159,19 2-63,-19-2-320,20 20-545,-1-19 0,1 1-160,-20-2-609,19-19-288,-19-1-1153,-20-19-1569,0 0-674</inkml:trace>
  <inkml:trace contextRef="#ctx0" brushRef="#br0" timeOffset="76473.6327">15271 4917 19058,'18'0'2530,"3"-19"-1793,19 19 416,19-20-513,-19 20-383,19 0-418,-19 0-1696,-1 20-2435,1-20-12620</inkml:trace>
  <inkml:trace contextRef="#ctx0" brushRef="#br0" timeOffset="77094.7266">16382 5037 17424,'-40'20'1986,"40"-20"-1474,-20 19-191,20 1 896,20 1-128,0-1-384,19 19-97,1-39-256,19 0-159,22 0 127,-22-20-160,-19-19-32,-1-2-128,-19 2-32,0 0 32,-40-22-256,-20 22 897,1-1-609,-1 21-97,-19-1 1,18-1 32,3 21-704,38 21-994,-20 18-800,20 1-2147,20 19-10888</inkml:trace>
  <inkml:trace contextRef="#ctx0" brushRef="#br0" timeOffset="77298.8281">16937 5156 16111,'-79'-39'4548,"20"-2"-3267,19 2 225,0-20-353,1-2-769,19 2 577,0-21-929,20 21-32,0-21-96,20 41 0,0-20-192,19 39-1026,1 1-832,19 19-800,-19 0-3525</inkml:trace>
  <inkml:trace contextRef="#ctx0" brushRef="#br0" timeOffset="77458.0077">16581 4937 20499,'0'0'2819,"18"-20"-2883,3-19 128,39 19-96,-1 1-97,-19-1-1856,19 20-1539</inkml:trace>
  <inkml:trace contextRef="#ctx0" brushRef="#br0" timeOffset="78283.2031">17891 4422 10954,'-20'-59'769,"0"37"2049,20 22-447,-21 0-1058,21 0-897,-18 22-128,18 17 449,-20 20 192,20 21-64,20-1 192,-2 1-224,3 18-193,19-18-95,19-1-129,1-19-160,-1-20-288,0-1-192,2 2 641,-23-22-385,23 1 128,-22 0-96,21-20 160,-21 0-128,-19-20-32,20-19-192,-40 19-64,20-21 0,-20 2 31,-20-20-223,0 18-96,0 2-161,-19-1 1346,19 1-897,0 39 127,0-21 1,0 42-224,1-1 64,19-1 192,0 40 416,0-19-127,19 20-33,21-20-288,0-1 192,19 2-192,2-22-128,-3 1-481,22-20-993,-40 0-1120,-1 0-2147</inkml:trace>
  <inkml:trace contextRef="#ctx0" brushRef="#br0" timeOffset="78660.1563">18764 4839 13164,'40'78'2434,"-20"-38"-512,19 20 384,1-20-704,-1-1-225,1 2-608,-19-22-257,17 1-255,-18 0 63,1-1 32,-1-19-96,-20 0 65,0 0 319,0 0 129,0-19-641,-20-21-32,-1 21-96,21-22 32,0-18-64,0 20 32,0-2-416,0 1 128,21 21 960,-1 19-896,0 0-96,-1 19 160,21 1 192,-20 21-513,19-2 737,1 1-1056,0-1-578,-1 2-1216,1-2-705,1-19-4228</inkml:trace>
  <inkml:trace contextRef="#ctx0" brushRef="#br0" timeOffset="79086.9141">19677 4858 19634,'-20'20'961,"1"0"-801,-1 19 1185,0 2 65,20-2-225,0-19-1025,20 0 0,0 19 0,-1-18 65,1-21-129,20 0 96,-20 0-128,-1 0-192,1-21-64,-20 1-193,20 1 193,-20-21-128,0 40 320,0-19-64,0 19 128,0 0-256,0 19-1,-20 1 225,40 39 161,0 1-65,1-1 96,17 21-96,-17 19-128,-1-19 0,0-1 96,-20-19 0,0 19 128,-20-19-224,-21-1 193,3-20 31,17-19-192,-19 1-96,1-1-385,19-20-672,0 0-1313,0 0-1378,0-20-10313</inkml:trace>
  <inkml:trace contextRef="#ctx0" brushRef="#br0" timeOffset="79376.9531">19975 4580 18481,'20'-19'2274,"-20"19"-1825,20 0-385,-20 19 128,20 1 769,-1 19-96,1 22 31,20-2-447,-20 21-65,19-21-288,1 21-64,1-41-384,-3 1-1250,-17-1-672,-1-18-224,0-1-5093</inkml:trace>
  <inkml:trace contextRef="#ctx0" brushRef="#br0" timeOffset="79616.211">19875 4998 17488,'0'19'5701,"21"-19"-5476,19 0-257,19 0 384,0 0 64,1-19 129,-1 19-257,-19 0-256,19 0-32,2-20 0,-23 20-352,-17-21-289,19 21-640,-20-20-385,-20 0-383,0 1-4037</inkml:trace>
  <inkml:trace contextRef="#ctx0" brushRef="#br0" timeOffset="79963.8671">20254 4461 17936,'0'0'897,"18"20"-544,23 1 1120,-21 18 257,18 20-321,3 21-480,-1-1-353,-1 1-287,1-2-33,-1-17-256,1-2-192,-20-20 256,1 2 0,-3-21-32,-18-20 0,0 0 64,0 0 417,0-20-353,0-1-160,-18-18 128,18-1-128,0-20 128,0 20-480,18 1 1120,-18 19-575,20 20-193,0 0 32,1 20 64,17 0 32,3 19-160,-1 2-257,-21-2 386,21-19-1443,-20 0-896,0 19-1666,-1-39-8263</inkml:trace>
  <inkml:trace contextRef="#ctx0" brushRef="#br0" timeOffset="81021.4844">21722 4778 12555,'0'0'2755,"0"0"-1922,0 0 512,0 20 257,0-20 223,0 41-191,20-22-257,-20 21-352,20-1-352,-20 2-289,19-21 289,1 19-609,0-19 128,-20-20 0,20 19 64,-20-19-159,0 0 127,0 0 192,0 0 417,0 0-417,0-19-384,-20-21 32,20 1-96,0-2-128,0 2-384,0-1 992,0 1-672,20-2 32,0 22 64,1 19 32,17 0 192,3 19 32,-3 1-64,3 1 224,-1 18-64,19 1-256,-19-1 96,-1 2-192,1-2-384,-20-19-449,-1 0-833,-19-1-928,0 1-1506,0 1-9546</inkml:trace>
  <inkml:trace contextRef="#ctx0" brushRef="#br0" timeOffset="81695.3124">22714 5156 11915,'0'0'3043,"0"-19"-2307,0 19 1571,0 0 223,0 0-608,0 0-481,0 0-512,0 0-256,0 0 127,0 0-223,0 0-65,0 0-95,0 0-321,0 0-128,0 0-32,-20 0 160,20 19-96,0 1 0,0-20 32,20 20 160,-20-20-160,0 0 160,0 0 1,20 0 31,-20 0-64,20 0-352,-20-20-193,21 0-351,-21 1-449,0-1-705,0 20-2050,-41 0-8328</inkml:trace>
  <inkml:trace contextRef="#ctx0" brushRef="#br0" timeOffset="112710.9374">361 8492 7847,'0'59'1794,"0"-20"224,0 22-289,20-22-352,1 20-191,-21 1-65,20-20-257,0-1-191,-2 0-128,3-18-193,-1-1 96,-20 0-95,20-1-1,-20-19 193,20 0 672,-20 0-513,0-19-319,-20-1-129,0 0 96,0-20-288,-1 0 0,3-19-160,-22-21 192,19 2-224,-19-3 192,21 3-128,19-2 96,0 21 161,0-2-290,19 22 258,1 0-225,21 39 64,-1 0 0,-1 0-32,21 39 96,-1 20 64,20 21-32,-18 20 0,-3-22-32,1 22-32,-18-21-32,-1-19-32,-21-1 32,21-19 32,-20-21-64,0 22-416,-20-21-834,19-1-575,-19 1-994,0-20-4036</inkml:trace>
  <inkml:trace contextRef="#ctx0" brushRef="#br0" timeOffset="112914.0624">361 8948 18801,'-59'20'1666,"39"-20"-993,20-20 1120,20-1-544,0 2-832,19-1-161,22 0-288,-2 1-96,20-21-705,1 21-1089,-1-2-1249,-20 1-2979</inkml:trace>
  <inkml:trace contextRef="#ctx0" brushRef="#br0" timeOffset="113240.2344">1374 8551 18001,'0'0'1089,"-19"-20"-609,-1 20 481,-20 0-320,1 0 255,-2 20-191,21-1-449,0 1-224,0 0-64,1 1-224,19 18 256,19-19 96,1 0-96,20-1-32,19 1 96,22 0-128,-22 1 32,20-2-32,-39 1 0,-1 0 128,-39-20 256,40 39-320,-40-19 321,-20-1-257,0 2-673,1-21-1185,-21 20-3939</inkml:trace>
  <inkml:trace contextRef="#ctx0" brushRef="#br0" timeOffset="114130.8594">2208 8749 12940,'-20'-39'1345,"20"39"449,0-20-193,0 0-223,0 20-129,-19 0-256,19 0-673,-20 20-352,0 0 32,20 39 320,20-19 193,19 19-33,1 0-95,19-18-321,-19-21 480,39-20 33,0-20-225,-18 0 0,-2-20-127,1 0-97,-41 1 128,1 0 64,-20-2-192,0 2-64,-39 19-96,-1-19-288,-1 39-32,-17-20-1,-1 20-191,-2 20-225,22-20-736,19 19-705,20 1-1057,-20 19-2403</inkml:trace>
  <inkml:trace contextRef="#ctx0" brushRef="#br0" timeOffset="114644.5313">2922 8849 11723,'79'119'1313,"-38"-60"384,18 0 193,-19 21-288,19-40-513,-19 20-353,1-21-127,-3-19-161,-18 19-287,1-39 287,-21 20-128,0-20 129,0 0 512,-41 0-673,3-20-32,-3-19-128,-18-20 161,-1-1-321,1-39 32,-2-1-321,3 1-287,17 0 287,21 19 385,20 21 225,0 20-417,20-2 32,0 41 160,21 0-96,-3 0-65,3 41 194,18-2-1,1 20-160,-21 2 96,1-2-64,-20-20-65,1 21-287,-21-20-64,0-1-737,0-19-97,-21-20-1184,1 19-4677</inkml:trace>
  <inkml:trace contextRef="#ctx0" brushRef="#br0" timeOffset="115006.836">3578 9364 11723,'19'61'2338,"1"-42"-801,-20-19 1,0 0 864,0 0-128,-20-19-1441,1-1-353,-1-21-127,0-18-257,-20 0 96,1-21 0,-1-20-224,-19 22-32,38-22-32,1 2 32,20 18 64,0 21 32,0 59 64,79-61-96,-38 41-128,-1 20-160,-1 20 288,-19 21 32,20-2 64,-21 1-64,1-1-96,-20 21 96,-20-40-96,20-20-353,-19 59 417,19-39-3171,-20-20-2018</inkml:trace>
  <inkml:trace contextRef="#ctx0" brushRef="#br0" timeOffset="115310.5468">3836 8749 11050,'0'20'5894,"0"1"-5190,-21-2 545,21 21 673,21-1 32,-1 0-673,0-18-800,19-1-385,1-20 64,0 0-32,-21 0-64,21-20 64,-40 20-32,40-80-96,-40 41-384,0 0 160,-40-2-257,0 2 65,-19 39-97,0-20 161,-1 20 64,60 0-481,-80 20 769,40-20-7495</inkml:trace>
  <inkml:trace contextRef="#ctx0" brushRef="#br0" timeOffset="116230.4687">4690 8631 14413,'-20'-41'2050,"-21"21"-544,21 20-129,-19 0-320,19 0-385,-20 20 257,21 0-96,-1 1-513,20 18-223,20-19-1,-1 19 32,21-19-32,19 21-64,2-22-32,18 21 64,-19-21-513,-21 21-319,1 0 31,-40 0 32,0-1 225,-20 0 64,-20-19 95,1 21 161,-1-21 32,1-1-96,-1-19 128,19 0 128,1 0 32,0-39-96,20 19-32,0-21 32,40 2 224,-19 19 352,38-19 449,-19 19-96,-40 20-128,119-40-769,-60 20 705,2 0-673,-23 1 384,3-21 225,-3 21-449,-17-22 64,19 21-256,-20-19 224,-20 19-192,0-19 64,0 39-64,-20-21 0,0 1-96,0 20-32,-19 0 64,19 0 32,-21 20-64,21 1 32,2-1 0,-3-1 32,1 21-32,20 19 160,0-19 64,0 0-224,20-1 32,19 21-32,2-40-544,17 19-1186,3-19-864,-61-20-1923,138 20 4549</inkml:trace>
  <inkml:trace contextRef="#ctx0" brushRef="#br0" timeOffset="116636.7187">5484 8769 13100,'-21'21'2819,"1"-2"-1762,20 1 640,0-20 1,20 79-1698,1-39 2786,-1-20-2241,0 19-385,-2-19-32,23 0-32,-21-20-32,0-20 161,-1 0-97,-19 1-96,20-21 96,-20-20-96,-20 21-64,-19-20-256,-1-2-289,1 2-384,-1-1-64,-1 1 0,2 19 737,-1 0 192,20 40 256,20-20 64,0 40-96,20 1 417,0 18 352,19 0 0,-19 22-257,41-2-288,-23 20-63,23-19-97,-22-21-128,21 1-64,-21-21-192,1 22-673,-20-21-833,1-1-768,-21 1-3331</inkml:trace>
  <inkml:trace contextRef="#ctx0" brushRef="#br0" timeOffset="117144.5313">6218 8431 14445,'0'-39'2210,"0"19"-832,19 20-802,1 0 129,0 20 288,21 19 288,-23 22-128,23-2-576,-1 21-33,-1-21-288,-39-59 1,99 119-257,-39-60 256,-21-19-288,1-21-641,-19 2-1056,-1-1-546,-20 0-2049</inkml:trace>
  <inkml:trace contextRef="#ctx0" brushRef="#br0" timeOffset="117563.4766">6198 8790 23061,'20'-41'833,"-1"41"-865,1-20 32,20 20 32,-19-19 0,17 19-64,3 0 64,18 0-448,1 0-577,-1 0 64,1 0-128,-21 0 256,22 0 161,-2 19 383,-19-19 257,-1 20 0,-19 21 257,20-22 447,-21 21 289,1-1 96,0 0 32,0-18-256,0-1-416,19-20-129,1 0 32,-1 0 0,22-41-255,-21 22-33,-1-21 0,-19 1-192,-20 0-257,0-2-287,-20 2-129,-39 19-160,-2 0 320,2 20 481,-20 0 160,19 40-544,21-21-2884</inkml:trace>
  <inkml:trace contextRef="#ctx0" brushRef="#br0" timeOffset="119342.7735">460 9543 12459,'-18'0'64,"-2"0"577,20 0-641,-20 0 32,20 0 64,0 0 288,20 0 385,-20 0 96,20 0-320,-2 0 63,3 0-127,19 0-65,-1 0-224,1 0-96,19 0-96,-19 0 64,19 0-96,2 0 64,-3 0 128,3 0-63,18 0-97,0 0 32,0 0 0,20 0 32,-18 0-32,37 0 0,-19 0-32,20 0 0,1 0 32,-1-20 0,19 20-32,-18 0 0,19 0-32,-20 0 32,-19 0 32,-1 0-32,0 0 32,0 0 32,-20 0 64,41 0 32,-21-20-160,0 20 64,21 0-64,-21 0 32,0 0 0,-20-19 64,20 19-128,1 0 32,-1 0 32,0 0 0,0 0 0,21 0 32,-21 0-64,0-20 65,0 20-33,0 0-32,1-20 0,-1 20 32,0 0-32,0 0-32,1 0 96,-1 0 96,0 0 64,0 0-96,-18 0-32,18 0-64,-20 0 64,0 0-64,20 0 64,-19-19 33,-1 19-33,1 0 0,-1 0-96,0 0 64,0 0 32,2 0 224,-2 0-128,0 0 1,0 0 255,-18 0-64,18 0-63,-20 0-257,1 19 0,-1-19 64,-19 0-128,19 0 0,-18 0 64,17 0-32,3 0 0,-2 0-32,-19 0 0,-1-19-64,-19 19-160,0 0-33,0 0-255,-20-20-609,0 20-1730,0 0-3811</inkml:trace>
  <inkml:trace contextRef="#ctx0" brushRef="#br0" timeOffset="120186.5235">341 10477 12684,'-79'20'1601,"59"-20"-1056,-19 0 31,39 0 705,0 0 33,20 0-161,-1-20-449,1 20-415,20 0-257,-1 0-64,22 0-417,-21 0-1216,19 0-994,-19 0-3779</inkml:trace>
  <inkml:trace contextRef="#ctx0" brushRef="#br0" timeOffset="120911.1328">997 10060 12203,'0'0'2306,"-20"0"-1793,20 0-673,0 0 1120,0 19-95,0 1-544,20 19-193,0-17-32,-20 17-96,20 0-32,-1-19-417,1 0-896,0-1-1057,0-19-3492</inkml:trace>
  <inkml:trace contextRef="#ctx0" brushRef="#br0" timeOffset="121070.3124">1155 10060 15150,'20'19'32,"-20"1"0,20 19 64,-20 2-160,20-21 64,1 19-513,-1 1-2049,19-21-7592</inkml:trace>
  <inkml:trace contextRef="#ctx0" brushRef="#br0" timeOffset="122511.7187">2546 10497 15951,'20'0'2690,"-20"0"-2241,18 0-65,3 0 353,-1 0-161,-20 0-95,20 0-193,0 0-64,-1 0-96,1-20 128,0-1-31,-20 1-33,0 1 64,0-21-384,0 21-32,-20-1-160,0 0-33,20-1 161,-19 21 64,-21 0 128,20 0 64,-1 21-96,21-1 128,0 19 224,-18-19-95,18 19 255,18 22 65,3-22-193,-1-19-352,20 19 96,-1-19 64,1-20-448,19 21-641,-19-21-769,-1 0-1280,1-21-4518</inkml:trace>
  <inkml:trace contextRef="#ctx0" brushRef="#br0" timeOffset="122773.4374">2882 10516 14798,'20'40'1153,"0"-21"32,1 1 0,-1 0 96,-20 1-96,20-21-448,-20 0 160,0 0 544,0-21-576,0 1-609,-20-19-32,20-1 1,-20 1 95,20-21-192,0 20-96,20 1-96,0-2-32,19 22-449,1 19-1505,-1 0-1793,1 19-4741</inkml:trace>
  <inkml:trace contextRef="#ctx0" brushRef="#br0" timeOffset="123613.2813">3578 10377 9256,'-40'-19'2274,"20"-1"65,0 0-674,1 20-159,-1 0-513,-20 0-193,19 20-383,3 19-193,-2 20 0,-1-18 161,21 18 191,21-20-224,-1 1-191,-2-19 191,3-2-128,19-19 32,-1 0 161,-19 0-33,20-19-128,-20-2-63,-1-19-97,21 1-32,-40 19 0,0-19-128,20 18-96,-20 1 127,-20 1 33,20 19-32,0 0-96,0 0-96,0 19 32,0 22 64,0-21 32,0 19-161,20-19-1152,19-1-705,-19 1-1089,20-20-4612</inkml:trace>
  <inkml:trace contextRef="#ctx0" brushRef="#br0" timeOffset="124410.1563">3995 10377 18001,'-20'0'1473,"0"0"-1185,20 0-128,-20 20 449,20 0 384,0-1-160,0 22-545,20-21-128,0-1-96,0 1 64,-1 0-64,1-20 129,0 0-129,0-20 96,-20 20 96,20-20-128,-20-19-160,0 18-96,0 1 32,-20 1 0,20-1 32,0 20-96,-20 0 160,20 20-225,0-1 97,0 1 256,20 40-128,19-20 0,1 40 225,19-21-290,-18 0 130,38 1-65,-39-20 0,19 19 64,-39-19-64,0 19-32,0-19 128,-20 0-32,-20 0 32,0-1-64,-20 0 96,21-39 64,-21 22 0,-19-22-160,19-22-160,19 3-96,-17-21 160,18-19-416,20 19 159,0-39 161,0 40 256,20-22 160,-2 2-63,2 20-97,1-2-128,-1 2 96,18-20 96,-17 18 32,19 2 64,-1-1 65,-19 21 63,20-22-160,-1 21-96,1-19-32,-20 19-96,1 1 64,-3 19 33,2-20-65,-20 20 0,0-20-32,-20 20-289,20 0 129,-18 0 0,-23 0 128,21 20 0,0 0 32,1-1 64,-1 21 288,20-1 97,0 2-65,0-2-32,20 20-127,-1-18-225,21-22 96,1 21-96,17-40 32,3 0-96,-2 0-513,20 0-544,-39-20-1826,19 20-1121,-39 0-9993</inkml:trace>
  <inkml:trace contextRef="#ctx0" brushRef="#br0" timeOffset="125046.875">5265 10556 16687,'20'-40'2595,"-20"40"-1442,0-19-545,0 19-63,20 0-129,-20 19-191,19 1-129,21-20-96,0 20-96,-1-20-737,22 19-1025,-23-19-993,23 0-2562</inkml:trace>
  <inkml:trace contextRef="#ctx0" brushRef="#br0" timeOffset="125329.1016">6039 10397 14317,'-39'-39'2915,"-1"39"-1474,19 0-128,-17 0 97,17 0-257,1 39-224,0-19-257,2 19-127,18 2-33,0 18-95,0-20-193,18 21-256,22-20 96,1-1-96,18-19-705,0 1-832,1-1-801,-1-20-1058,-19 0-3426</inkml:trace>
  <inkml:trace contextRef="#ctx0" brushRef="#br0" timeOffset="125720.7031">6417 10436 13805,'-40'-19'2242,"19"38"-737,1-19 65,2 41 159,18-21-95,-21 19-417,21 0-576,21 1-257,-21-19-256,38 18 128,-17-39-224,19 20 64,-20-20 65,19 0-97,-19-20 64,0 0-192,0 1 0,-20-2-161,0-19 97,0 21-160,0-1-160,-20-19-1,20 19 417,-20 20 64,20 0 224,-20 0 1,20 20 95,-20-1 0,20 1 1,0 19-161,20-19-192,0 21 64,0-22-192,19-19-128,-19 20-769,20-20-545,-20 0-992,-1 0-1538,1-20-4677</inkml:trace>
  <inkml:trace contextRef="#ctx0" brushRef="#br0" timeOffset="126256.836">6715 10436 15342,'-21'0'2530,"21"0"-1697,0 20 577,0-20 479,21 21-415,-1-1-641,18-1-353,3 1-256,-41-20-64,119 39-160,-80 1 96,1-19-64,-1-2-32,-39 21 0,0-21 97,0 1-194,-19 21-127,-1-21-320,0-1 63,-20 1-416,40-20-256,-59 0 1153,19 0-1633,21-20 1345,-1 20 223,0-19 162,20-1 127,20-1 192,0 1 129,-1 0 544,21 1 192,0-1-288,-1 0-481,1 1-384,-1-2-31,21-19 127,-21 21 0,1-21-192,1 1 96,-21 18-224,-1 1 64,-19 1 64,0-1-160,-19 20-32,-21 0 32,19 0 128,1 20-96,-18-1 128,17 22-257,1-21 321,20 19 1,-20 20 63,40-18-96,0-22-32,1 21 0,17-40 0,23 19 0,-2-19-64,1 0-417,-21 0-544,21-19-1056,-21 19-1379,-19-20-8743</inkml:trace>
  <inkml:trace contextRef="#ctx0" brushRef="#br0" timeOffset="126785.1563">7925 10020 12043,'0'0'4196,"0"20"-3299,0 0-129,20 19 257,-20 0-192,0 2-384,19-1-385,1-1 0,-20 0-385,20-18-928,1-21-2370</inkml:trace>
  <inkml:trace contextRef="#ctx0" brushRef="#br0" timeOffset="126953.125">8144 10079 19730,'0'40'449,"-20"1"-513,20-2 256,20 0-160,-20 1-288,20-21-930,19 2-3074</inkml:trace>
  <inkml:trace contextRef="#ctx0" brushRef="#br0" timeOffset="127806.6406">9355 10417 13676,'-20'-59'1570,"-1"19"-897,-17 19 384,18 21 192,-21-19 64,2 19-448,-1 19-353,20 22 65,0-2-161,1 20-95,-1 21 63,20-21-128,0 2-96,39-2-160,-19-20 257,40-19-322,-21 1 162,22-21-226,-23-21 226,23 21-97,-42-20 0,1-19-449,0 19-159,-20-19 127,0-2 161,-20 2 64,0-1 63,1 21 129,-1-22 128,0 41 129,-1-20 95,1 20 160,2 20-31,18-20 31,0 41 129,0-22 63,0 21-127,18-1-321,23-19-64,-1 20-160,-21-20 96,21-20-256,0 20-865,-21-20-673,1 19-256,-20-19-1185,0 0-4003</inkml:trace>
  <inkml:trace contextRef="#ctx0" brushRef="#br0" timeOffset="128125">9533 10497 14958,'20'78'2338,"-20"-58"-801,20 21 417,19-2-448,-19-19-129,0-1-576,1-19-289,-21 20-160,18-20-31,2 0 63,-20-20-128,0 1-127,0-1-97,0 0 0,-20-20 64,20 0-96,0 1 32,0 0-64,20-2 32,-20 21-64,20 20 0,1 0-1,17 20-31,-17 1 32,19 18-576,-20 1-834,19-21-928,1 21-1089,0-19-5254</inkml:trace>
  <inkml:trace contextRef="#ctx0" brushRef="#br0" timeOffset="128472.6563">10108 10536 15182,'-39'0'2402,"19"0"-1761,0 20 256,0-1 832,1 21 65,19 0-417,19 0-800,1-21-449,0 1-64,21 0 0,-23-20-128,23 0 64,-1-20-128,-22 20-96,3-39 128,-1 19 96,-20 0 0,0 1 0,0-2-161,-20 1 193,20 0-96,0 20 128,0 0-160,0 0 128,0 20-32,20 21 64,0-2-96,0-19 32,19-1-32,1 1-897,-1 0-608,-19-20-385,20 0-2082,-40 0-4227</inkml:trace>
  <inkml:trace contextRef="#ctx0" brushRef="#br0" timeOffset="128734.375">10248 9980 13100,'-20'19'8616,"20"-19"-7367,20 21-288,0 19-96,19 19 448,-19 1-128,20-1-224,-1 21-512,21-21-225,-1 0-64,2 2-64,-2-2-128,1-20-224,-21-19-577,1 20-480,-1-20-609,-19 0-1153,20-20-2594</inkml:trace>
  <inkml:trace contextRef="#ctx0" brushRef="#br0" timeOffset="129291.9921">11021 10516 12075,'-18'-39'2370,"18"39"-224,0-21 160,0 21-416,0 0-673,0 21 257,18 18-353,23 1-256,-21-1-321,19 21-448,21-1 32,-21-19-64,21 1-416,-1-2-577,2-19-897,-23-20-832,3 0-1314,-3-20-10377</inkml:trace>
  <inkml:trace contextRef="#ctx0" brushRef="#br0" timeOffset="129515.625">11438 10477 15406,'-20'59'2627,"2"-20"-1378,-3 22 769,21 17 256,-20 22-416,20-21-898,0 21-607,-20-22-225,20-17-32,0 17-160,0-37-64,-20 18 32,20-39-257,-19 19-159,19-18-673,0-1-1121,0 0-449,0-20-1857</inkml:trace>
  <inkml:trace contextRef="#ctx0" brushRef="#br0" timeOffset="129986.3281">11896 10417 15951,'-20'-20'320,"-1"0"-128,1 20 769,2 20 224,-23-20 224,1 39-320,1-19-480,19 1 320,-20 18 96,40 1-352,0-21-161,20 1-256,40 0 1,-1 1-97,0-21-64,41 0-128,-20 0 128,-1 19-128,-20-19 0,-19 20 64,-1 0-32,-39 19 32,0-19 32,-18 1 32,-23 18-96,1-19 64,-19 0 0,19-1-96,1-19 0,-1 20-32,20-20-929,1 0-480,-1 0-161,20 0-800,0 0-2371,0 0-9544</inkml:trace>
  <inkml:trace contextRef="#ctx0" brushRef="#br0" timeOffset="130189.4531">12331 10575 18929,'41'20'4773,"-21"0"-4453,-20 1-320,0-2 96,0 21 321,0-21-65,20 1-448,-20 0-96,0 1-1057,0-1-801,20-20-1249,-20 0-12428</inkml:trace>
  <inkml:trace contextRef="#ctx0" brushRef="#br0" timeOffset="130341.7968">12331 10338 19634,'-18'-41'1730,"-2"22"-1666,20 19-705,20-20-31,-20 20-225,18 20-481,-18-20-3170</inkml:trace>
  <inkml:trace contextRef="#ctx0" brushRef="#br0" timeOffset="130646.4844">12789 10377 18065,'-41'20'993,"23"0"-801,-2 19 737,0-18 864,20-1-511,0 19-578,20-19-480,18 19-160,3 2-96,18-22 96,1 1-31,19 0-1,-20-1-97,2 1 1,-23 21 64,3-21 97,-41-1-97,0 1 192,-21 0-96,-17-1-96,-3-19-64,1 0-417,1 0-1216,-1 0-2019,1-19-13228</inkml:trace>
  <inkml:trace contextRef="#ctx0" brushRef="#br0" timeOffset="131864.2578">361 11806 13773,'-59'20'1601,"39"-20"-256,20 0 129,0 0 800,20 0-384,0 0-961,39-20-513,-18 20-416,18 0 128,1 0-96,-1-19-224,0 19-1121,1 0-2371,-21 0-3939</inkml:trace>
  <inkml:trace contextRef="#ctx0" brushRef="#br0" timeOffset="134031.25">1513 11330 16079,'-40'-39'1825,"21"19"-1088,-1 20-545,20 0 481,0 20 608,0-1-448,20 21-385,19 20-191,1-21 31,19 20 288,-18-18-191,17-21 159,-17-1-287,-3 1 223,3-20-128,-21 0-159,19 0 31,-19 0-96,0 0-192,0 0 64,-20 0-32,99 39 32,-60 22-32,22-22 32,-21 20-192,-21 2-97,1-2-63,-20-20-32,-20 2 223,1-2-287,-1-19 128,0-1 96,-1 1 31,1 0 225,0-20-64,-19 0 0,39-20 64,-20 0-352,20 20 128,-20-19 192,0-1-417,20 0 321,0 1-128,0-2 32,20 1-64,0 20 224,21 0 32,-3 0-96,43 0 192,-22 0-96,0 0-32,1-20 32,-1-19 128,-59 39-64,120-59-64,-62 38 256,-17-18 32,-1 19 193,-21 0-65,1 1 33,-20-1-129,0-1-32,0 21-128,-20-20-192,1 0 160,-1 20-160,0 0 0,0 0-32,-1 0-96,3 20-96,18 0 160,-20 21 160,20-2-32,20-19 96,-2 19-32,3-18 64,19 18-96,-1-19-64,1 0 0,19-1-160,-19 1-737,0-20-1089,-1 20-2081,2-20-9578</inkml:trace>
  <inkml:trace contextRef="#ctx0" brushRef="#br0" timeOffset="134357.4218">2963 11747 15086,'38'59'961,"3"-18"-289,-21-21 1250,19 19-256,-19-19-385,0 19-833,0-19 161,0-20-321,-1 21 65,1-21-65,-20 0 0,0 0 32,0-21-63,0 1-97,0 0-64,0-19-32,0 19-96,0-19 64,20 18-32,-20 1-32,20 20-32,19 0-64,-19 0 128,21 20-32,18 1-609,-19-1-1697,-1 19-2050,21-39-10795</inkml:trace>
  <inkml:trace contextRef="#ctx0" brushRef="#br0" timeOffset="135027.3438">4034 11667 9384,'-59'0'449,"19"20"800,20 1-448,1-1 832,-1 19-287,0 20-257,0 1-96,20-1-257,0 2-223,40-2-225,-1-20 96,1-19 1,39-1-257,-19-19 64,20-19-704,-1-21-1634,0 21-3332</inkml:trace>
  <inkml:trace contextRef="#ctx0" brushRef="#br0" timeOffset="135416.0156">4174 11369 10602,'0'21'5893,"20"-1"-5957,18 19 961,3 1 865,-3 20-577,23 19-256,-2 1-417,-19-21-192,19 0 1,-19 1 191,-1-20-480,-19-1 96,21-19-96,-41 1 96,20-2-128,-20-19 0,0 0 65,0 0 287,0-19-224,-20-22-128,20 2 64,0-1-32,-21 1 0,21-21-32,0 40 0,21 20-96,-1 0 0,0 20 128,-1 19 96,21 2-128,0 18-32,-1-20-352,1-19-1442,-1 1-929,1-2-3651</inkml:trace>
  <inkml:trace contextRef="#ctx0" brushRef="#br0" timeOffset="136344.7266">5423 11886 14029,'20'59'128,"0"-19"0,1 0 385,-1 0 768,-20-1-288,20-19-321,-20-20-127,18 0-193,-18 0 97,0 0-129,0 0 32,0-20-224,0-19 0,-18 19-192,18-19 257,-20-22-65,20 22-96,0 0-32,0-2 0,0 21 32,20 1-128,-2 19 160,23 19-32,-1 22 224,-1-2 192,1 1-191,-1-1 63,1 2-96,1-2-32,-3-19-96,-18-1 65,1-19 31,-21 20-32,20-20 160,-20 0 193,-20-20-129,20 1-192,-21-1-32,1 0 33,0-20 31,20 0-128,-18 1-64,18 0 0,0-2-32,18 21-32,2 1-96,0 19 32,21 19 0,-23 22 64,23-2 64,-1 1-96,19-1-161,-19 2-768,19-2-1409,-19-19-1634,19-1-9224</inkml:trace>
  <inkml:trace contextRef="#ctx0" brushRef="#br0" timeOffset="136842.7735">6456 11867 14317,'-39'0'1954,"19"0"-1281,0 0 223,-1 19 97,21 1 128,0 19-192,0 22-288,0-22-129,21 20-127,-1-20-161,20 2 0,-21-21-256,21-20 192,-20 0-32,19 0-96,-19-20 65,0 0-65,0-1 0,0-18-32,-20 0 0,0 39-64,-20-59 64,0 18 96,0 2-192,0-1 128,1 21-32,19 19 32,-20-20-32,20 20 224,0 20 0,0-20 160,20 59-384,-20-20 673,19 2-609,21-2 0,-20-19-64,19 19-128,-19-19-673,21-20-512,-41 0-897,58 19 2210,-37-19-19987</inkml:trace>
  <inkml:trace contextRef="#ctx0" brushRef="#br0" timeOffset="137111.328">6933 12124 13324,'19'40'2498,"-19"-20"-1120,0-20 480,20 0-193,-20 20 129,0-40-577,-20 20-673,20-20-159,-19-1-65,-1 2 65,20-21-65,0 1-160,-20 0-96,20-2 96,20 2-192,-20 39 32,39-59 0,-19 39-1185,0 20-64,20 20-1185,-21-20-1410,21 19-6598</inkml:trace>
  <inkml:trace contextRef="#ctx0" brushRef="#br0" timeOffset="137408.2031">7150 11489 16271,'0'19'2915,"20"-19"-1698,0 41 384,1-2-31,-1 1-33,0 19-352,19-18-416,1 18-256,-20 1-289,19-21-128,-39-39-64,60 79-32,-21-38-32,-19-22-352,21 1-962,-41-20-800,38 20 2146,-38-1-10249</inkml:trace>
  <inkml:trace contextRef="#ctx0" brushRef="#br0" timeOffset="137755.8593">7747 11767 13452,'-40'20'1313,"20"-1"-768,-1 1 640,-17 1 833,-3 18-865,3-19-480,17 19-1,1-19 33,0 21-96,20-41-225,0 19-64,20-19 417,0 20-160,1-20-65,17 0-320,3-20-96,-3 20-96,3 0 32,-21 0-288,19 0-705,-19 0-768,20 0-898,-20 0-2818</inkml:trace>
  <inkml:trace contextRef="#ctx0" brushRef="#br0" timeOffset="138602.5391">8462 11747 12940,'-20'-19'1473,"20"-1"-768,-21-1 608,1 21 96,0 0-416,2 0-256,-3 21-385,-19-1-95,1 19-97,-21 0 384,40 22 65,1-22-289,19 0-288,0 1 0,19-19-64,21-2 32,19 1 32,1-20-128,-1 20 192,20-20-160,-18 0 32,-2 0 64,1 19-64,-41 1 32,21-20-96,-40 20 64,0-20 96,-20 19-96,0 2 96,-19-21-64,-1 20 64,1 0-192,-1-20-320,-1 19-738,23 1-1504,-23 0-5734</inkml:trace>
  <inkml:trace contextRef="#ctx0" brushRef="#br0" timeOffset="181476.5625">1671 10497 1121,'0'0'2082,"0"-20"-449,0 20 769,0 0 193,-18 0-801,18 0-513,0 0-545,0 0-191,0-21 31,-20 21 193,20 0-128,0 0-129,0 0-63,0-20-129,0 20-96,-21 0 65,21 0-33,0 0-64,-20 0-128,20 0 96,0-19-128,-20 19 0,20 0-32,-19 0 0,-1 0-32,0 0-32,0 0 96,0 0-96,1 19 64,-1-19-32,0 20 32,0 1-32,-19-1 0,39-20 32,-20 19-32,0 1 32,20 0-32,-20-1 0,-1 1-32,21 0 0,0 1 64,0-2-32,0 1 32,0 0-32,21-1 64,-1-19 0,0 20 128,0-20-32,-1 0-64,21 0 128,0 0-96,-21 0 65,21 0-161,-20-20 128,0 20 0,-1-19-32,-19 19 0,20-20-64,-20 0 64,0 1 0,0-2 96,0 21-288,0-20 128,0 0-128,-20 20 192,20-19-32,-19-1-128,19 20 96,-20 0-32,20-20 160,0 20-160,0 0-96,0 0 257,20 0-354,-1 0 321,1 20-63,0-20-194,1 20 258,-1-1-129,-2 1 224,2 0-224,1 1 0,-21-2 32,20 1 64,-20 0 32,0-1-192,0-19 64,0 20-160,20-20-1121,-20 20-1314,18-20-2850</inkml:trace>
  <inkml:trace contextRef="#ctx0" brushRef="#br0" timeOffset="182483.3984">1930 10536 8520,'-20'0'1793,"20"0"-672,0-20 961,0 20-448,0 0-577,0 0-481,0-19-63,0 19-1,0 0 65,-20 0 192,20 0-161,0 0-287,0 0-97,0 0-160,0 0-128,0 0 128,0 0-64,20 0 96,-20 19-160,0-19 96,20 0 64,-20 20 96,20 0-192,-20-20 32,19 19 0,1 1 0,0 0 0,-20 20-32,20-20 32,1 0 0,-3-20-32,2 19 64,0-19-64,-20 20 161,0-20-97,21 0 96,-21 0-128,20 0 128,-20 0-32,0-20-32,0 20 128,20-19-160,-20 19 0,0-20 33,19 0-1,-19-20-192,20 20 160,-20-19-96,0-1 32,0 21 96,0-1-64,20-1 0,-20 1-32,-20 20-192,20-19-289,0 19-512,0 0-1954,0 0-5220</inkml:trace>
  <inkml:trace contextRef="#ctx0" brushRef="#br1" timeOffset="239958.0078">13364 9821 4420,'-19'0'1441,"-1"0"64,20 0 385,-20 0-160,20 0-97,-20 0 129,20 0-96,20-20-930,0 20 97,19-19-32,1-1-160,19 0-225,22 20-352,-22-19 0,20 19-64,0-20 96,-19 20-96,19 0 0,-38 20 0,-3-20 64,-17 0-96,-1 19 32,-20 1 288,0-20 449,0 20 32,-20-1-257,20 1-127,-21 0-1,21 1-64,0 18-127,0-19-33,21-1 32,-1 21-64,0 0 0,-2 19 64,23-19-192,-21 40 225,20-21-97,-1 21 0,1-1 128,-1 20 0,-19 0-160,21 20 65,-21-19-129,18 0 64,3-2-96,-21 2 128,19 0 96,1-22-288,-20 2 192,-1-1-128,1 1 64,0-21 0,0 0 0,0 2-64,-20-22 0,19 0 0,-19 22 32,20-22-32,-20 20 64,0-18-64,-20 18 32,1 0 193,-1-19-33,-20 0 32,1 19 64,-1-40 97,-19 22-161,19-1 64,-19-21-160,18 1 0,1-20-96,1 0-160,-1 0-480,1 0-449,19 0-705,0 0-1729,0 0-3556</inkml:trace>
  <inkml:trace contextRef="#ctx0" brushRef="#br1" timeOffset="240994.1406">14476 10675 9641,'-80'20'961,"60"-20"544,2 19-384,-2-19 384,-1 0-63,21 0 287,0-19-575,21 19-418,17-40 257,3-20 64,18 1-64,21 0-416,-1-1-513,20 1-96,-40-2-321,2 22-928,-2 19-737,-19-19-1217,-1 19-5125</inkml:trace>
  <inkml:trace contextRef="#ctx0" brushRef="#br1" timeOffset="241949.2188">15251 9960 1153,'0'0'640,"0"0"-319,0 0 1120,0 20 769,20-20-416,-20 19 31,18 2-255,3 19-577,-21-21 32,20 21 96,0-21-192,0 22-96,-1-21-225,-19-20 65,20 20-65,-20-1-127,0-19 191,0 0 546,0 0-129,0-19-577,-20-1-31,1-19-1,-1-2-224,0 1 97,0-19-161,20-21 32,-21 2-160,3 17 32,18-17-224,0 17 160,18 22-32,3 19-64,-1 0 32,20 20-641,-1 0-512,21 20-641,-1 0-896,-18 19-2371</inkml:trace>
  <inkml:trace contextRef="#ctx0" brushRef="#br1" timeOffset="242304.6875">15826 9821 13132,'40'-20'1345,"-20"20"-800,-1-19 1024,1-1-512,0 0-288,0 1-96,1-1-449,-3-1-96,2-19-64,0 21 32,-20-1-32,0 0 0,-20 1 0,0-2-96,2 21 96,-3 0-96,-19 0 64,20 21 64,-19-2 32,19 1 65,0 0 351,20 19-63,-20 2 95,20 18-191,20-20-161,0 1-96,20 0-96,-1 0-352,1-21-1122,19 21-351,2-21-1507,-2-19-4227</inkml:trace>
  <inkml:trace contextRef="#ctx0" brushRef="#br1" timeOffset="242731.4453">16581 9564 14189,'0'-61'993,"-20"42"-128,0-1-417,-1 0 417,-17 1 224,18 19-64,-21 0-64,2 39-417,19 0-223,0 1 159,0 20 1,20 19-97,0-38-128,20 18-128,0-40-64,19 1 0,1 0 65,1-40 31,-3 0-192,3 1 192,-3-21-32,-17 21-96,-1-1 32,-20-1-32,0 1 64,0 20-32,0 0-64,0 20-32,0 21 128,0 18-32,20 0 0,0 1-32,-1-1-64,21 1-224,0-1-577,19-19-224,-18 20-224,-3-20-865,3-21-2594</inkml:trace>
  <inkml:trace contextRef="#ctx0" brushRef="#br1" timeOffset="243281.25">16978 9405 17520,'-41'-21'1602,"41"1"-834,-20 20 802,20 20-1122,0 21 289,0-2 32,0 0-257,41 1-192,-21 0-255,19 0 31,1-21 0,0-19 64,-1 0-128,-19 0 32,0-19 0,0-1-32,-1-19-128,-19 18 96,0-19 32,0 1-96,-19 0-160,-1 19 192,20-21 0,-20 41 128,20 0-96,-20 20-64,20 21 192,0-2-128,20 0 64,20 1 0,-21 0-64,21-20-192,19 0-417,-18-1-704,-1-19-641,-1 0-961,-19 0-2754</inkml:trace>
  <inkml:trace contextRef="#ctx0" brushRef="#br1" timeOffset="243450.1953">17434 9405 12299,'20'0'4613,"-20"0"-3268,20 20-416,19-1 64,-19 1-353,0 0-480,20-1-160,-20 1-864,19-20-962,-19 0-1569,0 0-7079</inkml:trace>
  <inkml:trace contextRef="#ctx0" brushRef="#br1" timeOffset="243578.125">17454 9086 3395</inkml:trace>
  <inkml:trace contextRef="#ctx0" brushRef="#br1" timeOffset="244051.7578">17970 9523 15406,'-20'-20'1217,"0"20"96,1-19-288,-1-21-160,-20 21 96,1-22-480,19 2-353,0-20-32,-1 19-128,21 19 32,0 2-64,21-1-128,-1 20 256,0 20-257,19-1 290,1 2-129,-1-21 64,21 20-64,-1-20 96,2 0-64,-23 0 192,3-20 32,-3-1 0,-17 2-64,19-21-160,-40 21 32,0-1 96,0 0-95,0-1-66,-40 1-127,19 20 64,-17 0 160,17 0-64,1 20 0,-18 1 64,38 19 193,-21-1 255,21 0-128,21 2-95,-3-2-97,22-19-288,1 0 256,-2-1-416,21-19-545,-21 0-672,1 0-673,-1-19-2243,-19 19-9800</inkml:trace>
  <inkml:trace contextRef="#ctx0" brushRef="#br1" timeOffset="244339.8438">18585 8968 4388,'0'-20'7847,"0"-1"-5893,0 21-1345,0 21 1280,0-21 97,0 20-544,0 19-706,0-19-415,21 0-257,-1-20 32,-2 19-64,23-19 0,-1 20-64,-1-20 32,-19 21 32,20-1 0,-21-20 96,-19 20 192,0-1 257,0 1 127,-19 0 1,19-1-449,-20 2-192,0-1-32,0 0-96,20-1-1025,-20 1-1473,1 0-1858</inkml:trace>
  <inkml:trace contextRef="#ctx0" brushRef="#br1" timeOffset="245144.5313">19796 8729 9801,'-59'0'2562,"19"0"-384,20 20-672,0 0-898,1 20 385,19 0-32,0-1-160,19 0-321,1 2-63,40-21-161,-21-20 0,22 0 161,-23-40-1,3 19-224,-21-18-32,-2 0-128,-18-20-32,-18-2-64,-2 2-96,-41-1-256,2 1-65,0 0 33,-1-21 160,1 21 159,-1 18 97,21 21 417,-2 1 159,21 19 129,20 0-417,0 19-96,41 22 609,-1-2-320,19 20-161,0 2 96,21-22-160,20 0-256,-21 22 192,20-22-640,-20-19-961,-20 19-705,1 1-1314,-19-19-4355</inkml:trace>
  <inkml:trace contextRef="#ctx0" brushRef="#br1" timeOffset="245454.1016">20333 8492 16944,'-41'39'1537,"21"-19"-512,2 19 641,18 2-385,0 18-224,18-20-321,23-19-287,17 0-257,3 1-64,-2-21 64,1-21-64,-1-19-95,0 21 31,-39-21-193,-20 1-159,0-2 32,-20 2-353,-19-1-480,-21 0-224,-19 20 897,20 0 288,-2 20-545,23 0-320,-3 20-128,21 0-1762,20-20-3875</inkml:trace>
  <inkml:trace contextRef="#ctx0" brushRef="#br1" timeOffset="245932.6172">20750 8451 16207,'39'80'2050,"-39"-60"-897,40-1 32,-20 1-224,-1-20-256,1 20 159,0-20-447,0 0-129,-20 0-64,20-20 65,-20 0-193,0-19 0,-20 19-96,0-20 128,0 0-64,0-19-96,20 20-32,-19 18-96,19 1 32,19 20-161,1 20 129,0 21 96,20-22 96,-1 21 32,1-1-32,19 2 64,-19-22-96,-19-19 64,17 0 96,-17 0 33,-1-19-33,-20 19 64,0-41-128,0 21 64,0-19 161,-20 0 63,20-2 32,0 2-288,0-1-128,0 21-64,0-1-96,20 40-32,0-1 96,19 1 96,-19 19-64,20 2-417,19-2-960,-19-19-961,19 19-449,2-39-3010</inkml:trace>
  <inkml:trace contextRef="#ctx0" brushRef="#br1" timeOffset="246324.2188">21841 8035 12459,'-60'20'3171,"41"0"-1473,-1 19 32,20 0 127,-20 2-383,40-2-609,0 1-289,19-21-480,-19 1 128,20 1 1,-1-21-65,1-21 160,-19 1-288,-1 1 64,-20-1-448,0 0 64,-20-19-257,-1-2-160,-19 2 65,22 0 127,-23 19 257,21 0 256,0 20 64,20 0 192,0 0 161,20 20 319,0 19 193,21-19-288,-3 19-353,41-18-96,-18-1-256,-2 19-448,-19-39-449,-1 20-929,1 0-704,-20-20-3140</inkml:trace>
  <inkml:trace contextRef="#ctx0" brushRef="#br1" timeOffset="246491.211">22278 8075 16559,'39'39'3684,"-19"-19"-2627,0-1-737,1 2-320,17-1 160,-17 0-64,-21-1-160,20-19-1217,-20 0-1602,0 0-2049</inkml:trace>
  <inkml:trace contextRef="#ctx0" brushRef="#br1" timeOffset="246838.8672">22457 7955 4804,'79'100'5125,"-39"-61"-961,-21-19-1089,1 0-737,0-1-480,-20-19-673,20 0-352,-20-19-33,20-1-447,-20 0-225,0-19-128,0 19 0,19-21 128,-19 22-256,0-1 64,20 0-192,0 20 224,21 20 128,-21 0-128,18-1 128,3 22-96,-3-1-353,23-21-1985,-22 1-2434</inkml:trace>
  <inkml:trace contextRef="#ctx0" brushRef="#br1" timeOffset="247758.7891">15686 10675 13356,'0'-20'1025,"0"1"-224,20 38 384,21 1 256,-21 19-416,19 22-64,1-22-352,0 20-225,-1 2-256,-19-22-128,21 0 192,-3-19-159,-18 19-642,21-18-864,-23-1-1538,3 0-4196</inkml:trace>
  <inkml:trace contextRef="#ctx0" brushRef="#br1" timeOffset="248012.6953">16184 10775 8904,'-81'59'2851,"43"-20"127,-3 1-960,3 0-256,17-20-289,21 19-223,0-19-257,21 0-161,17-20-95,23 0-32,-22 0-353,21-20-192,-1 20-160,0-20-384,1 1-769,-21-1-1218,22 0-1024,-41 1-3651</inkml:trace>
  <inkml:trace contextRef="#ctx0" brushRef="#br1" timeOffset="248323.2422">16500 10754 14573,'41'41'2403,"-41"-2"-834,20-19-192,0 19-127,-2-19-193,3-20-65,-1 21-383,-20-21-193,20 0 1,-20 0 127,0-21-191,0 1-225,0 0-64,20-19 0,-20 0-32,0-2-32,19 1-32,1 1-32,0 19-256,0 1-33,0 19 33,19 0 160,-19 19-128,21 21-65,17-1-768,-17-19-737,18 1-768,1-1-1442,-21-1-6566</inkml:trace>
  <inkml:trace contextRef="#ctx0" brushRef="#br1" timeOffset="248583.9843">17255 10595 13676,'-20'20'3364,"20"1"-2275,0-2 64,0 21 512,20-21-127,0 1-577,19 0-609,2-20-192,-1 0-64,-1-20-32,1 0 129,-20-19-226,-20 19-31,0 1-32,-20-2-160,-20 1-64,1 0-33,-22 20-415,23 0-289,-3 0-192,1 0-321,1 20-1120,19-20-4709</inkml:trace>
  <inkml:trace contextRef="#ctx0" brushRef="#br1" timeOffset="248968.75">17573 10516 17969,'-20'0'2754,"20"0"-2017,0 0-193,20 20 513,0 0-32,0-1-320,-1 1-513,21 0 0,1-20-96,-3 0 33,3 0-129,-3 0 96,-17-20-96,-1 20 0,0-20-64,0 1 32,-20 19 32,19 0 32,-19 0-32,20 0 192,0 19-128,20-19 128,-21 0-64,21 0-128,1-19 32,-3-1-32,-18-19 0,1 19-352,-21-1-417,0-18-224,0 19-640,-41 0-962,21 20-3234</inkml:trace>
  <inkml:trace contextRef="#ctx0" brushRef="#br1" timeOffset="249194.336">17930 10119 15598,'20'-40'3235,"0"40"-1377,-20 20 32,20 19-193,0 2-511,19-1-514,-19 19-512,39-19 65,-19 0-129,19-21-96,-18 21-385,18-21-512,-19 1-352,0 1-769,-21-1-1217,1-20-6630</inkml:trace>
  <inkml:trace contextRef="#ctx0" brushRef="#br1" timeOffset="249685.5469">18725 10258 13805,'59'-39'2498,"-39"19"-608,19 0-257,-19 1-95,0-3-385,0 22-449,0-19-447,-1-1-65,-19 20-64,0-20 64,0 1-64,-19-1-32,-1 20-160,0 0 96,-20 0-64,1 0 32,-1 20-64,1-1 32,19 1 32,-20 19 0,19 2-32,21-1 32,0-1 64,21 0-96,19-18-64,-1-1-769,1 0-736,19-1-321,1-19-1826,-21 0-8903</inkml:trace>
  <inkml:trace contextRef="#ctx0" brushRef="#br1" timeOffset="250076.1719">19082 10099 10153,'-41'0'5509,"23"0"-3811,-2 20-897,20 21 672,0-22 225,20 21-193,-2-1-416,23-19-416,-1-20-321,-1 19-288,1-19 128,-1-19-96,1-1 1,-20 0-129,0-19 64,-20 19 0,0-21-257,-20 2 1,0 0-160,-20-22-129,1 22-63,-1-20-161,1 20 353,-1-2 256,-1 2 96,3 19 320,17 0 769,21 20-256,0 0-385,0 20-192,21 0 257,17 19 95,3 2-416,18-2 65,-19 0-225,19 20 96,-19-18-289,20 18-832,-1-20-896,-18 2-1026,-3-21-3075</inkml:trace>
  <inkml:trace contextRef="#ctx0" brushRef="#br1" timeOffset="251286.1328">19916 9841 8488,'-20'-40'3587,"-1"21"-1345,21-1 0,0 20-576,-20-20-449,20 20-576,-18 20-385,-3 0 96,1-1 257,0 42 127,0-22 33,20 0-320,0 20-1,0-18-256,20-21-32,20-1-64,-1-19 65,2 0-33,-1-19-128,-1-1 224,-19-21-352,20 2 128,-21 19-96,-19-19-129,0 0-223,0-2 128,-19 21 352,19 1-64,-20 19 256,20 0-192,-20 0 160,20 19-160,20 21 96,19 0 0,-19 0 1,40-1-65,-21 21 0,21-20 0,-1 19-64,2-18 32,-22-2-64,1 20 64,-20-20 32,-20 2-64,0-21 128,0 19-192,-20 0-192,-20 2-161,1-21-287,-1 19 63,-1-39 160,2 0 97,19 0 128,-20-39 288,20-2-128,1 2-160,19-20 384,19 19-256,-19 0 448,40 0-256,-20 1 96,21 0 128,-3-2 97,3 1-33,-3 1-64,3-2 385,-1-18-64,19 20 31,-19 0-31,-1-22 95,1 22-287,-1-20-225,1 18-64,-19 2-64,-1-1-64,-20 21 64,0-2-128,0 1 0,-20 0 0,-1 20-64,-19 0 64,1 20 32,-1 21-32,1-2 64,19 0 128,0 22 64,20-22-96,20 20-96,19-19 192,21-19-96,-1-2 33,2-19-65,18 0-32,-20 0 0,20-19-385,-19 19-864,-1-21-1794,-19 1-2114,-19 20-11819</inkml:trace>
  <inkml:trace contextRef="#ctx0" brushRef="#br0" timeOffset="279090.8203">580 6228 13773,'-39'20'1409,"39"0"-384,-20-20-673,20 0 1058,20 0-610,-1 0-223,21 0 31,0 0-63,-1 0-257,1-20-160,19 20-96,-18 0-416,17-20-1089,-17 20-2115,-21 0-10601</inkml:trace>
  <inkml:trace contextRef="#ctx0" brushRef="#br0" timeOffset="281031.25">1374 6367 5349,'0'0'1793,"-19"0"161,19 0-256,-20 0-930,0 20 386,20-20 159,0 20-160,0 19-64,20 0-96,0 2-256,19-1-65,21 19-31,-21-19-129,21 0 129,-1-21-225,-18 1-224,-23 0 65,-18-20-1,0 19 128,0-19 513,-18 0-512,18 0-321,-20-19-64,-21-1 64,2 0-192,-21-19 128,1 0-257,-20-22-223,19 2 224,1-21 256,38 21-225,1-1 161,0 1-32,40 19-32,0-20 160,1 40-128,17 1 64,3-1 0,-1 20 0,19 39-32,0-19 160,-19 21-128,0 18 192,-1-20-160,-19 2 96,-20-2-64,0 0 128,0-19-512,-20 0-385,-19 21-608,19-41-737,-20 19-1986</inkml:trace>
  <inkml:trace contextRef="#ctx0" brushRef="#br0" timeOffset="281603.5156">1969 6209 11466,'-19'-20'1250,"19"-1"-322,-20 21 161,-20 21 0,20-1 193,1-1-546,-1 1-159,0 19-161,20 1-127,20 20-65,0-40 32,-1 19-64,1-19 64,0-1 33,20-19 95,-21 0-128,1-19-95,20-21-1,-19 1-192,-3 19-64,-18-20-97,0 0-31,-18 21 128,18-1 160,-21 20-128,21-20 192,-20 20-160,20 20 32,0-20 32,-20 20 192,20-1-63,0 21-161,0-19 0,0 18 0,20-19 32,0 19 96,19-19-160,-19-20-961,0 0-961,1 0-673,-1 0-1184</inkml:trace>
  <inkml:trace contextRef="#ctx0" brushRef="#br0" timeOffset="281871.0938">2307 6485 11594,'40'22'2018,"-40"-22"-512,20 0 832,-1 0-704,-19 0 608,20-22-320,-20 3-1250,0-1-352,-39 0-159,19 1 31,-20-21-64,20 0-128,1 0-64,-1 1 96,20 19-128,0-19-96,0 18-481,0 1-512,20 20-705,-1-19-1633,21 19-4100</inkml:trace>
  <inkml:trace contextRef="#ctx0" brushRef="#br0" timeOffset="282119.1406">2645 5950 16912,'20'20'-33,"-1"-1"66,1 22 927,0-1 258,0-1-97,0 20-128,19 1-609,-19-1-384,20-19 224,-1 0-160,2-20-96,-1 0-512,-1-1-898,-19 1-1280,-20-20-4165</inkml:trace>
  <inkml:trace contextRef="#ctx0" brushRef="#br0" timeOffset="282364.2577">2645 6287 13356,'39'-19'6534,"-19"-1"-6245,0 20-225,20 0 64,-1 20-96,1-20 128,-1 19-32,1 21-96,21-19 32,-2-2-64,-19 1 96,-1 0 0,1-1-96,-1 1 0,-19-20-736,0 0-738,0 0-1024,-20-20-5189</inkml:trace>
  <inkml:trace contextRef="#ctx0" brushRef="#br0" timeOffset="282501.9531">2902 6070 16944,'0'-20'2978,"0"20"-3010,0-20-1441,20 20-3107</inkml:trace>
  <inkml:trace contextRef="#ctx0" brushRef="#br0" timeOffset="282849.6094">3637 6189 8648,'-20'-41'8616,"20"22"-7239,-20-1-288,1 20 0,19 0-512,-20 20 127,0-1-95,20 22-225,-20-2-127,20 20-1,0-19-128,0 0-128,20-20 0,20 0 64,-1-1-897,1-19-1089,-1 0-480,1 0-2531</inkml:trace>
  <inkml:trace contextRef="#ctx0" brushRef="#br0" timeOffset="283066.4063">3795 6307 15246,'0'0'2466,"0"0"-2274,20 20 1122,-20 1 479,21-2-447,-1 1-417,0 19-385,19-19-192,1 0-95,0-20-65,-1 0-32,1 0-256,-1-20-577,-19 0-960,0 1-577,-20-1-481,0 0-1153,0-20-2882</inkml:trace>
  <inkml:trace contextRef="#ctx0" brushRef="#br0" timeOffset="283305.6641">4113 5989 18065,'20'0'2274,"-20"20"-2178,20-20 256,-20 21 1602,0 19-545,21-1-320,-21 0-608,20 2-161,-2-2-128,2 1-64,1-1-31,-1 2-65,18-22-289,3 1-575,-21-20-898,19 20-1665,-19-20-3204</inkml:trace>
  <inkml:trace contextRef="#ctx0" brushRef="#br0" timeOffset="284154.2969">4789 6209 11883,'-40'0'2210,"1"0"-1153,19 0-577,0 39 161,-1-19 320,1 39 192,0-19-256,20 0-225,20-1-159,0 0-161,1 2 1,19-21-33,-1-20 192,1 0-95,-1-20-1,1 1-192,0-3-64,-21-17-63,1 0-65,-20 19-96,0-19-129,0-2-95,-20 21-64,1 1 128,-1-1-1,20 20 129,-20 0-64,0 20 0,20 19 384,0-19 0,0 20 1,0 0-65,20-21-160,0 1 0,19 0-833,1-1-865,1 3-1120,-3-22-4165</inkml:trace>
  <inkml:trace contextRef="#ctx0" brushRef="#br0" timeOffset="284385.7422">5245 6526 14830,'0'-19'3715,"-20"-3"-2145,1 3-65,19-21 32,-20 1-31,0 19-353,0-20-448,20 0-449,-21 1-192,21 19-32,0 1-32,0 19-160,0 0-961,0 0-801,21 0-480,19 0-321,-1 19-1729,1-19-6663</inkml:trace>
  <inkml:trace contextRef="#ctx0" brushRef="#br0" timeOffset="284660.1562">5384 5970 17488,'20'0'1057,"-20"0"-993,0 19 545,19 1 95,1 21-159,0 18 95,1 0-287,19 1-193,-22-20-160,23 19 128,-21-19-64,19 0-160,1-21-513,-20 1-608,19-20-672,-19 20-1347,0-20-4195</inkml:trace>
  <inkml:trace contextRef="#ctx0" brushRef="#br0" timeOffset="284986.3281">5761 6209 16976,'0'19'3587,"0"1"-3395,20 0 96,-20-1 385,41 1 32,-23 0 95,22-20-287,-19 0-225,17 0-32,-17 0-95,-1-20-97,0 20-289,-20-20-127,0 20 128,0 0-128,0 0-385,20 20 545,-20 21 288,19-2 32,1 0 160,20 20 0,-20 2 65,19-2-1,-19-18-96,0 18 97,0-20 63,-20 0-256,0-18 32,-20 19-127,0-21-482,-20 1-1313,1 19-1408,-21-39-2820</inkml:trace>
  <inkml:trace contextRef="#ctx0" brushRef="#br0" timeOffset="285915.0391">7012 6348 1377,'-40'-21'10121,"1"21"-9096,19 0 321,0 0-193,0 21-385,0 18 386,20 0-418,0-19-191,0 19-161,20-17 65,20-3 191,-1-19 161,1 0-128,0-19-289,-1-3-192,1 3-32,-19-21-32,-3 21 161,-18-1-33,0 0-128,-18 1 0,18-2-96,-21 21 32,21 0 192,-20 0-224,20 0-192,0 21 64,0-2-32,20 1 160,1 19-64,-3-19 32,22 0-320,1-1-417,-21 3-576,19-22-1057,1 19-2051</inkml:trace>
  <inkml:trace contextRef="#ctx0" brushRef="#br0" timeOffset="286322.2656">7707 6942 12587,'40'41'4773,"-21"-22"-3460,-19-19-288,20 0-128,-20 20-128,20-20-97,-20 0-95,0 0 64,-20-20 416,0 20-737,1-39-160,-21-2-64,-1 2-96,3-20 32,-23-1-160,22-19-64,-1-21-513,1 0 193,19 22 351,20-2 65,20 40 0,-1-19-448,1 40 672,0-1-320,0 40-193,19-1-63,-19 21 672,1 19-416,-1 1-64,0-1 64,-2-20 224,-18 2-32,21-21-353,-21 0-800,0 19-865,0-39-1825,-21 20-9162</inkml:trace>
  <inkml:trace contextRef="#ctx0" brushRef="#br0" timeOffset="286697.2656">8045 6903 12299,'59'60'2018,"-59"-60"128,20 0 0,-20 0-448,0 0 832,0 0-1056,-20-21-1058,-1 1-352,1-19-320,-18 0 704,-3-22-480,2 2 64,-1-19-224,0-2-224,1-20-161,19 41 289,20 0 320,0 18-96,0 2 160,20 19 96,0 0-96,19 20 64,-19 40-160,0-1 96,0 2-96,19-2 32,-39 0-32,20 1-32,-20-21-128,0 3-416,0-3-385,-20-19-801,0 0-2114,1 0-12779</inkml:trace>
  <inkml:trace contextRef="#ctx0" brushRef="#br0" timeOffset="287276.3672">8421 6585 15406,'0'0'1954,"0"-19"-961,0-1 672,-20 0-415,20-21-289,-20 22-97,2-21-255,-3 1-321,21 19-320,-20-20 96,20 20-192,0 0-64,20 1-673,1-1-384,-3 20-641,22-20-896,19 20-1667</inkml:trace>
  <inkml:trace contextRef="#ctx0" brushRef="#br0" timeOffset="287537.1094">8759 6348 12107,'-20'59'1922,"0"-20"-161,20-19-319,0 21 159,20-22 97,19-19-32,1 0-706,1 0-607,-3 0-65,3-19-128,-1-3 128,-40-17-63,19 19-1,-38 1-320,-1-1-192,-20-19-577,-1 18-128,2 1-128,-1 20 64,20-20-353,1 20-736,-1 0-1569,20 20-4869</inkml:trace>
  <inkml:trace contextRef="#ctx0" brushRef="#br0" timeOffset="287927.7344">9294 6764 9352,'61'99'2531,"-41"-40"-738,-1-39-479,-19 21-321,20-22 352,-20 1-96,0-20-128,0 0 801,0 0-385,-20-39-1152,1 19-65,-21-40-64,-1 1-224,3-2 96,-3-17-160,-18-22-64,19 21-128,20-21 224,1 41-64,19-1 0,19 1 160,-19 39-32,40 1-192,-20 19 32,19 19 32,-19 21-32,21-1 128,-3 2-352,-18-2 640,1 0-384,-1 1 224,-20-21-128,-20 3 96,-1-3-96,1 1-192,2-20-385,-23 0-319,21 0-1058,0 0-1922,1 0-10345</inkml:trace>
  <inkml:trace contextRef="#ctx0" brushRef="#br0" timeOffset="288276.3672">9493 6546 7783,'60'59'9096,"-40"-59"-7302,-20 20 320,19-20-416,1 0-97,-20 0 289,0-20-769,-20 0-865,20 1-95,-19-21-65,-1-1-64,0 2-32,20 0-32,-20-20-257,20 18-351,0 21-129,20 1 32,0-1-992,0 20-353,19 39 224,1-19-576,-1 40 960,1-20 738,19-1 575,-18 0 225,-1 2 385,-1-21 192,-19 0-225,0-1-256,0 1-96,0-20-32,-20 0-961,0 0-2658</inkml:trace>
  <inkml:trace contextRef="#ctx0" brushRef="#br0" timeOffset="288454.1016">9831 6168 18033,'0'-20'1537,"0"1"-1345,0-1 64,20 20-256,0 0-224,0 0-929,-1 20-3203</inkml:trace>
  <inkml:trace contextRef="#ctx0" brushRef="#br0" timeOffset="288840.8203">10387 6327 18065,'-40'40'1633,"20"-20"-672,0 0 384,1 19-95,-1 0-354,20-17-415,20 17-225,-1-19-128,1-1 0,0-19-32,0 0-224,0 0-256,-20-19-32,19-1 31,-19 0-127,0 1-97,0-3 353,0 3 192,0-1 128,0 20 64,0 0 288,0 0-416,0 20 96,0-1 225,20 22-97,0-1-224,21-1 0,-23-19-320,22 1-545,-19-2-705,-1-19-800,-2 0-2210</inkml:trace>
  <inkml:trace contextRef="#ctx0" brushRef="#br0" timeOffset="289066.4063">10624 6189 18097,'41'-21'3107,"-21"42"-2147,-20-21 65,20 39-32,-1-19 257,1 39-386,0-18-447,0-2-257,0 20 0,-1-20-96,1-17 0,0 17-64,0-19-256,-20-20-897,0 0-1153,0 0-1506,0 0-6662</inkml:trace>
  <inkml:trace contextRef="#ctx0" brushRef="#br0" timeOffset="289434.5703">10586 6426 22229,'59'0'960,"1"0"642,-1 0-129,0 0-255,1 0 255,-1 0-512,2 0-577,-2 0-256,-19 0 64,-1-19 33,1-1-225,-20 0 0,19-20-353,-39 20-159,20 0-193,-40 1-256,20-1 129,-20 20 351,1 0 97,-21 20 127,20 19 129,-19 2 224,19-2 33,0 20 63,20-20 32,0 22-128,20-22-32,19 1 192,21-19-31,-21-21-33,21 19 32,-1-19-256,-39 0-577,21 0-1857,-23 0-2819,-18 0-12652</inkml:trace>
  <inkml:trace contextRef="#ctx0" brushRef="#br0" timeOffset="290244.1406">12550 6724 10794,'20'0'3523,"-20"0"-2626,0 0 576,0 0 129,0 0-449,-20-19-256,20-1-161,-19 0-319,19-20-33,-20 0 161,0-19-33,-20-1-159,21 1-161,-21 0-64,0-2-128,19-17-96,-17 17 96,38 22 64,0 0-128,0-1-96,20 19 31,19 1-447,1 20-897,19 0-641,-19 0-1858,0 20-9417</inkml:trace>
  <inkml:trace contextRef="#ctx0" brushRef="#br0" timeOffset="290447.2656">12173 6367 8968,'20'0'9353,"19"-19"-8200,1-22-96,19 21-160,2 1-705,-21-1-160,19 20-96,0-20-769,22 40-1505,-22-20-2178,-1 20-6919</inkml:trace>
  <inkml:trace contextRef="#ctx0" brushRef="#br0" timeOffset="290671.875">12829 6426 12844,'-20'81'2914,"20"-62"-1504,0 1-257,20 19 128,-20-39-96,39 20-64,-19-20-352,20-20-449,-1 20-63,-19-19-33,0-21 32,1 21-160,-21-22-64,-21 1-384,1 21-97,-20-21-191,1 21 31,-1 19 417,-19 0 32,39 0-353,-21 0-319,41 19-802,-18 21-1377,18-1-3043</inkml:trace>
  <inkml:trace contextRef="#ctx0" brushRef="#br0" timeOffset="290877.9297">13165 6625 16879,'-20'-59'2371,"20"19"191,-18-1-512,-2 2-641,-1-20-608,21 20-448,0-2-321,21 2-225,-1 19-255,18 20-1090,23 0-960,-2 0-1890,20 20-13003</inkml:trace>
  <inkml:trace contextRef="#ctx0" brushRef="#br0" timeOffset="291634.7656">13860 6009 16271,'0'21'737,"0"-1"-769,20 0 480,0-1-192,1 21-96,-1-21-96,18 22 1,-17-21-98,-1-1-479,18 1-705,-17-20-1506,-21 0-7398</inkml:trace>
  <inkml:trace contextRef="#ctx0" brushRef="#br0" timeOffset="291788.086">14099 6009 16463,'0'21'-192,"20"-1"128,-20 0 64,20 19 0,19-19-352,-19 19-930,20-18-3042</inkml:trace>
  <inkml:trace contextRef="#ctx0" brushRef="#br0" timeOffset="292546.875">14694 6129 15951,'0'-20'2242,"-20"0"-1794,1 40-31,-1-20 319,20 39 289,-20 2 385,20-21-930,20 19-544,0-19 480,-1-1-320,21 1 1,-20-20-65,-20 0 64,21-20-32,-21 1-353,0-1-223,0 0-97,0 20 97,-21-19 160,21-1 159,0 20 161,0 0-160,0 20-96,0-1 352,0 21 160,21-1-64,-3 2 97,23-2 159,-1 20 32,19 2-127,0-2-193,-19-20-64,0 21 32,-1-1-128,-19 0 96,-20-18 96,0-2-224,-20 1 96,1-1-96,-21 2-224,0-41 256,1 19-96,-1-19-65,20-19-255,-19-1 64,19-21 95,20 2-127,0 0 64,0-1 256,0 19 128,20-18-32,-2 0 128,3-1 416,19 0 33,-1 0-65,1-19 1,0 18-1,-1-18-127,1 0-161,1 19-64,-23-19 0,-18 19-96,0 21 96,0-22-64,-18 21 33,18 20-162,-21-19 33,1 19-160,0 0 32,0 19-320,1 22 352,-1-2 0,20 1 0,0 19 128,20-19-97,-1 19-127,21 0 160,1-18-288,18-1-577,-19-40-576,19 19-1794,-19-38-3844</inkml:trace>
  <inkml:trace contextRef="#ctx0" brushRef="#br0" timeOffset="293075.1953">15330 6148 9513,'20'20'5156,"-20"1"-3970,20 18 383,-1 1 129,1-1-65,0 21-191,0-20-802,0-1-384,-1 0-63,1-17 95,-20-3-64,20-19 64,-20 0-256,0 0 609,0 0-32,0-19-545,-20-3-64,20-17 64,0 19-225,0-19-639,0 0-257,0 18 448,20 1 353,0 0 160,1 20 160,17 20 160,-18-20-320,21 20 641,18-20-193,-19 21-256,-1-21-32,1 0 160,0-21-64,-21 1-32,1 0-31,0 1 63,-20-21-96,0 21-192,0-1-97,-20-21 65,0 22-256,-19-1 128,19 0 160,0 20 160,0 0-32,0 0 96,1 20 64,-1 0 160,20-1 0,0 22 1,0-2-225,20 20-96,19-19 32,1 0-224,0 0-513,-1-1-544,22-19-1282,-23-1-1953,-18 3-9641</inkml:trace>
  <inkml:trace contextRef="#ctx0" brushRef="#br0" timeOffset="293261.7187">16144 6507 19922,'-20'-41'1794,"-1"21"-32,21-19-97,0 19-864,21-19-385,-21-2-384,20 2-128,0-1-800,0 21-802,-1-1-768,1-1-513,0 21-3235</inkml:trace>
  <inkml:trace contextRef="#ctx0" brushRef="#br0" timeOffset="293576.1718">16581 6148 16944,'-61'41'1249,"41"-21"-1025,2-1 1442,-2 21 415,20-21-703,-21 21-738,21 0-287,21-20-129,-1 19-64,-2-19-96,2 0 32,1-20 0,-1 0-64,0 0-160,-2-20 32,3 20-32,-1-39-128,-20 19-129,20 0-127,-20 1 96,0 19 191,0 0-95,20 0 96,-20 0 384,19 19-128,1 1 0,0 0-96,0-1-384,0-19-1122,0 0-480,-1 0-1409,-19 0-3748</inkml:trace>
  <inkml:trace contextRef="#ctx0" brushRef="#br0" timeOffset="293772.461">16759 5970 10409,'20'-20'9065,"0"20"-8200,-20 20-32,19 19 1088,-19 2-351,20 18-129,21 0-672,-21 1-577,18-1-32,3-19-96,-2 20-192,-19-40-256,0-1-801,0 1-1346,-20 0-1985</inkml:trace>
  <inkml:trace contextRef="#ctx0" brushRef="#br0" timeOffset="294546.875">17513 6307 16047,'0'-20'2338,"0"20"-1057,0-19-128,40-1 353,-20 0-674,0 20-447,19 0-193,1 0-224,1 0 32,-3 0 64,3 20-96,-3-20 64,3 0-320,-21 20-801,19-20-1602,-39 0-2466</inkml:trace>
  <inkml:trace contextRef="#ctx0" brushRef="#br0" timeOffset="294996.0938">18288 6546 14733,'59'139'1666,"-19"-80"-417,-20-20-64,19 22-96,-39-42 289,20 21-449,-20-21-449,0 1-160,0 1-95,0-21 63,0 0 448,-20 0 161,0 0-576,1-21-129,-1-18-128,-20-20 32,1 19-128,-1-40 64,-1-19-128,3 20-224,-3-21-1,3 2 129,38 18 64,-21 21-64,42-2 96,-3 42 0,2-21 0,21 40 63,-3 0-95,3 20 64,-1 19-32,19 2 96,-19-2-64,-21 20-448,21 2-65,-20-22 161,-20 0 192,0 1-33,-20-21-95,0 3-64,0-22-193,-19 19-448,19-19-641,0 0-2658</inkml:trace>
  <inkml:trace contextRef="#ctx0" brushRef="#br0" timeOffset="295458.9844">18585 6209 14862,'0'0'2402,"0"0"-2210,0 19-288,0 1 1377,0 0 321,0 19-321,21-19-416,-1 20-321,-2 0-159,23-21 159,-1-19-31,-1 20-193,-19-20-128,20-20 64,-21 20-160,1-19 0,-20-1-224,20-19 32,-20 18-64,0 1-160,0-19 32,0 19 95,0 0 193,0 20 0,0 0 193,-20 0-65,20 0 0,0 20 192,20 0 161,0-1-1,0 1-96,19 0-223,2 1-33,17-2-128,-17 1-64,-2-20-577,-19 20-864,0-20-802,0 0-1120,-20 0-4100</inkml:trace>
  <inkml:trace contextRef="#ctx0" brushRef="#br0" timeOffset="295952.1484">19280 6407 15054,'40'39'2562,"-40"-19"-512,20-20 224,-20 0-352,0 0-32,0 0-225,0 0-576,0-20-768,0 0-97,0-19-96,0 0 96,0-2-96,0 2-31,19-1-129,1 1-97,0 18-255,1 21-705,17 0-929,3 21-1986,-1-1-1889</inkml:trace>
  <inkml:trace contextRef="#ctx0" brushRef="#br0" timeOffset="296668.9453">19776 6566 11627,'20'59'2498,"0"1"-993,19-21-672,-19 20-96,21-18 64,-21-2-257,19-19-31,-19 0-97,-20-20 64,20 0 321,-20 0 224,-20-20-576,0-19-289,-1-1-224,-17 0 128,-3-19-32,3 0-32,-23-21 64,41 21-128,-19-22 32,39 22 32,0-1-96,0 21 224,20 19-96,-1 0-32,21 20 0,-20 0 0,19 40 32,-19-21-96,1 21 192,-1 20-96,0-21 64,-20 1-96,18 1-96,-18-2-417,0-19-608,0-1-512,0 1-1698,0-20-3940</inkml:trace>
  <inkml:trace contextRef="#ctx0" brushRef="#br0" timeOffset="296965.8203">20074 6327 14733,'0'40'2403,"0"-20"-2115,0 0 897,0 19 769,20-19-288,0-1-674,0 3-383,19-3-96,-19 1-225,20-20 0,-1-20-96,-19 20-96,1-19 129,-1-3-33,-20-17-192,0 19-160,-20-19-193,-1 19-223,1 1-257,-19-2-32,19 21 64,-20 0-352,20 0-769,1 21-1217,19-21-3491</inkml:trace>
  <inkml:trace contextRef="#ctx0" brushRef="#br0" timeOffset="297495.1172">20491 6228 19154,'-39'0'1537,"39"0"-1313,-20 0 865,0 20-96,20-20-416,0 20-129,20 19 1,19-19-161,1 20-96,19 0-96,-19-1-64,19 0-96,-19-17-352,1 17-97,-41-19 97,0-1-65,0 1-287,-20 0 159,-1 1-128,1-21 1,-18 0 319,-3 0 193,21 0 224,0-21 0,20 21-64,0-40-64,20 21 96,0-1 96,0 0 64,19 1 353,-19-3 223,21 3-127,-3-1-1,-17-19 65,19 19-32,-20-19-1,-1-2 1,-19 21-289,20-19 0,-20 19-192,0 1 1,-20-1-65,20 20-257,-19 0-255,-1 39 160,0-19 192,0 39 96,-1-18-96,21 18 160,0 0-96,21-18 32,19-2 0,-1-19 32,21-1-449,-21 1-416,21-20-640,-19 0-673,-3-20-1185,-18 1-6502</inkml:trace>
  <inkml:trace contextRef="#ctx0" brushRef="#br0" timeOffset="297728.5156">21246 5930 22581,'0'20'705,"0"-20"-770,0 20 962,0-1-224,0 1-481,0 21-160,20 18 32,-20-39-96,0 19-544,19-18-1218,-19 18-865,0-39-2113</inkml:trace>
  <inkml:trace contextRef="#ctx0" brushRef="#br0" timeOffset="297913.086">21404 5989 20467,'0'20'1345,"0"-20"-1825,20 41 960,-20-21-192,0 19-224,20-19-192,0 19-961,-1-18-1345,1-1-2499</inkml:trace>
  <inkml:trace contextRef="#ctx0" brushRef="#br0" timeOffset="299556.6406">22060 6625 6662,'20'0'2562,"-1"21"-736,-19-21-64,0 0-353,20 19-64,-20-19-192,0 0-32,0 0-64,0 0 417,0 0 352,-20-19-1154,20-2-63,0 1-161,-19-19-224,19-1 65,-20 21-65,0-22-128,20 1-64,0 1-192,0 0 160,0 18-224,20 1-225,0 0-255,-1 20-225,21 0-256,-20 0-385,19 20-1345,1 0-3811</inkml:trace>
  <inkml:trace contextRef="#ctx0" brushRef="#br0" timeOffset="299890.625">22437 6407 3555,'0'19'10538,"0"1"-10538,0 0 865,-21-1 1313,42 3-577,-21 17-800,20-19-385,-20-1 161,38 1-193,-17 0 33,19-20 31,-20 0-96,-1 0 65,1-20-129,-20 0-128,20 1 129,-40-1-1,20 0-160,-20 1-160,-19-22-128,19 41-449,0-20-128,-19 0-864,19 20-641,20 0-1698,0 0-10440</inkml:trace>
  <inkml:trace contextRef="#ctx0" brushRef="#br0" timeOffset="300259.7656">22734 6466 15406,'-20'41'1570,"20"-22"-1186,0 1 1282,20 0 95,0 19-960,1-19-257,-1 1-255,18-21-65,-17 19 0,19-19 32,-22-19-95,3 19 31,-1-21-128,0 1 224,0 0-96,-20 1-128,0-1 64,0 20-96,0 0-128,0-20-160,0 40-352,19-20 543,1 20 33,0 19 64,20-19-128,-21 1-1249,21-2-769,1 1-1409,-3-20-4869</inkml:trace>
  <inkml:trace contextRef="#ctx0" brushRef="#br0" timeOffset="300492.1875">23230 6228 11883,'0'-39'6630,"0"39"-4836,0 0-1186,20 0 161,1 20 544,-21 19-256,20 0-352,-2 22-257,23-22-255,-21 20-129,19-20 0,-19 2-192,0-21-97,0 0-800,0-1-864,-20 21-1090,19-40-4709</inkml:trace>
  <inkml:trace contextRef="#ctx0" brushRef="#br0" timeOffset="300738.2813">23092 6466 20179,'39'-20'800,"22"0"578,-23 1 159,23 19-1024,-22 0-257,1 0-64,-1 0-192,1 19 64,-20 1-32,19 0-96,1-1 160,0 22-256,-19-1-160,17-1-385,3 2-448,-3-22-320,-17 1-449,-1 0-2178</inkml:trace>
  <inkml:trace contextRef="#ctx0" brushRef="#br0" timeOffset="300907.2266">23627 6485 14958,'-39'-59'2306,"19"20"-448,20 0 416,0 18-801,0 1-1473,20-19-64,1 39-416,-3-20-1570,2 20-1121,0 20-7271</inkml:trace>
  <inkml:trace contextRef="#ctx0" brushRef="#br0" timeOffset="301701.1718">23965 6507 18865,'20'39'961,"0"-19"-288,-1-1 832,-19 1-416,20 0-128,21 20-64,-21-20-320,-2 19-225,-18-19-64,20 0-192,-20-20 289,21 19-161,-21-19 96,0 0 257,0 0-193,0 0-320,0-19 0,0 19-160,0-40 0,0 21-96,20-1-64,0-19 31,-1 18 65,1 21-32,0 0 160,0 0-32,0 0 64,19 21 96,1-2-64,-1 1 64,1 0 0,1-20 129,-3 0-161,-18 0 224,21 0-224,-2-20 0,-19 0 0,20 1 64,-20-2-160,-20 1 160,0-19-128,0 19-128,0 0 32,-20 1 64,0 19-224,0 0 32,0 0 127,1 19 130,-1 1-98,0 19 130,-1 1 31,1 0-96,20-20-64,0 19 128,20 1-160,1-21-641,19 2-897,-21-1-1377,41-20-960,-40 0-7784</inkml:trace>
  <inkml:trace contextRef="#ctx0" brushRef="#br0" timeOffset="302027.3437">25057 6485 17840,'40'-39'1826,"-20"39"-1474,-20-20 802,0 20 127,-20 0-609,20 20-255,-20-20-257,20 20-96,-20 21 32,20-22-224,-21 21 128,21-21 0,21 21-160,-21-19-160,20-2 31,0 21 65,19-21 128,-19 1-64,0 0 192,20-1 96,-21 2 288,1-21 417,0 0-64,-20 20-161,0-20 161,-20 20-577,0-20-256,1 19-1409,-21-19-2050,-19 20-8040</inkml:trace>
  <inkml:trace contextRef="#ctx0" brushRef="#br0" timeOffset="337342.7735">679 13315 3267,'0'20'4292,"0"-20"-2467,0 0 674,-20 0-97,20 19-1441,-19-19-609,19 22 513,0-3 160,0 1-192,19 0-96,1 19-161,-20-19-160,20 20-223,21 0-1,-23-21-32,2 21-64,21-40-32,-21 19-160,-2-19-416,-18 20-545,0 1-673,0-21-544,-18 20-1442,-2-20-5508</inkml:trace>
  <inkml:trace contextRef="#ctx0" brushRef="#br0" timeOffset="337682.6172">640 13474 10025,'-60'-98'2498,"40"57"161,20-18-161,0 19-384,0-20-736,20 21-738,-20-1-480,20 21-256,-20-2 32,20 1 32,19 20-32,1 20 96,1 1-256,-23 38-225,22 0 129,-19 21 160,-1-21 96,18-18 32,-17-2 32,-1 0-192,-20-19 224,20 0 96,-1-20 160,1 0-96,20 19-256,-20-19 321,19 0-225,-19 0 96,0 21 0,0-1 224,-1 0 97,-19 19-257,-19-19-96,-1 19-96,0-18-705,20 18-1249,-20-19-1249,0 19-3651</inkml:trace>
  <inkml:trace contextRef="#ctx0" brushRef="#br0" timeOffset="338480.4687">1493 13335 15822,'-59'0'673,"19"0"-160,20 0 864,-19 19-352,19-19-577,0 22-63,-1 17-161,21 0 288,21 20-255,-21 2 95,20-22-96,20 20 32,19-18 1,0-22-65,1-19 0,-1 0-96,2 0-64,-2-19-256,-1-22-32,-17 2 32,-1-1-32,-21 1-33,-19-2-447,-19-18-417,-21 20 352,-39-22 224,18 42-191,-18-21-962,20 40-1569,19 0-8360</inkml:trace>
  <inkml:trace contextRef="#ctx0" brushRef="#br0" timeOffset="341086.9141">2327 13295 5925,'0'0'1634,"0"0"-449,-20 0 288,0-19-63,20 19-257,-19 0-32,19 0-224,0-20-545,0 20-192,0 0 192,0-20 609,0 20-192,0 0 32,0 0-225,-20 0-191,20 0-193,0 0-160,-20 0 96,20 0-160,0 20 64,0 0 160,0-1-192,0 21 160,0-21-128,0 3 161,0 17-1,0-19 192,0 19 0,0-19-223,-20 20 191,20 0-256,0-1 64,0 0-64,0 2-32,-20-21-32,20 19-32,0-19 32,0-20 64,0 19 33,0-19-1,20 0-32,-20 20 32,0-20-32,0 0 32,0 0-96,0 0 64,0 0-64,0 0-64,0 21 32,0-21-96,-20 0 192,20 20-128,0-20 32,0 20 32,0-20 32,0 0 32,20 0 97,-20 0-33,0 0 64,-20 0-160,20-20 64,0 0-96,0-1-32,0 1 32,0 1 32,0-21-32,0 21-32,-19-22 32,19 2 0,0 19-32,0-19 160,0-1-127,0 0 31,0 0-64,0 1 96,19 19 96,-19 1-128,0-3-64,20 3-32,-20-1 64,0 20-96,0-20 32,0 20 96,20 0-96,-20 0-96,0 0 128,0 0-32,0 0 64,0 0 32,20 0-64,-20 0 0,0 20 0,0-20 0,20 20 0,-1-1-64,1 3 160,0 17-128,20 0 32,-21 1 64,21 0-96,1 0 128,-23-1-96,23 0 32,-21 22-64,0-42 0,-2 21 64,3-21 32,-21-19-64,20 20 224,-20-20 64,0 0 257,20-20-129,-20 20-159,0-19 31,0-1-64,0-19-96,0 19 0,0-21-128,0 2 96,0 0-64,0-1 33,-20 0-226,0 0-95,-1 1-128,3 0-193,-2 17-832,20 22-1314,0-19-1313,0 38-608,0-19-8232</inkml:trace>
  <inkml:trace contextRef="#ctx0" brushRef="#br0" timeOffset="341702.1484">2943 13494 12748,'-21'-20'1473,"21"20"-288,-20 0 417,20 0-674,0 20 162,0-1 63,20 22-385,-20-2-383,21 20-161,-1-18 64,18 18 161,3-39 95,-21 19-127,19-18 31,-19-21-64,20 0 129,-20 0-97,-1-21-63,1-18-97,-20-1-64,0 1-192,0-2-192,-20-18-353,1 20-95,-1-21-642,0 20-319,20 1-833,-20 39-3364</inkml:trace>
  <inkml:trace contextRef="#ctx0" brushRef="#br0" timeOffset="342086.9141">3578 13236 22901,'0'-60'1345,"0"40"-1216,0-19 95,0 19-32,-20 20 0,0-19-192,0 38-64,-19 1 128,19 19 64,-20 1 129,19 0-257,3 19-161,18-19 33,0 20 160,39-20 0,1-21 32,19 21-64,20-21-128,-19 2-160,19-1-609,-20-20 64,2 39 385,-21-19 512,-21 19 0,1 2 64,-40 18 64,-19 0 97,-1 2-129,-1-2-160,-18-20-769,19 21-3363,-19-20-10858</inkml:trace>
  <inkml:trace contextRef="#ctx0" brushRef="#br0" timeOffset="343312.5">4451 13494 13004,'0'0'1794,"0"0"384,-20 0-96,20 0-705,0 0-320,0 19-256,-20-19-161,20 0-127,0 0-257,0 0 32,0 0-96,0 0 257,20 0-257,-20 0-128,0 0 64,20 0 160,-20-19-191,20-1 95,-20 0-64,0 1 32,0 19-96,0-20 224,-20 20-95,0-20-1,0 20-160,-19 20 128,19-20-160,0 20 0,-1-1-160,21 1-641,0 0-1089,21-20-1505,-1 19-3011</inkml:trace>
  <inkml:trace contextRef="#ctx0" brushRef="#br0" timeOffset="343744.1406">4510 13811 800,'-19'41'10955,"19"-21"-10187,0-1 1026,0 1 512,0-20-736,0 0-513,0 0-128,0 0-289,0 20 225,19-20-96,-19 0-225,0 0-287,20 0-1,0 0-64,-20-20 32,20 20 0,-20 0 129,21 0-65,-21-20 32,0 1-320,-21 19 32,21-20-32,-20 0-32,-20 20-64,21-21-544,-1 21-866,0 21-2209,0-21-9001</inkml:trace>
  <inkml:trace contextRef="#ctx0" brushRef="#br0" timeOffset="344671.875">5245 13554 11146,'-20'-20'1634,"1"20"-385,-1-21 160,0 21 65,20 0-65,-20 0-192,20 21 0,0 19-64,0-1-192,20 0-160,-20 22-321,40-2-127,-21-20-97,21 2 0,0-2 129,-1 1-257,-19-21 160,20-19-128,-21 0-64,21 0 0,-19 0-32,-1-39 32,-20 19-128,0-19-32,0-2 96,0 2-32,0 19-32,0 0-64,0 1 64,0 19 64,20 19 0,-2 21-32,3-21 0,-1 1-32,20 1 32,-1-1 128,1-20-32,-20-20 65,-1 20-33,1-21 64,0-18-160,-20 19-32,-20-19 32,0-2-160,1 21-481,-1-19-352,0 19-896,0 20-770,20 0-1088,0 20-3460</inkml:trace>
  <inkml:trace contextRef="#ctx0" brushRef="#br0" timeOffset="344976.5625">6000 13672 18193,'-20'80'3203,"0"-60"-2146,20 19 224,-21-18 32,42 19-480,-21-21-449,40 1-256,-1 0 97,1-20-65,0 0-96,-1-20 64,1 0-32,-1-19-64,-39-2 64,20 2-32,-40 19-64,1-19-128,-21-2-128,0 2 0,1 19-353,19 20-576,-20 0-577,21 0-256,-1 20-896,20 19-3428</inkml:trace>
  <inkml:trace contextRef="#ctx0" brushRef="#br0" timeOffset="345215.8203">6456 13950 18801,'-19'41'1698,"-1"-62"224,0 1 480,20-39-576,-20 20-577,-1-41-544,21 21-449,0-2-224,-20 22-96,20 0-385,20 19-608,-20 0-704,21 20-1410,19 0-2018</inkml:trace>
  <inkml:trace contextRef="#ctx0" brushRef="#br0" timeOffset="345547.8516">6834 13534 17392,'0'0'3491,"0"0"-2882,-20 0 31,-21 0 802,21 20 31,2 0-576,-2-20-673,-1 39-224,1-19-128,20-1 96,20 1 0,21 1-641,-3-1-512,23-1-160,-2 1 96,0 0 0,1-1 416,-21 22 481,1-1 384,-20-1 384,-20 0 289,-20-19 224,0 21-97,-19-22-191,-1 1-545,0 0-192,1-20-641,-1 19-928,1-19-1763,19 0-12747</inkml:trace>
  <inkml:trace contextRef="#ctx0" brushRef="#br0" timeOffset="345788.086">7051 13295 22965,'20'-19'1762,"0"-1"-1698,-20 20 352,0 0 417,0 20-64,0 19-161,20 0-447,-20 22-193,21-2 32,-3 1 0,22 19-321,-19-20-672,19-18-448,19-2-897,-19 0-577,-21 2-1729</inkml:trace>
  <inkml:trace contextRef="#ctx0" brushRef="#br0" timeOffset="345997.0703">7091 13574 16879,'-40'19'6919,"40"-19"-4933,0 0-417,20 0-191,20-19-642,-1-1-319,22 0-449,-21 20-737,19-21-897,0 2-2273,1 19-1987</inkml:trace>
  <inkml:trace contextRef="#ctx0" brushRef="#br0" timeOffset="347053.711">8480 13633 13356,'0'-20'2723,"0"0"-866,-18 1-575,18-1-129,-20 0 32,20-1-352,-21 2-289,1 19-127,0 0 31,2 19-32,18 2 161,-21 19-257,1 19-63,0-20-225,20 41-32,0-21 128,0 2-64,0-2-64,20-20-96,0-18-353,19-1-448,1-20-832,19 0-1250,-18-20-1505,-1-1-5286</inkml:trace>
  <inkml:trace contextRef="#ctx0" brushRef="#br0" timeOffset="347408.2031">8719 13693 12139,'-20'-41'2851,"20"22"-1698,-20 19 96,1 0 577,-1 0 128,0 19-673,0 1-224,0 1-353,20 18-63,0 1-225,20-1-223,0 2-193,20-21 64,-21-1 0,21-19 32,0 0-128,-1-19 128,-19 19 0,0-20-96,1-21 64,-3 21 0,-18-19-32,0 0 32,0 19-64,-18-21 96,-3 22 0,21 19-160,-20 0 128,20 19-96,0 1 64,0 1-32,0-1-32,20 19 32,1-19-160,-3 19-705,23-18-672,-1-21-929,-1 20-737,1-20-3812</inkml:trace>
  <inkml:trace contextRef="#ctx0" brushRef="#br0" timeOffset="348081.0547">9195 13534 13388,'-19'0'2723,"19"0"-1698,-20 0 544,0 20 1,0-20-289,0 0-352,20 0 64,-19 20-321,19-1-191,0-19 95,0 20-191,19 0-225,1-1-96,20 1-64,-1 21 32,22-22-32,-3 21-32,-17-1-288,18 2-385,-19-21 160,-1 19 193,-19-19 160,-20-1 256,0 1-96,-20 1 32,-19-1-32,19-20 32,-20 19 0,1-19-32,-2-19 32,3-1-449,18-1 321,-21 1 160,41 1-224,0-1 192,0 20-192,20 0 256,1 0-32,17 20 128,3-20-96,-1 0-64,-1 0 96,21-20 1,-21 0 383,21 1-64,-21-1-223,22 0 63,-23-21 32,3 22-256,-3-1 32,-17-19 32,19 19-96,-40-1 64,20 1-96,-20 1 96,0-1-96,0 20 64,-20-20-160,0 1 160,0 19 0,-1 0-32,-17 19 0,17-19 64,-19 40-96,22-21 64,18 22-64,-21-2 160,21 20-224,21-18 64,-3-21 0,22 19-288,19-19 224,-18 0-449,19-1-1184,-1-19-1122,-19 0-1377,-1 0-10986</inkml:trace>
  <inkml:trace contextRef="#ctx0" brushRef="#br0" timeOffset="349146.4844">10624 13693 10121,'0'0'1377,"-20"-21"-159,20 21 607,-18 0 417,18 0-544,0 0-1121,0 0 63,0 21 321,0-1 64,18 19 0,2 0-256,-20 22-321,21-2-224,-1-20 1,20 22-322,-21-42 290,1 1 31,20 0 32,-20-20-96,-1-20-32,1-19-64,20 19-128,-40-21 160,21-18-63,-21 20 31,0-22-161,0 2 97,0 20 97,0-2-194,0 22 65,0-1-32,0 20 32,0 20 32,0-1 32,0 1-32,18 21 64,2-2-128,21 0 64,-21 2-320,19-21-481,1 0-608,-20-1-545,19 1-1249,-19-20-2242</inkml:trace>
  <inkml:trace contextRef="#ctx0" brushRef="#br0" timeOffset="349530.2735">11379 13613 16079,'-20'0'1890,"0"0"-994,20 0 546,-20 0 127,1 0-512,-1 0-608,0 20 287,20-1-736,-20 1 96,20 1-32,20-1 1,0-1-65,19 1 32,1 0 32,19-1-225,2 1 33,-23 1-64,23-1 64,-21 0 0,-1 19 256,-39-19-64,0-1-32,0 22-64,-20-21 96,-19-1-64,-1 1-32,-1 0-640,23-20-610,-22 19-832,19-19-2146,21 0-9353</inkml:trace>
  <inkml:trace contextRef="#ctx0" brushRef="#br0" timeOffset="349849.6094">11756 13811 15470,'0'41'1762,"0"-21"-1282,0 19 737,0-19 65,0 19-1,20 2-769,1-22-287,-1 21-161,18-40 0,3 19 32,-2-19-128,1-19 32,0-1 32,-21 0 32,1-19-64,0-2-64,-20 2-192,0 19-1122,-20-19-1184,0-2-2147</inkml:trace>
  <inkml:trace contextRef="#ctx0" brushRef="#br0" timeOffset="350560.5468">12511 13872 12587,'-20'19'1474,"0"-19"-225,0 20 320,20 0-95,-19-1-257,-1 1-416,20 21-289,-20-2-320,40 0-127,-20-19 31,39-20 128,-19 0-96,20 0-32,-20-20-64,19-19 0,-19 19 128,0-19-64,1-2-96,-21 2 64,0 19-64,0 1 64,-21 19-32,21 0 1,0 0 95,0 19 96,0 1-128,0 19-128,21-19 32,-3 21-320,2-2-577,21-19-224,-21-1-64,19 1-673,-19-20-1057,0-20-3747</inkml:trace>
  <inkml:trace contextRef="#ctx0" brushRef="#br0" timeOffset="350828.125">12669 13474 832,'-20'-39'13645,"2"19"-11595,18 20-737,-21 0 769,21 20 32,0-1-672,21 21-289,-3 20-320,2-21-289,21 20-256,-21 21-352,19-21 513,21 2-481,-21-22 32,1 20-449,-1-18-351,-19-21-418,20 19-351,-19-39-513,-21 20-641,18-20-1953</inkml:trace>
  <inkml:trace contextRef="#ctx0" brushRef="#br0" timeOffset="351041.0156">12868 13415 14669,'-20'-61'3972,"1"42"-2691,19 19 513,0 19-96,19 22-417,-19-1-480,40 38-385,-20-17-320,19 17 0,1 2-96,19-21-160,2 2-737,-23-22 64,23 1-1056,-22-1-514,-19-18-1216,20-21-3300</inkml:trace>
  <inkml:trace contextRef="#ctx0" brushRef="#br0" timeOffset="351327.1484">13345 13672 10025,'19'21'9673,"-19"-1"-8103,0-1-545,20 1-64,-20 0-129,20 19-607,21 2-129,-23-21-192,22-1-545,1 1-320,-2-20-448,1 0-353,-1 0-1057,-19-20-2177,0 1-5895</inkml:trace>
  <inkml:trace contextRef="#ctx0" brushRef="#br0" timeOffset="351508.7891">13742 13713 10089,'0'-20'4548,"0"20"-1793,0 0-801,0 20-353,-20 19-319,20 20-322,0 2-479,-20-2-289,20 1-128,0 19-64,0-20-448,0-19-737,-20 0-705,20-1-833,0-19-3843</inkml:trace>
  <inkml:trace contextRef="#ctx0" brushRef="#br0" timeOffset="352736.3281">14496 13772 11370,'0'19'3267,"0"-19"-2017,0 0 287,0 0-224,0 0-576,20 0-289,0 0-95,0 0 31,-1 0-32,1-19-31,0 19-33,0-20-96,0 0 0,-20 1-192,0 19 128,0-20-63,0-1-33,-20 1 0,0 1-32,0 19 0,0 0 64,-19 0 96,19 0 96,0 19 160,-19 22-95,19-2-65,20 1 0,-20-1 97,-1 22-1,21-2-64,0-20-64,21-18-63,-1 18-33,0-19-96,19-20 0,1 0-321,-1 0-607,1 0-834,19-20-1313,-19 1-2915</inkml:trace>
  <inkml:trace contextRef="#ctx0" brushRef="#br0" timeOffset="353170.8985">14953 13693 14093,'0'0'2306,"-20"0"-1633,0 0 768,20 20 96,-20-1 97,-1 1-801,3 0-417,-2 19-95,20 2-65,0-21 32,20 39-224,-20-40-32,39 22-32,-19-2 0,20-19-32,-1 0 0,-19-20-32,20 0 0,-20-20 64,-1-19 0,1 19 96,0-21-32,-20 2 0,0 19 128,-20-19 289,20 19 63,-20-1-159,1 1-97,-1 20-288,20 0 32,0 20-32,0 1 0,0-1-32,0 19 64,20-19-320,-1 19-673,21-19-417,-20 1-447,19-21-449,2 20-2147,-21-20-9864</inkml:trace>
  <inkml:trace contextRef="#ctx0" brushRef="#br0" timeOffset="353532.2266">15469 13693 16527,'0'-41'2210,"0"22"-1601,0 19 416,-20-20 320,20 40 0,-20-20-416,0 19 64,0 22-320,1-21-289,-1 19-128,20-19-95,20-1-161,-1 22-32,1-21 64,20 0-289,-1-1-191,21 1-65,-21 0-191,1-20 319,1 19 225,-23 1 128,-18 1 96,0-1-64,-18-1 128,-2 1-32,-1 0-96,-19-1 0,22 1-128,-3-20-32,1 0-673,0 0-1185,0 0-1056,1-20-1635,19 20-6405</inkml:trace>
  <inkml:trace contextRef="#ctx0" brushRef="#br0" timeOffset="353744.1406">15826 13811 19282,'20'41'2146,"-20"-21"-1986,-20 19-160,20-19 128,0-1 96,0 1-320,20 1-1345,-20-21-1218,20 0-2594</inkml:trace>
  <inkml:trace contextRef="#ctx0" brushRef="#br0" timeOffset="353931.6406">15846 13513 20339,'-60'0'1825,"21"-19"-1664,19 19-161,-21 0-1506,41-20-2145</inkml:trace>
  <inkml:trace contextRef="#ctx0" brushRef="#br0" timeOffset="354597.6562">16263 13872 14317,'20'19'1986,"-1"-19"-1762,-19 0 321,20 20 319,0-20-63,0 0-384,0 0-289,-1-20-96,1 20 64,0-19-64,-20-1-64,0 0 0,0-1 96,0 1-64,-20 1 32,0-1 0,1 20 384,-1 0 321,-20 0-32,20 20-129,1 19 193,-1-18-128,20 19-1,-20-1-31,20 0-193,0 2-128,20-2-223,0 1-130,19-21-31,21 1-800,-21 0-418,22-20-1120,-2-20-1185,-1 20-3620</inkml:trace>
  <inkml:trace contextRef="#ctx0" brushRef="#br0" timeOffset="354813.4766">16739 14011 12940,'0'19'3747,"0"-19"-1889,0-19 320,-20 19-32,20-41-608,0 21-321,0-19-449,0 0-95,0-22-609,0 22-96,20 19-192,0-19-513,20 39-1121,-21 0-1345,21 0-3074</inkml:trace>
  <inkml:trace contextRef="#ctx0" brushRef="#br0" timeOffset="355576.1718">17713 13236 11562,'0'-21'1922,"0"21"-673,0 0-256,0-19 193,0 19 31,0 19 128,18 22-160,-18-2-224,0 42-64,20-3-417,1 22-288,-21-2-160,20-18 33,0-1-514,-2-18 1,3-2-1282,-21-20-1185,20-18-3202</inkml:trace>
  <inkml:trace contextRef="#ctx0" brushRef="#br0" timeOffset="355936.5235">17672 13732 16944,'-20'-19'1825,"0"19"-1697,1 0 97,19 0 287,-20 0-384,20-20-96,20 20-128,-20 0 128,39 0-96,1 0 160,-1 0-64,22 20 32,-23-20-32,23 19-64,-22 21 64,21-21-96,-21 22 96,1-21 0,-20 19 385,1-19 287,-3-20 129,22 0 0,-19 0-289,-1 0 1,-20-39-193,18 19-127,3-21-161,-21 2-64,0-1 96,0 21-64,0-22-32,-21 21-289,3 20-992,-2 0-1121,-1 0-1442</inkml:trace>
  <inkml:trace contextRef="#ctx0" brushRef="#br0" timeOffset="356952.1484">19082 13752 8744,'0'-39'1537,"-21"39"-448,1-20 160,2 20 449,-2-21 32,-1 21-353,-19 0-416,21 0 32,-1 0-224,0 21 288,20-1-257,-20 19-191,20 20-353,0 2-64,0-22 1,20 0-161,0 2 64,0-21-64,19-1 96,-19-19 64,1 0-160,-1-19 96,-20-1-96,18-1 0,-18-18 0,20-1 0,-20 1 0,0-2-96,-20 2 192,20 19-128,-18-19 96,18 39 33,-20-20 127,20 20-256,0 20 64,0-1 32,0 21 32,0-21-160,20 22 64,-2-1-160,23-21-577,-21 1-544,19 0-513,-19-1-448,20-19-1697,-20 0-4101</inkml:trace>
  <inkml:trace contextRef="#ctx0" brushRef="#br0" timeOffset="357377.9297">19300 13752 12972,'0'59'2850,"20"-38"-1504,-20 19 383,0-21-287,20 21-481,-20-21-257,19 1-415,-19 21-33,20-41 96,-20 19 65,20-19 319,-20 0-512,0 0 33,0-19-161,-20-1 192,20-21-192,0 22-128,0-21 32,0-19-96,0 18 160,20 22-160,1-21 64,-21 40 0,20 0 64,-2 20-32,2 0-32,21 19-160,-21 2-705,-1-2-448,1 1-929,0-21-2019,20 1-11496</inkml:trace>
  <inkml:trace contextRef="#ctx0" brushRef="#br0" timeOffset="357920.8985">19995 13791 12587,'-41'0'3460,"41"0"-1891,-18 0-544,-2 20-384,0 1 63,-1-1-159,1 19-129,2-19-95,18 19-97,0-19-128,18 1 0,-18-1 96,20-20 161,1 0 31,19-20 64,-22 20 97,3-41-33,-1 22-191,0-1 31,0 0 0,-20 1-63,0-1-1,0 20-192,-20-20-96,20 20 32,0 20-96,0 0 64,0 19-545,20-19-351,-1 19-706,1-18-544,20-1-224,-20-20-1090,19 19-3426</inkml:trace>
  <inkml:trace contextRef="#ctx0" brushRef="#br0" timeOffset="358234.375">20094 13435 11178,'-40'-20'7207,"40"20"-5413,0 0-769,0 0 352,0 20 160,20 19-448,-20 0-288,20 2-384,0 18-193,0-20-96,19 22-96,-19-22 0,20 20-192,-19-38-513,17 19-800,-17-21-609,19-19-1025,-22 20-3940</inkml:trace>
  <inkml:trace contextRef="#ctx0" brushRef="#br0" timeOffset="358472.6562">20452 13732 15630,'0'20'2659,"-20"-20"-1666,20 20 384,0-1 353,0 1-930,20 1-703,-1-1-33,1 19-96,0-19-129,20 0-543,-21-1-1154,21-19-288,-20 0-1666,1 0-3587</inkml:trace>
  <inkml:trace contextRef="#ctx0" brushRef="#br0" timeOffset="358680.6641">20730 13732 13580,'0'-19'2723,"0"19"-577,0 0-480,0 19-385,-21 21-256,21-1 32,-20 22-417,20-2-576,-20-20-64,20 21-256,0-20-449,-18-1-928,18-19-673,0 1-1762,18-2-9833</inkml:trace>
  <inkml:trace contextRef="#ctx0" brushRef="#br0" timeOffset="359558.5938">21167 13772 14862,'0'-20'3139,"0"20"-1730,0-20 801,0 1-512,18-1-385,3-1-512,-1 1-385,0 1 0,19 19-352,-19-20 65,0 20-161,0 20 64,0-1-161,-20 1-191,0 21-64,-20 18 128,-20 1 223,20-20 33,-19 19-32,19-20-32,20 21 32,-20-40-704,20 0 159,0-1 97,20 1-97,0-20-96,0 20 449,-1-20 128,1-20-64,0 20-192,20-20-1090,-21 1-1440,1-1-1571</inkml:trace>
  <inkml:trace contextRef="#ctx0" brushRef="#br0" timeOffset="359789.0625">21305 13852 10249,'-20'0'3203,"20"0"-1633,0 0 576,0 0 160,0-20-737,20 20-992,0 0-257,0 0-256,0 0-32,-1 0-864,1-21-1539,0 21-2433</inkml:trace>
  <inkml:trace contextRef="#ctx0" brushRef="#br0" timeOffset="360471.6797">21682 13852 17680,'-19'39'2883,"19"-39"-2242,0 20-33,0-20 161,0 0-481,19 0-256,1 0-32,0 0 0,0-20-32,0 20 64,19-19-64,-19 19 32,0-20 128,-20 0-96,20-1 32,-20 21-32,0-20 64,-20 1 97,20 19 191,-20 0-64,-20 0-160,21 0 161,-1 19 31,-20 1-288,20 1-64,-19 19 0,19-1 256,20 0-127,0 2-65,0-21 96,20 19-160,0-39 96,19 20-192,-19-20-193,20 19-255,-21-19-673,21 0-1025,-20-19-1346,21 19-8391</inkml:trace>
  <inkml:trace contextRef="#ctx0" brushRef="#br0" timeOffset="360790.0391">22198 14030 18609,'0'40'3011,"0"-21"-1826,-19-19-1153,19 0 32,0 0-128,0 0-512,0 0-2147,0 0-2017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8T01:45:10.2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341 3330 9641,'-19'-20'448,"19"20"897,-20-19 129,20 19 191,0-22-191,0 22-161,0-19-288,0 19-160,0-20 0,0 20-225,0 0 1,0 0-353,0 0 160,0 20 225,0 21-289,20-2-95,-1 0-257,1 22 160,0-2-96,21 0 128,-21 1-64,19-21 65,-19 1 63,20-21-192,-21 1 96,1 1 193,0-21-65,0 0 160,0 0-63,-1-21-129,1 1-64,-20-19-288,20 0 128,-20-1-96,0 0 32,0 0-160,0 21-96,0 19-385,0 0 481,0 0 480,20 19-384,-20 1 224,39 0 33,-19-1 223,21-19 0,-21 0-127,18 0 255,3-19-256,-2-1 33,1-19-1,-40-1-320,20 0-256,-40 0-321,0 1-256,0 0-352,-19-2-480,19 1-545,-1 21 288,1-21-545,2 40-1632,-2 0-2372</inkml:trace>
  <inkml:trace contextRef="#ctx0" brushRef="#br0" timeOffset="694.3358">1394 3628 17808,'-39'-20'545,"19"0"224,0 20 159,0 0-95,20 20 160,-21 0-256,21-1-193,0 1-351,21 19 287,-1-19-96,0 1 97,19-21-65,1 0-127,19 0 63,-19-21-32,0 1-64,-21 1-256,1-21-160,-20 1-192,-20-2 0,1 22 95,-41-21 1,21 21 224,-21-1-96,21 0-64,-1 20 256,-1 0-320,23 0-33,-2 0 65,20 0 256,0 20-32,20 0 192,19 19-32,1-19-63,-1 20-129,21 0 32,-21-21 160,21 1 32,-21 0-96,1-1-64,-19-19 32,-1 20 256,-2-20 449,-18 0-96,0 0-545,0-20-96,0 20-128,-18-19 32,18-21-128,18 21 63,-18-21-191,41 19-64,-21 2 160,18-1-33,-17 20 225,19 20 0,-1 20 96,1-20-32,-20 19 0,19-19-32,-19 0-320,0-1-641,0 1-512,1 1-865,-3-21-2275</inkml:trace>
  <inkml:trace contextRef="#ctx0" brushRef="#br0" timeOffset="905.2734">2248 3171 21844,'0'0'-384,"20"20"-33,-20-1 449,0 1-64,19 19 32,1-17-768,20-3-1699,-1 1-3298</inkml:trace>
  <inkml:trace contextRef="#ctx0" brushRef="#br0" timeOffset="1115.2343">2645 3052 20851,'39'39'577,"-19"-19"256,0 40 320,0-21-673,0 20-256,-1 2 65,1-2-97,20 1-96,-1-20-705,1-1-1024,1 0-1314,-21 2-3171</inkml:trace>
  <inkml:trace contextRef="#ctx0" brushRef="#br0" timeOffset="1302.7343">2645 3528 21556,'39'-20'1601,"1"1"-512,19-1 385,1 0-1346,-1 1-192,2 19-705,-2 0-1473,1 0-1666,-21 0-11947</inkml:trace>
  <inkml:trace contextRef="#ctx0" brushRef="#br0" timeOffset="2035.1562">3896 3747 15182,'39'98'224,"1"-37"-192,-1-2 513,-19 0 63,20-18 289,-20-22 288,-1 1-160,-19-20 128,0 0 321,0-20 159,0 1-1313,-39-22-63,-1-18-97,1 20-128,-21-42-32,1 22-64,-2-21-160,23-18-65,-3 18-127,41 21 96,0-1 63,0 20 97,41 1 32,-3 39 128,3 0-224,18 0 0,-19 39 256,19 1-160,-39 20-289,0-21 129,0 20 256,-20 2-32,0-22-417,-20 0-479,20-19-1122,-20 1-2819</inkml:trace>
  <inkml:trace contextRef="#ctx0" brushRef="#br0" timeOffset="2392.5781">4411 3389 17392,'-19'20'2082,"-1"-20"-1666,20 21 257,-20-2 352,0 21 32,20-1-384,0 0-449,0 2-32,20-21-224,20-1 192,-21 1 96,1-20-31,0 0 223,0-20-224,0 1-128,-1-21-192,-19 0 192,0 20 32,0-19-96,0 19-128,0 20 128,-19 0-256,19 0-673,0 20 513,0 19 288,19 0-673,1 2-1601,0-2-1890,21-19-4548</inkml:trace>
  <inkml:trace contextRef="#ctx0" brushRef="#br0" timeOffset="2592.7734">4710 3430 20691,'39'19'2146,"-19"1"-1922,20 0 417,-1 19-225,1-19-256,-1 20-95,1-20-578,19 0-800,2-1-769,-23-19-2531,3-19-10857</inkml:trace>
  <inkml:trace contextRef="#ctx0" brushRef="#br0" timeOffset="2765.625">5206 3430 17392,'-20'78'1537,"0"-19"-640,20 21 449,0 20 319,-20-21 193,20-20-993,0 1-673,0-1-128,20-18-224,-20-2-1250,20 1-127,-20-21-1666,0 1-12908</inkml:trace>
  <inkml:trace contextRef="#ctx0" brushRef="#br0" timeOffset="3608.3984">6039 3608 13837,'40'79'-64,"-40"-60"1473,20 22 96,-20-21-288,0-1-63,20-19-162,-20 0 290,0-19 319,0-1-1056,0-21-161,0 2-160,0-20-96,-20-1-224,20 1 224,-20 19-928,20-20 63,-20 40 609,20 20-64,0 0-897,20 40 1121,0 0 32,19 39 224,1 1-192,0-21-32,19 0 192,-18-18 225,18-22-97,-19 1 1,-20-20 415,-1 0 1,1-20 64,-20 1-96,20-22-321,-20 2-128,-20-1-224,20-19-31,-20-1-130,20 1-95,0 20 0,0-2-96,20 21-160,0 20 31,0 20 1,19 0 320,1 20 32,-20 19 192,19 0-96,1 2-961,19-2-801,-18-20-736,-1-18-1185,-1-1-6407</inkml:trace>
  <inkml:trace contextRef="#ctx0" brushRef="#br0" timeOffset="3939.4531">6873 3409 17616,'20'60'1121,"-20"-21"481,20 1-545,-20 0-64,20 0-96,-1-1-385,1-19-224,20-1-96,-20 1-31,-1-20 159,1 0 32,-20-20 97,20 1-161,0-1-288,-20-19-192,0-1-64,0 0 127,0 0 33,0 21-32,21 19-192,-21 0 96,0 0 320,18 39 128,22-19-32,-19 20-224,19-20-256,-1 19-1282,21-19-832,-21-20-2434,21 0-11050</inkml:trace>
  <inkml:trace contextRef="#ctx0" brushRef="#br0" timeOffset="4158.2031">7587 3350 16623,'-20'0'2050,"20"19"-1313,-18 1 384,18 21 64,0-2 0,0 20-64,18 1-480,2-20-289,21-1-384,18 0 160,1-19-160,-21-20-544,21 0-481,-21-20-192,1 1-577,-20-1-1922,-20-39-10473</inkml:trace>
  <inkml:trace contextRef="#ctx0" brushRef="#br0" timeOffset="4431.6406">7806 3132 18705,'20'59'897,"0"-20"929,-1 22-417,1-2-224,0 21 193,0-2-674,19-38-351,1 20-129,-19-40-32,17-1 32,3 1-96,-21-20 64,-20 0 33,20 0 511,-20-20-159,20 1-417,-1-21-192,-19 19-128,20-18-96,0 39-129,0-20 1,19 20 0,1 20-1,1 0 65,-3 20-1602,3 0-1217,-3-21-4132</inkml:trace>
  <inkml:trace contextRef="#ctx0" brushRef="#br0" timeOffset="5061.5234">9434 3430 18225,'-59'-21'1249,"39"21"-544,0 21-161,-1-2-192,-17 21-31,18 19-1,20 1-288,0-21-96,20 1 32,-2-21 224,23 1-64,-1-20 161,-1-20 63,1 1-96,-20-21 32,-1 1-95,1 19 159,-20-20-224,0 20 32,0 0-64,0 1-96,-20 19-480,20 19-193,0 21 609,0 0 160,0 19-64,20 0 32,0-18-64,0-2-608,19-19-994,1 0-928,1-20-2595</inkml:trace>
  <inkml:trace contextRef="#ctx0" brushRef="#br0" timeOffset="5323.2422">9871 3091 18257,'0'-20'2915,"0"20"-2307,0 20-960,0 0 1153,20 20 448,-20 0 0,19 19-320,1 21-481,0-21-95,20 21-193,-1-1 32,22-19-64,-2-1-352,-19-20-545,19 2-448,-19-21-385,-1-20-159,-19 0-545,0 0-1954</inkml:trace>
  <inkml:trace contextRef="#ctx0" brushRef="#br0" timeOffset="5528.3203">10189 3132 21652,'0'19'801,"18"21"-193,3-1 481,19 22-288,-20 17-224,19 2-193,1-1-288,-1-19 0,21-1-384,-21-19-705,1-1-64,1-18-609,-23-1-1473,-18-20-3683</inkml:trace>
  <inkml:trace contextRef="#ctx0" brushRef="#br0" timeOffset="5808.5936">9673 3489 17520,'-21'19'7079,"42"-19"-5382,-3-19-1120,43 19 448,-2-20-577,1 0-416,19 20 32,0 0 33,0-19-65,2 19-481,18 0-256,-20 0 161,0 0-257,-20 0-480,2 0-128,-23 0 63,-18 0-319,21 0 320,-1 0-65,-21 0-2049,1 0-4228</inkml:trace>
  <inkml:trace contextRef="#ctx0" brushRef="#br0" timeOffset="6286.1328">11003 3489 20115,'39'0'416,"-39"0"-416,20 0 320,0 0-64,0 0 705,-1 0-160,1 0-416,20 0-129,-20 0 160,-1 0-64,1 0 161,0-20-97,-20 0-288,0 1-224,0-2-416,-20 21-449,0-20 256,-19 20 97,19 0 159,-20 0 225,1 20 192,-1 20-64,1-20 224,19 39 160,-1-20 289,21 2-65,21-21 33,17 19-225,23-19 161,-22-20-289,21 19-96,-1-19-1409,1 0-577,-21 0-2883</inkml:trace>
  <inkml:trace contextRef="#ctx0" brushRef="#br0" timeOffset="7053.7109">11736 3588 13388,'0'59'417,"0"-39"1376,0 19-95,20-19-289,-20 1-31,20-21-386,-20 0 1,0 0 193,0 0 159,0 0-288,0 0-321,0-41-447,0 22-129,0-21-128,-20 21 0,20-21-192,0 0-64,0 20-1,0 0 33,20 1-256,1 19-1,-1 0 33,18 19 416,3 21 0,-2 0 32,1 0-32,19-1 64,-19 0 32,0-19 0,-1 21-224,1-22-224,-19-19-321,-21 0-576,18 20-481,-18-20-352,-18-20-3042</inkml:trace>
  <inkml:trace contextRef="#ctx0" brushRef="#br0" timeOffset="7322.2656">12293 3210 22229,'-21'0'768,"21"0"-1376,0 20 768,21 0 448,-1 21 1,-2 18-32,3 0-257,19 1-128,-20-1-64,19 1 96,1-1-96,0-19-63,-1-1-97,1-18-577,-19 18-544,-3-39-449,2 20-1216,1-20-2980</inkml:trace>
  <inkml:trace contextRef="#ctx0" brushRef="#br0" timeOffset="7712.8906">12034 3528 22100,'20'0'2403,"20"-20"-1538,-1 1-97,1 19-544,19 0-320,2 0 192,-2 0-64,1 0 129,-1 0-257,20 0 192,-19 0-449,-21 0 129,22 0 128,-41-20 64,19 20-192,-19 0-385,0 0 321,0 0 352,-20 0-64,19 0-64,1 0-320,0 0 352,0 0 320,19 20 128,-19-1 33,0 1-33,21 19-32,-3-18-320,-18-1 65,1 0-65,17-1 0,-18 1-192,-20-20-705,21 0-384,-21 20-769,0-20-897,-21 0-2402</inkml:trace>
  <inkml:trace contextRef="#ctx0" brushRef="#br0" timeOffset="7894.5312">12829 3151 21204,'-20'-19'1697,"0"19"-1633,20-21-96,0 21-512,0 21-1090,0-2 545,20 1-1954,0 0-7110</inkml:trace>
  <inkml:trace contextRef="#ctx0" brushRef="#br0" timeOffset="8328.125">13524 3469 18641,'-21'0'705,"21"-20"608,-20 20-800,20 20-385,-20 0 384,2-1 97,18 40-33,0-18-95,18-2-289,2 1-64,0-21 64,21 1 193,-2-20-97,1 0 32,-1 0-352,1-20-448,-20-19 287,0 0 161,-20-1-32,-20 0-96,0 20 32,-20-19-160,1 19-32,-1 0-257,1 1 353,-2 19-705,21 0-705,0 0-1248,20 19-4581</inkml:trace>
  <inkml:trace contextRef="#ctx0" brushRef="#br0" timeOffset="8683.5937">13761 3508 17296,'40'59'1505,"-40"-38"-288,20-1 833,0 19-1249,-20-19 480,19 0-288,-19-20-512,20 19-289,-20-19 32,0 0 417,20-19-65,-20-1-768,0 0 32,21-19 0,-1-21 0,-2 20 0,2 21-33,1-21-127,19 40 224,-22 0 0,23 20 192,-21 0 64,20 19-128,-1 0-64,-19-18-705,20 19-1024,-21-21-738,1 1-1985</inkml:trace>
  <inkml:trace contextRef="#ctx0" brushRef="#br0" timeOffset="10299.8047">15289 3210 17200,'0'-59'1153,"0"59"256,0 0-896,0 0-449,21 20 576,-21 19 385,20 42-384,0-3-321,19 2-224,-19-1 32,0-19-31,20-1-1,-1 0 0,1-39-961,-1 1-1025,1-1-2274,-40-20-12394</inkml:trace>
  <inkml:trace contextRef="#ctx0" brushRef="#br0" timeOffset="10663.0858">14953 3489 20723,'19'-40'1506,"21"0"-321,20 0 256,19 21-704,1-1-97,-22 0-512,23 20-96,-22 0-160,20 20-64,0 0-609,-18 19-352,-3 2 385,-17-2 511,-21 20 193,-1-20 0,21 2 160,-20-2 32,0 1 353,19-40 352,1 19-97,1-19-255,-3-19-385,3-1-320,-3-19-833,-17 19 32,-21-21-288,-21 2-65,-17 0-31,-23 19 960,22 0 353,-21 1 64,21 19-64,-1 0-1089,0 19-10154</inkml:trace>
  <inkml:trace contextRef="#ctx0" brushRef="#br0" timeOffset="11551.7578">17375 3369 12972,'-20'-39'2434,"-1"19"-384,1 1-224,2-3-769,-3 22-353,1 0-127,0 22-65,-19 17 193,19 0-64,0 22-129,0-2-31,20 0-225,20 1-192,0-21 96,19 1-128,1-1 192,1-18-896,18-1-930,-1-1-608,3-19-2434</inkml:trace>
  <inkml:trace contextRef="#ctx0" brushRef="#br0" timeOffset="11848.6328">17812 3449 15822,'-61'20'1186,"23"0"-193,17-1 640,-19 21-95,20 0-481,20 19-353,20-39-223,0 19 31,21-19-192,-3 1 33,23-21-33,-22 0-64,21 0 1,-21-41-354,-19 22-479,0-21-33,-20 1 321,-20-2 0,0 2-449,-19 19 193,-1-19 223,-1 19-127,3 20-289,-3-19-320,21 19-1601,-19 19-2435</inkml:trace>
  <inkml:trace contextRef="#ctx0" brushRef="#br0" timeOffset="12304.6875">18069 3548 11146,'41'60'4196,"-23"-21"-2434,2-19 160,0 19-481,1-19-288,-1 1-32,-20-21-96,18 0 96,3 0-192,-21 0 64,0 0 0,20-21-449,-20-18-319,0 19-1,0-19-288,20-1 32,-20 0 64,0 20-160,0 0-33,0 1-255,20 19-353,-1 19 321,1 1 256,0 19 160,0 2 96,19-2-737,1 1-1057,0-21-416,-1 1-1537,1 1-8425</inkml:trace>
  <inkml:trace contextRef="#ctx0" brushRef="#br0" timeOffset="12775.3905">19102 3489 18929,'-20'-20'353,"-1"0"-321,-17 1 128,-3 19 64,1 0 225,1 0 159,-21 19 1,21 1-321,39 0-352,-20-1 0,20 21 288,40-21-192,-1 2 64,21 19 64,-1-21-160,0 21 96,2-21-128,-2 1 64,-39 1-96,0-1 0,-20-1 96,0 1 321,-20-20 95,0 0-288,-19 0 0,-1 0-256,-1 0-448,23-20-289,-23 20-1153,21 0-2370,0-19-10985</inkml:trace>
  <inkml:trace contextRef="#ctx0" brushRef="#br0" timeOffset="13028.3203">19300 3171 21140,'20'0'896,"-20"0"-1344,0 20 96,0 19 800,-20 22 225,20-2 31,0 0-287,20 21-1,0-21-192,-1 1-96,21-21-192,1 1-800,-3-1-450,3-18-864,-21-1-2850</inkml:trace>
  <inkml:trace contextRef="#ctx0" brushRef="#br0" timeOffset="13217.7734">19161 3508 23061,'40'-39'769,"19"19"320,1-20 288,19 20-512,-20 20-577,2-20-576,-2 20-929,-19 20-1570,-1 0-1761</inkml:trace>
  <inkml:trace contextRef="#ctx0" brushRef="#br0" timeOffset="13818.3594">20254 3489 17584,'-41'-20'1185,"1"0"-800,1 20-129,-1 0-128,-19 20 641,-1 19 512,1 1-640,18 20-481,21-21 96,20 1-64,20-1 32,21 2 97,-3-22-97,43-19 320,-22 0-383,0 0 31,1-19-288,-19-22 0,-3 2-129,-17 19-383,-21-19-33,0-1 97,0 0 448,0 20 96,-21 20 192,1 0-64,20 0 0,-18 20 416,18-1 257,0 22-256,0-21-65,18 19-63,23 0-353,-1-19-160,19 1-865,-19-1-481,-21-20-736,1 0-1569,0-20-9322</inkml:trace>
  <inkml:trace contextRef="#ctx0" brushRef="#br0" timeOffset="14136.7187">20452 3528 15406,'19'60'4292,"1"-40"-2370,0 19-256,0 1-97,0-21-192,19 1-31,-19 1-578,0-1-511,-20-1-33,21-19 96,-21 0 32,0 0 193,18-19-609,-18-1-96,20-1 32,0-18-1,-20-1-95,21 21-96,-21-1 32,20 20-193,-20 0-95,18 0 223,3 20 129,-1 19 192,20 0 32,-21 2-352,1-21-577,20 19-641,-20-39-672,-1 20-929,1-40-5509</inkml:trace>
  <inkml:trace contextRef="#ctx0" brushRef="#br0" timeOffset="14383.7891">21126 3171 10666,'0'20'12940,"0"-1"-12812,21 21 320,-21 20 353,0-1-256,20 21 63,-2-21-31,3 0-225,19 21-32,-1-40-95,1-1-33,0 2-545,-1-22-191,1 1-385,-20 0-704,-1-20-610,-19-20-1024,0 20-6694</inkml:trace>
  <inkml:trace contextRef="#ctx0" brushRef="#br0" timeOffset="14582.0312">20928 3567 21812,'20'21'1538,"19"-42"-1410,42 21 1377,-2 0 65,0 0-738,-20-19-479,21 19-161,-21 0-384,-19 0-897,-1 0-833,-19 0-512,1 0-1442,-21 0-8456</inkml:trace>
  <inkml:trace contextRef="#ctx0" brushRef="#br0" timeOffset="15652.3437">1910 4778 4163,'20'61'10122,"0"-42"-9674,-20 1 1314,0-20 416,0 0-320,0 0-769,0-20-737,0 1 33,0-1-161,-20-1 64,0-18 97,-20-1 31,1 1-320,-40-2-96,18-18-64,-18 0 128,20 19-64,-1-19 32,21 19 0,19-1 64,0 2-256,20 19 96,20-19-32,0 19-64,19 20-257,21 0-1056,20 0-1154,-1 0-3715</inkml:trace>
  <inkml:trace contextRef="#ctx0" brushRef="#br0" timeOffset="15872.0703">1493 4541 18065,'-39'20'1697,"39"-20"-960,0 0 384,0-20-64,39 0-513,-19 1-447,20-2-226,19 1 65,-18 0-544,38 1-1122,-20 19-1697,1 0-11147</inkml:trace>
  <inkml:trace contextRef="#ctx0" brushRef="#br0" timeOffset="16265.625">2287 4541 1729,'-39'20'17809,"19"-1"-17617,0 21 449,-19 0 256,19 19-193,0-19-31,20-1-449,0 2-160,20-41 128,19 19 65,-19-19 95,20-19-128,-1-1 0,21-21-224,-21 22-192,-19-21 288,-20 21-160,0-21 160,0 19-96,0 2 32,0 19 96,-20 0-31,20 0-129,0 19-161,0 2-63,0-1 128,20 19-352,0-19-1250,39 0-993,-18-20-1601,-1 0-6022</inkml:trace>
  <inkml:trace contextRef="#ctx0" brushRef="#br0" timeOffset="16506.8358">2823 4461 19314,'-40'0'1025,"21"0"-993,-1 0 512,20 20 513,-20 20 0,20 0 0,0-1-288,0 21-224,20-20-97,0 19-448,19-20 96,1-18 64,19-1-128,-18-1-224,17-19-801,3 0-256,-2 0-993,-19-19-513,-1-1-2562</inkml:trace>
  <inkml:trace contextRef="#ctx0" brushRef="#br0" timeOffset="16695.3124">3200 4322 18065,'20'-20'3139,"-20"20"-2691,0 20-192,0 21 705,20-2 192,-20 40-288,20-19-577,19-1-192,1 1-96,1-20 32,18-1-736,0 0-738,-19-19-511,0 1-1955,-1-21-10826</inkml:trace>
  <inkml:trace contextRef="#ctx0" brushRef="#br0" timeOffset="17108.3984">3161 4620 19922,'20'-20'2050,"-1"0"-1793,1 20 191,20-19-256,-19-1-192,17 20 32,3 0-64,-3-20-608,23 20-642,-22-19 1,-19 19-160,20 19 448,-20-19 673,-1 0 159,1 20 482,0 19 672,0-19 96,0 19-96,-20-18-33,19-1-383,1 19 96,20-39 224,-19 20-1,-3-20-31,23-20-512,-21 1-65,0-1-128,-20 0-352,0-20-289,0 20-255,-20-19-129,-21 19 0,3 0 385,-3 1 319,-18 19 33,19 0 96,20 0-224,0 19-1057,1-19-2243,19 20-5028</inkml:trace>
  <inkml:trace contextRef="#ctx0" brushRef="#br0" timeOffset="17297.8515">3975 4778 9352,'0'-19'13453,"-20"-21"-12108,20 1 513,0-2-673,0 2-800,0-20-385,0 20-96,20 18-225,0 1-800,19 0-1153,-19 20-961,0 0-2787</inkml:trace>
  <inkml:trace contextRef="#ctx0" brushRef="#br0" timeOffset="17580.0781">4510 4441 12555,'20'0'9033,"-40"-19"-8617,1 19 481,-1 0-256,-20 19-1,20 1 193,-19 0-480,39 1-450,0 18-95,0-19 32,20-1 32,19 21 128,21-21 0,-1 2-192,-18-1-64,17 0 31,-37 19 65,-1-19 96,0-1 192,-20 1 0,-20 1 321,0-1-193,-21-20 0,3 0-352,17 19-833,-19-19-1729,1-19-4133</inkml:trace>
  <inkml:trace contextRef="#ctx0" brushRef="#br0" timeOffset="18224.6093">5344 4839 19890,'79'39'225,"-59"0"-97,0 1 32,1 1 192,-1-2-320,0 0-32,-20-19 160,0 21-32,0-22-480,-20-19-1249,20 20-2435</inkml:trace>
  <inkml:trace contextRef="#ctx0" brushRef="#br0" timeOffset="19180.6641">5921 4341 19410,'0'-19'673,"0"19"-193,0 0-768,18 19 864,3 22-159,-1 18 95,20 2-160,-1 17 193,1-19-225,-20 2-288,19-2 32,1 1-96,-20-40 128,19 19-768,-19-19-770,21-1-1697,-23-19-4420</inkml:trace>
  <inkml:trace contextRef="#ctx0" brushRef="#br0" timeOffset="19470.7031">6437 4502 17936,'-20'39'737,"20"0"-256,0 1 1024,0 0-128,0 19-159,20-19-322,19-1-415,1-18 95,19-1-255,-19-20 31,19-20-160,-18-1 161,-3 1-514,3-19-287,-41 0-65,0 19-191,-41-21-385,3 2 192,-3 19 481,-18 20-1,19 0 385,1 0-609,-1 0-1633,20 20-3299</inkml:trace>
  <inkml:trace contextRef="#ctx0" brushRef="#br0" timeOffset="20135.7422">6773 4521 2914,'21'20'18642,"-21"-20"-19026,20 39 800,19-19 353,-19 19 160,20 2-65,-1-2-383,1 1-417,0-21 64,-1 22-96,1-21 128,-19-20-288,-3 0-352,-18 19-129,0-19 225,0 0 288,0-19-321,0-1 193,0 20 96,0-21-96,0 1-97,0 1 129,20 19 192,0 0 32,1 0 192,-1 0-31,0 0-65,-1 0 128,1 0 64,20 0 33,-20 0-1,-1-20-160,1 0 0,0 1-32,0-1-128,0 20 193,-20-20 255,19 20-416,1-21 224,0 21-159,0 0 63,1 0-160,-3 0 128,2 0-96,1-19 288,-1 19-63,-20-20-353,20 0-321,-20 1-191,0-1 31,-20 0-31,0 1-33,20 19 225,-21 0 191,1-21 65,-19 21 0,19 21 32,0-2 256,0 1 64,1 0 97,-1 19 319,20-19 129,0 20-256,0 0-513,39-1 160,-19-19-128,41-1 160,-23 1-96,23-20-769,-2 21-1216,0-21-482,-19-21-3971</inkml:trace>
  <inkml:trace contextRef="#ctx0" brushRef="#br0" timeOffset="20433.5937">8004 4778 18673,'0'41'2755,"0"-41"-2563,21 0 1345,-21-21 738,0 1-1026,0 1-448,0-21-321,20 21 97,-20-21-321,18 0-192,-18 0-160,20 1 96,1 19-289,-1 20-607,0 0-706,19 0-1473,1 20-2146</inkml:trace>
  <inkml:trace contextRef="#ctx0" brushRef="#br0" timeOffset="21231.4453">8699 4660 16431,'0'0'2627,"0"-21"-1026,20 2-31,0-1 383,19 20-735,1-20-994,1 1-224,-3 19 0,3 0-32,-1 19-353,-1-19-960,1 20-545,-1-20-1249,-19 0-4484</inkml:trace>
  <inkml:trace contextRef="#ctx0" brushRef="#br0" timeOffset="21577.1484">9553 4580 20050,'-60'20'257,"41"0"127,-1-1 321,0 22 160,20 18 192,0-20-193,40 2-31,-1-2-288,21-19-97,-1-20-224,0 0 161,22-20-193,-42 1-32,1-1-448,-20-21 32,0 2-353,-40 19-64,0-19-224,0 19-320,-39-20-256,18 40 256,1-20 480,1 20-96,-1 0-2562,20 20-11659</inkml:trace>
  <inkml:trace contextRef="#ctx0" brushRef="#br0" timeOffset="22222.6561">10149 4839 14798,'40'19'992,"-40"-19"97,0 0 641,18 0 32,-18 0 864,0-19-1345,0 19-352,0-41-160,-18 21-64,18-19-193,0 0 129,0-1-193,0 19-512,18-18-160,3 19 128,-1 1-705,0 19-928,19 0-418,-19 19-1024,20 1-4228</inkml:trace>
  <inkml:trace contextRef="#ctx0" brushRef="#br0" timeOffset="23003.9062">10784 4600 16463,'-40'0'833,"20"20"-929,20-20 384,-19 19 641,19 22 288,0-2-352,0 1-192,19-1-225,1 2-224,0-2-64,20-19 65,-21-1 191,21-19-128,-20 0 97,19-19 31,-19-21-224,0 1-416,1-2 128,-21-18-385,-21 0-127,1-1 223,0 1 65,2-1-352,-23 1-353,21 0 320,0 18 769,1 21 416,-1 0 225,20 20-128,0 0-321,0 20-576,0 0 640,0 21 128,20 18 33,-20 0-129,19 21-32,21-21 33,-20 1 287,1-1-95,17 0-257,3-18 225,18-22-129,-19 1 64,19-20-255,-19 0 127,-1-20-160,1 1-256,0-22-160,-21 2-97,1-1 1,0 1 0,-20-2-257,0 2-64,-20 0 449,0 19-96,1 0 0,-21 20 384,20 0-224,-19 20 256,19 0 0,20-1 128,-20 21 224,20 0 193,0 0 160,20-21 64,0 21-225,-1-1-191,21-18-257,0-1-32,-21-1-160,21 1-160,-20-20-385,19 0-1024,2 0-481,-21-20-769,0 1-4484</inkml:trace>
  <inkml:trace contextRef="#ctx0" brushRef="#br0" timeOffset="23287.1093">11697 4819 19474,'39'20'1730,"-39"-20"-481,20 0 224,-20 0 353,0-20-129,0-1-928,0-18-320,-20 19-161,20-19 256,-19-1-351,19 0-257,0 0-1,19 1-255,21 19-32,1 1-225,-3 19-384,23 0-1281,18 19-1665,-40 1-2916</inkml:trace>
  <inkml:trace contextRef="#ctx0" brushRef="#br0" timeOffset="23946.2891">12748 4263 18321,'21'-20'1729,"-1"20"-864,0 0-512,0 39 576,-1 20 160,21 2-161,-20-2-319,19 21-225,1-1-191,1-19-33,-3-1-96,-18 0-128,21-38-865,-23-1-865,2-1-928,-20-19-2884</inkml:trace>
  <inkml:trace contextRef="#ctx0" brushRef="#br0" timeOffset="24293.9453">12710 4620 19250,'38'19'2370,"3"-19"-929,18 0 449,21 0-929,-21 0-448,20 0-321,0 0 32,2-19 0,-22 19-160,-19-20-192,-1 0-256,-19 1-1,-20-1 1,0-19-257,-20 18-448,-19 1-448,-1 0 384,-19 20 865,19 0 255,-1 0 1,3 0 129,17 20 31,1 0 256,20 20 257,0-20 31,20 19-63,1 1 31,17 0-223,23 0-289,18-1-64,0 0-1922,-19-19-1441,19 1-8232</inkml:trace>
  <inkml:trace contextRef="#ctx0" brushRef="#br0" timeOffset="24721.6796">13841 4798 13036,'0'0'4260,"0"-20"-3812,0-19 1666,0 19-288,-20-19 64,20-2-321,-20 2-480,20 0-512,-20 19-385,20-19-224,0-2-545,0 41-640,0-20-897,0 20-864,20 0-3300</inkml:trace>
  <inkml:trace contextRef="#ctx0" brushRef="#br0" timeOffset="25199.2187">14119 4680 16367,'40'20'3171,"-40"-1"-2594,19-19 640,-19 0-449,0 0 161,0 0 449,0 0-353,0 0-225,0 0-607,0-19-65,0-1-32,0 0-64,0-1-96,0 2-225,0-1-95,0 0-321,20 20-95,0 20 383,0 0 289,0 20 64,-1 0 64,21-21 96,-19 21 64,-1-21-64,18-19 33,-17 0 287,-1 0-128,-20 0 193,20-19-97,-20-1-160,19 0 97,-19-19-161,0-2 320,20 22-192,-20-21-159,20 21-162,0 19-127,0 0-64,-1 0 32,1 39 192,20-19-32,-1 20 32,-19 0-993,20-21-737,-19 21-512,-3-21-1569,2-19-8873</inkml:trace>
  <inkml:trace contextRef="#ctx0" brushRef="#br0" timeOffset="25547.8515">15289 4402 12427,'-18'-20'8937,"-2"20"-9065,-21 0-65,-18 20 450,19 0 511,1 19 546,-1 2-834,40-2-512,0 0 96,20 1-192,39 0 32,-19-20-288,19 0-321,2 19 224,-2-19 193,-19-20 224,-21 19 64,1 1-64,-20 1 384,-20-21 161,1 20-33,-21-20 1,20 0-129,-19 0-288,19 0-577,0 0-1152,20 0-2659,-21 0-11723</inkml:trace>
  <inkml:trace contextRef="#ctx0" brushRef="#br0" timeOffset="25735.3515">15706 4898 25976,'41'19'2338,"-21"-19"-2402,-20 0 353,19 0 63,-19 0-416,0 0-1346,0 0-1536,-19 0-3428</inkml:trace>
  <inkml:trace contextRef="#ctx0" brushRef="#br0" timeOffset="33385.7422">13921 4441 1185,'20'0'1217,"-20"-19"-416,0 19-641,0 0 416,0 0 129,0 0 352,0 0 544,0 0 289,0 0-160,0 0-129,0 0-191,0-20-161,0 20-544,0 0-513,0 0-128,0 0-64,0 0-64,0 0 64,0 20 32,0-20 192,-20 0-64,20 19 32,-21-19-160,1 0 32,20 20-64,-20-20-32,20 0-352,-19 0-1570,19 20-3171</inkml:trace>
  <inkml:trace contextRef="#ctx0" brushRef="#br0" timeOffset="104146.4844">381 6189 6630,'-40'20'7495,"21"-20"-7111,19 0-480,0 0 929,19 0 512,1 0-64,21 0-320,-1-20-416,19 20-225,0-21-32,21 1-224,-1-19 97,0 19-65,0-19-128,-18 19-321,-2-21-800,0 22-1665,1 19-2435</inkml:trace>
  <inkml:trace contextRef="#ctx0" brushRef="#br0" timeOffset="104435.5468">898 6109 9993,'0'59'1185,"0"-38"-480,0 18 63,0-19-31,20 39 160,0-18 224,-1 18-352,1-20-289,0 22-31,0-2 95,0-20 1,-20 21 95,0-20-63,0-1-289,-40 0-96,20-18 33,-19 19-161,-1-21 32,-1 1-64,3 0-192,-23-1-97,43 1-928,-23-20-1698,41 0-5028</inkml:trace>
  <inkml:trace contextRef="#ctx0" brushRef="#br0" timeOffset="104741.2108">1136 6605 17360,'-20'41'865,"20"-22"-1474,0-19 673,0 20 449,20 0-1,-20-1 65,19 1 256,21-20-417,1 0-160,-3 0 32,3 0-127,-1-20 95,19 1-64,-39-1 0,0 0-416,-1 1-449,1-2-992,-20 1-1026,0 0-2081</inkml:trace>
  <inkml:trace contextRef="#ctx0" brushRef="#br0" timeOffset="105065.4297">1811 6426 14413,'-20'40'897,"-19"-40"-385,-1 41 65,-1-22 64,3 1-225,17 0-320,1-1-32,20 21 0,20-19 0,21-2 64,18-19-31,-1 20-65,3-20-64,-2 20-1,-19-1 1,-1 1 64,-19-20 161,-20 20 191,0-1-64,0 2-127,-20 19-97,20-21-32,-19-19-289,-1 20-864,0 0-2114,0-20-6438</inkml:trace>
  <inkml:trace contextRef="#ctx0" brushRef="#br0" timeOffset="105312.5">2009 6109 21396,'20'20'-321,"-20"-1"33,0 22 320,21 18 160,-3 0 193,2 21-161,21-21-96,-1 2-160,-1-2 160,1 0 64,19-19-384,-19-20-64,-20 19-577,39-19-704,-39 0-1570,-20-1-4516</inkml:trace>
  <inkml:trace contextRef="#ctx0" brushRef="#br0" timeOffset="105551.7577">1890 6705 18833,'40'-40'641,"-1"21"-737,21 19 128,-1-21-64,22 21 320,18 21 0,-20-21-159,0 19 31,0 1-96,-18 19-64,-2-19-224,-39 0-289,19-1-608,-39 2-2178,20-21-5926</inkml:trace>
  <inkml:trace contextRef="#ctx0" brushRef="#br0" timeOffset="105698.2421">2287 6367 19602,'-19'0'288,"-1"0"-288,20 0-2402,0 0-2402</inkml:trace>
  <inkml:trace contextRef="#ctx0" brushRef="#br0" timeOffset="106319.3359">3001 6824 8520,'61'39'3651,"-41"-39"-2466,-1 0 641,-19 0 800,0-19-480,0-1-608,0 0-866,-19-1-415,-21-38-193,-1 20 0,-17-21-128,-3 1 32,-18 0 32,20-22-160,-1 3-129,1-2 129,0 21 160,19-21 32,19 40 321,21 1-161,21 19-192,-1-21-192,18 41 31,43-19 161,-22 19-928,20 19-1379,20 22-1825,0-21-9224</inkml:trace>
  <inkml:trace contextRef="#ctx0" brushRef="#br0" timeOffset="106608.3984">2546 6585 19698,'0'-39'673,"0"0"-193,38-2-640,-17 1 256,19 21-160,-1-1 64,21 0-64,-1 20 64,1 0-128,-1 20-288,2 19 191,18 1 33,-20-21 160,1 22-32,19-1 64,-20-1 64,2 2 0,-2-22-32,-19 21-736,-21-21-1410,1 1-4068</inkml:trace>
  <inkml:trace contextRef="#ctx0" brushRef="#br0" timeOffset="106768.5547">3141 6268 21428,'-20'-59'224,"0"59"-352,20 0-1602,20 0-544,0 19-545,0 1-1088</inkml:trace>
  <inkml:trace contextRef="#ctx0" brushRef="#br0" timeOffset="107005.8594">3935 6348 15822,'-59'19'705,"19"1"-288,-19-20 479,18 39 578,1 1-33,1 1-352,-1-2-416,20 0-449,20 1-128,0 0-96,0 0 64,20-1-96,20-19-769,19-1-864,2-19-609,18 0-3748</inkml:trace>
  <inkml:trace contextRef="#ctx0" brushRef="#br0" timeOffset="107326.1719">4293 6446 8295,'-61'0'5510,"41"20"-4165,-18-1 160,-3 22 257,21-1-64,1-1-321,-1-19-897,20 1-255,0 18-193,20-39 160,-1 20-128,21-20 224,-19 0-96,17 0-224,-18-20-128,1 20 0,-21-20 64,20 1 96,-20 19-96,0-21 192,0 21-192,0 0-96,0 0-65,0 21 129,20-2 0,-2 1 128,23 0-512,-1-1-1314,-1-19-1089,1 0-2242</inkml:trace>
  <inkml:trace contextRef="#ctx0" brushRef="#br0" timeOffset="107550.7812">4471 6189 11915,'20'20'8039,"-20"-1"-7782,19 1 127,1 39 513,0-18-96,0 18 160,1 0-385,17 1-256,3-20-31,-1-1-129,-1-19-737,1 1-704,-20-2-705,-1-19-2498</inkml:trace>
  <inkml:trace contextRef="#ctx0" brushRef="#br0" timeOffset="107783.2031">4392 6485 20275,'79'-19'2466,"-20"19"-2146,-19-20-352,39 40 64,-18-20-32,-2 41 0,0-22 0,1 1 96,-21 19-32,21-19-192,-21 0-128,-19 1-352,1-2-353,-1 1-1089,-20 0-1634,0-20-4003</inkml:trace>
  <inkml:trace contextRef="#ctx0" brushRef="#br0" timeOffset="107919.9219">4789 6348 19634,'-20'0'1634,"20"-21"-1730,0 42-993,0-21-2691,20 0-10089</inkml:trace>
  <inkml:trace contextRef="#ctx0" brushRef="#br0" timeOffset="108658.2031">5364 6446 12972,'-20'0'4868,"0"20"-3618,1-20-1154,19 41 640,-20-2 65,40 0-128,-1 1-33,1 0-383,40-20-1,-21-20-64,22 0 64,-23 0-32,3-20-480,-21-20 0,0 0-289,-20 1-223,0 0 191,-40-2 257,20 1 128,-19-19 160,-1 19-32,19 0 64,1 21 480,0 19 545,20 0-544,0 0-642,20 39 546,21 21-33,-1-1-160,19 0-32,0-18-31,-19-1-65,19-1 32,-19-19 0,1-20-64,-23 21-224,2-21 160,-20 0 0,0 0 448,0 0-192,-20-21-96,2 1-96,18-19 32,-21 19-64,21-19-32,0 17-160,21 3 0,-3-1-256,22 20 159,1 20 193,-2 21 128,21-2-576,-21 0-1090,21-19-1281,-1 21-3395</inkml:trace>
  <inkml:trace contextRef="#ctx0" brushRef="#br0" timeOffset="108961.9141">6536 6268 11050,'0'-100'2883,"0"80"-321,0 1-672,0 19-833,-20 0-737,-20 19 161,20 1-33,1 40-224,-1-20-64,0 19-192,20-19 32,20 0 0,19-1 129,1-19 31,19-1 0,1-19-96,-1 22-32,2-22 0,-23 19 32,-17 1 192,-1 0-64,-20-1 289,-20 1 63,-1 21-223,-17-22-97,-3 1-672,1 0-866,1-1-1729,-1 1-8263</inkml:trace>
  <inkml:trace contextRef="#ctx0" brushRef="#br0" timeOffset="110961.9141">460 7281 13004,'-18'19'672,"-2"-19"-95,20 0-577,0 0 0,0 0-32,0 0 32,0 0 0,0 0 32,0 20-32,0-20 0,20 0 32,-20 0 256,0 0 161,18 20 63,3-20 1,-1 0-225,0 0-128,0 0-64,19-20-96,-19 20 32,20 0-32,-1 0 0,-19 0-32,21 0 64,-3 0-32,3 20 64,-3-20 64,-18 0 1,21 0-129,-2 0 64,1 0-32,0 0 0,19 0-64,-19 0-32,-1 0 0,22 0 31,-23 0-159,23 0 192,-2-20 0,1 20 32,19-20-64,0 20 64,0-19-64,0 19 128,2-20-128,-2 20 64,20-21-64,-20 21 32,1 0 0,0-20 0,-1 20 64,0 0-96,21-19 128,-21 19-96,0-20 0,1 20 0,-1-20-64,0 20 128,0-19-128,2 19 128,-2 0 1,0 0 31,0 0 96,0-20 64,2 20 0,-2 0-96,0 0 1,0 0-129,0 0 64,2-20-96,-2 20 0,0 0 32,20 0-64,-20 0 64,2 0-32,-2 0 0,20-21 32,-20 21 0,-20 0 32,22 0-64,-2-19 64,0 19 32,0 0 32,2-20 0,-22 20-96,20 0 0,0-20-32,1 20 32,-1-20-32,0 20-32,0 0 64,-18-19-32,18 19 0,0 0 0,-18 0 64,18-20-32,0 20 65,-20 0-65,1 0-64,19 0 32,-20 0 32,1-21-32,-1 21 0,2 0 0,-22 0-32,21 0 64,-21 0-32,21 0 32,-1 0 128,-18 0 288,17 0-128,3-20-95,-2 20-33,-19 0 192,-1-19-192,1 19-63,-1 0 95,-19 0 0,20 0-32,-19 0-32,-21-20-96,0 20-64,0 0-224,0 0-513,0 0-1024,-21 0-2499,1 0-10793</inkml:trace>
  <inkml:trace contextRef="#ctx0" brushRef="#br0" timeOffset="207925.7812">679 7994 15822,'-20'0'129,"20"20"-418,0-20 898,0 21-193,20-1 129,0 0-161,-20-1-256,20 21 0,1-21 1,-3 2-33,2-21 0,0 20-96,1-20-385,-21 0-928,20 0-1474,-20 0-2081</inkml:trace>
  <inkml:trace contextRef="#ctx0" brushRef="#br0" timeOffset="208279.2969">699 7777 3779,'-79'-20'5541,"0"20"-4548,19 20-288,-19-1 640,18 1 65,-18 19 191,0 2-288,0-2-384,39 1-288,-19 20-97,40-1-31,19 21-161,19-1-160,1-20 193,39 21-129,20-21 0,20-18 96,0-22-127,21-19-33,-1-19 32,0-22-160,1-18 64,-2 0-224,-38-21-128,-21 1-224,0-20-33,-39 18-288,-20 3-672,0-2-32,-59 21 896,19 19 321,-39 0 256,0 20 64,-20 20-128,-21 20-256,21 20-4549</inkml:trace>
  <inkml:trace contextRef="#ctx0" brushRef="#br0" timeOffset="209351.5625">1553 8153 11434,'-20'-19'1602,"20"-1"-321,-20 0 353,20 20-962,0 0-928,-20 0 512,20 20 737,0 0-448,20 20-225,0 0 64,0 19 33,39-20-129,-18 2 0,-3-2 161,3-19 31,-3-1-95,3-19 63,-21 0 32,0 0 129,-20 0-321,19-19-96,-19-21 33,0 21-225,0-22 64,0 21-128,0 1-96,0 19-449,0-20 257,0 40 288,0-1 64,20 1-129,-20 1 161,40-1 33,-20-1 447,19-19 97,1 0 63,-19-39-223,-3 18-65,2-18 64,-20-1-95,0 1-33,0-2-320,0 22-352,-20-21-994,2 1-319,-3 39-353,21-20-737,0 40-5284</inkml:trace>
  <inkml:trace contextRef="#ctx0" brushRef="#br0" timeOffset="209836.9141">2526 8153 13132,'-41'-19'1089,"23"19"96,-23 0-384,21 40 128,20 0 224,-20-1-288,20 0-545,0-19-64,20 21-192,20-22 192,-1-19 1,2 0 159,-1-19-64,-22-1 33,3-1-33,-21 1-128,0-19-128,0 19 1,-21-19-226,3 19 1,-2-1 96,20 21-160,-20 0 160,-1 0-288,1 0-65,20 21 514,20 19-97,21-21 0,-21 1 0,39 0 32,-19-1-160,-1 1-705,1-20-801,19 0-1601,-19 0-3587</inkml:trace>
  <inkml:trace contextRef="#ctx0" brushRef="#br0" timeOffset="210072.2656">2783 8075 16559,'0'0'1474,"20"19"-1571,-20 1 1251,20 0-33,0-1-353,19 22-191,1-2-353,1-19 32,-3 0-63,23 19-225,-2-18-481,-19-21-576,19 20-1089,2-20-2595</inkml:trace>
  <inkml:trace contextRef="#ctx0" brushRef="#br0" timeOffset="210271.4843">3419 7955 17680,'-21'39'833,"3"2"64,-2 38 576,-21 1-192,3 38-159,-3-18-258,1-1-351,21 0-225,-21-19-192,0-1-128,21 1-576,-1-41-674,20 21-31,-20-20-1153,20-21-3492</inkml:trace>
  <inkml:trace contextRef="#ctx0" brushRef="#br0" timeOffset="211039.0625">4174 8214 15374,'-21'-20'1634,"21"0"-641,21 20-545,-1 0-128,-2 0 289,-18-21-65,20 21-223,1 0-225,-1-19 96,0-1-160,-20 0 224,0 1-96,0-1-192,-20 0-64,-21 20-96,3-21 32,-3 21 256,1 0-160,1 0 0,19 21-64,-20 19 224,21-1 128,-21 0 160,40 22-31,-20-22-1,20 20-160,20-18-128,20-2-96,-1 0 64,1-19 96,19 0-480,2-20-737,-2 21-769,-1-21-2274,-17 0-10568</inkml:trace>
  <inkml:trace contextRef="#ctx0" brushRef="#br0" timeOffset="211439.453">4670 8174 14253,'-21'-60'929,"1"21"64,20 39 192,-38-20-288,17 20 352,1 20 32,-20-1-480,21 21 0,-1 0-1,0 19-383,20-19 95,0 20-416,20-21-64,19-19 65,1 0 31,-20-20 0,19 0-32,1-20 32,1 0-64,-2-19 32,-19-2-288,0 22 0,-20-21 0,0 21 31,-20-21 226,0 40-98,1-21-63,-1 42 64,0-1-32,-1 0 0,1 19 0,20-19 96,20 19-32,1 2-32,-1-22-737,19 1-928,21 0-1250,-1-20-4708</inkml:trace>
  <inkml:trace contextRef="#ctx0" brushRef="#br0" timeOffset="212140.625">5443 8075 14926,'-20'-61'544,"1"22"-288,-1 19-95,-20 0 191,1 20 128,-21 20 161,1 0-193,-2 19-159,3 2 191,17-2-31,23 1-129,18-21-96,0 22-160,38-21 0,3-20 32,38 0 0,0 0-96,20 0 160,-20 0-224,2 0 64,-43 19 32,3 1-64,-41 0 0,0-1 161,-20 1 63,-19 21-128,-1-22 32,-21 1-64,-18 0 32,20-1 0,-1 1 32,21 0-384,-1 1-417,19-21-448,21 19-737,0 1-1409,0-20-3331</inkml:trace>
  <inkml:trace contextRef="#ctx0" brushRef="#br0" timeOffset="212350.5859">5741 8253 17360,'20'-20'-96,"-20"20"352,20 20-32,-20 0 33,0-1-193,20 1 32,-20 21-128,21-22-385,-21-19-1056,0 20-4164</inkml:trace>
  <inkml:trace contextRef="#ctx0" brushRef="#br0" timeOffset="212495.1172">5662 7994 15822,'-20'-39'257,"1"39"-225,19 0-673,0 20-2882,0-20-5125</inkml:trace>
  <inkml:trace contextRef="#ctx0" brushRef="#br0" timeOffset="213263.6719">6099 8253 1089,'20'-20'10153,"-20"1"-8199,19 19-513,1 0-352,0 0-192,0 0-192,0 0-321,19 0-127,-19 0-97,21-20-64,-23 20 64,2-20-32,1-1 0,-21 2 0,0-1 0,0 0-128,-21 20-192,-17-19-96,17 19 96,-39 0 64,21 0 64,-1 0 64,1 19 0,-1 21 192,20 0-64,-19 0 128,39 19 225,-20-20-97,40 2 32,-1-2-63,21 0-193,0-19-32,19 0 64,0 1-128,22-21-96,-2-21-608,-20 21-1122,1-20-1922,-1-19-5636</inkml:trace>
  <inkml:trace contextRef="#ctx0" brushRef="#br0" timeOffset="213647.4609">6794 8353 12651,'59'78'1474,"-39"-38"608,20-19-481,-20-2-319,-20-19-129,19 0 640,-19-19-575,0-2-546,-19-19-448,-1 1 33,0-20 287,20-1-288,-20-19-128,20 19-63,0 1-130,20 19 33,0 19-96,19 1-32,1 20-737,0 20-512,19 1-993,0 19-3172</inkml:trace>
  <inkml:trace contextRef="#ctx0" brushRef="#br0" timeOffset="214871.0937">620 9503 13196,'-40'-19'384,"20"-21"801,1 21 641,-1-1-513,20-21-127,0 22-642,20-1-320,-1 0-192,1 1-32,0 19 0,20 19 32,-1 1-64,22 19 160,-23 2-224,23 18-256,-2 0 64,-39-18 96,0 18 160,-20-20 96,0 22 0,-20-22 0,0-19 32,-21 19 64,3-39 32,-3 20-96,3-40 32,-3 0 0,1 1-95,1-21 415,19 1 0,20-2-223,-20 21-450,20 20 161,20 0-64,0 0 288,19 20-512,1 0-417,1 21-416,-3-41-577,23 19-1793,-23-19-4484</inkml:trace>
  <inkml:trace contextRef="#ctx0" brushRef="#br0" timeOffset="215280.2734">302 9166 13452,'-178'80'673,"97"-40"384,24 19 448,18 1-191,1-1-129,58 20-481,-2 1-63,40 20-161,21-22-63,20 2-1,20-21 193,1-39-353,18 0-96,1-40 96,1 0-95,-22-39 63,1-1-32,0-19-192,-19-1 128,-21 1-224,-19-1 96,-40 2-448,-40-2-1,-20 1 65,-39 19 63,-21 20 129,1 40 160,-40 0 0,19 20-672,3 19-2179,-3 2-5926</inkml:trace>
  <inkml:trace contextRef="#ctx0" brushRef="#br0" timeOffset="561271.4844">2287 9384 9192,'-39'-20'1538,"19"1"-129,20 19-416,-20-20 384,0 20-96,-19 0 65,-2 0-257,1 0-353,1 20-63,19-1-64,20 1-1,-20-20-159,20 21-161,-20-1 0,20 19-96,0-19-96,0 19-63,0 2-1,0-22 32,40 21-32,1-1 96,-3-19-577,23-20-736,18 0-384,0 0-737,-19-20-2371,-1 0-7014</inkml:trace>
  <inkml:trace contextRef="#ctx0" brushRef="#br0" timeOffset="561865.2344">2584 9444 4836,'-18'-19'9737,"-2"19"-8135,0 0-641,20 19 512,-21 1-480,1 0-96,2 19-128,18-19-193,0 20-223,18 0-129,2-21 64,21-19-32,-3 20 65,23-20-97,-2-20 0,-19 1-32,-1-1-64,1 0 96,-40-20 97,0 20-289,0 0-192,-20-19-129,0 19-63,-19 20-224,-21-19 287,21 19 1,-1 0 64,1 0 32,-1 0-161,19 0-31,21-20 224,0 20-417,21 0-480,-1 0 801,18 0 160,3 20 64,-1-20 32,-1 19-64,21 1 32,-21 0 32,1-1 64,-1 1 96,-19 21 64,21-22 96,-41-19 193,20 20-1,-20-20-63,0 0 352,0 0 384,0 0 96,0 0-769,0-20-319,-20 1-97,20-2-192,0-19 96,0 21-64,20-21-161,0 40-63,-2-19 64,3 19-96,-1 19 223,20-19 1,-21 40 96,21-21 0,0 1 0,-1 21 0,22-22 64,-23-19-736,3 20-866,-3-20-159,3 20-481,-21-20-2947</inkml:trace>
  <inkml:trace contextRef="#ctx0" brushRef="#br0" timeOffset="562235.3516">3716 9345 17328,'0'-40'1281,"0"40"-384,-20-19-32,1 19 32,-1 19-65,-20-19-95,20 20-224,1 0-449,-1 19 0,0-18-192,20-1 64,0-1 64,20-19-32,19 20-129,1-20 129,19 20-128,1-20 64,-21 19 32,22-19-32,-21 20 96,-21 0 0,1 1 32,0-21 32,-20 19 32,-20 1 96,0 19-32,-19-39-63,-1 20-65,19 0 0,-17 1-321,17-21-864,1 0-705,0 0-768,0 20-2755</inkml:trace>
  <inkml:trace contextRef="#ctx0" brushRef="#br0" timeOffset="562495.1172">4133 9166 19154,'0'-19'961,"0"19"-417,0 0-608,0 19 576,0 21 770,20 0 255,-20 0-736,41 19-321,-23 1-287,23-21-129,17 1-32,-17-1 32,18-19-64,-19 1-160,0-2-449,-1-19-928,-19 20-866,-20-20-1152,0 0-7175</inkml:trace>
  <inkml:trace contextRef="#ctx0" brushRef="#br0" timeOffset="562692.3828">4014 9464 19762,'-19'0'3267,"58"0"-2338,1-20 545,19 1-289,20-1-320,2-1-641,-2 1-224,-20 20-96,1 0-513,-21 0-1345,22 0-1569,-43 0-1666</inkml:trace>
  <inkml:trace contextRef="#ctx0" brushRef="#br0" timeOffset="563501.9531">5026 9484 7559,'-39'-40'3843,"19"21"-2273,20 19-673,-20-20 256,0 20-545,1 20 33,-1-1 128,-20 21-65,20 19 1,20 1-64,0-1-321,20-18-96,0-2 0,39-19-96,-19 0 1,1-40 63,-3 20-64,23-39 0,-43 19-96,23-21-64,-41 2-192,20-1-193,-40 0 193,20 0 32,-20 21 64,-19-1 128,19 0 32,0 20 128,-1 20 96,1 0 33,20-1 127,0 21 64,0-19-127,0 18-225,41 0 0,-21-19 0,39 0-288,-19 1-128,19-21-737,-19 0-801,-1 0-1890,-19 0-7174</inkml:trace>
  <inkml:trace contextRef="#ctx0" brushRef="#br0" timeOffset="563833.9844">5344 9523 17072,'0'60'1505,"20"-40"-704,0 19 224,0-19-256,-20 0 191,19 1 33,1-21-384,-20 0-225,20 0-191,-20 0 127,0 0-32,0-21-256,0 1 32,0 0 64,0-19-160,21 19 32,-21-20-128,20 20 32,-20 20-32,20 0 0,-2 0 96,3 20 32,-1 20-64,0-20 128,19 0-32,-19-1-128,20 1-833,-20 0-673,-1-20-159,1 0-738,0-20-2273</inkml:trace>
  <inkml:trace contextRef="#ctx0" brushRef="#br0" timeOffset="564044.9219">5741 9225 18609,'0'41'1506,"20"-21"-65,-20 19 64,40 20-159,-19-18-385,-3 18-833,22-20 416,19-19-384,-18 20-64,-1-20-128,-1 0-160,1-20-801,-20 19-993,-1-19-864,1 0-2371</inkml:trace>
  <inkml:trace contextRef="#ctx0" brushRef="#br0" timeOffset="564444.3359">5682 9484 14733,'-20'-20'4613,"20"0"-2211,0 1-1441,20-1-64,20-1-385,-1 1-287,1 1-193,-1 19 256,1-20-416,19 20-64,2 0-481,-2 0-192,-19 0-64,-1 0 257,-19 0 319,0 20 1,-20-1 256,-20 1-32,0 1 224,-19-1 352,19-1 257,0 1-193,20 0-95,0-1-225,20-19 0,20 20 160,19-20-287,20 0-33,0 20 96,-18-20-160,-2 21 64,-19-2-64,-20 1 32,-20 0 64,-20-1 32,0 1-96,-19 21-32,-1-21-577,-21-1-448,22 1-672,-21-20-2980</inkml:trace>
  <inkml:trace contextRef="#ctx0" brushRef="#br0" timeOffset="565523.4375">7389 9444 7046,'-20'-19'2979,"1"-1"-481,-1-1-704,0 21-705,0 0-128,0 21 32,1-1-32,19 19-32,0 0-257,0 22-255,0-22-193,19 0 0,1 1-96,20 1-32,-1-41-128,-19 0 225,20 0-65,-1-20-96,-19-21 0,0 2-353,0-1 33,-20-20 32,0 21-513,0-40-448,-20 19-833,0-19-961,-19-1 481,19 41 1953,-20-1 1314,1 19 993,-1 21-33,20 0-384,-19 0-320,19 21-256,20-1-32,20 19-33,-1 20-95,1-18-65,20 18-63,-1 0-1,21 1-159,-21-20-1,21-1 192,-1 2-255,-18-2 63,18-19 64,-19 19 65,19-39 31,-19 20-256,-1-20 96,1-20 1,0 0-65,-21 1-96,21-21 32,-19 0-128,-21 0-32,20-19-64,-20 20-352,0-21 352,-20 40-225,-1-19 353,-19 19-160,21 20 32,-21 0 64,20 0 0,0 20 0,1 19 64,-1 0 129,20 2 95,20 18 192,-1-20-127,1 1-97,20-19-192,19 18-32,2-19 0,-2-1-64,-19 1-705,19 0-640,-19-20-961,-1 0-385,1 0-4067</inkml:trace>
  <inkml:trace contextRef="#ctx0" brushRef="#br0" timeOffset="566182.6172">8342 9782 14573,'39'59'1922,"-19"-19"-352,0 0-385,1-21-224,-1 21-32,-2-21-257,3 2-95,-21-21-289,20 0-128,-20 0 289,-20 0-161,-1-21-160,3 2-96,-23-21-64,1 1-64,1-21 160,-1-19-320,1-1-225,19-19-95,0 19 31,20 21 385,20-1 192,0 1 96,19 39 481,1-19-385,-1 39-96,22 0-224,-23 20 64,3 19 0,-1 20-320,-1-18-385,-19 18-384,-20-20 128,20 2 0,-40-22 480,20 21 353,-20-21 160,0 1 0,1-20 96,-1 20 65,0-20-161,20 0 160,0 0 64,20 0 449,-20 0 95,20 0-255,19 0 320,1-20-385,-1 20-96,21-20 97,-1-19 95,-19 19-223,-1-20-129,2 20 0,-21-19-128,0 19-32,-20-19 0,0 19-32,-20-1 64,0 1-192,-21 20 0,23 0 0,-23 0-32,1 20 31,21 1 97,-1-1-32,0 19 128,20 0-32,20 1 257,0 0-33,19 0-128,1-21-96,19 1-32,-18 0-64,18 1-448,-19-21-385,-20 0-673,19 0-1248,-19 0-4485</inkml:trace>
  <inkml:trace contextRef="#ctx0" brushRef="#br0" timeOffset="566508.789">8997 9384 15054,'0'80'1986,"20"-41"-705,0 1-64,0 0 32,0 0 225,-1-21-321,21 1-513,-20 0-351,0-20-1,-20 0 224,19 0-191,-19 0 31,20-40-320,-20 21 0,20-21-32,1 0 32,-21 0-96,20 1 96,-2 19-96,2 1 64,-20 19-32,21 0-96,-1 19 96,0 21 32,-1-21 32,21 21-64,-20 0-801,19-20-1473,1 19-641,-20-39-1537,19 20-9706</inkml:trace>
  <inkml:trace contextRef="#ctx0" brushRef="#br0" timeOffset="566914.0625">9691 9405 8231,'-18'-21'5381,"-3"21"-3843,21 0-481,-20 21 737,20 18 255,-20 1-287,20-1-288,0 21-417,0-20-225,20-1-351,21 2-1,-23-21-224,22-20-63,1 19-129,-2-38 192,-19-1-224,0-1 0,0-19 96,-20-19-352,0-1-96,0 1-385,-20 0-544,0-21-193,-21 21 129,23-1 961,-2 20 448,-1 21-32,1-1 288,0 20 449,20 39 0,0-19 224,0 40-96,40-1-225,1 0-287,18 2-161,1-22-320,-1 0 160,-19 1-96,-1 0-96,1 0-320,-19-21-994,-3 1-1857,-18-20-3267</inkml:trace>
  <inkml:trace contextRef="#ctx0" brushRef="#br0" timeOffset="568699.2187">11082 9425 6598,'-40'0'2530,"19"0"-1441,3 0-544,-2 19 1216,-1-19 161,21 20-448,-20 19-289,20 1-288,0 0-129,0 0-95,20-1-129,1-19 161,17 1-96,-17-21-289,19 0-32,-1 0-96,-19 0-63,0-21-33,0 1 32,-20-19-128,-20 19-256,0-19-321,0-2 129,1 21 159,-21-19 161,20 0 64,-19-2 64,39 21 32,-20 1-32,20-1 449,0 20-385,20 20 0,-2-1 192,23 1-224,-1 21 0,19-2 32,-19 0-64,19 1 64,-19-19-64,-1-2 96,-19 1 0,0-20-64,1 0 0,-3 0 64,-18 0 129,0-20-97,20 1-64,-20-22-96,0 21 64,21-19-32,-1 19-96,0 20 96,-2-19-32,3 38 96,19-19 352,0 40 1,-1-21-129,1 21-128,-1-19-64,22-2-64,-23 1-160,3 0-769,-1-20-1121,-21 19-1473,1-38-11788</inkml:trace>
  <inkml:trace contextRef="#ctx0" brushRef="#br0" timeOffset="570214.8437">13305 9305 10986,'0'-59'544,"-20"38"-95,0 2 223,0-1 802,1 0 223,-1 20-575,-21 20-642,3 0-96,-3 20 257,1 0 96,22 19-33,-23 21-255,41-21-129,0 0-96,0 1-64,41-21-63,-3 1 287,3-19 192,17-21 97,22-21-192,-20-19-257,-20 1-96,-1 0-128,1-2 0,-19-18-128,-21 20-193,0-22-127,-21 22 160,1 0 512,-20-1-352,1 19 128,-1 21 32,0 0 128,1 0 128,19 21-31,-1-1 95,21 0 64,0 39 1,21-20 31,19 2 97,-1-22-481,21 21 64,-21-21 96,21 1-256,-1-20-64,2 20-673,-2-20-1313,-19 21-897,-1-21-2466</inkml:trace>
  <inkml:trace contextRef="#ctx0" brushRef="#br0" timeOffset="571243.164">13742 9464 5188,'19'20'2819,"-19"-1"-1762,20 1 449,-20-20 159,20 20 417,-20 1-416,20 18-353,0-19-384,-20-1-64,19-19-97,1 20 65,-20-20-128,0 0 224,20-20-65,-40 20-159,20-19-449,-20-21-31,1 0 191,-1 20-416,0-19 192,0-20-192,0 18 32,1-18-128,19 20 288,0 19-224,19 0 0,-19 20 0,40 0-128,-20 0-160,19 20-961,22 19-737,-3-19-897,21 19-5990</inkml:trace>
  <inkml:trace contextRef="#ctx0" brushRef="#br0" timeOffset="571576.1719">14476 9246 12651,'0'0'2531,"-19"-21"-1794,-1 21 512,0 0-32,-1 21 32,1-1-288,2 19-96,-2-19-321,-1 19 97,1 22-65,20-22-223,0 0 63,0 1-256,41 0 1,-21-20-97,39 0 0,0-20-64,1 0-513,-21 0-352,21-20-608,-21 0-225,-19 1-288,-20-22-1665,0 21-8168</inkml:trace>
  <inkml:trace contextRef="#ctx0" brushRef="#br0" timeOffset="571924.8047">14516 9107 16047,'0'0'1922,"0"20"-1666,20 19 897,0 1 160,19 20 32,1-1-416,-1 0-192,1-18-385,1 18-224,-3-20 33,3-19-33,-3 1 32,-17-2 64,-1-19 160,0 0 65,-20-19 63,0 19-352,0-41-63,0 21-65,0-19 32,-20 0-160,20-2 96,0 2-32,20-1 192,-20 40-192,39-19 32,-19 38-193,0 1 193,20 19-128,-20-19 192,19 21-160,1-2 32,-1 0-801,2-19-1088,-1 0-354,-22-20-703,3 0-3525</inkml:trace>
  <inkml:trace contextRef="#ctx0" brushRef="#br0" timeOffset="572077.1484">15370 9425 10986,'39'19'6374,"-19"1"-4132,0 0-961,0 19-704,-1-19-257,1 1-224,0-21-96,-20 19-993,20-19-1473,1 0-3492</inkml:trace>
  <inkml:trace contextRef="#ctx0" brushRef="#br0" timeOffset="572213.8672">15330 9166 18449,'-41'-39'288,"41"39"-1313,0 0-2979,0 0-6181</inkml:trace>
  <inkml:trace contextRef="#ctx0" brushRef="#br0" timeOffset="573063.4766">15846 9147 16591,'0'-20'1025,"-20"0"-96,20 20-609,0 20 321,0 19 320,20 20 96,-20 2-513,20 17-127,0-17-161,19 17-160,1-17-64,-1-22 32,22 0-480,-23 1-801,3-19-705,-1-1-1986,-40-20-9128</inkml:trace>
  <inkml:trace contextRef="#ctx0" brushRef="#br0" timeOffset="573460.9375">15648 9405 18417,'20'0'2306,"-2"-21"-2242,2 21 128,21 21 225,-2-21 159,21 20-223,-1-1-129,22 1-224,18-20 192,-20 20-256,20-20 32,-20-20 0,-20 20-128,-19-20 64,1-19-32,-3 18-225,-38-18 65,0 19-96,0-19 384,-38 19 0,18 0-32,-41-1 64,22 21 64,-1 0 160,1 0 0,-1 21-32,20-1 65,-19 19-1,39 1 224,-20-1 129,40 2-257,-1-2-416,21 0 192,0 1-224,19-19 32,20-2-864,0 1-642,2-20-640,-22 0-3107</inkml:trace>
  <inkml:trace contextRef="#ctx0" brushRef="#br0" timeOffset="573685.5469">16858 9364 16079,'-59'0'2114,"39"0"-1666,0 20 481,0 21 384,20-22 193,-20 21-513,20 19-481,20-19-384,20 0 0,-1-1 33,1 2-1,39-41-160,1 20-641,0-20-704,-21-20-545,20-1-352,-39-19-1538,-1 1-3619</inkml:trace>
  <inkml:trace contextRef="#ctx0" brushRef="#br0" timeOffset="573858.3984">17334 9127 17360,'-20'0'1794,"2"0"-1378,18 39 353,0-19 640,18 40-128,2-20-448,21 19-609,-3-20-160,23 21-96,-2-20-160,1-21-769,-21 1-512,1 0-737,-20-20-1890</inkml:trace>
  <inkml:trace contextRef="#ctx0" brushRef="#br0" timeOffset="574046.875">16998 9345 17328,'79'-40'2755,"-20"40"-2467,1-19-288,19 19 0,-20 0 0,2 19 64,-22-19-705,21 0-1857,-1 0-4453</inkml:trace>
  <inkml:trace contextRef="#ctx0" brushRef="#br0" timeOffset="574415.039">17812 9266 2882,'-20'0'11883,"20"20"-10249,0-1-193,0 21 161,0-21 63,0 22 97,20-2-641,19 1-512,1-21-225,-1 1-160,21 0-63,-1-20 31,-19 0-128,19 0-64,-18-20 32,-21 0 0,-2 1-288,-18-21 31,0 1-255,-18-2-225,-2 2 1,-1 19 672,1 1-33,20-1 98,0 20 415,0 0-96,0 0 129,0 20 191,20 19-287,1-19-97,17 19-64,3-18-256,-1 18 96,19-19-160,-19 0-544,-21-20-962,21 19-736,-40-19-609,0 0-3171</inkml:trace>
  <inkml:trace contextRef="#ctx0" brushRef="#br0" timeOffset="574734.375">18466 9345 13004,'40'80'2082,"-19"-61"-545,-3 1 33,2 19-257,0-19 0,1 0 65,17 1-866,-17-21-320,-21 0 32,20 0 33,-20 0 95,0-21-160,0 1-160,0 0 64,-20-19-32,20 0-96,0-2 0,0 2 0,0-20-64,0 39 288,20 0-224,0-1-768,0 21-866,-1 0-128,1 41-864,0-21-3428</inkml:trace>
  <inkml:trace contextRef="#ctx0" brushRef="#br0" timeOffset="575060.5469">18942 9405 12171,'81'0'5349,"-43"0"-3299,23-21 160,-2 1 32,0 1-416,-19-21-737,20 21-288,-21-1-545,2-21-128,-21 22 32,-2-1-128,2 0 128,-20 1-224,-20-1-32,2 20-32,-2 0 32,-21 0-96,2 20 192,-1-1-32,0 21 32,1 0-96,-1 19 96,20-19-32,0 20 96,40-21-32,0 1 96,20-1 160,-1-19 1,21 1-97,-1-2 32,2-19-160,-23 0-96,23 0-128,-22 0-769,1 0-897,-1-19-1793,1-2-1570,0 1-11691</inkml:trace>
  <inkml:trace contextRef="#ctx0" brushRef="#br0" timeOffset="575539.0625">20689 9007 17712,'-20'0'1378,"2"20"-418,-23 19 1219,1 2-65,-39 18-417,20 21-416,-20-1-928,18 1-161,2-21-160,39 0 32,-20 1 0,1-20 32,19-21-288,0 1-449,0 0-1633,0-20-1922,20 0-7911</inkml:trace>
  <inkml:trace contextRef="#ctx0" brushRef="#br0" timeOffset="578006.8359">3082 10358 8071,'-40'-40'1185,"20"19"96,-19 2-288,19-1 257,-21 20 287,21-20-64,0 20-576,1 0-352,-21 20-161,20 0 257,-19 20 192,19 19-353,20 0-96,-20 2 1,20-2-353,0 0 0,20 1 32,0-40 0,19 19-64,21-19-64,-1-20-897,2 0-1217,-2-20-2178,0 0-6118</inkml:trace>
  <inkml:trace contextRef="#ctx0" brushRef="#br0" timeOffset="578275.3906">3299 10417 14093,'-59'39'1441,"59"2"-288,-20-2-800,20 20 543,0-18 33,20-2-288,21 0 160,-3-39 64,3 0-97,18 0-255,-19-19-257,-1-1 32,-19 0 1,0 1-129,-20-2-32,0-19-224,-20 1-161,0 19-95,-19 1-160,-1-1 63,1-1 129,-2 1-481,1 20-352,1 0-448,19 0-1763,0 0-3778</inkml:trace>
  <inkml:trace contextRef="#ctx0" brushRef="#br0" timeOffset="578752.9297">3677 10595 10570,'39'60'2178,"-19"-40"-897,0-20-384,-20 20 672,21-20-128,-21 0 161,0 0-161,0-20-896,0 20-417,-21-20-96,21-20 32,0 20-96,0-19-64,0-1-384,0 21 63,0-22 1,21 41 31,-21 0-31,18 0 224,2 21 128,21-1 96,-21 19 32,19 0 64,-19-19 96,0 0 193,0-20-1,19 21 225,-19-21-225,-20-21 32,20 1-191,0 0-97,0 1-160,-20-21 96,19 21 0,1-22-128,-20 2 64,20 19-96,1 20-96,-1-20 128,-2 20-32,23 20-64,-21 0 63,18 19 65,23-18-480,-22 18-961,1-19-962,19 0-2305,-19-1-7816</inkml:trace>
  <inkml:trace contextRef="#ctx0" brushRef="#br0" timeOffset="579108.3984">4789 10893 9833,'39'60'3459,"-39"-40"-1249,20-20-608,-20 20-289,0-20-320,0 0 320,0-20-736,-20 0-161,-19 1-128,19-2-63,-20-19-161,1 1 0,-2-20-64,1-21-257,1 0-447,19 1 127,0 20 513,40-1 64,0 20 64,1 21 224,17-1 1,3 20-33,-1 20-288,-1 19 128,1 0-64,-1 2 0,1-2-64,-20 1 64,-20-1 32,0 2-32,0-22 96,-20 1-128,0-20-160,-19 20-352,-1-20-289,20 0-224,-19 0-480,19-20-1795,0 0-5668</inkml:trace>
  <inkml:trace contextRef="#ctx0" brushRef="#br0" timeOffset="579304.6874">5067 10497 5957,'40'39'12748,"-1"-19"-11338,-39-1-450,20 1 258,0 0 63,-20 1-320,20-2-769,-20-19-128,19 20 32,-19-20-608,20 0-1410,-20 0-737,0 0-3074</inkml:trace>
  <inkml:trace contextRef="#ctx0" brushRef="#br0" timeOffset="579456.0547">5026 10297 18193,'-18'-39'993,"18"19"-1121,0 20-385,0 0-384,0-19-224,18 19-1185,-18 19-5990</inkml:trace>
  <inkml:trace contextRef="#ctx0" brushRef="#br0" timeOffset="579689.4531">5166 10160 8776,'0'19'8648,"0"1"-7719,0 19 160,20 1 416,19 0 97,-19 19-193,20-19-576,19 20-513,-19-21 1,-1 20-321,1-39 96,1 21 0,-21-22-96,19 1-256,-19-20-930,0 0-1376,-20 0-1698,20 0-11851</inkml:trace>
  <inkml:trace contextRef="#ctx0" brushRef="#br0" timeOffset="580042.9687">5702 10497 20083,'59'0'2498,"-19"-20"-2018,-1 20-127,-19 0 479,0 0 129,1-21-544,-1 21-321,-20-20-96,0 20-192,0-19-129,0 19-95,-20-20-449,-1 0-96,-19 1 257,22 19 351,-3-20 1,-19 20 0,20 0 352,1 20 192,-1-1 0,20 1 449,0 19 287,0 2-127,0-2 32,20 1-160,-1-1-225,21 2-224,1-22-32,17 1-256,-17 0-224,18-1-1089,-19 1-1634,-1-20-929,1 0-9096</inkml:trace>
  <inkml:trace contextRef="#ctx0" brushRef="#br0" timeOffset="580204.1016">6099 10675 16783,'-40'-60'3588,"40"20"-1602,0-19-609,20 20 321,0-21-449,0 1-192,39 19-481,-19 19-576,19 2 0,0 19-160,-18 0-1281,-1 19-1506,-1 2-1729</inkml:trace>
  <inkml:trace contextRef="#ctx0" brushRef="#br0" timeOffset="580796.875">7270 10179 16239,'-19'0'416,"-1"0"-416,0 40 449,-1-1 640,1 21 256,-18-1-192,17 0-224,-19 21-352,20-1-193,-19-19-320,-1 19 64,20-18-160,-19-22 32,19 0-96,20-19-641,-20-20-1056,20 0-1122,0 0-2979</inkml:trace>
  <inkml:trace contextRef="#ctx0" brushRef="#br0" timeOffset="581275.3906">7468 10695 16783,'40'100'1089,"-20"-41"-800,19 0 95,-19 1-96,1-1 161,-1-20 287,0 2-383,-20-2-129,18-19-64,-18 0-160,0-20 256,0 0-63,-18-20-1,-2 0-192,-21-39 128,3 19-32,-3-39-160,1-1 96,1 1 0,-1-21-192,20 1-32,1 20 96,38 20-33,1-1 97,20 40 128,-1 0-31,1 20 31,1 0-128,-3 40 96,3-1 0,-21 2-64,19-2 32,-19 20-32,-20-18 64,0-2-32,-20 0 480,-1 1-63,-17-19-257,18-1 32,-21-1-224,2-19-224,19 0-353,0-19-544,0-1-1025,1-1-2690</inkml:trace>
  <inkml:trace contextRef="#ctx0" brushRef="#br0" timeOffset="581506.8359">7846 10714 6758,'19'0'11403,"-19"-19"-9674,20-1-640,-20-19 353,0 18-129,0-38-128,0 19-608,0 1-417,0-2-64,20 2-128,-20 19-32,20 1-64,-20 19-513,20 0-672,19 19-449,-19 1-32,39 19-1056,-18-19-5254</inkml:trace>
  <inkml:trace contextRef="#ctx0" brushRef="#br0" timeOffset="581810.5469">8421 10436 18961,'-40'20'1346,"22"1"-481,-3-1 544,21 39 128,0-20-384,0 2-480,39-2-417,-19 0-224,41-39 32,-22 0 97,21 0-161,-1-19 32,0-21-96,-19 0-97,-20 0-95,-20 1 96,-20 0-288,0-2-161,-39 21 96,19 1 193,1-1 224,-21 20-192,21 0-1025,19 0-962,-1 0-3330</inkml:trace>
  <inkml:trace contextRef="#ctx0" brushRef="#br0" timeOffset="582469.7266">9256 10516 16944,'-21'-39'1089,"1"18"-705,20 1 289,-20 20-193,-19 20 545,19 1 256,0 18-416,0 1-320,1-1-385,19 2-96,0-22-32,0 1-96,19-20 160,21 0-192,-20-20-481,19-20-512,1 20 96,-19-19 224,-1 19 321,-2 0 352,-18 20 64,20 0-64,-20 20 192,21 39 256,-21 1 129,20-1-1,19 22-192,1-22-63,0 21 63,-1-21-64,1 0-64,-20 1 289,-20-21-193,0 1-32,-20 1 64,0-22-159,-20-19 63,-19 0-32,0 0-96,-2 0-64,3-19 64,-3-3-128,2 3-320,19-1-737,1 0-385,19 20-512,0 0-2370</inkml:trace>
  <inkml:trace contextRef="#ctx0" brushRef="#br0" timeOffset="582715.8203">9612 10834 19570,'-20'-59'1345,"1"-2"-544,-1 2 737,20-1-97,-20 21-833,20-20-383,0 18-257,20 21 64,0 1-225,19 19-607,1 0-866,-1 19-1120,22 1-2564</inkml:trace>
  <inkml:trace contextRef="#ctx0" brushRef="#br0" timeOffset="583316.4062">10207 10497 13196,'-38'-20'2659,"38"20"-1378,-20 20-256,-1-1-225,-17 40 289,38-19 161,-21 20-321,21-1-609,0-18-96,21-2-256,-3 1-32,23-40 192,-21 0-128,18 0 0,3-40-160,-1 21-32,-21-22 0,-19 1 192,0 1-32,0-21 32,0 40 64,-19-19-160,19 39 192,-20-20-160,0 40 128,20-1-32,0 21 128,20 0 160,0 0-224,19-1 32,1 2-96,-1-21-352,21-1-417,-1-19-448,-18 0-737,-3 0-1825,-18-19-6183</inkml:trace>
  <inkml:trace contextRef="#ctx0" brushRef="#br0" timeOffset="583810.5469">10446 10477 16047,'20'59'1377,"19"-20"-640,-19 22 384,21-22 64,-3 0 160,3 1-416,-1-19-609,-20-1-224,19-1 1,-19-19 95,-20-19 64,0 19-160,0-20-32,0-21-32,-20 21-64,0-19 32,1 0-64,-1-2-256,0 2-289,20 19 161,0 0 31,20 20 289,0 0 32,-1 40 64,1-1 64,0 2 32,20-2 64,-21 0-96,1-19 193,20 0-33,-19 1 224,-3-21-64,-18 0-31,0-21 31,0 1-64,0 0-224,0-19 193,0 19-1,0-20-32,20-19-192,-20 39-32,20-19 0,1 19-96,-1 20 0,-2 0 32,3 20 32,-1 19 32,20 0-352,-1 1-481,-19 0-929,20 0-256,-1-21-1473,-19-19-8456</inkml:trace>
  <inkml:trace contextRef="#ctx0" brushRef="#br0" timeOffset="584380.8594">11181 10417 12908,'39'19'2914,"-19"1"-928,0 21-480,0 18-385,0-20-32,-1 21-577,1-20-287,0-1-161,0-19 0,1 1-32,-21-1 64,0-20 0,0 0 352,0-20-352,0-1-64,0 1 0,0 0 33,0 1-162,0-1-95,0-19-608,0 18 95,18 1 128,-18 20 385,20 0-32,1 0 224,-1 20-32,0 1 96,-2-2-64,3 21-32,19-21 32,-20 1 256,0 0 0,19-20 321,-19 0 384,20-20-128,-1 0-225,2 1-95,-3-21-1,3 21 1,-1-22-193,-1 2-320,-19 19 128,20-19-64,-40-2-64,0 21 64,0 1-64,-20-1 32,0 20-32,-20-20 32,1 20 32,19 20-96,-21 0 64,23-1-96,-2 22 64,-1-2 96,21 20 97,0-19-1,0 20 160,41-21-448,-23 1 160,23-19-160,-1-1-609,19-1-1281,-19 1-1409,-1-20-1794</inkml:trace>
  <inkml:trace contextRef="#ctx0" brushRef="#br0" timeOffset="584571.289">12193 10714 18641,'0'-19'2338,"0"-1"-768,0 0 736,0 1-96,21-2-769,-21-19-576,18 21-448,2-21-257,21 21-64,-3-1-160,3-1 0,-1 21-481,-1 0-896,21 0-1442,-1 21-2722</inkml:trace>
  <inkml:trace contextRef="#ctx0" brushRef="#br0" timeOffset="585345.703">13761 10477 11306,'-59'-21'1890,"19"21"-833,1 0 769,19 0-417,-21 41-288,3-22-128,17 21-64,1 19 96,20-19-128,20 19-385,1-19-127,17 1-257,3-22-32,18 1 96,-19-20-64,0 0-96,19-39 32,-39 19-128,0-21-128,-1-18 192,-19 20-224,0-2 96,-19 2-129,-21-1 161,20 21 128,-19 19 0,19 0 129,0 0-129,0 19 128,20 21 96,0-1-96,20 2-32,20-2-32,-1 0-32,21 1-96,-1-19-352,0-1-833,2-1-609,-23-19-832,3 0-4197</inkml:trace>
  <inkml:trace contextRef="#ctx0" brushRef="#br0" timeOffset="585670.8984">14000 10556 16207,'0'59'1922,"0"-19"-961,20-20 256,0 19 0,-2-19-32,3 0-64,-1 1-512,0-21-321,0 0 0,0-21-32,-1 21-95,-19-40-65,20 21 0,-20-21-96,0 0 128,20 0-32,-20 1-96,20-20-64,-20 38 64,20-18 0,-1 39-160,1 0 128,0 19 0,1 22 96,-1-2-64,-2 1 0,23-1-192,-1 2-897,-1-2-1025,1-19-609,-1-20-3843</inkml:trace>
  <inkml:trace contextRef="#ctx0" brushRef="#br0" timeOffset="585882.8125">14516 10417 2786,'0'39'16336,"0"2"-15087,20-2-192,19-19 352,1 19-192,0 2-672,19-22-449,-18 1 0,18-20-544,-1 0-641,-17 0-801,-1-20-1313,-1 1-8072</inkml:trace>
  <inkml:trace contextRef="#ctx0" brushRef="#br0" timeOffset="586069.3359">15091 10417 17904,'-39'60'2307,"19"-21"-1443,0 20 898,0 21 448,0-1-352,-19 1-577,-1-1-832,1 1-321,19-21-128,0 1 0,-1-20-224,1-1-481,2-19-1089,-3-1-2017,21 3-2820</inkml:trace>
  <inkml:trace contextRef="#ctx0" brushRef="#br0" timeOffset="586800.7812">15607 10536 14413,'-20'-20'1442,"2"1"-353,18 19 512,-21 19-320,1-19 65,20 20-97,0 19-288,0-19-193,20 21-159,1-2-193,-3-19-191,2-1 95,0 1-352,21-20 192,-3 0-128,3 0-96,-21 0 96,19-20-224,1 20-64,-20-19 31,0-1 225,-20 20 0,0 0 32,19 0-32,-19 0 225,0 20-129,20-1-32,20-19-32,-19 0 192,37 0 128,-17-19-288,-2-1 0,1 0 33,-20-20-162,-20 20 194,0-19-97,0 19-225,-20 0-351,0 1-994,-21 19-736,23 0-512,-2 19-4005</inkml:trace>
  <inkml:trace contextRef="#ctx0" brushRef="#br0" timeOffset="587213.8672">16541 10575 832,'0'-19'14702,"0"-1"-13837,-21 20-449,1 0 866,2 20 223,-2-1 449,20 21-289,-21-19-511,21 18-514,0 0-255,41 1-225,-23-19-32,23-21-32,-1 20-32,-1-20 32,-19-20 0,20-1-96,-21 1-96,1 0 0,-20-19 64,0 19 0,0 1-64,-20-2 160,1 21-128,19 0 96,-20 0 96,20 0-288,0 21 256,20 18-288,-20-19-257,39 19-1825,1-19-673,0 1-2818</inkml:trace>
  <inkml:trace contextRef="#ctx0" brushRef="#br0" timeOffset="587454.1016">17037 10516 16463,'40'0'6566,"-20"20"-5477,-1 0-224,1-1 256,0 42-160,0-22-320,0 0-449,19 1-96,22 1-192,-23-2-320,23-39-481,-22 20-833,1-20-1537,-1 0-1409</inkml:trace>
  <inkml:trace contextRef="#ctx0" brushRef="#br0" timeOffset="587670.8984">17672 10536 16111,'-20'39'3331,"20"-19"-2594,-20 21 672,-19 18 993,-1 0 0,0 21-864,1-1-897,-1 1-417,1-21-96,19 1-160,0-1-320,-1 2-417,1-22 0,2 0-416,18 1-801,0-21-384,18 2-1025,2-21-8905</inkml:trace>
  <inkml:trace contextRef="#ctx0" brushRef="#br0" timeOffset="589307.6172">18347 10417 6309,'0'0'2627,"20"0"-545,-20-20 160,0 20-96,0 0-865,0-20-352,0 20-256,0 0-225,-20 0-127,0 0 127,1 20 289,-21-20-225,-19 20 33,18-1-161,-38 1 32,19 1-95,21-1-33,-1-1-128,40 1-256,0 0 0,20-20 192,0 0-64,39 0-64,2 0 0,-3 0-64,1 0-192,-18 0-33,-1 19 193,-21-19 160,1 20-96,0 0 160,-20 1-32,-20-2 481,0 1 95,1 0 65,-21 19-128,-1-19-161,3-20 33,-23 21-257,22-1-160,19-20-160,-20 19-385,21-19-2241,19 0-2371</inkml:trace>
  <inkml:trace contextRef="#ctx0" brushRef="#br0" timeOffset="611096.6796">778 11985 3651,'0'40'5765,"20"-20"-5797,-20 0 289,-20-20 1536,0 0 1,2 0-321,-3 0-608,1-20-384,20 0-97,0-20 417,0 0-32,0 1-33,0 0 33,20-22-513,19 22-192,1 0-64,1 39 0,-3 0-64,-17 0 128,19 39-128,-21 0 128,1 2 0,-20 18 32,0-20-128,0-19 96,0 21-192,0-22 0,0 1 0,20-20 192,0 20-32,-20-20-64,20 19 32,19-19 32,21 20 32,-21 0-32,22 20 0,-41-20 64,19 19 65,-39 1 191,0 1 32,0-2-224,-21-19-31,3 19-162,-23-19-351,1-1-1057,20 2-1858,-19-21-9578</inkml:trace>
  <inkml:trace contextRef="#ctx0" brushRef="#br0" timeOffset="611575.1952">381 11787 9833,'-119'39'897,"60"2"608,39-2 33,0 0 95,20 41-416,20-1-128,20 1-32,19 18-352,20 2-96,20-20-385,1-1 352,-1-20 129,-18-18 128,-2-22-193,20-19-127,-20-19 31,0-22-127,20-38-129,-18 20-96,-2-40-64,0 18-32,-39-17 65,-1 18-129,-39 1-193,-20-1 290,-19 2-386,-21 17-191,-19 2 160,-21 20 31,1-2-159,-20 41-225,40 0-31,-21 0-706,42 20-800,-23 21-2850</inkml:trace>
  <inkml:trace contextRef="#ctx0" brushRef="#br0" timeOffset="613448.2422">2050 11667 15374,'-21'20'545,"21"-20"-642,0 21 1,0 18 865,21 20 320,17 2-256,-18-2-321,21 21-127,-21-21-129,-20 0-192,19-19 96,1 0-32,20-1-32,-1 0-31,-19-17-33,-20 17-641,20-19-864,-20-20-1250,0 19-3203</inkml:trace>
  <inkml:trace contextRef="#ctx0" brushRef="#br0" timeOffset="613729.4922">2426 12104 12427,'0'39'545,"0"2"-1,20-2 1058,1 1 95,-3 1-511,2-2-418,21-19-159,-21 19-97,-2-39-95,23 0 95,-21 0 193,19 0-417,1-39-32,0-1-63,-21-1 31,-19-18 32,-19 20-576,-1 19-65,-20-20-95,1 40-161,-1 0 97,-1 19-385,3-19 32,18 21-320,-1-1-1249,1 19-3204</inkml:trace>
  <inkml:trace contextRef="#ctx0" brushRef="#br0" timeOffset="614360.3516">3001 12025 17616,'0'0'929,"-18"-19"-641,-22 19 385,19 0 480,1 0-448,0 19-449,20 1-480,0 0 96,40 19 96,1 0 32,-3 2-32,23-21 128,-22 19-160,21 0 192,-21 2-128,21-21 0,-21 19-32,-19-19 64,0 0-128,-20-1-129,0 2-255,0 19 96,0-1-1,0-19-95,-20-1-97,0-19-127,-19 0-33,19 0 320,0 0 225,0-19 128,20 19 96,0-20 32,0 20 353,0-20 95,20 20-127,20 0 31,-19-19-32,17-1 65,23 0 287,-22-1 1,21-38-32,-1 20 160,-19-22-417,-1 2-128,-19 0-63,0 38-33,-20-18-96,0 19 32,-20 1 128,0-1-416,0 20-128,1 20 0,-21-20 160,20 19-32,0 21 128,1 0 0,19 0 192,0-1 64,19 0-64,1-17-128,20-3 128,19 1-160,1 0 97,-1-20-386,0 0-1793,2 0-1537,-2 0-11820</inkml:trace>
  <inkml:trace contextRef="#ctx0" brushRef="#br0" timeOffset="615058.5937">4471 12084 14029,'0'20'288,"20"0"417,-1 20 768,21 0-320,-20 19-224,19 1-96,1-20-225,1-1 33,-21-19 32,-1-1-33,1 2-127,0-1 127,0-20-95,-20 20-33,20-40 417,-20 20-608,0-20-129,-20-20-64,0-19-224,0-22 224,0 22-96,1-21-32,19 41 0,0 19-96,0 1 96,0 19-705,19 0-1024,1 19-578,0 1-447,20 19-3812</inkml:trace>
  <inkml:trace contextRef="#ctx0" brushRef="#br0" timeOffset="615427.7344">5087 12343 14541,'20'0'2531,"-2"0"-1058,3 0 385,-21-20-417,20 20-288,0-19-288,19-3-384,-19 3-321,0-1-128,0-19 96,0 19 0,-20 0-32,0-20-32,0 20-32,0 0 160,-20 1-352,-20-1 128,1 0 64,19 20 32,-20 0-32,1 20-96,19 0 32,0 19-160,-1 0 288,21 2 32,-20 18 193,40 2 31,-20-22-96,21 0-96,19 1-64,-22-21-32,23 2 65,18-21-129,-19 20-577,19 0-736,1-20-1090,-21 0-607,-19 19-4966</inkml:trace>
  <inkml:trace contextRef="#ctx0" brushRef="#br0" timeOffset="615718.75">5463 12363 10890,'21'59'2402,"-1"-40"-288,-20-19-160,20 21-224,-2-1-257,-18 0-160,21-20-160,-21 0 289,0 0-610,0 0-255,-21-40-32,21 0-33,0-19-256,-18 0-64,18-22-160,0 22 0,0 38-128,18-18-224,3 39-481,19 0-768,-1 20-1474,1-1-833,19 22-9865</inkml:trace>
  <inkml:trace contextRef="#ctx0" brushRef="#br0" timeOffset="616000">6020 12045 13100,'-20'-39'6950,"20"39"-5156,0 19-1666,0 1 673,0 39 480,20 1 0,19-1-704,-19-19-353,39 20 32,-19-1-352,0-19-192,-1-21-673,1 2-800,-19-1-866,17 0-1473,3-20-10698</inkml:trace>
  <inkml:trace contextRef="#ctx0" brushRef="#br0" timeOffset="616166.9922">6476 12184 15150,'-20'-20'3395,"1"20"-1922,-1 40-191,20-1 383,-20 41 33,0-1-449,-1-19-769,1-1-191,2 0-257,-3 21 0,1-21-96,0 22-769,0-22-1121,20-20-544,0 2-1506</inkml:trace>
  <inkml:trace contextRef="#ctx0" brushRef="#br0" timeOffset="616809.5702">7132 11767 11562,'-41'-20'7239,"41"1"-4452,0 38-2211,0 21 97,0 20 833,20 19-321,-20 1-449,21-2-319,17 22-353,-18-21 0,21-19 32,-2-1 64,-19-19-224,20-21 128,-20 2-897,-1-1-800,1 0-1186,20-1-768,-20-19-9802</inkml:trace>
  <inkml:trace contextRef="#ctx0" brushRef="#br0" timeOffset="616960.9375">7587 12263 19602,'21'19'2178,"-21"-19"-1633,0 41-129,20-21-128,-20 19-416,20-19-320,-20-20-1410,0 20-2210</inkml:trace>
  <inkml:trace contextRef="#ctx0" brushRef="#br0" timeOffset="617134.7656">7549 11965 17392,'-41'-20'1249,"21"1"-416,0 19-769,20 0 32,-19-20-192,19 20-416,19 0-1378,1-20-2979</inkml:trace>
  <inkml:trace contextRef="#ctx0" brushRef="#br0" timeOffset="617360.3516">7806 11787 17936,'0'39'2275,"0"2"-1603,0 18 417,20 0 225,0 21 31,-1-2-673,1 2-575,20-21 95,-1 2-160,1-2 0,1-39-449,-23-1-864,23 2-865,-1-21-929,-20 20-3555</inkml:trace>
  <inkml:trace contextRef="#ctx0" brushRef="#br0" timeOffset="617570.3125">8124 11886 12748,'-20'-19'8295,"20"38"-5796,0 1-1987,0 19 193,20 1 384,0 20-448,0-1-225,19 1-352,1-1 64,19-19-224,-19 1-96,-19-22-769,17 1-576,-38 0-962,20-1-159,-20-19-2755</inkml:trace>
  <inkml:trace contextRef="#ctx0" brushRef="#br0" timeOffset="617773.4375">7806 12282 20755,'0'0'3491,"40"0"-2754,-1-19 448,1-1-288,19 0-609,2 1-192,18 19-31,-20 0-226,1 0-639,19-20-1346,-38 20-1378,-3 0-1697</inkml:trace>
  <inkml:trace contextRef="#ctx0" brushRef="#br0" timeOffset="618157.2266">8442 11906 18257,'-21'0'2915,"1"0"-2691,20 39 480,0 22 898,0-2 128,0 0-898,20 21-447,1-2-385,17 3 192,-17-42-128,19 0 32,-20-18-96,39 19-32,-19-21 128,19-19-64,0 0-32,1 0-384,-21-19-33,2-42-95,-21 2-33,-20 0-159,0-1 544,-20 20 160,-1 21 32,1-1 64,2 20 64,-3 20 192,1-1-256,20 1 353,-20 41-193,20-22 128,0 0-352,0-19 64,20 19-32,0-39-64,19 0-32,2 0-320,19 0-545,19-19-1921,0-1-1987</inkml:trace>
  <inkml:trace contextRef="#ctx0" brushRef="#br0" timeOffset="619159.1796">9731 12143 12619,'21'41'1025,"-1"-2"353,-2 1 95,23 40-320,-1-1 32,-1-19-160,-19-1-288,20 0-225,-1 1 1,1-1-1,1-18 1,-3-1-129,-17-1-127,-1-39-129,0 20 288,-20-20-192,0-20-224,-40 0-128,-1 1-96,2-21-128,-21-1-161,1-18-256,-20-40-159,-2-40 127,22 21 609,19-2 224,40 60 288,0 20 0,40 21-160,19 19 65,-18 19-257,19 1 96,19 40-64,-20 19 32,2-18 32,-2-2-32,-19-20 0,-22 0 128,-18-18 0,0-1-64,0 0 128,-18-1-384,-2 1 224,-21 0-736,3-20-257,-3 0-1249,21-20-4100</inkml:trace>
  <inkml:trace contextRef="#ctx0" brushRef="#br0" timeOffset="619593.75">10387 12541 13388,'19'0'2242,"-19"-20"-608,0-19 192,-19-21-513,-1 1-416,20 19-897,-20-1-32,20 22 0,20-1 0,0 40 96,-1-20-160,21 19 64,1 3 96,-3-3-32,23-19 224,-23 0 0,23 0 0,-2 0 193,-19-19-33,19-3-128,-39-17-159,0 19-1,-20 1-32,0-1 96,0 0-160,-20 20 0,-20-21-64,1 21 32,-1 21 32,1-21-32,-1 20 64,-1 19 256,21-19 129,2 19-97,18 2-96,0-1-63,18-1-225,23-19 96,-1 20-225,-20-40-223,19 20-961,21 0-833,-1-20-673,20 0-4772</inkml:trace>
  <inkml:trace contextRef="#ctx0" brushRef="#br0" timeOffset="620006.8359">11201 12304 13837,'-60'0'2242,"40"0"-1377,1 19 512,19 1 288,0 19-63,0 1-545,0 0-448,19 0-353,1-21-160,20 1 0,-20 19 0,39-19 0,-19-20-32,-1 0 64,-19 0-64,21-39 0,-23-1 65,-18-19-65,-18-21-96,-3-20 96,-39 22-192,21-22 31,-21 21-511,1-1 704,19 21-32,1 20 96,-1 18 289,19 21 63,21 21-352,0 18 289,0 1 223,41 19-159,-1 1-97,19 19-192,20 1-192,-19-2 129,19-17-65,1-2-192,-22-20-673,-17 2-384,-1-21-481,-20-1-1088,19 21-1186,-19-21-9897</inkml:trace>
  <inkml:trace contextRef="#ctx0" brushRef="#br0" timeOffset="620159.1796">11736 12441 19474,'20'41'2050,"0"-2"-1986,1-19-64,-21 0 32,20-1-256,-2 1-801,2 21-1121,-20-41-5317</inkml:trace>
  <inkml:trace contextRef="#ctx0" brushRef="#br0" timeOffset="620303.7108">11697 12065 13164,'-60'-59'5797,"41"38"-5380,-1 1-705,20 0-1154,0 20-1697,0-19-11146</inkml:trace>
  <inkml:trace contextRef="#ctx0" brushRef="#br0" timeOffset="620817.3828">12412 12282 18737,'-60'-19'545,"1"19"-385,18 0-96,3 19 64,-23 3 769,22 17 704,-1 20-704,20 1-480,20-20-161,0-1-64,0 0 32,20 2-64,20-2-95,-1 1 95,22-21-64,18-19 32,0-19-192,-19-1-417,39-19-351,-20-22-257,1 2-385,-40 20-896,-22-2-3075</inkml:trace>
  <inkml:trace contextRef="#ctx0" brushRef="#br0" timeOffset="621004.8828">12531 12084 18385,'0'-39'2915,"0"39"-2211,19 20 385,1-1 161,0 40-290,21 2-447,18 17-289,-1 3-160,3-3 64,-2-17-320,1-2-1121,-21-40-961,1 22-1025,-1-21-7079</inkml:trace>
  <inkml:trace contextRef="#ctx0" brushRef="#br0" timeOffset="621257.8125">12590 12304 19730,'41'-41'2306,"-23"21"-2145,23 20-386,-1 20 482,19-1-129,0 22-64,1-1-64,19 19 128,-20-19-160,2 19-32,-3-19 192,-37-21-128,19 1-64,-21 1 160,1 18-224,0-19-449,0-20-736,-20 0-1313,20 0-5350</inkml:trace>
  <inkml:trace contextRef="#ctx0" brushRef="#br0" timeOffset="621417.9687">12868 12065 19730,'-39'0'1313,"39"0"-1601,0 0-449,19 0-1441,21 19-5092</inkml:trace>
  <inkml:trace contextRef="#ctx0" brushRef="#br0" timeOffset="622235.3516">13524 12282 16815,'0'-19'2275,"0"19"-1699,0 41 481,20-2-288,19 20 64,-19 1-1,0-1-287,0-19-193,19-21-63,-19 1 63,-20 21 0,20-41-160,0 19-96,-1 1 33,1-20-65,-20 0 96,0 0-32,0-20-544,0 20-257,0-19-480,-20-1-385,20-1 257,0 1 160,0 1 192,0-1 225,20 0 511,0 20 129,20 20 64,-21-20 0,1 20 64,0-20 64,1 0 97,17 0 255,3 0 97,-1-20-161,-1 0 129,-19 1-65,20-21 33,-20 0-1,-1 20-32,-19 0 161,20-19-32,-20 39-193,0-20-192,0 20-32,-20-19-288,-19 19 160,19 19-64,-20-19 64,19 20 1,-17 19 383,38-19 321,-20 19-161,20 2-191,20-2-129,0-19-64,19 0 0,1-1-160,0-19 33,39 0-33,-20 0-737,20 0-865,-18 0-1761,-2 0-1954</inkml:trace>
  <inkml:trace contextRef="#ctx0" brushRef="#br0" timeOffset="622893.5547">15271 12521 17456,'59'100'513,"-59"-41"-481,40 0 128,-21 21 0,21-21 192,-20 21 289,0-21-129,-1-19-223,1-19-97,-20-2 288,0-19-288,0 0-31,-20 0-129,-19-40 32,19-19-96,-20 0 32,-19-41 0,0-39 0,-22-40-97,22 21 97,19 18-32,40 41 161,0 59 479,40 21 481,1 19-769,18 0-191,-1 59 127,3 1-128,-2-1-192,1 21 64,-21-21-128,22 21 0,-43-40 0,2-1 128,-20 0-32,0-39-225,-20 20-95,2 1-257,-3-1-512,-19-20-544,20 0-1730,-19-20-8489</inkml:trace>
  <inkml:trace contextRef="#ctx0" brushRef="#br0" timeOffset="623168.9453">15668 12363 16303,'18'59'1313,"-18"-19"-320,0 19 705,0-19 31,20-21-447,1 1-450,-1 1-447,19-1-65,1-1-224,20-19-64,-1-19 128,0-1-128,-19-40-192,1 1-224,-41-2-97,-20 2 33,-21 0-193,-18 40 193,-20-3-65,19 22 97,-19 22-193,18-22-351,23 19-2340</inkml:trace>
  <inkml:trace contextRef="#ctx0" brushRef="#br0" timeOffset="623920.8984">16283 12323 14765,'0'-19'2979,"0"19"-1537,0 19 95,0 21-192,19-1-224,-19 41-448,20-21-321,0 0 33,0-38-193,0 18-128,-1-19 96,21 0-192,-19-1 160,17-19-64,3 0-128,-21-19 128,0-1-96,-2-19 32,-18 19-32,21-21-32,-21 22 0,20 19 160,0 0 0,0 0 129,-1 0-1,1 0 0,0 0 128,20 0-256,-1-20 193,-19-19-193,0-1-64,-20 0 32,0-19-64,-40 39-32,21-19-449,-1-2-800,-20 41-416,40-20-514,-20 40-1184,20-1-4644</inkml:trace>
  <inkml:trace contextRef="#ctx0" brushRef="#br0" timeOffset="624326.1719">17077 12521 18513,'59'-59'1826,"-39"19"-1090,20 20 866,-21 0-353,21 1-640,-20 19-481,1 0-96,-3 0 64,2-20-128,-20 20 64,0 0 192,0 0-256,0-20 96,-20 1-96,2 19-32,-23-22-32,21 22 32,0 0 64,-19 0-64,-1 0 64,20 22-32,-19 17 96,19 0 64,0 1 160,20 0 65,0 0 159,40-21-63,-20 21-129,-1-21-224,41 1-32,-21 1-128,21-1-224,-1-20-705,2 0-929,-2 0-961,-39 0-512,19 0-6502</inkml:trace>
  <inkml:trace contextRef="#ctx0" brushRef="#br0" timeOffset="624927.7344">17632 12363 12203,'20'39'2819,"-20"-19"-1314,20 20 481,0-20-384,-20 19 127,21-19-608,-3 0-288,2-1-160,-20 1-33,21-20 33,-1 21-225,-20-1-63,0-20 63,0 0-192,0 0-63,-20-20 31,-1-21 128,1-18-32,20 0-95,0-21-33,0 21-128,20-1-64,21 20 192,18 21-96,-19-1-480,19 20 608,-19 0-576,19 20-801,-39-1-1410,21 1-1665,-23 0-6470</inkml:trace>
  <inkml:trace contextRef="#ctx0" brushRef="#br1" timeOffset="667408.203">2823 13335 8423,'-20'-20'1602,"0"0"352,1-19 224,-21 19-673,20-20-416,0 20-320,1 0-128,-1 20-161,0-19-63,0 38-65,-1 1-96,21 0 64,0 20 1,0 19-289,0 0-128,0 22 192,21-3-96,-1-17-32,0 17-160,19-37-833,-19-2-641,20 1-993,-1-21-2882</inkml:trace>
  <inkml:trace contextRef="#ctx0" brushRef="#br1" timeOffset="667958.0078">3380 13554 13324,'0'-20'801,"-20"-1"416,-1 2-64,1-1 64,-18 20-320,17-20-160,1 20-193,-20 20-416,21 0 1,-1-1 31,20 2 128,-20 19-192,20 19 0,0 1-64,20-21-64,-20 20 32,39-18 0,-19-21 64,20 0-64,-19-20 32,17 0 160,-18 0-63,21 0 63,-41-20 0,18 0 64,-18-1-96,0-18-128,0 19 96,0 0-95,0-19-33,-18 18 64,18 21-225,0 0-223,0 0 256,0 0 160,18 21-96,3-1-320,-1-1-898,0 1-639,0-20-866,19 20-2082</inkml:trace>
  <inkml:trace contextRef="#ctx0" brushRef="#br1" timeOffset="668278.3203">3736 13474 16111,'0'-39'2434,"0"39"-1633,-20-20-641,0 0 128,1 20 193,-1 20 255,0 0-479,0-1-129,0 21-192,1-21-64,19 2 31,19-1-31,1 0 96,20-1 64,-1 1-64,1-20-256,19 0-256,2 0-65,-21 20 193,-1-20 63,1 19 417,-40 1-32,0 21 0,0-22 0,-20 21-160,0-21-352,0 22-1154,1-21-4323</inkml:trace>
  <inkml:trace contextRef="#ctx0" brushRef="#br1" timeOffset="669196.289">4591 13752 6342,'-21'0'1825,"21"0"1314,-20 0-897,20-20-480,-20 20-481,20-19-256,0 19-448,-20 0-193,20 0 0,0 39 33,0-19 95,0 40-63,0-20-1,20 19-192,0 1 33,-20-1-257,20-20 32,1-19 0,-3 21 0,2-41 0,0 19 32,1-38 0,-1 19-32,0-41 32,-1 21-128,-19-19 128,20 0-160,0 19 0,0 20 96,0-21 0,-1 21-32,21 0 32,-20 0-32,19 0 32,-19-20 64,20 1 97,-40-1 95,21-19-96,-21 19-128,-21 0-32,1-1-32,0 1-160,0 1-833,1-1-480,-1 0-609,20 20-1442,0 0-3170</inkml:trace>
  <inkml:trace contextRef="#ctx0" brushRef="#br1" timeOffset="669550.7812">5265 13832 14765,'20'20'1922,"0"-20"-801,-20 0-288,19-20-577,-19-1 33,20 1-97,0 1-128,0-1-32,-20 0 160,0 1-192,0-1 64,0-1 0,-20 1 0,0 20-160,0 0 32,-19 20 96,-1 21-32,1-2 0,19 0 288,0 2 1,0-1 63,20-1-64,20 0-95,0-19-65,0 21-160,19-22 64,21-19-257,-21 0-447,21 0-513,-1-19-1538,-18 19-3875</inkml:trace>
  <inkml:trace contextRef="#ctx0" brushRef="#br1" timeOffset="669900.3906">5801 13354 11627,'-20'22'2882,"0"-22"-1344,0 19 159,20-19-351,-19 20-514,19 0-31,0 19-320,-20 0-417,40 2 0,-20-2-32,19 1-160,1-1-769,0 2-961,0-2-1441,1-19-6534</inkml:trace>
  <inkml:trace contextRef="#ctx0" brushRef="#br1" timeOffset="670152.3437">6020 13215 16783,'0'0'1346,"0"0"-1218,0 21 1025,0-1 256,0 19-416,0 20-288,19 2-161,1-2-319,20 1-33,-20 19-96,19-20 64,1 1-128,-1-1-64,1 2-416,1-22-417,-23 1-352,23-21-897,-21 22-1826,0-21-6662</inkml:trace>
  <inkml:trace contextRef="#ctx0" brushRef="#br1" timeOffset="670376.9531">6417 13295 12075,'0'0'3523,"-20"20"-1537,20 0-512,0-1 447,0 22-255,0-1-385,0 38-416,20-17-481,0 17-256,-1-17 1,1-2-161,20-20-417,-20-18-736,-1 19-737,21-21-1185,-40-19-6886</inkml:trace>
  <inkml:trace contextRef="#ctx0" brushRef="#br1" timeOffset="671847.6562">7389 13574 7431,'0'0'2210,"0"-20"-641,-20 20 417,1-20-352,19 20-289,-20 0-384,-20 0-353,20 0 161,1 20 0,-21 0-129,19-1-95,-19 21-161,22-21-352,-3 1 64,21 21-96,21-22 0,-3 1 0,2 0 0,41-20 0,-2 19 32,1-19 0,-1 0-64,0 20 128,1 1-224,-21-21 32,-19 40-32,1-21-288,-1 21 127,-20-21 129,-20 22 0,-1-2 96,1 1-320,2-21-225,-3 21-128,1-40-95,0 21 287,0-21 257,20-21 96,-19 1-225,19 0 353,0 1 128,-20-1 353,20 0-33,0 1 449,20 19 0,-20-20-385,19 20-160,21 0 1,-20-21-193,19 21 0,2-20 32,17 1 32,3-1-96,-22-19 64,21 19-32,-21 0 289,1-21-225,0 22 96,-21 19-128,1-20 0,0 0-96,-20 20 32,0-19 97,21 19 31,-21-20-96,-21 20-96,21 0 64,-20-21-32,0 21 0,-19 0 64,19 21-32,0-21-64,0 20 64,1-1 0,19 1 128,0 0 97,0 19-33,0-18 32,19 19-32,1 19-191,0-20 127,0 2-96,19-22 64,1 1-96,1 0 128,-3-20 96,3 0-95,18 0-129,-19-20 64,0 0-32,-1-19-64,-19 18 128,21-18-160,-23-1 32,2 1 32,-20-2 64,0 2-224,0-20 160,0 39-32,-20-21 0,2 41-96,-3-19-32,1 38 32,0 1 96,0 1-32,1 18 64,-1 20 64,20-18-160,0 18-32,20-39 64,19 19 64,22-19-224,-23-20-256,23 0-833,-2 0 31,0 0-607,-19 0-1538,19 0-2307</inkml:trace>
  <inkml:trace contextRef="#ctx0" brushRef="#br1" timeOffset="672172.8516">8580 13315 19506,'40'-39'2979,"0"19"-1730,-1 0-897,21 20-224,-1 20-31,-18 19 31,18 20-32,1 2-96,-21 18 0,1 1 64,-1-2-64,-19 2 0,-20-21-128,0 2 64,0-2-129,-20-20-479,1 2-706,-21-2-736,40-19-3106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8T02:01:12.02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3052 3299,'-21'0'2434,"1"0"-704,20-20-257,-20 20-224,20 0-993,0 0 129,0 0 640,0 0-96,0 20-1,20 19 33,-20 2-128,20-2-96,21 20-97,-21 21-223,-2-1 95,3 1-95,-1-1-257,0 1-128,0-21 64,-1 1-32,1-21 0,0 1 32,-20-1 0,0-19 97,20 1 159,-20-21 609,-20 0-321,20 0-447,-20-21-258,0-19 130,-19-19-130,19-21 1,-21-18 64,3-21 0,18 19-160,-21-20 64,21 22 96,1 18-64,-1 21 32,20 0-128,0 18 288,20 2-256,-1 19-32,-19 20 96,40 0 64,1 20 64,-3 19 32,23 22 128,-2 17-96,1 2 64,-1-1 1,0 1-129,-19-1 192,1 1-192,18-1-32,-19-19-32,-21-1 96,21-20-64,-20 2-64,0-21-673,-1 19-608,1-19-1153,0 19-1826</inkml:trace>
  <inkml:trace contextRef="#ctx0" brushRef="#br0" timeOffset="216.7968">481 3647 17680,'-59'0'673,"39"0"-321,20 0 449,0-19 160,40-1-224,-1 0-577,1-1-160,19 2 32,1-1-353,-21 0-1056,22 1-1025,-3 19-641,-17 0-3811</inkml:trace>
  <inkml:trace contextRef="#ctx0" brushRef="#br0" timeOffset="620.117">1454 3449 20179,'19'-60'544,"-38"40"-384,-1-19-192,0 19 32,0 20 64,0 0 289,-19 0-161,-1 0-256,19 0-192,3 20 191,18 19-191,0-19 320,0 21-96,18-22 0,23 21 96,-1-21-160,19 21 224,0-21-160,1 2 0,-1 19 32,-18-21-32,-3 1 224,-18 0 161,-20-1-193,-20 1-32,-18 1-160,-3-1-673,2 19-896,-21-39-769,1 20-2691</inkml:trace>
  <inkml:trace contextRef="#ctx0" brushRef="#br0" timeOffset="902.3437">1831 3528 19090,'0'-39'928,"0"39"-287,0-20-1378,0 20 705,0 20 385,0-20 127,20 39-320,19 0-64,-19 2 65,20-2-418,-1 1-543,1-21-674,19 1-1088,-18-20-2723</inkml:trace>
  <inkml:trace contextRef="#ctx0" brushRef="#br0" timeOffset="1083.0078">2268 3449 14765,'0'-40'2179,"0"40"-1283,0 21-832,-20 18 673,20 20 640,-20 41 193,0-22-577,0 42-385,20-20-383,-19-22-33,-1 2-32,20-21-352,0 2-865,0-2-481,-20-20-832,20 0-1409</inkml:trace>
  <inkml:trace contextRef="#ctx0" brushRef="#br0" timeOffset="1865.2343">2485 3528 14958,'41'39'-321,"-41"2"65,0-2 544,20 1 65,-20 20 191,20-40 353,-20-1-416,18 1-321,-18-20 64,0 0 384,0 0 353,0-20-288,0 1-385,0-22-224,0 2 32,0-20 1,0-2-97,0 22-97,21 19 1,-21 1-352,20 19 96,0 39 288,19-19 128,1 20-32,-20 0 0,19-1 64,-19-19 96,0-1 224,-20-19-31,20 0 255,-20 0 193,20-19-128,-20-21-353,0 1-288,0-2 256,0 2-95,0-20-385,0 20 256,0 18-96,0 21-289,19 0-63,-19 0 32,40 21 63,1 18-319,-3 20-1026,3 1-1216,18-1-1891</inkml:trace>
  <inkml:trace contextRef="#ctx0" brushRef="#br0" timeOffset="2169.9218">3459 4204 5701,'20'98'6822,"-20"-78"-5220,0-1-161,0 3 193,0-22 672,-20-22-384,0 3-1153,0-21-481,-19-19 96,-2-1-224,1-38-64,1-41 65,-1-1-193,1 1-129,-1 0-255,40 20 160,0 60 256,0 20-32,0 39-545,20 0 1,19 39 512,1 20 32,1 1-97,-3 19 322,3 1-193,-3-1-385,-17-19-95,-1-21-641,0-19-865,0 0-769,-20-1-3010</inkml:trace>
  <inkml:trace contextRef="#ctx0" brushRef="#br0" timeOffset="3583.9843">3637 3071 14093,'0'-39'256,"-20"39"1217,20-20-319,0 20-706,0 20-544,0 0 961,0 39 288,20 1-769,0-1-224,0 2 33,19-2-65,1 0-32,-1-19 128,2 0-160,-1-1 128,-20-19-1185,-1 20-993,1-40-1537,-20 20-8168</inkml:trace>
  <inkml:trace contextRef="#ctx0" brushRef="#br0" timeOffset="3979.4921">3439 3389 18001,'-20'-39'1505,"20"19"-672,20 0-129,0 1 1,19-22-256,1 21-417,0 20-129,19-20 33,0 20 96,1 20-512,20 0-33,-1-1-223,-19 3 127,-1 17 321,-19 0 256,-20 1 0,19 0 0,-19-20 192,1 19 256,17-19 65,-18 0 95,21-1-95,-21-19-1,19-19 1,21-1-65,-21 0-128,-19 1-352,0-21-320,-20 0-32,0 20-33,-40-19-223,1 39-225,-21-20 256,-19 20 97,0 0 351,18 20 129,2-1-96,19 1-480,21 0-706,-1 1-1312,20-21-4197</inkml:trace>
  <inkml:trace contextRef="#ctx0" brushRef="#br0" timeOffset="4205.0781">4530 3071 19986,'0'-19'1250,"0"19"-898,0 0-1025,0 19 641,0 21 449,0 20 63,20-1-128,0 2-416,19-2 417,1 0-225,21 1 0,-22-21-897,1 1-608,-1-21-545,-19 2-1345,0-1-5862</inkml:trace>
  <inkml:trace contextRef="#ctx0" brushRef="#br0" timeOffset="4451.1718">4431 3369 17904,'20'-39'1602,"20"19"-769,-1 1-289,1-3-576,-1 22 160,1 0-128,1 22-160,18 17 352,20-19-31,-19 19-129,-1 2 128,2-2-64,-23 0-160,3 1-128,-3-21-481,3 22-224,-21-41-929,0 20-832,-1-20-2403</inkml:trace>
  <inkml:trace contextRef="#ctx0" brushRef="#br0" timeOffset="4595.7031">4927 3032 18289,'-59'-39'2082,"39"19"-1474,0 20-383,20 0-834,0 0-896,20 20-673,20 19-5093</inkml:trace>
  <inkml:trace contextRef="#ctx0" brushRef="#br0" timeOffset="4885.7421">5662 3230 17872,'-59'0'865,"19"20"32,1 21 0,-1-2 128,19 20 256,1 1-256,20-1-737,41-19-31,17-21 223,3 2 65,18-1-161,0-20-64,-18 0-352,18-20-1281,-41 20-1634,3-21-2402</inkml:trace>
  <inkml:trace contextRef="#ctx0" brushRef="#br0" timeOffset="5668.9452">6735 3310 14509,'-100'-19'-64,"60"38"128,20 1-256,-19 39 192,19 1 448,0 19 513,20 1-64,0-21-576,40 0-193,-1-18 0,1-22 128,-1-19 96,22-19 417,-23-1-64,23-21-353,-22-18-96,-19 0-31,0-1 31,-20 21 160,-20-20-448,0 18-256,1 21 160,-21 1-64,19 19-65,1 0-63,2 19 224,-2 1 96,20 21 128,0-2-128,0 20 128,20-20 64,18 2-256,3-2 0,18-19-416,-19 0-673,-1-20-833,1 0-1185,0 0-5894</inkml:trace>
  <inkml:trace contextRef="#ctx0" brushRef="#br0" timeOffset="6001.9531">7012 3369 14285,'39'80'384,"-39"-40"802,40 19 191,-20 1-416,1-21-64,-3 1-193,22-21-191,-19 1 63,-1 1-223,0-21 223,-20 0 65,0 0 576,0-21-128,0-18-865,0 19 0,0-39-96,-20-1-160,20 1 0,0 0 0,0 18-192,0 21 128,0 20-416,20 0-225,-1 20 321,21 0 223,0 20 193,-1 0-416,1 19-609,19-19-609,-19 0-1280,19-21-1635</inkml:trace>
  <inkml:trace contextRef="#ctx0" brushRef="#br0" timeOffset="6363.2812">7786 3350 3587,'-39'0'12684,"-1"0"-12140,20 19 1,-19 1-65,19 21 289,0 18 608,20-20-544,0 21-545,0-20-191,20-1 223,0 0-192,19-19 64,-19-20 32,20 0 193,-21-20-33,21 1-128,-20-1-127,0-19-194,-20-1 65,19 0-96,-19 0 0,0 21 64,0-1-64,0 20 64,0 0-608,0 20-1,0-1 641,20 1 96,0 19-160,0 2 192,0-21-192,19-1-545,-19 1-576,21 0-672,-23-20-450,2-20-1857</inkml:trace>
  <inkml:trace contextRef="#ctx0" brushRef="#br0" timeOffset="6588.8671">7846 3032 17488,'-20'20'1441,"20"-20"-1312,0 39 735,20 2 193,19 18 161,1 0-354,-1 1-383,1-1-97,19 2-192,2-2 1,18 0-161,0-19-833,-19-20-448,-1 0-1058,2-20-1600</inkml:trace>
  <inkml:trace contextRef="#ctx0" brushRef="#br0" timeOffset="6784.1796">8480 3230 17328,'0'20'576,"0"21"385,21-2 128,-1 20-352,0 21-192,0-1-225,19-19-192,1-1 128,19-20-704,1 2-961,-1-21-834,-18-1-1312</inkml:trace>
  <inkml:trace contextRef="#ctx0" brushRef="#br0" timeOffset="6965.8203">8978 3409 17936,'-40'60'257,"20"-21"640,-21 41 288,2 19 160,19 0 32,-20-20-384,1 1-865,39-1-288,0-19 192,0-20-1089,0 19-833,20-38-1505,-20 18-3043</inkml:trace>
  <inkml:trace contextRef="#ctx0" brushRef="#br0" timeOffset="7522.4609">9673 3291 20243,'-41'-41'0,"21"21"64,-19 20-32,19 0-192,-40 0-33,1 39 482,0 2 511,-2-1-575,23-1-321,38 2 32,0-2-193,18 0 353,23-19-192,18 0 64,21-1 192,-21-19-96,20 21-160,-18-21-64,-23 20 96,-18 0 0,1-20 352,-42 19 545,1 1-192,0 0-257,-19-1 0,-1 1-63,20 1-129,-19-1-224,-1-1-384,20-19-866,-19 20-1440,19 0-834,20-1-3875</inkml:trace>
  <inkml:trace contextRef="#ctx0" brushRef="#br0" timeOffset="7704.1015">9871 3647 16111,'20'0'833,"-20"0"-577,0 20 513,0 0-449,0-1-192,19 1-128,-19 1-865,20-1-2178,-20-20-7687</inkml:trace>
  <inkml:trace contextRef="#ctx0" brushRef="#br0" timeOffset="7855.4687">9790 3291 19570,'-18'-22'320,"-2"22"-512,40-19-1505,-2 19-1667,3 0-6341</inkml:trace>
  <inkml:trace contextRef="#ctx0" brushRef="#br0" timeOffset="8169.9218">10327 3269 17424,'-99'41'1217,"60"-21"-384,-1 19-449,-1-19-192,41 21 33,0-2 31,20-19 32,21 19 225,18-19-225,20 20-96,20-20-32,-18 0-128,-2-1 32,-21 1-128,-17 0-128,-21-1 160,-20 22 256,0-21 225,-20-1-1,0 1-95,-21 19-225,3-39-160,-3 20-1314,21 0-2209,-39-20-4869</inkml:trace>
  <inkml:trace contextRef="#ctx0" brushRef="#br0" timeOffset="9726.5625">997 4461 288,'-40'0'3235,"21"0"-481,-1 0-800,20 0-32,-20 0 32,20 0-1153,0 0-961,0 0 128,0 0 64,20 0-64,0 0 32,19 0 0,-19 0 288,20 0-32,-1 0-160,1 20 0,19-20 0,-19 0 0,40 0-96,-20 0 97,19 0-1,20 0-96,1 0 0,-1 0 32,20 0 160,19 0-160,2 0 32,18 0-32,-19 21 32,19-21-32,-38-21 0,19 21 32,-19 0-32,18-20 64,1 20 289,19-20 191,-38 20-224,39 0-191,-41 0-65,22 0-128,-1-19 64,19 19-64,-18 0 32,-2 0 0,1 0 32,-19 0-64,19 0 64,-21 0 0,22 0 0,-21 0 96,19 0 0,-19 0 32,1 0-32,-21 0 97,20 19-33,21-19-64,-22 0-32,1 0-64,21 0-64,-21 0 64,-20 0 0,21 0 0,-2 0-64,-19 0 96,0 0-64,20 0 32,-19 0 0,-1 0 32,20 0 64,-20 0 64,21 0 1,-1 0-161,-20 0 32,21 0-32,-1-19-64,-20 19 32,1 0 32,17 0 32,-17 0 32,-1-20-32,0 20-64,0-20 32,2 20 0,-2-19-32,19 19 32,-19 0-32,1-22 32,-1 22-32,-19 0 64,20-19-64,-21 19 32,0 0 96,0 0 161,-19-20 127,19 20-64,0 0 353,-18 0-193,18-20-191,-20 20-97,20 0-224,-19 0 32,-1-19 0,2 19 0,-23 0 64,23 0 64,-22 0 97,1 0-193,0 0 64,-1-20 0,1 20 0,-1 0 0,-19 0-96,0 0-160,1 0-481,-21-20-736,20 20-801,-20 0-865,0 0-3811</inkml:trace>
  <inkml:trace contextRef="#ctx0" brushRef="#br0" timeOffset="9944.3358">11319 3548 23510,'-19'-20'-609,"19"0"417,0 20-3427,19 20-1378</inkml:trace>
  <inkml:trace contextRef="#ctx0" brushRef="#br0" timeOffset="10082.0312">11578 3926 20307,'0'0'288,"0"0"-993,0-20-3234</inkml:trace>
  <inkml:trace contextRef="#ctx0" brushRef="#br0" timeOffset="26057.6171">12531 3826 96,'0'0'832,"0"0"-255,0 0-481,0 19-32,-20-19-224,20 0-801</inkml:trace>
  <inkml:trace contextRef="#ctx0" brushRef="#br0" timeOffset="26527.3437">12471 3786 3042,'0'20'1954,"0"-20"-1185,0 20 672,0-1 225,20 1-225,0 0-352,0 1-256,-1-1-64,-19-1-161,20-19-127,0 20-97,-20 0 289,0-20-65,20 0-63,-20 0 256,0 0 320,0 0 128,-20-20-897,0 0-256,0 1-96,1-22 32,-21 1 64,20-19 1,-19-1-129,19 1 32,-20 0 0,20-1 0,-1 1 64,21 0-160,-18 18 31,18 21 258,0-19-33,18 19-96,3 1-256,-1-3 192,20 22-160,-1-19-33,1 19-543,19 0-482,1 19-447,-1-19-1314,2 22-2658</inkml:trace>
  <inkml:trace contextRef="#ctx0" brushRef="#br0" timeOffset="26775.3906">12173 3608 12651,'-20'20'1442,"20"-20"-33,0 0-1153,0 0-63,20 0 319,0 0-320,19 19-160,1-19-480,19 0-737,-18 20-1346,-1 0-4067</inkml:trace>
  <inkml:trace contextRef="#ctx0" brushRef="#br0" timeOffset="27100.5859">12809 3726 12619,'0'41'1186,"0"-22"-770,20 1 385,-20 19 256,19-19-224,21 0-1,-20 1-351,19-1-161,1-20-32,1 0 97,-23 0-65,2-20 0,0-1 33,-20 1-257,0 0-481,-20-19-255,-18 19 159,-3-19 129,1 18 128,1 21 160,-1-20-64,1 20-97,19 0-1024,0 0-993,20 20-3684</inkml:trace>
  <inkml:trace contextRef="#ctx0" brushRef="#br0" timeOffset="27585.9375">13603 3747 11755,'-41'-21'1057,"23"1"352,-2 20-448,-1 0-96,1 0-257,0 0 289,2 20-256,-3 1-225,21-1 33,0-1 63,0 21-192,21-1-95,-3-19-129,2 21 224,0-22 0,21 1-704,-2 0-577,1-1-993,-1-19-480,1 0-3268</inkml:trace>
  <inkml:trace contextRef="#ctx0" brushRef="#br0" timeOffset="27809.5703">13821 3767 14637,'-20'19'545,"20"-19"-97,0 20 1122,0 19-513,20-19 96,0 0-448,19 1-353,-19-1 32,21-20-31,-3 0 63,-17 0-160,19-20-192,-22 20-672,3-21-802,-21-19-608,20 21-480,-20-21-3716</inkml:trace>
  <inkml:trace contextRef="#ctx0" brushRef="#br0" timeOffset="28095.7031">14258 3628 14894,'0'0'2402,"0"-20"-929,0 20-928,0 0-609,-20 0-64,20 20 288,-20-1-160,20 1-32,0 19-64,0 2 160,20-21-32,19 19 32,1 0 64,1-19-32,18 0-32,0 1 32,-19-1-96,19-1 0,-39 1 0,20-20-128,-40 20 192,20-20-128,-20 19 288,-20-19-608,0 20-1282,-20-20-1953</inkml:trace>
  <inkml:trace contextRef="#ctx0" brushRef="#br0" timeOffset="29621.0937">15627 3845 800,'0'-19'2306,"-20"19"-95,20 0-610,0-20-96,-20 20-159,20 0-65,0 0-256,0-20-352,0 20-97,-18 0 33,18 0 191,0-19-63,0 19-128,0 0-1,0-20 65,0 20-193,0 0-63,-21 0-129,21 0-224,-20 0-32,20 0-32,-20 0 96,20 39 64,-20-19 97,20 19 95,0 1 160,20 1-63,-20-2-97,40 0-224,-19 2 97,17-21-65,-18-1 128,1-19-64,17 0 161,-38 0 31,20 0 96,-20-19-63,0-1-481,0-21-417,-20 22 97,-18-21-128,17-20 191,-19 20 161,22 1 64,18 19 32,-21 1-32,21-22 128,0 41 32,21-20-224,-3 20-224,22 20 288,1 1-96,-3-1 224,23 19-64,-22-19 96,1 19-64,0-19-32,-21 1 64,1-1-96,0-20 64,-20 0 96,0 19 192,0-19 449,0-19-225,0-1-479,0-1-65,0 1-129,0-19 97,20 19-160,1 0-128,17 1-32,3 19-33,-3 0 289,23 19-32,-22 21 128,21-21-32,-21 21-993,-19 1-1986,20-2-3523</inkml:trace>
  <inkml:trace contextRef="#ctx0" brushRef="#br0" timeOffset="30873.0468">12193 3747 832,'0'0'2210,"0"0"97,0 0-33,0 0-961,0 0-480,0 0-32,0-21-1,0 21 257,0 0-96,-20 0 128,20 0-224,0 0-256,0 0-97,-20 0-31,20 0-289,0 0 0,0-20-32,0 20 0,0 0 161,-20 0-65,20 0-32,0 0 32,0 0-32,0 0-31,0 0-97,-19 0-64,19 0-64,0 0-32,19 0-32,-19 0 96,0 0 192,20 0 160,0 0 64,21-19-127,-3 19 63,23 0-96,-22 0-96,21-20-128,-21 20-32,21 0 129,-21 0-129,21 0 32,-21 0-64,2 0 0,-1 0 0,-1 0-321,1 20-31,-20-20-417,-1 0-897,1 19-1088,-20-19-5670</inkml:trace>
  <inkml:trace contextRef="#ctx0" brushRef="#br0" timeOffset="31936.5234">17375 3806 5220,'20'39'1730,"-20"-19"736,18 21-448,3-21-416,-1 19-545,0-19-32,0-20 128,-20 0-32,0 0 160,0 0 385,0 0-513,0-40-833,0 21-128,-20-22-32,20 1 65,-20 1-353,0 0 96,20-22 32,0 22-97,0 19 33,0-19 32,20 19-256,0 20 0,0 0-417,19 0-1217,1 20-640,19 0-1410</inkml:trace>
  <inkml:trace contextRef="#ctx0" brushRef="#br0" timeOffset="32335.9375">17950 3706 14381,'0'20'128,"0"21"96,0-22 641,0 21 32,0 19 224,20-38-480,0 18-129,0-19-127,19 0-65,-19-20 192,0 0 65,1-20 32,-3 0-321,2-19-64,-20 18-96,20-19 128,-20 1-192,0 19-32,0 1-64,0-1-32,0 20-64,0 0-352,0 0-289,21 20 481,-21-1 384,20 1-64,19 19 32,-19-19 128,20 0-288,-21 1-448,21-21-545,0 20-1378,-21-20-1665</inkml:trace>
  <inkml:trace contextRef="#ctx0" brushRef="#br0" timeOffset="32682.6171">18466 3726 13388,'40'41'1281,"-40"-2"225,39-19-129,-19-1-288,0 21 32,1-19-128,-1-21-480,-20 20-193,18-20-96,-18 0 128,0 0 545,0-20-192,0 20-449,0-21-128,0-19-128,0 1 64,0 0-64,21 19-32,-21-21-32,20 22-96,0 19-256,0 0 31,-1 19 289,21 1-32,-20 1 64,19-1 32,-19 19 64,20 0-480,-20-19-994,19 0-928,-19 1-1185,-20-21-8905</inkml:trace>
  <inkml:trace contextRef="#ctx0" brushRef="#br0" timeOffset="33008.789">19041 3687 15790,'41'39'769,"-21"-18"416,0-1 161,-1 19-578,-19-39 33,20 20 64,-20-1-481,20-19-224,-20 20 161,0-20 255,0 0 513,0-20-480,0 1-417,0-1-160,0 0-32,0-19 0,0 18 64,20-18-320,-20 19-96,20 0 127,-1 20-159,1 0 128,20 20-1,-20 19 97,0-19 160,19 21 0,-19-2-640,1-19-930,-1 19-704,-2-19-897,-18-20-7143</inkml:trace>
  <inkml:trace contextRef="#ctx0" brushRef="#br0" timeOffset="33162.1092">19539 3786 16079,'39'20'1249,"-19"-20"-96,0 20-352,0-20-641,-1 19-128,1-19-128,-20 20-1698,0-20-3042</inkml:trace>
  <inkml:trace contextRef="#ctx0" brushRef="#br0" timeOffset="33294.9217">19478 3508 16944,'0'-39'128,"0"19"-641,21 20-1537,-1 0-2914</inkml:trace>
  <inkml:trace contextRef="#ctx0" brushRef="#br0" timeOffset="33595.703">19816 3706 5028,'59'80'10058,"-38"-80"-9257,-1 20 544,-20 0-320,20-20 192,-20 19 64,18-19-640,-18 0-289,0 0 193,0 0 319,0-19-319,0-1-545,0 0 0,0 1 0,21-22 32,-1 21-224,-20 1-64,20 19-97,19 0-95,-19 0 63,20 19-351,-20 22-353,19-2-833,1 1-1121,-20-1-7079</inkml:trace>
  <inkml:trace contextRef="#ctx0" brushRef="#br0" timeOffset="34015.6249">20730 3628 14381,'0'-20'2979,"0"20"-2114,0 0-385,-21 0-63,1 20 447,0 19 354,2 0-514,18 2-383,0-2-129,0 1 32,18-1-32,2-19 32,21 1 97,-21-21-161,-2 0-513,3 0-319,-1-41-225,0 21-192,0-19 32,-20 19 288,0 1-96,-20-1 609,20 20 160,-20 20 64,20-1 577,0 21 544,0-1-32,0 22 160,0-2 96,20 1-384,-20-1-224,20 0-193,-1 1-320,-19-20 0,0-1 1,0-19-33,0-1-288,-19 3-833,-21-3-1153,-1 1-2050,-18-20-10186</inkml:trace>
  <inkml:trace contextRef="#ctx0" brushRef="#br0" timeOffset="35177.7342">1037 4878 14093,'-20'-20'897,"20"20"-65,-20 0-864,20 0 769,0 0 608,20 20-320,0 19-224,-1 1-384,1 1 127,20 18-672,-1 1 320,1-1-128,1 0 96,-3-18-224,3-2-1121,-21 0-1249,0-19-1922</inkml:trace>
  <inkml:trace contextRef="#ctx0" brushRef="#br0" timeOffset="35445.3125">957 5255 17168,'0'0'256,"0"0"-288,20-20 32,0 20 64,20-20 192,-1 20 97,1 0-225,19 20-64,2-20-96,18 20 128,-20 1 64,21-2 128,-1 1 1,-20 0-97,2-1-160,-2-19 96,-39 20-96,0-20-1281,-2 0-353,-36 0-4516</inkml:trace>
  <inkml:trace contextRef="#ctx0" brushRef="#br0" timeOffset="35583.9843">1256 5037 18545,'-41'0'513,"41"0"-962,-20 0-127,40 0-898,1 0-320,17 0-1921</inkml:trace>
  <inkml:trace contextRef="#ctx0" brushRef="#br0" timeOffset="36163.0859">1811 5156 15214,'59'59'1089,"-39"-39"160,0 0-256,0 1-352,0-2 288,-1 1-225,1-20-351,-20 0-65,20 0 288,-20 0 577,0 0-1088,0 0-546,-20 0-63,20-20-289,-20 1-192,20-2 192,0 21 192,-19-20 225,19 0-321,0 20 129,0 0 416,0 0 31,19 0 129,1 20 64,0-20-64,0 20 64,1-20 64,-3 0-63,2 0 191,0 0 192,1-20 97,-1 20-65,0 0-160,-1 0-128,21 0 161,-20 20 95,19-20-96,1 0 161,0 0-129,19 0 1,-18 0 95,-3-20-32,-38 0-63,41 1-65,-41-1-64,0 0-32,0 1-128,0-1-128,-41 20-416,21 20 128,-19-20 127,19 39 354,0-19 127,20-1-192,20 21 64,21-19 192,-3-2-96,23 1 65,-2 0-33,20-20-416,-19 0-1025,-1 0-1730,-19-20-3395</inkml:trace>
  <inkml:trace contextRef="#ctx0" brushRef="#br0" timeOffset="38120.117">4352 5374 9737,'59'39'3107,"-39"-39"-2146,-20 0-257,20 0 609,-20 0-95,0 0 351,0 0 641,0 0-1057,0-19-800,-20-21-193,0 1 128,1 0-32,-41-2-128,21-18-128,-22 20 64,3-22-96,17 2 0,21 20 32,-19-2-320,39 2 1153,0 19-897,0 0 0,20 1-192,19-1 63,22-1 33,18 21 0,-20 21-1377,20-21-1186,1 20-960,-41-1-9001</inkml:trace>
  <inkml:trace contextRef="#ctx0" brushRef="#br0" timeOffset="38308.5936">4074 5176 15951,'0'-20'1217,"20"1"-929,-1-1 321,21-1 223,1-18-639,-3 39-225,3-20-257,18 20-1697,-19 20-864,19-20-2243</inkml:trace>
  <inkml:trace contextRef="#ctx0" brushRef="#br0" timeOffset="38534.1795">4609 5137 8520,'20'39'3523,"-20"-39"-1249,20 20-448,-20-1-225,21 1-159,-1 0-321,0 1-224,19-2-97,1-19-159,-1 20-257,-19-40 33,20 20-1,-20-19-64,-1 19 193,-19-21-353,-19 1-832,-1 0-642,-20 1-159,-19 19 608,-1 0 577,1 19-64,18-19-705,21 20-1217,2 0-2435</inkml:trace>
  <inkml:trace contextRef="#ctx0" brushRef="#br0" timeOffset="38751.9531">5046 5374 19506,'-20'-20'801,"2"1"736,-3-21-544,21 21-544,0-22 191,-20 2-416,40-1-224,-20 21-288,21-1-641,-3 20-1537,23-21-673,-1 42-1698</inkml:trace>
  <inkml:trace contextRef="#ctx0" brushRef="#br0" timeOffset="39541.0156">6178 4700 14541,'0'-20'929,"0"20"-1089,0 20 64,20-1 1025,0 40 0,-1-18-65,1 38-223,20-20-160,-19 1-97,17-1-288,-17-18 96,19-2-160,-20 1 128,-1 19-128,1-19-480,0-20-641,0 19-833,0 1-1025,-20-21-8231</inkml:trace>
  <inkml:trace contextRef="#ctx0" brushRef="#br0" timeOffset="39989.2578">6814 5096 352,'-41'0'13164,"21"0"-12427,2 0-225,-23 21-95,21-1 544,20 19 448,-20 0-544,20 1-192,0 20-353,20-21-64,21-19 64,-21 0 65,18-1-1,3-19-96,-2 0 129,-19-19 63,0-21-63,0 21-161,-20-21-32,0 0 32,0 0-192,-20 21 0,20-1-96,-20 0 32,0 1-128,1 19 64,19 0-128,-20 0-192,20 19 288,0 1-32,0 0 160,20-1 0,-1 1 32,21 21 64,-20-22-160,39 1-609,-19 0-576,-1 19-1025,1-19-1185,-20-1-8040</inkml:trace>
  <inkml:trace contextRef="#ctx0" brushRef="#br0" timeOffset="40423.8281">7211 5315 12107,'20'39'2082,"-20"-19"-673,0 0 321,20-1-545,-20 3-64,19-3-256,-19 1-257,20-20-127,-20 0 63,0 0 770,0 0 159,0-20-992,0-21-321,0 2 128,-20 0-160,1-1 0,19-20-64,0 21-96,0-20 0,0 39-96,0-1-320,19 21-545,1 0-929,20 0-673,-1 21-511,1-1-3621</inkml:trace>
  <inkml:trace contextRef="#ctx0" brushRef="#br0" timeOffset="41191.4062">7885 5096 15662,'-20'-39'1666,"1"39"-193,-1 0-256,20 0-576,-20 0-321,20 19 129,0 1-161,0 21-32,0-22-64,20 21-63,0-21 63,-1 1 64,21 0-32,-20-20 193,0 0 63,-1-20-320,-19 0-256,0 1-96,0-21 0,-19 21 96,19-1-32,-20-1 64,0 21 96,20 0-321,0 0 1,-20 21 160,20-1 128,20 19 96,0 0 0,19 1 0,1 20 96,1-21-128,-3 20 97,3 2-193,-1-22 192,-21 22-160,1-22-64,-20 0-32,0 1-129,0 0-255,-39-20-97,19 19 161,-20-19-193,-1-20-416,23 0 193,-2-20-65,-1 1 448,1-1 193,0 0 192,20-1 160,0 2 320,0-1 193,20 0 0,0-19 95,1 19 225,17-20-192,23 0 160,-21 1 0,39 0 31,-20-22-159,2 2-192,-3 20-289,-17-2-128,-2 2-64,-19-1 32,0 21-32,-20-1 1,0-1-162,0 21-159,-20 0-416,0 0 223,-19 21 33,-2-1 192,1 19 0,22-19-1,-23 19 161,41 2 64,0 18 64,20-40 257,39 21-129,2-21-64,-2 3-256,0-22 224,21 0-929,-21 0-768,20 0-2467,-18-22-9577</inkml:trace>
  <inkml:trace contextRef="#ctx0" brushRef="#br0" timeOffset="43240.2342">6536 5870 13164,'-20'-20'577,"20"1"832,20 19-1057,19-20 65,40 20 159,20 0 225,41 0-32,18-20-513,42 20-160,17 0 0,22-19 32,-1-1-96,-19 0 128,-2-1 33,-18 2 63,-20-1 192,-20 0-288,-40 1-64,-20 19-128,-40 0-1281,-19 0-1570,-40 0-3298</inkml:trace>
  <inkml:trace contextRef="#ctx0" brushRef="#br0" timeOffset="45355.4687">9790 5196 12235,'21'-40'1153,"-21"40"0,20 0-512,-20 0-193,20 20 225,0 0 128,-20 19-193,20-19-223,-1 1-161,1 18-64,0-19-96,0-20 32,0 19 96,-20-19-256,19 0-897,-19 0-800,20 0-1314</inkml:trace>
  <inkml:trace contextRef="#ctx0" brushRef="#br0" timeOffset="45537.1092">9752 4978 14990,'-41'-41'1441,"21"21"161,20 1-1827,-18 19 802,18-20-641,0 20-353,0 0-479,18 0-738,2 0-1024,21 0-2467</inkml:trace>
  <inkml:trace contextRef="#ctx0" brushRef="#br0" timeOffset="45804.6875">10009 5017 8840,'60'100'64,"-39"-61"1794,-3 20-417,23-19-288,-21 0-32,-20-20 32,20 0-32,-20-20-512,0 0 0,18 0 31,-18 0 513,0 0-384,21-20-193,-1-19-383,-20 18-97,20-19 128,-20 21-224,20-21-32,-20 40-192,19 0-161,1 0 65,0 20-32,0 0-449,19 19-833,1-19-608,1 20-1729,-23 0-6183</inkml:trace>
  <inkml:trace contextRef="#ctx0" brushRef="#br0" timeOffset="46130.8593">10843 5732 10185,'20'99'737,"0"-80"448,1 1-32,-3 1-256,-18-21 544,0 0 1090,0-21-1218,0 1-961,-18-19-224,-23 0 65,21-22-97,-19 2-96,-1 0 96,0-21-64,21-20-96,-1 22-96,0-2 31,20 40 33,0 1 32,0 39-352,20 0-161,0 20 289,19-1 128,-19 21 128,20 20-32,-21-21-321,1 1-383,0 1 223,0-2-224,-20-39-736,0 20-2146,0-20-6151</inkml:trace>
  <inkml:trace contextRef="#ctx0" brushRef="#br0" timeOffset="46457.0312">11021 5176 12043,'21'59'1217,"-21"-39"0,20 20-192,-20 0-192,0-1 0,20-19 32,0-1-257,-1-19-95,1 22-1,0-22-95,0-22 31,0 3-64,19-1-95,-39-19-161,20 19-320,0-19 480,-20 39-288,0-21-32,0 21-224,0 0-513,20 21 577,-20-2 160,19 21-353,1-21-1120,20 21-865,-19-40-513,17 0-1698</inkml:trace>
  <inkml:trace contextRef="#ctx0" brushRef="#br0" timeOffset="46666.992">11499 4978 14958,'0'0'2914,"0"0"-2689,0 20-33,18-1 801,3 21-289,-1 20-287,20-21 416,-1 1-513,1-1-32,19 2-32,2-22-448,-23 1-705,3 0-1249,-21-20-1153,0 0-10314</inkml:trace>
  <inkml:trace contextRef="#ctx0" brushRef="#br0" timeOffset="46827.1484">11438 5196 20307,'-20'19'1217,"61"-38"-1057,-1-1 641,-1 20-225,21-20-672,19 20 192,-20 0-864,2 20-3076,-3-20-3107</inkml:trace>
  <inkml:trace contextRef="#ctx0" brushRef="#br0" timeOffset="47651.367">13186 5017 12523,'-59'0'225,"39"0"-65,-21 0-32,-18 0 224,19 20 353,1 0 192,-1-1-257,20 1-448,0 1-95,20-1 159,40-1 320,0 1 129,19 0-32,20-20-385,0 19-160,2-19-32,-22 20-96,1 0-64,-41-20 32,1 21 32,-40-2 224,20 1 257,-39 0-193,-1 19-96,0-19-96,1-1-32,-2-19 96,21 22-608,-18-22-609,17 0-512,1 0-930,20 0-3362</inkml:trace>
  <inkml:trace contextRef="#ctx0" brushRef="#br0" timeOffset="47833.9843">13483 5295 14221,'41'0'1185,"-41"0"-929,0 0-128,0 0 33,0 0 127,0 0 0,0 0-320,0 0-1473,0 0-3972</inkml:trace>
  <inkml:trace contextRef="#ctx0" brushRef="#br0" timeOffset="47992.1875">13364 5017 2594,'-39'0'13485,"39"-19"-12620,0 19-737,-20-20-160,20 20-321,20 0-672,-20 0 193,20 0-2275,-1 0-6823</inkml:trace>
  <inkml:trace contextRef="#ctx0" brushRef="#br0" timeOffset="48310.5468">13682 4998 15438,'60'-41'1506,"-21"1"287,1 21-415,-1-1-706,1 20-704,1 0 32,-23 20-96,2 19 128,1 2-160,-21-2 288,0 1-416,0 20 320,-21-21 64,21 1-256,-20-1 288,2 2-128,18-2-96,0-19 160,0 19-448,0-19 704,0-1-320,0-19-32,18 22-672,2-3-834,1-19-576,-1 0-833,-20-19-8904</inkml:trace>
  <inkml:trace contextRef="#ctx0" brushRef="#br0" timeOffset="48672.8515">13722 5255 2434,'0'0'14445,"20"0"-13932,-1-20 96,21 20 928,19-20-352,2 20-416,18-19-353,-21 19-224,23 0-160,-22-20 289,1 20-225,-1-20-32,-18 20-256,-3-19 0,-17-1-225,-21 20-223,0-21 640,0 21-609,-21-20-288,1 1-128,2 19 545,-23 0 320,1 19 31,1-19 418,-1 20 127,1 1-128,19-1 129,0 19-33,20-19-32,0 19-159,20-19-1,19 1 64,1-2-865,0 1-896,19 0-545,-18-1-3043</inkml:trace>
  <inkml:trace contextRef="#ctx0" brushRef="#br0" timeOffset="49072.2655">14913 5017 12716,'-59'0'192,"39"0"96,0 0 673,-21 20 256,23-20-96,18 20-704,0-1-225,18 1 0,23 21 0,-1-22 32,-1 1-192,21 19 64,-1-19-32,-19 0-96,-1 20 0,-19-20 0,0 0-32,-20-1 256,-20 1 449,0 0-32,-19-1-289,19-19-32,-20 0-128,1 0-352,-1 0-1345,20 0-962,-19 0-3586</inkml:trace>
  <inkml:trace contextRef="#ctx0" brushRef="#br0" timeOffset="51000">15786 5096 11050,'0'0'416,"0"0"-896,20 21 1345,0-1 480,0-1-256,0 1-160,0 0 64,-1-1-288,1 1-161,-20 0 1,20 1 31,-20-21-224,0 0-31,0 0 63,0 0 193,0 0 191,0 0-255,0 0-289,-20-21-96,20 1-64,0 0-32,0-19-224,20 19-64,0-19-64,1 18-33,17 1 65,3 1 64,-3 19-33,3 0-159,-21 19 736,19 22-256,1-21 33,0 19-65,-21 0 0,21 1-257,-20-19 610,0-2-449,-1 1-353,1-20-1440,-20 0-1058,0 0-3395</inkml:trace>
  <inkml:trace contextRef="#ctx0" brushRef="#br0" timeOffset="51545.8984">16899 5354 23702,'0'0'160,"-20"0"-544,20 0-1314,0 0-1345,0 0 449,0 0-2787</inkml:trace>
  <inkml:trace contextRef="#ctx0" brushRef="#br0" timeOffset="236698.2421">521 7122 10602,'-40'-20'96,"19"-1"416,3 21 385,18-19 352,0 19-736,0 0-513,-20 0 32,20 19 224,0 2 96,0-1 193,0 19 191,0-19-255,20 39-161,-20-18 33,0 18-97,0 0-64,0 1-32,18-21 96,-18 1 129,21 1-1,-1-22-64,0 1 65,0 0-129,-1 19-192,1-19 32,0 1-32,0-2 64,19 1-32,-19 0 97,20-20-1,-19 19 0,17-19-256,3-19-545,-3 19-896,-18-20-481,21 0-544,-21 20-2851</inkml:trace>
  <inkml:trace contextRef="#ctx0" brushRef="#br0" timeOffset="236922.8514">341 7479 9801,'-79'-40'7143,"59"21"-6919,20-2-160,0 1 256,0 0-128,20 1-256,20-1-64,-1 20-961,1-20-1089,1 20-3075</inkml:trace>
  <inkml:trace contextRef="#ctx0" brushRef="#br0" timeOffset="237082.0312">361 7102 11883,'-79'-21'1345,"59"21"-1825,20-19 127,20-1 225,20 0 32,19-19-1249,2 19-7335</inkml:trace>
  <inkml:trace contextRef="#ctx0" brushRef="#br0" timeOffset="237849.6093">302 7518 13004,'-60'-20'1185,"60"20"224,-19 0-31,19-19-353,19 19 32,1-20-193,0 0-447,0 20-193,39-19-32,-18-2-128,17 1-32,3 0-64,-2 1-256,-19 19-577,19-20-1089,-19 20-832,-1 0-2435</inkml:trace>
  <inkml:trace contextRef="#ctx0" brushRef="#br0" timeOffset="238088.8671">84 7201 16271,'-118'0'480,"81"-20"898,17 20-802,20-20 513,20 1-352,37-1-385,0-21-256,24 22-64,-2-1-224,20-20-416,-20 40-994,0-19-1601,2-1-5445</inkml:trace>
  <inkml:trace contextRef="#ctx0" brushRef="#br0" timeOffset="238472.6562">1256 7598 19122,'0'0'0,"0"-19"-577,0 19 257,0 0 31,0 0-223,0 0-801,0 0-2050,0 0-7976</inkml:trace>
  <inkml:trace contextRef="#ctx0" brushRef="#br0" timeOffset="239038.0859">1752 7420 17488,'39'-41'673,"-39"2"-65,0 19 321,-21 0 96,3 1-705,-2 19-95,-21 19-97,3 1-64,-3 0-32,1 39 64,1-19-192,19 0 160,20 19-64,0-40 256,20 3 129,19-3 63,1-19-192,19 0-64,-18-19-192,-1-22-160,-1 21 128,1-19-64,-20 19-224,-20 0 224,0 1-96,0 19-385,-20 0-160,20 0 449,0 39 576,0-19 33,0 39 63,0-18 32,20 18 1,19 0 31,-19 1-352,20-21 193,-21 20-289,1 2 96,0-2 0,0 1 32,-20-1 64,0-19-256,-20 0-128,0-20-161,0 19-95,-19-19-417,-1 19-736,-19-19-193,-2 1-576,-18-21-1858</inkml:trace>
  <inkml:trace contextRef="#ctx0" brushRef="#br0" timeOffset="239255.8593">2228 7737 21204,'0'0'608,"0"0"-608,0 0 160,0 0-384,-20 0 96,20 0-737,-20 20-1954,20 0-2017</inkml:trace>
  <inkml:trace contextRef="#ctx0" brushRef="#br0" timeOffset="239698.2421">422 8153 17808,'-81'21'1250,"62"-1"-1186,-1-20 224,40 0 1121,39 0-31,20-20-354,21-1-287,19 2-224,41-1-65,18-19-256,20-1-32,41-1-63,19 2-33,-1 19-96,-57 1-97,-42-1 65,-59 20 0,-40 0-352,-39 20-129,1-20-319,-21 19 319,0-19-288,-41 20-960,23 0-930,-3-20-1889</inkml:trace>
  <inkml:trace contextRef="#ctx0" brushRef="#br0" timeOffset="240051.7578">2467 7340 24022,'0'-20'993,"0"0"-929,0 20-128,0 0 32,0 0-128,0 0-224,0 0-2019,0 20-1632,0 0-3973</inkml:trace>
  <inkml:trace contextRef="#ctx0" brushRef="#br0" timeOffset="240189.4531">2625 7718 22325,'0'39'-1474,"20"-39"-5252,-20 0-3748</inkml:trace>
  <inkml:trace contextRef="#ctx0" brushRef="#br0" timeOffset="248760.7421">3498 7161 13837,'-39'-39'-64,"19"39"128,0-20 160,-1 20 224,3 20 449,-2-20 32,-1 20-577,21-1-256,-20 21 289,0 20 255,20-1 97,0 20-64,0 20-193,0-18-320,20 17 161,21-18-97,-21-1-64,39 1 0,-19-41-96,19 0 224,0 2-191,21-41 191,-21 0 64,20-21-160,2-18-32,-22-1-288,-19 1 32,-1-21-96,-19 1-64,-20 0-64,-20 18-97,-19 2-63,-1 19 255,-19 0 193,-1 20 97,1 0-33,-2 40 32,2-21-160,-1 1 160,21 21-225,19-2 97,0 20-96,20-20-512,0 2-1314,20-21-353,20-1-1664</inkml:trace>
  <inkml:trace contextRef="#ctx0" brushRef="#br0" timeOffset="249209.9609">4054 7677 13644,'20'60'0,"0"-40"609,-20 39 352,19-20-192,1 2 192,0-21-161,1-1-63,-1-19-192,-2 0-65,-18 0 64,20-19-191,-20-1 31,0 0-256,0-20 225,0 0-257,21 1-128,-21 0-64,20 18 160,0 1-160,19 20 160,-19 0-32,20 41-160,-1-22 128,1 21 64,-1-1 32,-19-19-64,20 20-256,-1-20-577,-19-20-737,21 20-1633,-21-20-6438</inkml:trace>
  <inkml:trace contextRef="#ctx0" brushRef="#br0" timeOffset="249864.2578">4947 7261 11659,'-39'-60'-257,"19"40"610,20 20 800,-20-20 256,20 20 96,0 0-31,0 0-962,0 0-287,20 20 351,-20 19 129,20 22 96,-1-2-129,1 0-31,20 21-161,-1-2-95,-19 3 31,21-22-256,-3 1 96,3-1-192,-21-20 65,19 2-65,-19-2-225,0 1-383,0-21-705,0-19-993,-1 0-961,1 0-3844</inkml:trace>
  <inkml:trace contextRef="#ctx0" brushRef="#br0" timeOffset="250152.3437">5364 7657 16335,'-40'40'320,"21"0"417,19 0 352,0-1-192,0 0 0,19 2-225,21-21-191,-20-1-289,19-19 0,22 0 32,-21-19-63,-1-21-33,1 19-96,-20-18-128,-20 19-161,0 1 65,-20-21-192,0 21 128,-21-2-257,-17 1 129,-3 0-193,22 20 257,-21 0-225,21 0-608,19 20-737,20 0-1985</inkml:trace>
  <inkml:trace contextRef="#ctx0" brushRef="#br0" timeOffset="250623.0468">5860 7657 17488,'0'-39'1185,"-20"0"-352,20 39-609,-18 0 353,-3 0-97,-19 19 481,20 1-160,1 0-449,-1 19-128,20-19-63,20 1-1,-20-21-32,19 19 32,21-19 32,-20 0-64,1-19 0,-3-2-128,2 1-64,-20 20-128,20-20 192,-20 20-32,0 0-384,0 20 288,0 0-1,21 20 194,-21 19-97,20-19 96,-2 40 0,3-21 32,-1 1 32,0-1 0,0 0-160,-20-18 128,0 18 32,0 0 32,0-18-288,-20 18-160,20-20-161,0 2-319,-20-22-289,20 21-737,-20-21-1121,20 1-3202</inkml:trace>
  <inkml:trace contextRef="#ctx0" brushRef="#br0" timeOffset="251117.1875">6099 8075 15662,'39'-61'3396,"-19"41"-962,20-19-865,-20 19-768,-1 20-513,1 0-480,0 0 96,0 20 224,-20 19-384,0 2-32,0-1 96,0 19 159,-20-19 33,0 0 33,0-1-33,20 0 160,-19-19 128,19 1-64,0-21-128,0 20-32,19-20 128,1-20 33,20 20-257,-19-21 96,17 1-64,3 1-737,-1 19-480,-21-20-1025,1 20-1121,0 0-2339</inkml:trace>
  <inkml:trace contextRef="#ctx0" brushRef="#br0" timeOffset="251542.9687">6615 7697 17008,'-20'0'320,"20"0"-256,20 21 961,-20-2 320,20 21-160,-20-1-480,19 21-289,1-20-63,0-21-97,1 21 64,-21-21-160,20-19 33,-20 0 191,18 0-32,-18-19-95,20-21-193,-20 1-64,21-2 32,-21-18 32,0 0-128,0 19-32,20 20 96,-20 0-97,20 20-319,-1 20 288,1 0 128,0 20 32,20 19 32,-1-19 32,-19 0 0,20 0-384,-1-21-705,1 1-929,-19 0-1953,-3-20-12877</inkml:trace>
  <inkml:trace contextRef="#ctx0" brushRef="#br0" timeOffset="252109.375">7666 7777 14317,'0'0'2018,"21"-20"-481,19 0 97,-20 1-161,19-2-928,1 21-481,-20 0 96,19 0-96,1 0 32,19 0-128,-39 0-608,21-20-1122,-23 20-768,2 0-673,-20 0-7367</inkml:trace>
  <inkml:trace contextRef="#ctx0" brushRef="#br0" timeOffset="252296.875">7865 7579 18769,'0'19'1281,"20"1"-384,0 0 192,-20 19-672,20 2-65,0-2-288,-1 0 96,1-19-480,0 19-1185,1 2-1090,-1-21-1825</inkml:trace>
  <inkml:trace contextRef="#ctx0" brushRef="#br0" timeOffset="252802.7343">8342 7281 14958,'-20'0'2498,"20"0"-384,-20 0-833,20 0-672,0 39 224,-20 20-97,20 1-95,0 19-129,20 1-159,0-1-33,0 1 0,19-21-127,22 1-161,-23-20 224,23-21-96,-2 1 32,20 0 64,-19-20-256,-1-20-32,2 0-128,-23-19-256,3-2-289,-21 2 97,-20 0-33,-20-1-224,-21 0-288,3 20 833,-3 20 256,-18 0 32,-1 20 160,1 1 32,19 18-96,1 0-64,19-19-64,20 19-993,20-18-1441,19-1-1666</inkml:trace>
  <inkml:trace contextRef="#ctx0" brushRef="#br0" timeOffset="253397.4609">9136 7618 17168,'0'20'1954,"20"-20"-1154,-20 19 289,20 21-64,-20 0 193,19 0-129,1-1-673,-20-19-192,20 20-64,1-20 0,-1-20-63,-2 20 127,-18-20 0,20-20 32,-20 0 65,0-20-386,21 0 130,-21 1-33,20-21-193,0 20 129,-1 1 0,1 0-64,0 39-32,20 19 32,-21 1 96,21 19-64,0 1 256,-1 0-160,1 0 64,-1-1 0,1-19-64,-19-1-192,-1 2-416,-20-1-1314,18-20-1922,-18 20-5893</inkml:trace>
  <inkml:trace contextRef="#ctx0" brushRef="#br0" timeOffset="255250.9765">10545 7181 10730,'0'0'2850,"0"0"-992,0 0-801,0 0-416,21 20-129,-21-1 1,20 1-257,-20 1-160,18-1 0,2-1-64,1 1-160,-1 0-737,20-1-896,-21-19-2692</inkml:trace>
  <inkml:trace contextRef="#ctx0" brushRef="#br0" timeOffset="255416.9921">10804 7201 10313,'-20'19'5189,"20"-19"-4292,0 0-609,-20 0-256,20 20 32,0 1-64,0-21-32,20 20-448,0-1-897,-1 1-1634,21 0-4901</inkml:trace>
  <inkml:trace contextRef="#ctx0" brushRef="#br0" timeOffset="256219.7265">11082 7142 15502,'0'-20'1826,"0"0"-32,0-1-449,0 21-640,0 21-513,0-1 448,20 19-31,-1 20-193,21 21-159,-20-21-65,19 21 0,1-21 64,0 0-64,-1-18-32,1-21-63,-19 0 63,-3-1 0,2 1-192,-20-20 160,21 0 192,-1 0-224,0 0-96,19 20-64,-19 1 32,20 18 0,-20 0 32,19 1-32,-19 0-32,0 19-96,0-19-128,-1-1 288,-19 2 0,-19-21 64,-1 19-64,0-19-64,-20-1-64,1 2 64,-1-21-33,20 0-223,-19 0-160,-1-21-129,19 2-160,1-21 161,2 1 384,18 19 128,0-1-65,18 1 97,23 1 64,-1-1 128,-1 20-96,1-20 0,19 20-32,1-19-32,-1-1-32,2 20 225,-23-20-129,3-1 32,-2-18 256,-19 19 160,0 1-95,0-1 63,0-19-224,-20 18-63,0 1-161,0 0 192,-20 1-224,0-1-32,0 20-32,0 0 64,1 0-161,19 20 1,-20-1 32,20 1 160,0 21-32,0 18 128,0-20 32,0 21 32,20-1-96,19-19 65,-19-1-97,20-18-321,-1-1-447,1-20-770,-20 20-1441,-1-20-2306</inkml:trace>
  <inkml:trace contextRef="#ctx0" brushRef="#br0" timeOffset="256473.6328">12094 7439 11178,'0'-19'4324,"-20"19"-2786,20 0-577,20 0 128,-20 39 96,20 0 128,-1 1-480,1 20-225,0-1-223,21 2-65,-23-2-128,22-20-32,1 21 0,-2-20-256,-19-1-448,20 0-289,-1-19-544,-19 1-897,0-21-673,-20 0-2466</inkml:trace>
  <inkml:trace contextRef="#ctx0" brushRef="#br0" timeOffset="256687.5">12412 7479 16463,'-20'0'1506,"20"19"-994,0 21 577,0 20 256,20-1-320,0 2-448,-1-2-225,21 0-96,0 1-31,-1-21-33,1 1-128,-1-21-416,-19 1-289,1 1-576,-1-1-961,-20-20-1602,0 0-8872</inkml:trace>
  <inkml:trace contextRef="#ctx0" brushRef="#br0" timeOffset="257089.8437">12074 7757 17744,'20'0'865,"19"0"-384,1 0 544,19 0-97,2 0-351,-2 20-321,21-20 32,-21 19-223,20-19 95,0 0-64,-18 0-128,-2 0 224,-19-19 0,-1-1-224,-19 20-64,-20-20 160,0-20-32,0 20-160,-39 0-128,19 1 64,-20-1 95,1 20 65,-1-20-160,-1 20 96,23 20 256,-3-20 97,1 39-129,20-19 160,0 21 128,20-2-127,1 0 95,17 20-128,23-18-32,-2-2-63,0 1-546,1-21-736,-21 22-961,21-21-1377,-39 0-3396</inkml:trace>
  <inkml:trace contextRef="#ctx0" brushRef="#br0" timeOffset="257243.164">13007 8055 17136,'-20'-120'2498,"20"61"-224,20-1-256,1 1-480,17-1-417,3 20-417,17 21-383,-17-1-449,18 0 63,-19 20-1280,0 20-1890,-1 0-3203</inkml:trace>
  <inkml:trace contextRef="#ctx0" brushRef="#br0" timeOffset="257879.8828">13722 7181 16367,'-20'-20'833,"20"20"-289,0 20-736,20 19 641,-20 2 383,20 18 65,-1 20-224,21 20-385,0-18-128,-21-3-32,21-17 33,1-2-65,-3-20-160,-17 0-385,-1 2-800,0-2-1089,-2-19-1474</inkml:trace>
  <inkml:trace contextRef="#ctx0" brushRef="#br0" timeOffset="258400.3906">13682 7777 17392,'20'-20'3523,"-20"0"-2049,20 1-898,0-2-127,-1 21 31,21-20-352,-20 0 64,19 20-224,-19-19 257,21-1-161,-3-19-128,-18 17-353,1-17-255,-21 19-193,0-19-609,0 0-800,-21-2 32,1 2 737,2 19 352,18-19 800,-20 19 738,-1 20 960,21-21-32,0 21-608,0 21-225,21 18 577,-1 1 0,18 19-288,3 21-192,-3-2-321,3-17 192,-1 18-95,-1-39-1,1 19-32,-20-19-256,19 0 64,-19-20 289,-20 0-65,20-1-32,-20-19-127,0 0 319,0 0 417,0-19-545,0-1-256,0-21-32,21 2-128,-1 0-64,-20 19 32,18 0-96,2 20-128,1 20-161,-1-20-351,19 39-385,-19-19-577,40 19-1153,-21-18-1953</inkml:trace>
  <inkml:trace contextRef="#ctx0" brushRef="#br0" timeOffset="258753.9062">14793 7657 14253,'-38'0'897,"17"20"-160,1 21 544,0-2 32,0 0 32,20 20-384,0-18-480,20-2-193,0 1-32,0-21 0,1 1 33,17-20-33,-17 0-32,-1-20 32,0 1-63,-2-1-33,-18 0-96,0-19-64,0-2-256,0 2 288,0 19-129,0 1 129,-18 19-128,18 0-544,0 19 512,18 21 192,3 0 96,-1-20-192,0 19-673,39 1-1249,-19-21-1024,0-19-2948</inkml:trace>
  <inkml:trace contextRef="#ctx0" brushRef="#br0" timeOffset="259124.0234">15111 7677 2786,'20'60'12940,"0"-20"-12011,-20-1 801,0 0-289,21 2 193,-21-2-385,0-19-480,18 0-385,-18-1-96,0 1-127,0-20 255,0 0 64,20-20-63,-20 1-289,21-21-128,-21-19 64,20 19-256,0 0 0,-2 1 160,-18 19-321,21 20 97,-1 20-128,0 0 95,0 19 353,-1 21 0,1-1 1,0-19-130,20-1-511,-21 2-833,21-21-609,-20-20-1057,-20 0-2947</inkml:trace>
  <inkml:trace contextRef="#ctx0" brushRef="#br0" timeOffset="259392.5781">15607 7240 16687,'41'-20'2242,"-41"1"-1409,0 19-32,0 19-321,0 1 289,0 1-192,0 38-161,-21-20-352,21 22 0,21-2-160,-21-20-288,20-19-962,-2-1-960,2 3-705,1-22-4804</inkml:trace>
  <inkml:trace contextRef="#ctx0" brushRef="#br0" timeOffset="259560.5468">15866 7220 19026,'0'61'512,"20"-42"321,-1 21-417,1-1-384,0-19 289,0 20-257,19-20-577,-39 0-2177,20-1-4133</inkml:trace>
  <inkml:trace contextRef="#ctx0" brushRef="#br1" timeOffset="263200.1953">3260 8353 416,'21'19'8392,"-3"-19"-8456,-18 0 512,20 20 673,-20-20 0,20 20 96,-20 19-288,21-19-256,-1 1-193,-2 18-31,3-19-33,-21-20-95,20 19-1,0-19-64,0 20-128,-1-20 32,21 20-31,-20-20-1,0 0-64,19 0-32,1 21 32,-1-21-32,1 0 32,1 0-96,18 0-96,20 0 64,-19 0-96,-1-21-65,20 21 1,-18 0-64,-3 0 0,3 0-1,-2-20 225,0 20 32,1 0 0,-1 0-128,2 0 32,-23-20 128,23 20 0,-22 0-32,21 0 64,-21 0 32,21 0 0,-21 0-64,21 0 32,-1 0 0,-18 0-32,18 0 96,1 0 64,-1 0 32,20 0-159,0 0-33,22 0 32,-22 0-32,0 0 32,20 0 96,0-19 352,1 19-63,19 0-353,-20-20 0,0 20 0,1 0-64,19 0 0,-20 0-32,1 0-32,-1 0 64,20 0 0,-1 0 32,-19 0 0,21-20 0,-1 20 64,-20 0 32,0 0-64,1 0 32,-1 0-96,-20 0 0,20 20 32,-18-20-64,-2 20 0,0-1-64,20-19 64,-20 20 0,-18 0 64,18 1-64,-20-21 64,21 20-32,-21-1 0,20 1 0,-39-20 32,19 20 0,-18-1 32,-1-19 32,-21 0 128,21 0 129,-20 0-129,19 0 192,-19-19 33,20-1-161,-20-19 96,19 19-63,-19-21-33,1 2 224,-1-1-95,-2 0-97,-18 0-288,20 1-32,-20 19-288,21 20-1922,-21 0-2274</inkml:trace>
  <inkml:trace contextRef="#ctx0" brushRef="#br1" timeOffset="263649.414">6079 8829 17232,'-99'0'128,"40"20"64,-22 19-64,-18 0 161,0 22-65,20-2-192,-21 1-545,1-20-2369,20 19-9226</inkml:trace>
  <inkml:trace contextRef="#ctx0" brushRef="#br1" timeOffset="264641.6015">3756 9682 13516,'39'80'96,"2"-21"193,-1 21 63,-20-21-224,19-20 224,-19 2 481,0-21 96,0-1-288,-20-19-353,0 0 192,0 0 449,0 0-576,-20-39-257,0 19-32,-20-40-32,1 21 0,19-41-64,-21 1-128,3-1-289,17 1 65,1 19 224,0 1 32,20 39-33,20 0-223,0 20 192,1 20 320,17 0 32,23 39 0,-22-19 97,21 19-129,-21-19 128,1 1-64,0-22-64,-21 1 129,1-20-97,-20 0 160,0 0 289,0 0-193,-20-20-256,1 1-96,-1-22-64,0 21 0,20-19-192,-20-1-385,0 0 1,20 20 192,0 0 63,20 20-63,0 20 256,20 21 128,-1 18 64,2 0 64,17 21 0,3-21-32,-2-18 0,0-2 0,1-39 161,-21 20 63,21-20-32,-21-20-32,1 20 97,-19-20-65,-1-20-64,0 20 0,-20-19-63,0-1-65,0 21-160,-20-22 64,-21 21 0,1 20-97,22 0 65,-23 0-64,1 0 64,21 20-64,-1 21 32,20-2 64,0 0 32,0 22 32,39-22 0,1 20-96,1-20-929,17-18-1441,3-1-1474,-22 0-9799</inkml:trace>
  <inkml:trace contextRef="#ctx0" brushRef="#br1" timeOffset="264830.0781">4908 9999 16047,'-40'-78'1986,"40"38"-257,0-20-159,20 21-738,0-20-351,-20 18-225,19 1-160,21 21-448,-20 19-609,19-20-993,2 20-832,-1 0-770,-1 0-4708</inkml:trace>
  <inkml:trace contextRef="#ctx0" brushRef="#br1" timeOffset="265409.1796">5305 9642 10826,'0'20'3939,"0"0"-2209,-20 21-32,0-22-417,20 21-448,-20-1 64,20 2-449,0-2-64,0-19-191,20-20-1,0 0 32,0 0 0,-1-20-96,1-19 0,-20-2 33,20 21-193,-20-19 32,0 0 0,0 19 0,0 20 64,0 0-289,0 20 321,20 19-128,-20 20 96,20-18 1,19 18-65,2 0 96,-1 1-64,-22-1-32,23 2-160,-21-2-1,-20-20-63,0 21-288,0-20-225,-20-1 192,-21 0 225,23-19-32,-22 1 32,-1-21-65,2 0 385,-1 0-32,20-21 0,20-18 32,0 19-64,20-19-32,20-1 96,-21-20 160,42 21-64,-21-1 96,-1-20 1,1 20 159,-1-19-288,1 19 288,0-19 289,-21 19-33,1 0-95,-20 0-33,0 21-319,-20-1 95,20 20-320,-39 0 64,19 20-128,0-1 32,0 21 128,1 20-32,-1-21-32,40 1 64,-1 0 96,1-20-128,40 0 64,-1-20-705,0 19-1729,2-19-1826</inkml:trace>
  <inkml:trace contextRef="#ctx0" brushRef="#br1" timeOffset="266046.875">6635 9583 18001,'-20'-60'352,"0"21"96,0 39-416,-19 0-64,-1 19 64,-19 21 96,-1 0 385,1 19-1,18 2-319,21-2-97,20-20-96,40 22 32,-1-22-128,22 0 256,18-19-64,-19 0-64,19-1 0,-20 2-32,2-1 64,-23-20-64,-17 20 0,-1-1 128,-40 1 128,-1 0 65,1 21-161,-18-22 0,-3 1-480,2 0-705,-1-1-1025,0-19-961,21 20-4260</inkml:trace>
  <inkml:trace contextRef="#ctx0" brushRef="#br1" timeOffset="266343.75">6952 9999 16207,'40'0'2018,"-40"0"-1986,0 41 128,0-2 320,-20 1 321,20 1-32,20-2-32,0-19-417,19-20-32,21 0-192,-21-20 193,1 0-129,1 1-64,-21-22 32,-20 1-64,0 1-288,-20-2 0,-21 22 159,-17-1-191,-3 20 224,2 0-96,-1 0 64,21 20-288,-1-1-1058,20 2-1248,20-1-2691</inkml:trace>
  <inkml:trace contextRef="#ctx0" brushRef="#br1" timeOffset="266547.8515">7409 10138 17969,'-20'0'2818,"0"-19"-1376,1-1-193,19 0-320,-20-19-577,20 19-256,0-20-32,0 0-192,20 21-449,-1-21-704,21 21-1121,0-22-1121,-1 21-3684</inkml:trace>
  <inkml:trace contextRef="#ctx0" brushRef="#br1" timeOffset="266771.4843">7707 9583 10762,'0'-19'4196,"0"-2"-2531,20 21-255,0 21-353,-1-2 128,1 21 32,20-1-288,-20 22-353,-1 17-319,21-17-33,-20-2-32,19 0-128,-19 1-96,21-21-128,-21-19-385,-2 0-768,2-1-1217,1 3-1186,-21-22-11018</inkml:trace>
  <inkml:trace contextRef="#ctx0" brushRef="#br1" timeOffset="266959.9609">7628 9921 18417,'20'-20'1762,"39"-19"-609,20 18 224,0 1-256,20 0-705,-18 1-319,-2 19-65,0-20-993,0 20-1313,-19 20-2371</inkml:trace>
  <inkml:trace contextRef="#ctx0" brushRef="#br0" timeOffset="280032.2265">17235 6942 9705,'0'-20'929,"0"20"96,0 0-545,20 0 1154,-20 20-353,0 1 0,20 18-256,-20-19-224,21 39-193,-21-18 1,0-2-161,18-19-95,-18 19-33,20-19-64,-20 1-224,0-1 32,21-1 128,-1 1-384,-20-20-705,20 20-1313,-2-20-1601,-18 0-8297</inkml:trace>
  <inkml:trace contextRef="#ctx0" brushRef="#br0" timeOffset="280307.617">17097 7598 15983,'0'0'1025,"0"-19"-833,19 19 448,1 0 353,20 0-288,-20 0-481,39 0-96,-18-22 0,38 22-160,-20-19 96,20 19-31,-19-20-418,-1 20-704,1 0-1057,-1 0-1826,-18 0-6566</inkml:trace>
  <inkml:trace contextRef="#ctx0" brushRef="#br0" timeOffset="280750">17275 7836 17552,'39'-40'1570,"2"1"-1250,-1 19 641,-1 1-353,-19-2-640,20 21 0,-21 21 0,1-2-800,-20 1-33,0 19 288,0 20 417,-20-18 96,-19 18 64,-1 0 0,19 2 32,-17-2 0,18-19 0,-1 0 160,21-1 193,0-19-1,21-1 192,19-19 385,-1 0-224,21-19-128,-1-1-193,20 0-384,-19 1-96,-21 19-448,22-20-994,-41 20-1152,-2 0-1538</inkml:trace>
  <inkml:trace contextRef="#ctx0" brushRef="#br0" timeOffset="281416.9921">18248 7657 15374,'0'0'1185,"0"20"-1249,0 0 192,0 1 737,0 18 224,20 20-224,-20-20-385,20 22-63,0-22-225,-1-19 160,1-1-31,0 1-129,0-20 32,-20 0-32,20 0 289,-20-20-161,0 1-96,0-21-192,0-19 0,0 19 0,-20-19-128,20 0 96,0 18-160,0 2 128,20 19-128,-1 20-64,1 0 160,0 0 192,0 20-64,21 19 0,-3 2-96,-18 18 32,21-20 96,-23 0 32,23 2-96,-21-21-64,0 19-160,-1-39-257,1 20-768,-20-1-929,20-19-865,-20 0-2978</inkml:trace>
  <inkml:trace contextRef="#ctx0" brushRef="#br0" timeOffset="281966.7968">18784 7142 13580,'0'-20'1762,"20"0"-449,0-1 481,19 2-289,1-1 97,-1 0-513,1 0-513,19 20-351,-18 0-193,-1 0-128,-21 20-32,1 0 160,0 19-97,-20 2-95,0-2 32,-20 20 96,0-18-32,1-2 96,19-19-32,-20 0 0,20-1 160,20 1 129,-20-20 95,19 0 192,21 0-95,0-20-257,-1 20-192,21-19 0,-21 19-704,22-20-994,-23 20-1985,3 0-3460</inkml:trace>
  <inkml:trace contextRef="#ctx0" brushRef="#br1" timeOffset="284444.3359">16680 8631 10762,'19'20'1025,"1"-1"-833,0 21-96,-20-1 384,20-19-287,20 20 511,-21 0 129,21-21-192,-19 1-385,17 0-192,3-20 96,-21 19-32,0-19-32,-1 21-96,1-21 64,0 0-32,0 0-96,19 0 0,-19 0 0,20 0 64,19 0-32,-19 0 64,40 0-64,-22 0 64,23 0-64,18 0 32,-20 0 0,41 0 0,-21 0 0,20 20 0,-1-20-32,2 20 32,-1-20 0,-20 19 0,0 1 0,-20-20 0,21 20 32,-20-20-32,-1 0 32,-20 0 0,20-20 0,2 0 192,-22 1 289,0-1 480,1-21 256,-20 2-288,-1 0-384,2-1-353,-21-20-96,18 1-128,-17 20-192,19-2-353,-21 21-672,1 0-1634,-20 20-3875</inkml:trace>
  <inkml:trace contextRef="#ctx0" brushRef="#br1" timeOffset="284928.7109">18148 9345 9320,'-99'39'2787,"20"-18"-257,0 18-704,0 1-64,-20 19-705,18-19-289,2 19-319,0-19-161,39-19-352,-19-1 192,39-1-192,-1 1-1441,1-20-1730,20 0-3780</inkml:trace>
  <inkml:trace contextRef="#ctx0" brushRef="#br1" timeOffset="286340.8203">14734 10297 5925,'0'21'4228,"0"-21"-3715,0 20 351,0-20 642,0 0-321,0 0-96,0 0 160,0 0-288,21-20-384,-21 20-129,0-21-96,18 2 1,-18-1-129,20 0-192,-20 1 64,21 19-96,-1-20 0,-20 20-64,0 0 32,0 0 0,20 20 32,-20-1 32,18 1 64,3 0 32,-1-20 96,0 0-31,19 0-33,1-20 32,0 20 0,-1-20-192,1 1-128,1-1-32,-3 0-128,-17 1-449,-1 19-480,0 0-545,-20 19-929,0 1-3490</inkml:trace>
  <inkml:trace contextRef="#ctx0" brushRef="#br1" timeOffset="286682.617">14854 10615 11178,'0'-20'737,"-20"0"-577,20 1 961,20 19 0,-20-20-256,18 20-257,3 0-287,-1 0-289,0 0 96,0 0 128,19 0-96,-19 20-64,0-20 65,0 19 223,0-19 32,-1 0 65,1 0 31,0 0-159,0 0-321,1 0 64,-3-19-385,2 19-1152,1-20-1217,19 20-3877</inkml:trace>
  <inkml:trace contextRef="#ctx0" brushRef="#br1" timeOffset="287029.2968">15727 10219 16527,'0'-40'1313,"0"40"-1120,0 0 127,20 0 288,-20 20 289,0 19-160,20-19 0,-1 19-385,1 2-128,20-2-96,-20-19-96,19 19 97,-19-19-514,0 21-1344,0-22-1218,1 1-2562</inkml:trace>
  <inkml:trace contextRef="#ctx0" brushRef="#br1" timeOffset="287239.2577">15706 10655 17296,'0'0'1922,"21"-19"-225,19-2 97,-1 1-577,21 0-352,-1 1-288,2 19-545,18-20 96,-41 20-256,23 0-257,-2-20-480,-19 20-576,-20 0-833,-1 0-1249,-19 0-1827</inkml:trace>
  <inkml:trace contextRef="#ctx0" brushRef="#br1" timeOffset="287458.9843">15469 10338 6630,'-40'-60'10185,"40"20"-8487,40 1-193,-1 0-127,1 17-545,-1-17-577,22 19-160,-23 1-32,23 19-480,-22 0-994,21 0-1184,-20 0-1314,-1 19-8328</inkml:trace>
  <inkml:trace contextRef="#ctx0" brushRef="#br1" timeOffset="287767.5781">16203 10417 12844,'40'80'1473,"-20"-61"-64,-20 1 449,20 0-545,-20-1-320,19 1-224,-19-20-321,0 0 33,0 0 31,0-20-319,0 1-1,0-1 0,0-19-128,20-2-64,-20 21 0,20 1 0,0-1-128,0 20 64,19 20 64,-19-1-96,1 1 64,-1 1-192,18-1-737,3-1-865,-21 1-1601,19 0-9418</inkml:trace>
  <inkml:trace contextRef="#ctx0" brushRef="#br1" timeOffset="288796.875">17057 10397 9416,'-40'-39'2018,"21"19"-416,-21 0-225,19-1 0,1 21-95,-18-19-161,17 19-128,-19 19-321,21-19-223,-1 21-33,20-1-160,0 0-256,20 19 193,-1-19-129,42-1 64,-23 22-128,23-21 192,-2 19-288,1-19 32,-1 19-481,-19-19-191,-21 20 31,-19 0-96,0-21 417,-19 21 128,-1-19-513,-20-1 224,-19-1 97,19-19-385,1 0-512,-1 0 480,-1-19 673,41-1 192,-18-1 128,18 1 352,18 0 225,-18 1 256,41-1 96,-21 20 64,19-20-256,21 20-321,-21-19 97,21-2-289,19 21-224,-20-20 33,2-19 31,-2 19-160,-19 0-64,-1 1 160,-19-1-64,0-1-32,-20 1 96,0 1-192,0 19 256,-20-20-160,0 20-96,1 0 96,-1 0-32,0 0 0,-21 0-64,23 20 96,-22-1-64,19 1 64,1 1 0,20-1 160,0 19 1,0-19-129,20 19 64,1 2-64,-1-22-64,18 1-481,3 0-992,-1-20-1538,19 19-3619</inkml:trace>
  <inkml:trace contextRef="#ctx0" brushRef="#br1" timeOffset="288992.1875">17713 10714 15630,'0'-39'2915,"0"0"-1570,0-2 353,0 2-641,0 19-416,0-19-161,0 19-352,18-1-128,2 1-160,1 1-801,-1 19-737,0 0-1120,19 0-1218,-19 0-6886</inkml:trace>
  <inkml:trace contextRef="#ctx0" brushRef="#br1" timeOffset="289202.1483">18049 10278 9545,'0'-59'3907,"0"19"-992,0 40-1089,0 0-737,0 0-353,0 20 97,0 19-320,20 20-225,-20 2-64,20-2-96,19 1-32,-19-1 1,21 0-194,-21 1-159,19-40-737,1 19-576,-20-19-994,-1-20-4067</inkml:trace>
  <inkml:trace contextRef="#ctx0" brushRef="#br1" timeOffset="289449.2186">17970 10497 15438,'0'-20'1506,"40"-1"-65,-1 1 1025,22 1-896,-3-1-737,1 20-257,2 20-480,-22-1-64,1 1 32,19 1-32,-39 18-160,20 1-32,-20-1 128,1-19-128,-3 1-128,2-2-353,0 1-224,1-20-1057,-1 0-1633,-20-20-3684</inkml:trace>
  <inkml:trace contextRef="#ctx0" brushRef="#br1" timeOffset="289590.8203">18466 10238 17072,'-59'-19'1057,"59"19"-993,-20 0-128,20 19-1314,20 1-3522</inkml:trace>
  <inkml:trace contextRef="#ctx0" brushRef="#br1" timeOffset="290397.4609">18804 10497 11594,'0'-20'1666,"0"-1"-865,0 21 320,-20 0-160,20 0-545,0 0 129,-20 0 31,20 21-31,0 18 63,20-19 225,0 19 64,0 1-449,-1 0-287,1-20 31,20 19 0,-20-19-128,19-20 96,-19 0-96,1 0 64,-21 0 32,0-20-63,20 20-33,-40-39-32,-1 0-160,1-2 224,0 2-225,1-1 1,-1 1 64,0-2 64,20 22 32,0 19-64,0 0 0,20 19 128,0 1 97,19 21-97,2 18 0,-3-20-192,23 2 256,-22-22-224,1 1 256,0 0-160,-21-20 32,1 0 32,-20 0 96,0-20 32,20 0-224,-20 1 65,20-22 319,-20 2-320,20-1 64,0 1-224,-1 18 0,1 21 96,21 0-192,-21 21 128,-2 18 0,23 1-353,-21-1-480,19 2-1441,-19-2-1570,20-19-10249</inkml:trace>
  <inkml:trace contextRef="#ctx0" brushRef="#br1" timeOffset="291158.2031">20233 10138 15342,'21'-98'1121,"-42"38"-224,21 20-705,-20 21 257,0-1 383,0 20-31,-39 0-128,19 20-97,-19-1-63,-2 40-225,23-18 64,-3 38-159,3-19-33,38-1-160,18 0 128,23-18-96,17-2 224,23-19-288,-2 0 96,20-1-32,-20 1-96,21 1 64,-21-1-128,-19-1-32,-21 21 64,-19-21 64,-20 21 64,-20 0-32,-19-20 64,-21 19-32,1-19 0,0 0 0,-2 1-64,2-1-385,19-20-608,20 0-576,0 0-513,20 0-705,0 0-6117</inkml:trace>
  <inkml:trace contextRef="#ctx0" brushRef="#br1" timeOffset="291491.2109">20651 10595 10281,'0'-20'1634,"0"20"-1026,-21 0 1314,21 20-96,0 0-64,0 1-609,21 18-449,-3-19-63,22-1 96,1 1-225,18-20-128,20 0-127,-19-20-161,-21 1-64,21-1 64,-39-19 32,-21-2-64,0 21 0,-41-19-128,1 19-128,-19 1 128,-1-1-96,1 20 160,18 0-32,-18 0-96,19 20-321,1-1-223,19 1-706,20 0-736,20 19-1185,1-39-9449</inkml:trace>
  <inkml:trace contextRef="#ctx0" brushRef="#br1" timeOffset="291747.0703">21167 10714 13004,'0'-19'160,"0"-1"-128,0-19 513,0 18 63,0 1-256,18 0-288,-18-19 129,21 39 191,-1-20-224,20 20-128,-21 0-608,1 0-1026,0 0-4388</inkml:trace>
  <inkml:trace contextRef="#ctx0" brushRef="#br1" timeOffset="292107.4218">21742 10099 15855,'20'-20'960,"-1"40"-415,1 0 704,0-1 64,-20 22-192,20 18-416,0 0-256,1 2-385,-3-2 96,2-20 0,21 21-128,-21-20 64,18-1 0,3 2-96,-21-22-544,-1 1-449,1-20-801,0 20-736,-20-20-2403</inkml:trace>
  <inkml:trace contextRef="#ctx0" brushRef="#br1" timeOffset="292339.8436">21523 10436 18609,'-20'0'1954,"40"-19"-1025,39-1 608,41 20 225,-1-20-289,20 1-864,-20-1-417,21 20-160,-21-20 32,-39 20-288,19 0-1025,-40 0-993,-19 20-1826,-20-20-3331</inkml:trace>
  <inkml:trace contextRef="#ctx0" brushRef="#br0" timeOffset="356255.8593">442 11647 12267,'-101'0'481,"62"0"864,19 0-288,0-19 64,20 19-480,0 0 127,0 0 97,20 0-32,0 0-193,0 0-95,19-20-193,22 20-127,-2-39-33,1 19-32,-1-1-32,0-18-160,-19 19 64,-20 0-352,1 1-225,-3-1-31,-18 0-193,0 20-576,20 0 288,-20 0 512,-20 0 353,20 0 64,-18 0-32,-3 20 224,1 0 160,0-1 192,20 1 33,0 19 63,0 2 33,0 18-225,40 0-192,-1 2-32,22-2 0,-3 1-96,-17-1 32,-2-20 225,-39 22-193,0-22 224,0 0 64,-19 1-63,-1-21 95,0 22 32,-1-21-127,-17-1-321,18 21 96,-21-40-513,3 19-832,-23 3-865,22 17-929,-1-19-7495</inkml:trace>
  <inkml:trace contextRef="#ctx0" brushRef="#br0" timeOffset="356596.6796">1076 12084 20018,'-39'20'257,"19"0"-866,20-1 513,0 2 480,0-1 321,20 19 128,-20-39-128,39 20-193,-19-20-64,39-20 129,-19 1-417,21-1 32,-2-21 97,-19 22-193,-21-1-481,1-19-544,-20 19-608,0 0-929,-20 20-866,1 0-543,-1 0-5894</inkml:trace>
  <inkml:trace contextRef="#ctx0" brushRef="#br0" timeOffset="356920.8984">1671 11945 18225,'81'-39'1409,"-63"19"-1153,-36 20-256,-22 0 225,-1 0 832,3 20 32,-3 0-801,2-1-416,19 1 128,0 0-64,20 1-96,0 18 192,40-19 32,-1-1 64,22 1-96,-2 0-64,20-1-64,-39 2 0,-1-21 128,1 20 96,-40 0 32,20-1-32,-20 1 32,0 19-352,-20-17-192,0-3-481,-19 1-1377,-1 0-1442,-1-20-7366</inkml:trace>
  <inkml:trace contextRef="#ctx0" brushRef="#br0" timeOffset="357160.1561">1930 11867 16655,'0'-41'1474,"20"21"-930,-20 20-384,19 0 289,-19 0 576,0 20 64,0 21-449,0-2-159,0 0-193,20 1-224,20 20-32,-1-21 160,22 1-608,-21 0-673,19-20-993,-39-20-929,0 0-4388</inkml:trace>
  <inkml:trace contextRef="#ctx0" brushRef="#br0" timeOffset="357407.2265">1791 12143 15086,'0'0'3940,"20"0"-2531,39-19-352,-19-21-32,19 21-513,22-1-255,-2 20 159,0 0-352,0 0 32,-19 20-192,-1-1 192,-19 1-192,-19 0 256,17-1-384,-17 2-449,-1-21-352,0 20-736,-2-20-1570,-18 0-1922</inkml:trace>
  <inkml:trace contextRef="#ctx0" brushRef="#br0" timeOffset="357571.289">2268 11867 19826,'-40'-20'929,"40"-1"-865,-20 1-384,0 20-1121,20 0-2243</inkml:trace>
  <inkml:trace contextRef="#ctx0" brushRef="#br0" timeOffset="358131.8359">3022 12204 1281,'20'59'6758,"-20"-40"-5765,0-19 1441,20 22-31,-20-22-65,0 0 416,0 0-415,0-22-1475,-20-17-447,20 0 288,-41-1-289,23 0-160,-22-19-160,-21 19-64,22-20-64,-1 1 321,1 0-161,-1 18 96,0 2 64,21 19-64,-1 1-31,20-22 31,0 21-288,20 0 0,-1 1-97,21-1 1,19 0 96,1 20-1121,-1 0-833,22 20-1409,-22 0-1730</inkml:trace>
  <inkml:trace contextRef="#ctx0" brushRef="#br0" timeOffset="358407.2265">2546 12045 18961,'38'-39'1218,"3"-2"-738,18 2-96,1 19-255,-21 0 31,21 20-224,-1 0 0,2 20-33,-2 0-511,1 19 384,-21 2 256,21-2-32,-1 0-192,-18 1 95,-3-21 97,3 22 193,-3-2-193,-17-19-833,-1 0-1826,-20-1-2882</inkml:trace>
  <inkml:trace contextRef="#ctx0" brushRef="#br0" timeOffset="358559.5703">3200 11806 21011,'-59'-19'1025,"39"-1"-640,20 20-770,0 20-1536,20-20-770,-20 39-3651</inkml:trace>
  <inkml:trace contextRef="#ctx0" brushRef="#br0" timeOffset="359037.1093">3777 12104 15951,'0'-39'384,"-21"19"-256,1 0-128,0 20 224,0-19 161,1 19 479,-1-21 1,-20 21-448,20 21-353,1-2 128,-1 1 320,0 19 1,0 1-257,20 20-160,0-21-32,20 1-64,0 1 0,19-22-256,1 1-833,19 0-1185,1-20-1826</inkml:trace>
  <inkml:trace contextRef="#ctx0" brushRef="#br0" timeOffset="359397.4609">4034 12124 15438,'-79'40'1089,"59"-20"-672,0 19 768,-19 1-64,19 1-224,20-2 31,0-19-607,0-1-161,20 1 32,0-20 0,19-20 32,1 1-95,-1-21-161,1-1 64,-20 2-32,0 19-161,-20-19 161,0 19-160,0-1 32,0 2 160,0 19 64,0 0-96,0 0 64,0 19 64,19 22-95,-19-21-33,20 19 128,0-19-32,1-1-64,17 3-449,3-3-608,-21 1-768,0-20-481,-20 20-994,0-40-5988</inkml:trace>
  <inkml:trace contextRef="#ctx0" brushRef="#br0" timeOffset="359628.9062">4153 11708 19506,'0'0'1698,"0"0"-834,0 20-1024,0 19 705,21 20 223,-21 1-255,20-1-193,18 2-31,3-2-225,-3 0-96,3-19 192,18 0-192,-19-21-481,0 21-640,-21-21-1025,1 3-1666,-20-3-2722</inkml:trace>
  <inkml:trace contextRef="#ctx0" brushRef="#br0" timeOffset="359912.1093">4054 12143 15822,'0'-59'5350,"20"40"-4422,0-21-1024,-1 40 0,21-19 192,1 19 161,18 0-97,-1 19-128,3-19 32,18 20-64,-20-20-32,-19 20 32,19 19 0,-19-19 0,1 20 96,-2 0-64,1-1-32,0 0-288,-21 2-225,1-21-416,0 0-640,-20-1-833,0-19-1506</inkml:trace>
  <inkml:trace contextRef="#ctx0" brushRef="#br0" timeOffset="360066.4062">4550 11847 15246,'-20'-21'4068,"20"21"-3620,0 0-864,0 0-513,20 21-416,-20 18-962,41-19-6277</inkml:trace>
  <inkml:trace contextRef="#ctx0" brushRef="#br0" timeOffset="360572.2656">4908 12006 15919,'-40'39'2498,"20"-19"-1185,20 19-224,0 0 321,20 2-65,0-21-480,0 19-513,19-19-128,1-20-96,19 0 129,-18 0-161,-21-20-192,19 0-33,-19-19-223,-20-2 160,-20 2-64,-1 19 160,3-19 32,-22 0-129,19-2 418,1 21-161,2 1-128,-3 19 96,21 0-129,0 19-31,0 21 192,21 0 0,-21-20-160,38 19 32,-17-19 96,19 0 96,-1-1 33,-19 2-1,0-21-32,0 0-128,-1-21 160,1 21 0,0-19-32,0-21-128,0 1 289,-1 0 95,1-2-288,0 21 288,0 1-416,-20 19-32,39 19-32,-19 21 224,0 0-160,21 19 192,-3-19-288,3 0-96,-1 0-577,-21-1-608,21-39-1121,-20 20-3332</inkml:trace>
  <inkml:trace contextRef="#ctx0" brushRef="#br0" timeOffset="361940.4296">620 12859 13388,'-20'-20'1570,"0"20"-129,20-20-448,-20 20-384,20 0-417,0 0 32,0 0 0,20 0 64,-20 20-31,0 0 31,20-20 32,20 19-224,-1-19 32,22 20-63,-3-20 127,21 0-160,-18 0-32,-2 0 64,0-20 0,-19 20 0,19 0-64,1-19-96,20 19 256,-1-20-192,40 20 96,0-20-96,1 20 128,-21-19-160,0-1 0,-20 20 96,0-20-64,2 20 32,-22-21 32,20 21-32,0 0 32,2 0-32,-22 0-64,20 0 32,-19 0 128,-1 0-96,0 0 96,1 0-192,-1 0 96,2 0 0,-2 0 0,1 0 0,-1 0 96,20 0-96,0 0 32,-18 0-32,18-20 32,0 20 32,-19 0-64,19 0 128,-20 0 0,20 0-31,2 0-1,-22 0 32,20 0-96,1-19 160,0 19-64,-1-20-32,0 20 0,0-20-64,1 1-96,-1 19 64,-20-20 32,2 20 64,18 0-96,-20 0 64,1 0-32,-1-21 193,-19 21-161,19 0 0,2 0 0,-22-20-96,21 20 64,-1 0 0,-19 0 0,19 0-128,0 0 192,-19 0-32,1-19-160,-3 19 128,-17 0 0,19 0-32,-1 0 32,-19 0 32,20 0-32,-20-20-96,-1 20 192,1 0-128,0 0 96,0 0-32,1 0-96,-21 20 96,0-20-64,18 0 0,-18 0 32,0 0-224,0 0-224,0 0-257,0 0-160,0 0-448,-18 19-865,18-19-2050</inkml:trace>
  <inkml:trace contextRef="#ctx0" brushRef="#br0" timeOffset="362393.5546">6079 11886 20307,'-20'-19'768,"0"-1"-864,20 20 96,0 0-448,-19 0-129,19 20 225,-20-1 128,20 1-737,0 0-1153,0-1-1826,20 1-6822</inkml:trace>
  <inkml:trace contextRef="#ctx0" brushRef="#br0" timeOffset="362602.539">6218 12243 18353,'-20'0'128,"20"0"-2210,-20 0-2306</inkml:trace>
  <inkml:trace contextRef="#ctx0" brushRef="#br0" timeOffset="737822.2656">6913 12263 2178,'0'-20'993,"0"0"736,-20 1 33,20 19-161,0 0-127,-20-20-97,20 20-64,0 0-352,-20-20-64,20 20-64,-19-21-161,19 21-191,0 0-129,-20 0-96,20 0-159,-20 0 95,20-19 32,-21 19 96,21 0 33,-20 0-97,2 0 0,18 0 0,-20 0 33,-1 19-129,1 2 32,20-1-32,-20 0 128,20 19 1,0 0-97,20 2 128,-20-1-256,20-1 64,-20-19-64,21-1-96,-1 2 192,-2-21-63,2 20 63,1-20-64,-1 0 64,0-20 32,-1-1-160,-19 2 64,20-21-32,-20 1-32,-20 0-32,1-2-32,19 21 96,-20-19-64,20 19-32,-20 20 0,20-20 64,0 20-96,20 0-128,0 0 160,-1 20 32,1 0-32,20-1 128,-1 1-96,-19 0 0,20-1 64,-20 3-128,19-22 128,-19 19-96,-20-19 160,20 0-288,-20 0 288,0 0-64,0 0 129,0 0-129,0-19 96,-20-3-256,20 3 128,20-1-96,-20 0 0,0 1 64,21 19-129,-3 0 65,2 19 32,21 1 64,-21 19-32,19 2 0,-19-21-32,20 19-384,-20-19-225,-1-20-576,1 20-384,0-20-866,0 0-2017,0 0-5926</inkml:trace>
  <inkml:trace contextRef="#ctx0" brushRef="#br0" timeOffset="738068.3593">7310 12025 13644,'-20'0'1954,"20"0"128,0 0-1121,20 20 32,-20 0-256,40 19-321,-21 0-96,21-18 1,-20 19-353,19-1 256,1-19-224,1 21-32,-3-22-449,-17 1-576,19 0-576,-22-1-1410,3-19-2947</inkml:trace>
  <inkml:trace contextRef="#ctx0" brushRef="#br0" timeOffset="738308.5937">7727 12164 14221,'0'20'1698,"0"-20"-289,20 20 64,-1 19-288,1-19-384,20 40-416,-1-20-161,-19-1-96,20-19-192,-20-1 0,-1 2-385,21-1-704,-19 0-1185,17-1-1858,3-19-7015</inkml:trace>
  <inkml:trace contextRef="#ctx0" brushRef="#br0" timeOffset="738509.7656">8243 12282 10986,'-40'81'2883,"1"-22"-641,19 1 128,0-21-736,0 1-481,-1 20-673,-17-1-288,18 0-96,-1 2-128,1-2-256,0-20-353,1-18-864,19 18-1282,-20-19-4067</inkml:trace>
  <inkml:trace contextRef="#ctx0" brushRef="#br0" timeOffset="739519.5312">8778 11926 10794,'-19'-40'1665,"19"1"-31,0 39-481,0-21 288,-20 21-192,20 0-416,0 21-320,20 18 31,-20 20 129,19 2-193,1 17-95,0 2-225,21-21-64,-23 0-64,23 2 128,-21-22 0,0-19 65,-20 0-1,20-20 128,-1 0-160,1 0 97,20-20-161,-1 0-32,21 20-128,-1-19 96,2 38-160,-23 1 128,-17 0 0,-1-20-32,0 19 64,-20 22-96,0-21 128,0-1 0,-20 1-64,0 0-64,-21-1 96,3 1-128,-3 1 160,-18-21-64,-1 20-288,21-20-321,-1 0-384,1 0-32,-1-20-320,20 20-1057,-1 0-3011,21-21-6214</inkml:trace>
  <inkml:trace contextRef="#ctx0" brushRef="#br0" timeOffset="739730.4687">9493 12422 17840,'20'19'513,"-20"-19"-129,20 21 737,-20-1-736,0 0-321,0-1-64,20-19-64,-20 20-929,0-20-1345,0 20-3780</inkml:trace>
  <inkml:trace contextRef="#ctx0" brushRef="#br0" timeOffset="739864.2578">9375 12204 7623,'-40'-40'6085,"19"19"-3650,1 2-1602,20 19-577,0-20-352,0 40-128,20-20-1378,21 0-3619</inkml:trace>
  <inkml:trace contextRef="#ctx0" brushRef="#br0" timeOffset="740461.914">10049 12223 14093,'-20'-19'352,"0"-1"321,20 20 608,-19 0-32,19 0-416,-20 0-160,0 20-161,0-20-256,20 19-63,0 21-97,-20-21 32,20 3 64,-19 17 32,19-19-224,0-1 96,0 1-64,0 0 32,0-20-32,19 0 64,-19 0 1,20-20 31,20 0-96,-20-19 32,-1 0-32,-19 17-64,20 3 160,-20-1 0,0 20 32,20 20 32,-20 21 65,20-2 95,1 20-128,-3 1-64,2-20-96,1-1-64,19 20 32,-1 21 0,1-21 32,-1 2-64,-19 17 97,0-37-97,-20 18 32,0-20 96,0 1-64,-40 0 160,21-20-224,-41-20-256,21 0-385,-22 0-640,2-39-1249,-1 18-1378,1-19-4068</inkml:trace>
  <inkml:trace contextRef="#ctx0" brushRef="#br0" timeOffset="741325.1952">11121 12343 8167,'20'59'3043,"0"-39"-737,0 20-416,0 0-481,-1 19-255,1 1-354,20-1-159,-20 0-289,19 2-224,1-2 97,-19-20-65,17-18-128,-17-1 96,-21-20 160,0 0-96,0 0-128,-21 0-64,-17-20 0,-3-21 32,-18 2-32,-1-20-64,-19-41 96,-20 0-320,40-39 128,-2 21 128,41 18 64,20 41 320,20-1 129,21 40-225,18 20-256,1 0 128,-1 40-128,20 20-64,-19-21 32,-1 20-192,0 2 128,-39-22 96,1 1 32,-21 0-32,0-20 32,0 0 96,-21-1-96,-17-19 32,17 20-64,-19-20 0,1 0-32,-1 0-737,0-20-608,21-19-1025,19 19-1890,0-20-3972</inkml:trace>
  <inkml:trace contextRef="#ctx0" brushRef="#br0" timeOffset="741541.0156">11657 12502 13741,'-20'-20'1729,"1"0"321,-1-40-160,0 1-705,0-2-352,20 22-449,0 0-384,0 19 32,20 0-32,-20 20-160,20 0-417,0 0-832,-1 0-1345,21 20-2948</inkml:trace>
  <inkml:trace contextRef="#ctx0" brushRef="#br0" timeOffset="741793.9453">11955 12263 13004,'20'60'2082,"-20"-20"-192,20-21-129,0 1-512,19 0-63,1-1-674,-1-19-160,1 0-191,19 0-1,-39-39-64,21 19-96,-41-19 0,0 0 32,0-2-64,-21 1-64,-19 21-225,-19-1-127,0 0 32,-1 20-1,1 0-255,-1 20-546,41-20-1792,-1 20-6375</inkml:trace>
  <inkml:trace contextRef="#ctx0" brushRef="#br0" timeOffset="742337.8906">12491 11826 18225,'0'-20'2178,"0"20"-1409,0 20 288,0 40-65,0-1 33,20 2-256,0-2-481,-1 0-256,21-19 65,1 0-226,-3-21 258,-17 1-65,19-20 96,-1 0-96,-19 0-64,0 0 96,19 0-64,-19 0-32,20 20-32,-20 21 64,-1-2-64,1 0 32,-20 20 0,0-18 64,0-2-64,-20-19 64,1 0-32,-1 19-64,0-18-192,-20-1-481,1-20-512,19 0-320,-21 0-834,23-20-2593</inkml:trace>
  <inkml:trace contextRef="#ctx0" brushRef="#br0" timeOffset="742721.6795">12848 11886 17648,'0'40'993,"0"-21"-833,0 42 321,20-2 352,0 0 288,0 21-289,19-21-607,1 1-33,19-1-160,2 0 128,-3-38-128,3-1 0,-22 0 32,1-40-32,0 20 32,-21-41-96,1 2 0,-20 0-192,0-1-32,0-1-65,-20 2-63,1 0 224,-21-1 0,0 19 192,1 21 32,-1 0 128,-1 41 64,23-21 97,-2 39 63,20 1-224,20-20 32,18-1-96,23-19-160,-2-1-256,20-19-737,-19 0-1633,19 0-4261</inkml:trace>
  <inkml:trace contextRef="#ctx0" brushRef="#br0" timeOffset="743584.9609">13761 12323 10473,'0'20'2275,"20"-20"383,-20 39-95,20 1-1058,0 0-608,0-20-289,-1 19-191,-19-39-1,20 20-128,-20-20 161,0 0 127,0 0-95,0 0-353,0-20-128,-20-19 64,1-2-96,-1-18 32,0 20-64,20-22-352,0 22-1,0 19 257,20 1 96,0 38-160,-1 1 256,21 19-32,-19 2 128,17 18 128,3-19-192,-1 20 32,-22-40 32,3 19 97,-1-39 31,-20 20-32,0-20 160,20-20 161,-20 0-289,0 1-96,0-42 0,0 22-95,0-20 31,20-2-96,-20 2-32,20 40 0,-1-1-353,1 20 641,0 20-320,20 19 0,-21 0 96,1 2-32,21 18-128,-3-19-801,-18 0-352,21 0-192,-2-40-449,-19 19-961,0-19-1313,0 0-4452</inkml:trace>
  <inkml:trace contextRef="#ctx0" brushRef="#br0" timeOffset="743902.3437">14714 12184 14862,'0'-60'3010,"-20"60"-2081,0 0 385,-19 0-193,19 19 32,-20 2-288,21-1-257,-1 19-192,20 1-191,0 1-193,39-22 128,1 21-160,19-21 64,22 1-192,-22 0-321,20-1-159,-19 2 223,-1-1 65,-39 0 352,0-1-32,-40 1 128,0 0-128,0-20 64,0 19 0,1-19-64,-21 0-32,-1 0-608,23 20-1122,-22-20-1825,19 0-10282</inkml:trace>
  <inkml:trace contextRef="#ctx0" brushRef="#br0" timeOffset="744783.203">16184 12204 8520,'-60'-61'1985,"21"61"1,-2-19-160,1 19-481,1-20-192,19 20 33,-20 20-290,1-1-319,19 22-129,0-2 1,20 20 223,0 22-255,20-22-97,0-19-192,19 0-32,1-1 32,1-39-63,-3 20-33,3-20 160,18-20 32,1 0 0,-21-19-256,1-2 64,-40-18 64,20 20-96,-20 0 32,-20-22-64,0 41 32,20-19-288,-20 39 608,0-20-352,1 40 128,-1-20 32,0 20 97,20 19 63,0 0-416,0 2 640,20-1-352,19-21-63,1 21 95,0-40-128,-1 19-128,1-19-417,-1 21-223,-19-21-193,21 0-801,-21 0-1409,-20 0-3811</inkml:trace>
  <inkml:trace contextRef="#ctx0" brushRef="#br0" timeOffset="745101.5625">16462 12223 11627,'38'20'2946,"-18"19"-1216,1-17 224,19 17-641,-22 0-352,3 1-352,19 0-257,-20-20 32,-1 0-31,1-1 31,-20-19 0,0 0 321,0-19-257,0-1-191,-20 0-129,1-20-32,-1 0 64,0 1-128,20-22 32,0 2-160,0 0 96,0 19 0,20 20-128,-20 20 64,20 20-609,-1-20-128,1 40-192,20-20-1089,-20 19-1697,19-19-2819</inkml:trace>
  <inkml:trace contextRef="#ctx0" brushRef="#br0" timeOffset="745414.0625">17077 12304 8359,'39'0'4645,"1"0"-2179,-20 0-192,0 0-384,-1-22-320,1 22-385,0-19-545,-20-1-255,20 0-321,1 1 160,-21-1-224,0 0 160,0-1-192,0 2 0,-21-1 160,1 0-160,0 20 32,0 0-96,-19 0 192,19 20-96,-20 0 32,21 20 160,-21 0 161,40-1-1,-20 0 0,40 2-95,0-1-33,19-21 96,1 1-128,19 0-128,-19-20 32,19 0-128,-18 0-512,17-20-897,-17 20-866,-21-20-3458</inkml:trace>
  <inkml:trace contextRef="#ctx0" brushRef="#br0" timeOffset="746133.7889">18606 12164 10537,'0'-21'5318,"0"21"-2596,0 0-1729,0 21 192,0 19-96,0-21-288,20 21-225,-2 1-319,-18-2-129,41-19-32,-41 19-64,20-39-192,0 20-257,-1-20-479,-19 0-834,20 0-1153,-20 0-3138</inkml:trace>
  <inkml:trace contextRef="#ctx0" brushRef="#br0" timeOffset="746307.617">18545 11867 16687,'-59'-41'1282,"39"2"-418,20 39-736,-20-20-128,20 20-128,20 0-480,-20 20-962,20-1-2305,21 1-5863</inkml:trace>
  <inkml:trace contextRef="#ctx0" brushRef="#br0" timeOffset="746613.2812">18804 12204 8744,'39'78'6854,"-19"-56"-4291,0-3-834,0 1-319,0-20-225,-20 0-128,19 0-256,-19-20-481,20 1-512,-20-3 544,20 3-576,-20-1 576,0 0-448,0-19-160,0 19-65,0-1 65,21 21 160,-21 21-128,38-1 256,-18 19-64,21 1 64,18 1-32,-19-2-256,-1 0-609,1-19-256,-20 19-128,0-18-289,-20-21-1216,0 0-2211</inkml:trace>
  <inkml:trace contextRef="#ctx0" brushRef="#br0" timeOffset="746873.0468">19359 11826 18609,'20'-39'2563,"-20"39"-1731,20 0-415,-20 39 223,21 2 257,-21 18-64,20 21-417,-2-21-223,2 19-97,21-17-160,-2-2-289,1 1 33,19-20-641,-39-1-128,20-19-288,-20-20-1026,-20 0-2465</inkml:trace>
  <inkml:trace contextRef="#ctx0" brushRef="#br0" timeOffset="747220.703">19359 12164 16944,'20'0'2946,"0"0"-1216,39 20-129,-18-20-672,18 0-384,1 0-321,-1 0-128,1 0-32,-21 0 32,1-20-160,-1-1-64,-39 2-256,0-1-97,-18 0 65,-3 1-321,-19 19 449,1-20-96,-1 20 223,-19 0 258,19 20-129,20-1 288,0 1 160,20 19 65,0 2 63,0-2 1,40 1-97,0-21-128,39 3-224,0-3-64,0 1-640,0-20-833,2 0-1122,-22 0-5637</inkml:trace>
  <inkml:trace contextRef="#ctx0" brushRef="#br0" timeOffset="748156.25">20412 12363 6726,'20'0'2690,"-20"-20"-351,0 20 31,0 0-608,-20-20-321,20 20-416,0-19-352,0 19-33,0-22-63,-20-17 127,20 19-127,-21-19 128,21-2-65,0 2-320,0 19-255,0 1-1,21-1-96,-1 20-65,20 0-127,-1 0 480,1 20-672,-1-1 64,21 1 63,-1 19 129,2-18 64,-22-1 96,21 0 32,-21-1 32,-19-19-64,0 0 32,0-19-288,-1-1 576,-19 0-256,20-20-160,-20 20 160,0-19-64,0 19 65,-20-19-226,1 18 450,-1 21-289,0 0-32,-20 0-32,21 0 128,-1 21 0,0 18-64,0-19 0,20 19 320,-21-19-416,21 20 384,0 0-320,21-1 64,-1-19-64,20 21-32,-1-22-705,21 1-448,-1 0-833,-19-20-2882,-1 0-8872</inkml:trace>
  <inkml:trace contextRef="#ctx0" brushRef="#br0" timeOffset="748458.9842">21384 12045 13388,'-19'-20'1602,"-1"1"-161,0-2 257,0 21-321,0 21-608,20-2-65,0 1-511,0 0-33,0 19-32,20-19 0,20 20-128,-1 0 128,1-21-64,19 21-64,-19-21 96,1 3 0,-3-3-64,-38 1 96,0 0 161,-20-20 159,2 0-352,-23 19 64,-18-19-224,19 0 32,-19 20-224,19-20-353,0 0-736,21 20-833,-1-20-2658</inkml:trace>
  <inkml:trace contextRef="#ctx0" brushRef="#br0" timeOffset="748719.7265">21663 11886 13260,'19'-39'3908,"-19"18"-2499,0 21-736,0 0-225,20 0 161,-20 21 640,20-1-512,-20 19-289,40 0 32,-21 22-95,1-22-65,20 20-320,1-20-96,-23 22-256,2-22-1122,0 0-1985,1-17-6438</inkml:trace>
  <inkml:trace contextRef="#ctx0" brushRef="#br0" timeOffset="748959.9609">21564 12104 16687,'59'-20'3107,"-19"1"-1601,19 19-161,-19 0-929,19 0-256,-19 19-160,-1 1 33,1 19-66,19-18-159,-18-1 32,-1 19-256,-21-19 288,21 0-385,-20 21-95,-20-22-962,20-19-704,-20 20-2691</inkml:trace>
  <inkml:trace contextRef="#ctx0" brushRef="#br0" timeOffset="749138.6718">22040 11886 17072,'-41'-39'1537,"41"39"-1537,-18-21 96,18 21-128,18 0-769,-18 21-2081</inkml:trace>
  <inkml:trace contextRef="#ctx0" brushRef="#br0" timeOffset="749804.6874">22516 12204 11242,'20'0'3908,"0"19"-1346,-20 1-800,20 0-449,-20-1-480,19 3-192,-19-3-65,0-19-95,0 20-193,20-20 128,-20 0-63,0-20 63,0 20-192,0-41-256,-20 22 64,20-21 64,0-19-128,20 19-32,0 0 64,0 1-32,0 19 32,-1 1-256,1 19 576,0 0-352,21 19 32,-21 21-32,-2-1-192,2 0 256,1 22-224,19-22-481,-1 0-512,-19 2-513,0-21-223,-20 0-1859,0-20-10025</inkml:trace>
  <inkml:trace contextRef="#ctx0" brushRef="#br0" timeOffset="750442.3828">23489 12143 10986,'0'-39'512,"19"39"738,-38-20 639,19 1-255,-20-1 128,0 0-321,-20 20-448,1 0 160,-1 20-320,1 0-321,-2 19-159,21-19-161,20 20-32,20-40-96,21 20-64,-2-20 96,1 0-128,-1 0-192,-19-20-96,0 20 127,0-21-95,0 2 224,-1 19 0,-19-20 64,0 20-64,0-20 64,-19 20 0,-1 0 224,20 20-160,-20 0 0,20 20 128,0 0-31,20-1-129,0 22 0,-1 17-32,21-19-64,0 2-97,-19 17 129,-3-17 64,2-22-64,-20 0 64,-38 2 0,17-1-128,-19-21 256,0 1-127,-19-20-66,19 0-351,1 0-545,-1-20-993,1 1-2530,19-1-10282</inkml:trace>
  <inkml:trace contextRef="#ctx0" brushRef="#br0" timeOffset="751642.578">24085 11549 5413,'0'0'8199,"0"0"-5764,0 20-834,0-20 353,-21 19-449,1 1-448,20 19-256,0 1-320,0 1-97,20-2-160,-20-19-96,0 19 1,0-18-97,0-1 0,0-1 32,0 1-192,21-20-257,-21 0-223,20 20-65,-20-20-288,0 19-801,-20 1-1985,20 0-6119</inkml:trace>
  <inkml:trace contextRef="#ctx0" brushRef="#br0" timeOffset="752177.7342">24204 12402 18097,'0'20'2050,"0"-20"-1634,0 0-256,0-20-96,0 20-128,0 0-961,0 0-2818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8T02:18:41.9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18545 8134 7431,'0'19'1025,"0"-19"576,0 0 897,-18 21-736,18-21-321,-21 0-127,1 0-450,0 0-191,0 0-32,0 0-1,1 0-95,-21 0-385,20-21 32,0 2-160,-19 19 32,19-20-32,-21 0-64,23 1 128,-23-1-96,1 0 32,1-1-32,-1 1 0,1 1 96,-1-21-288,0 21 288,1-1-64,-1 0-64,1-1 96,-22 2-32,23-1 321,-3-19-385,1 19 96,1 0 32,-21 1-64,21-2-32,-1-19 64,-1 21 128,3-21-64,18-1-64,-21 2-64,23 0 64,-23 19-128,21-19 225,0-2-354,-19 2 321,19-1-224,-20 1 128,21-2-32,-21 2 0,0 0 129,21 19-290,-1-21 225,0 22-96,-21-21 161,23 20-97,-2 1 0,-1-22 64,1 21-192,0 1 96,1-1 64,-1 0 0,0 1-32,0-1 64,20 0 128,-20-1-128,0-18 96,1 19-32,-1 1-95,20-1 159,-20 0-128,20 1 128,-20-22-320,20 21 256,-21 1 64,21-1 1,-18 20-33,18-20-64,0 20-32,0-19-64,-20 19-32,20 0 160,0-22-96,-20 22-64,20 0-32,0 0 160,0 0-96,-21 0-32,21-19-64,-20 19 96,20 0-64,-18 0 32,18 0 0,0 0-64,-20 19 64,20-19-128,-21 22-32,21 17 64,0 0 64,-20 1 32,20 20-160,-20-1 160,20-20 160,0 2-128,-19-21 0,19-1 96,-20-19 32,20 0 224,0-19-287,0-21-129,-20 0 160,20-39-224,0 19 160,20 1-64,-20 0 32,20-2-64,-20 22-32,19-1 64,1 21-32,0-22 0,1 21-33,-1 20-31,18-19 32,-17 19-544,-1 0-994,18 0-608,-17 0-1409,-1 0-7944</inkml:trace>
  <inkml:trace contextRef="#ctx0" brushRef="#br0" timeOffset="4141.6016">19102 7876 10409,'-20'-40'353,"-21"20"1024,23 0 128,-2 20-95,-1 0-225,21 0-352,-20 0-481,0 20 32,20 19 225,-19 2 128,19 38-97,-20-19-223,20 39 223,0 0 33,20 1-33,-20-2-415,39-18-97,-19-1 0,21-38 64,-3-2-160,3-19 128,-2 0-32,1-20-31,0 0 63,-21-20-64,21-19-96,-20-2-64,0 1-96,-20 1-65,0-21-31,0 20 96,-20 21 96,0-1-64,-20 20 192,1 0-128,-1 0 64,1 39 32,-1-19 64,19 21-32,1-22-256,2 21 64,18-21-1154,18 21-864,23-40-1569,-1 21-9482</inkml:trace>
  <inkml:trace contextRef="#ctx0" brushRef="#br0" timeOffset="4637.6953">19420 8451 7911,'0'60'5797,"20"-40"-4483,-20 19-289,18-19 224,-18 21-256,20-21 32,1-1-256,-21 1-65,20-20-95,-20 0-161,20 0 353,-1-20-64,-19 1-321,20-22-288,-20 21 32,20-19-96,0-1-160,-20 0 160,20 20-64,-1 0-64,1 20-64,0 20 128,0 0 0,0 20 64,19 0-32,-19-1 0,21-19-160,-3 21 160,-17-22-704,19 1-385,-22 0-289,3-20-1408,-21 19-4966</inkml:trace>
  <inkml:trace contextRef="#ctx0" brushRef="#br0" timeOffset="5279.2969">20551 7916 17456,'-20'-61'384,"20"61"-127,0-19 31,0 19 64,0 19-31,0 22 287,0-2 65,0 20-257,20 22 33,-1 18-33,1-20-32,0 21 1,0-22-193,1 2 96,-3-21-288,22-19-32,-19-19 64,-1 18-32,-2-19-416,23 0-513,-21-1-961,0-19-1249,-1 0-5990</inkml:trace>
  <inkml:trace contextRef="#ctx0" brushRef="#br0" timeOffset="5576.1719">20948 8312 16079,'0'41'1505,"0"-22"-640,0 21-288,0-1 319,0 2 1,19 18-192,1-40-417,20 21-128,1-19 0,-3-1 1,3-20-33,-21-20-192,19-1 128,-19 1 32,0 0-481,-20-19-95,0 0 256,-20 18 128,0-19-32,-19 1-97,19 19 33,-21 20-128,3 0-801,-3 0-385,21 20-1376,0 0-4453</inkml:trace>
  <inkml:trace contextRef="#ctx0" brushRef="#br0" timeOffset="6025.3906">21602 8353 17136,'-20'-41'1313,"2"21"-1025,-2 20 33,-1 0 287,1 41 225,0-21 32,-19 19-193,39 0-319,0 1-225,0 0-32,20-20-32,-1 0 32,21-20-32,1 0 64,-3-20-128,23 0-32,-22-20-32,-19 20-64,0 0 224,0 1-128,-20 19 64,0 0 64,-20 19-96,0 21 321,20 20-33,-20-1 64,20 2 129,0 17-129,20-17-64,0-2-192,-20 0-64,20 1-32,-20-21 64,0 1-64,0-1-32,0-18-32,-20 19-192,0-21-256,-20 21-770,21-21-575,-21 2-1667,19-1-7238</inkml:trace>
  <inkml:trace contextRef="#ctx0" brushRef="#br0" timeOffset="6416.0156">21940 8790 19634,'59'-41'1345,"2"2"-672,-22 39-321,1-20-192,-20 20-127,0 0-1,-20 20-32,19 19-97,-19-19-31,-19 40-160,19-21 128,-20 1 224,0 0-96,20 0 32,-20-21 192,20 1 225,0-20 31,20 20 128,-20-20 65,20 0-321,0-20-191,-1 20-129,21-20 64,-20 20-96,0 0-353,19 0-1152,-19 0-545,0 0-1570,-20 0-12299</inkml:trace>
  <inkml:trace contextRef="#ctx0" brushRef="#br0" timeOffset="6872.0703">22536 8431 19090,'20'0'1217,"0"20"-769,-20 21 161,19-22-1,-19 21 129,20-1-192,-20 2-417,0-21 224,20-1-288,-20-19 96,0 0 225,0 0 159,0-19-448,20-22-96,-20 1 64,20 1-64,-1-21 64,1 1-32,0 19-64,-20 21 0,20 19 32,-20 0 128,21 19 193,-1 21 191,-20 19-127,38 1-225,-17-21-96,-1 1-64,18 1-257,-17-2-735,-1-19-1122,-20-20-897,20 19-4677</inkml:trace>
  <inkml:trace contextRef="#ctx0" brushRef="#br0" timeOffset="7473.6328">20254 9662 9641,'0'-20'7463,"18"1"-5990,2 19-288,1-20 321,19 20-481,-22 0-481,23 0-320,18 0-160,-19 0-96,0 0 193,-1 0-258,-19 0-319,21 0-1057,-41 20-834,18-20-4483</inkml:trace>
  <inkml:trace contextRef="#ctx0" brushRef="#br0" timeOffset="7683.5937">20432 9405 18449,'20'0'1441,"-20"20"-1248,19 19 799,1 0-191,-20 22 96,20-2-449,0 0-319,0 1-97,-1-20-833,21 19-352,-20-19-577,1-20-1249,-21 19-4548</inkml:trace>
  <inkml:trace contextRef="#ctx0" brushRef="#br0" timeOffset="8291.0155">20967 9246 14798,'-19'20'1313,"19"-20"-288,0 39 608,0-19-95,0 39-129,0 1-352,0-1-352,0 21-193,0-1-95,19-18-33,1 17-224,20-17 64,1-22-192,-3 0-32,3 1 128,-3-40-160,3 19 129,-1-38-194,-1 19-31,1-40-96,-20 21-192,-1-21 31,1-20-63,-20 1-161,0 20-448,0-22 417,-39 22 351,19 19 322,-20 20-1,20 0 0,-19 0 96,-1 39 256,19-19 97,3 21-33,-2-2-160,-1 1-224,42-1-128,-1 2-737,19-22-768,1 21-801,-20-21-2595</inkml:trace>
  <inkml:trace contextRef="#ctx0" brushRef="#br0" timeOffset="8878.9062">21602 9782 13708,'0'39'2691,"21"-19"-1378,-21 20 193,0-20 383,20 19-191,-20-19-737,20 19-449,-20-18-191,19-1-129,1-20 0,-20 0 32,0 0-31,20 0 223,-20-20-256,0-20-96,20 20-64,0-39 0,-1 20 160,1-22 65,0 22-97,0 19-32,-20 1-64,41 19-64,-23 19 256,2 21-64,0-1-64,1 2 64,17-22-224,3 21 64,-1-21-32,-21 1-256,1 0-385,0-1-640,-20-19-769,20 0-1025,-20 0-4868</inkml:trace>
  <inkml:trace contextRef="#ctx0" brushRef="#br1" timeOffset="13693.3594">19320 3845 10602,'-40'40'1281,"20"-40"-641,0 21 33,1-21 544,-1 20-480,0-1 192,0 1-32,0-20-481,-19 20-64,19-1 97,-21 1 95,3 1-191,-3-1-193,2-20 64,-1 19 128,0 1-63,-19 0 95,0-1-96,-22 1-128,2 0-32,20 1 225,-21 18-161,21-19-32,0-1-256,-1 21 224,1-21-128,-20 3 32,18-3 32,2 1-32,19 0 0,-19-1 0,-2-19 0,3 20-32,-1 0 0,-2 1 64,-18-2 65,39-19 63,-19 20-96,19-20 32,-19 20 32,18-20 321,3 0 31,-3 0-128,1 0-63,1 0-225,-21 0-64,21 19 288,-21-19-128,21 0-64,-2 0-160,3-19 64,-3 19 97,1 0 63,1 0-160,-1 0 0,0 0 448,21-20-480,-1 20 289,-20 0-1,19 0 96,3-20-64,-2 20-95,0 0 31,-1 0-96,21 0-96,-20 0-64,20 0 32,0 0-64,0 0 32,0 0 64,-18 0-96,18 0 64,0 0-64,0 0 96,0 0-64,-20 0 0,20 0 0,0 0-32,-21 0 160,21 0-96,0 0 0,0 0 64,-20 0-64,20 0 1,-20 0-33,20-19 96,-19 19-64,19 0-64,0 0 64,0 0 64,-20 0-64,20 0 32,0 0 0,0 0-32,0 0 0,0 0-32,0 0 0,0 0-32,0 0 32,0 0-32,0 0 64,0 0-32,0 0-32,0 0 0,0 0 0,0 19-64,0 1 128,0 0-96,20-1 128,-20 1-128,0 19 96,19-18-64,-19-1 64,20 19-64,-20-19 64,0 0-32,0-1-32,0 1 0,0 1 64,0-21 0,0 0-32,20 0 32,-20 0 96,0 0 96,0 0-32,-20-21-192,20 1-160,-20 1 96,20-1-192,-19-19 96,19-1 64,-20 19 128,0 2-64,20-1 32,-20 20 0,20-20 64,0 20-160,0-19 31,20-1-95,0 0 128,19 1 64,1-2-96,1-19 32,-3 21-32,3-1-352,-3 0-897,3 1-1058,-21 19-447,0-22-1891,-1 22-9833</inkml:trace>
  <inkml:trace contextRef="#ctx0" brushRef="#br1" timeOffset="14675.7812">19896 2993 15086,'0'-41'1377,"0"21"129,0 20-97,0 0-288,0 0-416,-21 20-481,21 1 64,21-1 128,-21 19-95,20 0-65,-20 1-128,20-19-96,-20 18 32,18-19 32,-18 19-128,21-19-544,-21-1-1026,20 22-1088,-20-21-3204</inkml:trace>
  <inkml:trace contextRef="#ctx0" brushRef="#br1" timeOffset="14876.9531">19816 3528 16944,'-20'0'2338,"20"0"-833,0-20-192,20 1-159,19-1-65,2 0-769,-1 1-352,-1 19 0,1 0-96,-1 0-641,1 0-320,0 0-737,-21 19-1121,1 1-2882</inkml:trace>
  <inkml:trace contextRef="#ctx0" brushRef="#br1" timeOffset="15232.4219">19916 3726 16207,'38'-20'3459,"-17"1"-2626,19-1 160,-20 0-385,19 20-447,-19 0-193,0 0-65,0 20 129,-20 19-544,0 2-33,0-2 257,0 20 32,-20 2 352,0-22-192,0 1 288,0-21-32,1 1 257,19 1-97,0-21-64,19 20 481,1-20 384,20 0 64,-20-20-512,19 20-513,1 0-128,1 0-64,-3 0-192,3 0-833,-21 0-1249,19 0-801,-19 0-3748</inkml:trace>
  <inkml:trace contextRef="#ctx0" brushRef="#br1" timeOffset="15760.7422">20511 3389 16399,'20'20'96,"0"20"1089,-20-20 417,19 39-545,1-20 32,-20-18-353,20-1-383,0 0-33,1-1 0,-21-19 65,0 0 287,0 0 546,0 0-193,0-39-769,0 19-96,0-20-64,0-19-192,0 19 128,0 0 0,0 20-128,0 0 0,0 1-128,0 19-65,18 19-95,22 1 320,-19 21 128,17-2-64,-17 0-32,19 1 96,-1 0-64,-19-20-416,20 0-449,-20-1-256,-1 1-609,-19-20-928,0 0-1314,0 20-7591</inkml:trace>
  <inkml:trace contextRef="#ctx0" brushRef="#br1" timeOffset="16326.1719">20868 2952 14958,'40'-39'2274,"-20"-1"-897,0 21 449,-1-1-161,1-1-1216,0 1-353,20 20-96,-19 0 64,-3 0-224,2 20 96,0 1 96,1 18 0,-21 20 0,0-18 32,0-2 0,0 1 64,0-21-32,0 1 417,0 0-257,20 1 64,-20-21 481,18 0 224,23 0-320,-1 0-449,-21 0-160,21-21-96,0 21-1089,-1 0-1217,-19 0-1089,0-20-4421</inkml:trace>
  <inkml:trace contextRef="#ctx0" brushRef="#br2" timeOffset="27247.0703">8004 12402 9032,'-20'39'2498,"20"-39"-800,-20 0 224,1 21 0,19-21-545,0-21-544,-20 2-321,20-21 33,0 1 95,20-22-191,-20-17-65,19 17-64,1-37 33,0 18-1,1-38 193,-1 18-161,-2 20-64,23 1-95,-41 19-97,20 1-32,-20 39-32,0-19-64,0 19 96,0-1-96,0 21 96,0 0-96,-20 0-32,-1 0-32,-17 21-32,18-1-32,-1 0 160,-19 19 0,21-19-64,-1-1 0,20-19 64,0 0-96,0 0 32,0 0 64,20-19 128,-1-1-288,1-19 32,0-1 192,1 19-64,-1 2-64,-2-1 32,2 20-32,1 0 0,-1 0 160,0 0 0,0 0-64,-1 20 0,21-1-64,-20-19 0,0 21-352,-1-21-545,1 20-1057,0-20-801,-20 20-3266</inkml:trace>
  <inkml:trace contextRef="#ctx0" brushRef="#br2" timeOffset="27964.8437">7468 12760 9577,'-59'0'2978,"19"20"-479,-19-20-577,19 20-513,1-20-416,-22 19-417,23 21-127,17-21-65,1 22 1,20-21-97,0-1-96,20 1 64,19 0-160,22-1-64,-2-19 32,21 20-128,-21 0 160,-19 1-128,-1-2 161,-19 21-33,0-21 32,-20 21-64,-20 0 64,0 0 32,0-1-224,1-19 32,-21-1-384,20 3-898,-19-22-191,19 0-1057,20 0-5318</inkml:trace>
  <inkml:trace contextRef="#ctx0" brushRef="#br2" timeOffset="28434.5703">7567 13057 9513,'41'21'2786,"-21"-2"-608,0 21-480,-2-21-257,3 1-256,-1 19-288,0-18-256,0-1 95,-20 0-63,19-1-64,-19-19 320,0 0-609,0-19-128,-19 19-192,19-40 128,-20 19-128,20-18 0,-20 0-160,20-1 96,-20 0-96,20 20 32,20 20-32,0 0 160,0 0 0,-1 41 32,1-22 0,20 21-64,-20-21 64,-1 1-32,1 0-32,-20-20 224,20 0 0,-20 0-96,0-20-32,0 0 64,0 1-32,0-1-96,-20-19 32,20-2-96,0 21-32,0 1 64,0-1-96,20 20 192,0 20-128,0-1 32,-1 1-513,21 0-928,1 1-769,-3-2-1057,3-19-4036</inkml:trace>
  <inkml:trace contextRef="#ctx0" brushRef="#br2" timeOffset="28768.5547">8381 12859 10602,'0'0'2978,"0"0"-960,-18 19-288,-3-19-129,1 20-287,0 21 63,-19-22-352,39 21-320,-20-1-161,0 2-320,20-2-192,20-19-32,-20-1 225,20 1-257,-1-20 128,1-20 0,0 1-96,-20-1-64,20 0 64,-20 1-128,21-2-97,-21 21 33,0-20 64,18 20 32,-18 20-320,20 1-97,0-2-320,1 1-448,-1 0-64,-2-1-385,3-19-128,-1 0-1633,-20 0-5061</inkml:trace>
  <inkml:trace contextRef="#ctx0" brushRef="#br2" timeOffset="29011.7187">8462 12641 4932,'0'19'7367,"-20"-19"-5157,20 20 64,20 0-224,-20-1-320,18 22-417,3-1-512,-1-1-321,0 0-319,0 2-65,-1-2-64,1-19-160,20 19-641,-20-39-737,-1 20-896,1-20-1730,-20 0-8296</inkml:trace>
  <inkml:trace contextRef="#ctx0" brushRef="#br2" timeOffset="29166.9922">8580 12641 7975,'0'-41'5669,"0"41"-3234,0 21-513,20 18-353,-20 1 1,20-1-834,20 22-512,-21-2-224,21-20-96,-20 2-1025,19-2-1185,-19-19-4324</inkml:trace>
  <inkml:trace contextRef="#ctx0" brushRef="#br2" timeOffset="30092.7734">9513 12919 10698,'20'59'2082,"0"-39"192,-20 19-352,0-19-481,20 20-160,-20-20-160,19-20 0,-19 20-160,20-40-352,-20 20-1,0-39-383,20-2-129,-20 2-96,0-20 64,20-2-32,-20 22-64,0 19-64,21 1 96,-3 19 64,2 0 96,0 39-32,1-19-96,-1 19 32,19 2-96,-19-2-641,20 0-1024,-20-19-1186,-1 21-5060</inkml:trace>
  <inkml:trace contextRef="#ctx0" brushRef="#br2" timeOffset="35875">12669 8075 3651,'0'0'2018,"-20"-20"-128,20 20-33,0 0-447,0-20 191,-18 20-544,18 0-448,0 0 31,0 0 1,-21 0 64,21 0 160,0 0-321,0 0-160,-20 20-223,20-20 95,0 0 96,-20 20 97,20-1-1,0-19 0,0 20 1,0-20-97,0 0-96,20 0-31,0 0 31,1 0-64,-3-20-96,2 1 32,1-1-32,-1 0-96,-20-21 128,0 41-95,0-19-1,-20 19 96,20 0-128,-21 0-32,1 0-64,-19 19 64,19 1 64,20 1-64,-20 19 64,20-21 128,20 21-128,-20-40 224,41 19 0,-23-19-32,2 0 129,1-19-129,-1-1-32,0 0-32,-2 1-96,-18-1 97,0 0-129,0 20 0,-18-21 0,-2 21-193,0 0 1,-1 0-576,21 21-962,-20-1-1377,20 0-9289</inkml:trace>
  <inkml:trace contextRef="#ctx0" brushRef="#br2" timeOffset="38454.1015">12610 8253 3555,'0'0'2146,"0"0"32,0 0-128,-20 0-481,20 0-544,0 0-352,-20 0-161,20 0 65,0 0 320,0 0-128,0 0-225,0 20-127,0-20-33,0 0 0,0 19 161,0-19-161,0 20-160,0 21-31,0-22-97,0 1 32,0 0 0,0-1 96,0 21 64,0-19-31,0-2-65,0 21 192,20-1-288,-20 2 0,0-2-32,0 1-64,0-1 0,0 2 96,0-2-31,20-19-1,-20 19-32,0 0 192,0 2-64,0-2-192,0 1 192,0-1-96,0 22-32,21-22 32,-21 0-64,0 2 96,0-2-96,0 1-32,0-1 64,18 2-32,-18-2 0,0-19 0,0 19 0,0 2 32,0-2-32,0 0 64,0-19 0,0 0-96,0 1-32,0-1 128,0-1-96,20-19 32,-20 20 64,0 0-64,0-20 33,0 19-98,21 1 33,-21 0 96,0 1 1,0-2-130,0 1 98,0 19-33,0-19-97,0 0 194,0-1-130,0 2 33,0-1 0,0-20 0,20 20 0,-20-1 0,0-19 33,20 20-98,-20-20 97,0 20 33,0-1-65,0 3 0,18-3 0,-18 21 0,0-21 0,0 21 64,0-21-64,0 2-64,0-1 96,0-20-64,21 20 0,-21-1 64,0 1-97,0 0 162,0-1-97,0 1 32,0 1-64,0-1 64,0-1 0,-21-19-32,21 20 0,-18 0 32,18-1-96,-20-19 192,20 20 320,0-20-224,0 20-63,0-20-129,0 0 32,0 21-32,20-21 32,-20 19-128,0-19 96,-20 20 0,20-20-64,0 0-64,0 0-33,-20 0-543,20 0-481,0 0-737,0-20-2146,20 1-11146</inkml:trace>
  <inkml:trace contextRef="#ctx0" brushRef="#br2" timeOffset="39454.1015">12074 11747 8359,'0'0'2243,"0"0"-770,0 0 0,0-19 129,-20-22-353,40 21-480,-20-19-321,0-20-95,0 18-1,20 21 32,-20 1 1,0-1-193,20 20-192,-20 0 32,19 0 64,-19 20-32,20-1 160,0 22-32,0-21 33,1-1-33,-3 1-128,-18 0 96,20-1-128,-20-19 0,20 0 96,1 0 0,-21-19 0,20-1-128,-2 0 128,3-19-63,-1-2-97,0 22-33,-20-21 33,20 40-704,-20 0-962,0 0-1056,0 20-3556</inkml:trace>
  <inkml:trace contextRef="#ctx0" brushRef="#br2" timeOffset="39779.2968">12272 11965 7623,'-20'-20'8071,"20"1"-6501,0-21-97,0 1-63,0-2-610,20 2-255,-20 19-481,21 20-64,-21 0-32,20 20 64,-2 0-64,3-1 96,-1 1-96,0 1 32,0-1 32,0-20 0,-1 0-32,1 0 0,0 0-32,0-20 96,-20 20 32,20-21-288,-1 1-321,-19 20-928,20-19-833,0 19-1313,0-20-6023</inkml:trace>
  <inkml:trace contextRef="#ctx0" brushRef="#br2" timeOffset="40192.3828">12888 11508 14253,'-20'-59'3011,"0"20"-2371,1 19 161,-1-1 128,0 21-32,0 0-449,-19 21-255,19-1-33,-21 19 96,21 20-32,2-18 0,18-2 33,0-19-321,18 19 128,2-39-32,1 0 0,-1 0 0,0-19-96,-2-1 64,3 0-32,-21 1 32,20-1 32,-20 20-96,0 0 32,0 20 32,0-1 32,0 21 0,0 19-96,0-18 64,20 18 0,-20-20-225,20 2-415,-20-2-321,19-19-352,1-1-673,-20 1-2114,20-20-8264</inkml:trace>
  <inkml:trace contextRef="#ctx0" brushRef="#br2" timeOffset="40453.1249">13007 11747 11691,'0'-19'1889,"0"19"-1728,0 19 1056,21 1 416,-21 0-352,18 19-320,-18-18-288,20-1-257,0-20 33,1 0 95,17 0-31,-18-20-289,1-21-64,-1 2-128,0 0 32,-20-22 0,0 41-160,-20-19-256,0 39-161,-1-20-832,-17 20-1025,-3 0-2627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8T02:20:26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18189 8948 2562,'0'-21'8168,"0"2"-6823,0 19-160,0-20 481,0 20-481,0 0-417,-21 0-223,21-20 96,-20 20-161,20 0 1,-20 0 31,-19 0-96,19-19-127,-20 19-225,1 0 96,-1 0-160,1 0 128,-21 0-64,21 0-128,-22 0 128,2 0-32,-1 0 32,1 19-64,-1-19-32,-19 20 64,20-20-96,-2 0 160,2 20-160,0-20 64,-1 0 64,1 19-192,-1-19 256,1 21-128,18-1 0,-18 0 0,19-1 32,1 1-32,-1 19-64,0-19 64,21 21 64,-21-2-64,-1 1 0,23 0-32,-22 0 32,19 19 0,1-20-32,-18 2 64,17-2-64,1-19 32,0 19 32,1 2-32,-1-22 0,0 21-32,0-21 32,0 21 64,20-19-64,-19-1-32,-1-1 0,20-19 128,-20 20 0,20-20 97,0 20-65,-20-20 128,20 0 0,0 19-224,-20-19-32,20 20 224,-19-20-256,19 0 160,-20 20 1,0-20 63,20 0-128,-20 0 0,-1-20 0,3 20 96,-2-20-160,-1 1 32,21-1 0,-20 0-32,20 1 0,0-1 0,0-1 32,0 21 96,0 0-192,0 0 64,0 21 0,20-1 32,1 19 0,-21 0 0,20-19 128,-2 0-127,-18 1 159,21-2-160,-21 1 0,0-20 32,20 0-64,-20 0 32,20 0-32,-20-20-352,20 20-481,-1-19-481,21 19-415,-20-21-1602,19 1-8168</inkml:trace>
  <inkml:trace contextRef="#ctx0" brushRef="#br0" timeOffset="1017.5781">18665 8492 9416,'-21'-61'1346,"3"42"191,18-1-160,-20 20 609,20-20-288,-21 20-641,1 20-673,20 0-63,-20 19 191,2 21 193,-3-1-225,1 22 97,20-3-161,-20 22-288,20-21 129,0 1-65,20-2-128,0-37-96,19-1 64,1-21 96,1 1-128,18-20 32,-19 0-64,19-20-160,-19 1 32,-21-21-33,21 19-63,-40-18-320,0 19 127,0 0 225,-20 1 192,-19 19-128,-1 0 160,-19 0-64,19 0 32,-19 0 32,39 19-160,-21 1-193,21 0-768,20-1-1217,20 1-3267</inkml:trace>
  <inkml:trace contextRef="#ctx0" brushRef="#br0" timeOffset="1379.8827">19003 8908 15022,'0'40'1025,"0"0"-32,20-1 160,-20 0-64,18 2-64,-18-21-353,20 0-223,1-1-161,-21-19-96,0 0-96,20 0 321,-20 0-1,0-19-288,20-1-32,-20 0-32,19-21-32,1 2-32,0 19-32,-20 1 32,20 19-128,-20 19 96,20 1 0,-1 0-128,1 19-577,0 2-800,0-2-1282,0-19-4580</inkml:trace>
  <inkml:trace contextRef="#ctx0" brushRef="#br0" timeOffset="1953.125">19837 8492 11466,'-21'-80'2435,"1"40"-578,20 21-351,0-1-321,-20 20-64,20 0-384,0 20-257,0 39 129,0 0 63,0 21-95,20 20-289,0-22-32,-20 22-159,21-21-33,-3 1-32,2-21 32,1 1-192,-1-20-97,0-1-479,19-19-513,-19-1-673,0-19-1634,0 0-7142</inkml:trace>
  <inkml:trace contextRef="#ctx0" brushRef="#br0" timeOffset="2234.375">20193 8849 12075,'-20'39'3908,"0"-19"-2339,20 20-480,0 0 320,0-1-448,0 0-480,40-19-161,-20 1-256,21-21 32,-3 0-32,3-21-96,-3 1 32,-17 1-96,-21-21-192,0 21-32,0-21-33,-21 19 65,3 2-96,-22-1-1,-1 0-31,23 20 64,-23 0-33,21 20-1216,0-20-1955,20 20-5508</inkml:trace>
  <inkml:trace contextRef="#ctx0" brushRef="#br0" timeOffset="2654.2969">20750 8769 19250,'0'-59'1825,"-20"39"-1472,20 20-385,-21 20 640,1-1 225,0 21 0,-19 0-225,39 19-383,-20-39-193,20 19 32,20-18-64,-20-21 32,21 0 64,-3 0-96,-18-21 0,20 2-192,0-1 0,1 0-33,-21 1 257,20 19-128,-20 19 0,0 1 64,18 40 32,-18-1 160,21 0-96,-21 22 129,20-3-1,-20 2-256,20-21 96,-20 2-96,20-2 128,-20-20-224,0 2-65,-20-2-607,20 0-962,0-19-608,0 0-3012</inkml:trace>
  <inkml:trace contextRef="#ctx0" brushRef="#br0" timeOffset="3009.7655">21007 9107 19218,'61'-21'1986,"-43"1"-1794,22 20-192,-40 0 64,21 20 0,-21 1-64,0 19 32,0-1-224,0 0 128,0 2 0,0-2 32,0-19 64,-21 19-32,21-19 32,0 1 288,0-21 321,21 0 63,-1 0 161,-2-21-352,23 1-289,-21 1-96,19-1-288,1 0-641,-20 20-480,0 0-609,-1 0-2018,1 0-12714</inkml:trace>
  <inkml:trace contextRef="#ctx0" brushRef="#br0" timeOffset="3393.5547">21582 8749 18193,'0'60'416,"0"-20"-64,0 19 802,0-19 127,0 0-224,0-1-449,20-19-383,-20-1-257,21-19 96,-21 0 32,20-19-160,-20-1-193,0-19 33,20-1 192,-20 0 96,19-19-64,1 19 0,-20 0 0,20 40-64,0 0 160,0 21 96,-1-2 65,1 40-33,0-19-128,20 0-64,-19 19-320,17-19-929,-18-21-1346,21 1-3459</inkml:trace>
  <inkml:trace contextRef="#ctx0" brushRef="#br0" timeOffset="3965.8203">19458 10258 18001,'41'-39'2306,"-21"19"-1634,19 0 161,1 20-96,0-19-289,-21 19-159,41 0-193,-21 0-64,1 0-128,1 0-225,-23 19-576,2-19-352,1 0-801,-1 0-1889,-20 0-9642</inkml:trace>
  <inkml:trace contextRef="#ctx0" brushRef="#br0" timeOffset="4161.1328">19697 9980 14253,'-20'19'3491,"20"2"-2722,0 19-128,-20-1 672,20 0-224,0 22-737,20-2-192,0-20-96,0 22-288,19-22-833,-19 0-576,0-19-1346,0 1-3844</inkml:trace>
  <inkml:trace contextRef="#ctx0" brushRef="#br0" timeOffset="4625">20193 9862 13292,'-20'-21'2402,"0"21"-896,20 21-1,-19 18-95,-1 0-225,20 20-64,0 21-224,0 1-97,20-3-319,-1 2-193,1-21-192,20 0-64,19-18 32,2-21-32,-23-1-64,23-19 96,-2-19-128,1-1-128,-41-1-320,21-18-1,-20 19 1,-20-19 95,0-1 33,-40 0-225,20 0 129,-19 21 256,-1 19 192,1 0 0,-1 19 64,-1 1-64,23 0 32,18 20-65,0 0 65,0-21-192,18 21-1153,23-21-1794,-1-19-4901</inkml:trace>
  <inkml:trace contextRef="#ctx0" brushRef="#br0" timeOffset="5023.4374">20789 10179 14541,'20'59'2371,"-20"-19"-898,0 0 32,20-20 129,-20 19-321,20-19-448,-20 0-449,19-1-384,1-19 161,-20 0 223,20-19-32,-20-1-256,20 0-96,0-19 33,-1 19-33,-19-20-64,20 0 96,20 1-64,-40 39-64,41 0-65,-41 0 290,18 39-129,2 1-32,0-21 32,21 22-32,-23-2-481,3-19-1248,-1 0-994,-20-1-3491</inkml:trace>
  <inkml:trace contextRef="#ctx0" brushRef="#br1" timeOffset="10214.8437">18486 3747 6982,'-40'0'2851,"20"0"-2114,1 20-353,-1-20-224,0 0-64,0 19 481,0-19 255,-19 20 129,19-20-32,-21 0 256,23 20-192,-23-20-384,-17 19-225,-3-19-95,2 20-225,-20 0-32,-2 1 0,23-1-32,-22-1 32,1 21-32,-1-21 0,1 22 0,0-21 0,0 19 0,-2 0 0,2 1 0,-20 0 0,20-20 32,0 19-32,18 1 0,2-21 0,19 3 0,1-3 32,-1 1-32,20 0 288,-1-20 353,3 0 287,-2 0 1,20 0-320,0 0-577,0 0 32,-20 0 32,20-20-128,0 20 96,0-20-128,0 20 96,0-19-32,0-3 32,0 3-160,0-21 224,0 21-64,0-1-64,0 0 64,0 1 0,0-2-32,0 21 128,0 0-224,0 0-32,0 0 32,0 0-96,-21 21 96,1 18 64,2 20-96,-2-20 128,-1 2 128,21-1-96,-20-1 0,20-19 0,0 20 64,0-20 0,0-20 32,0 20 64,20-20 129,1 0-33,-1 0-64,18 0-96,3 0-160,-41 0-32,38 19 64,3-19-897,-21 20-704,19-20-609,-19 20-801,0-1-2210</inkml:trace>
  <inkml:trace contextRef="#ctx0" brushRef="#br1" timeOffset="11148.4375">18982 3250 6854,'-20'-40'4068,"20"21"-641,-20 19-1249,20-20-320,0 20-545,-19 0-256,19 0-512,0 0-673,0 20 256,19 19 64,-19 0 128,20 2-160,0-1-192,-20 19 96,21-19-32,-1 0-672,-2-1-866,-18 0-1440,20 2-5222</inkml:trace>
  <inkml:trace contextRef="#ctx0" brushRef="#br1" timeOffset="11351.5625">18843 3806 14958,'0'0'3811,"0"0"-2337,0-39-577,20 19 192,0-1-97,20 1-831,-21 1-97,21-1-192,1 20-33,-23 0-767,23 0-802,-21 20-1185,0-20-3075</inkml:trace>
  <inkml:trace contextRef="#ctx0" brushRef="#br1" timeOffset="11648.4375">18942 3945 11498,'40'0'3139,"1"0"-1793,-23-19 31,23 19-1121,-1 0-480,-21 0-224,-19 39-97,0-19-192,0 40-1024,-19-21 992,-1 1 737,-21-1 608,21 2 802,2-2 63,-2-19-256,20-20-224,0 19-320,0-19 288,38 0 288,-18 0-416,41-19-609,-22 19 0,1 0-320,-1 0-225,-19 0-992,20-20-993,0 20-2915</inkml:trace>
  <inkml:trace contextRef="#ctx0" brushRef="#br1" timeOffset="12111.328">19539 3747 19218,'0'0'1505,"0"20"-1889,19-1 480,-19 1 128,20 19 64,0 1-31,-20-19-65,20 18-64,0-39 64,-1 20-160,1-20 192,-20 0 1,20 0 95,-20-20 0,0-19-224,0 18 32,-20-19-64,20 1 97,0 0-161,0 19 0,0-1-65,0 1-63,0 20-128,20 20 192,0 21 96,0-2 0,-1 0 0,21 1 0,-20 1-352,19-2-737,-19 0-128,21-19-481,-21-20-1313,-2 21-3235</inkml:trace>
  <inkml:trace contextRef="#ctx0" brushRef="#br1" timeOffset="12588.8671">19875 3269 14157,'41'-39'3459,"-41"0"-2114,20 19-768,-2 0 128,23 20-129,-21 0-63,0 0-481,-1 0-64,1 20 64,0 19-32,0 1-192,0 1 95,-1-2 1,-19 0 32,20 1 256,-20 0-320,0 0 224,0-21 33,20-19 31,-20 20-32,20-20 352,0 0 193,19-20-225,2 20-384,-1-19 0,-1-1-832,1 20-674,-1-20-1152,-19 20-4389</inkml:trace>
  <inkml:trace contextRef="#ctx0" brushRef="#br2" timeOffset="16180.6641">15905 4898 3715,'-39'0'256,"39"0"1218,-20 0 127,20 0-159,-20 19 415,20-19-127,0 0-673,0 0-320,0 20 384,0-20 64,0 41-352,0-2-289,0-19-288,0 19 97,0 2-65,-20-2 96,20 1 1,0-21-97,0 1-32,0-20 97,0 0-97,0 0 128,0 0 161,20-20-257,-20 1-256,20-40 0,0 18 64,-20 2-96,20-1-96,-1 1 224,-19 18-480,20 1 864,-20 20-576,20-20 0,0 20-32,-20 20 96,21-20-64,17 20 32,-18 1-96,21-1-385,-23-1-736,23-19-416,-21 20-1218,0-20-4644</inkml:trace>
  <inkml:trace contextRef="#ctx0" brushRef="#br2" timeOffset="17730.4687">16024 5315 4708,'-38'39'1537,"17"-19"-255,21 0-129,0-1-320,-20 3 352,20 17-256,0-19-449,0 19 0,0 2 161,0-2 0,0 0-97,0 1 33,0 0 63,0 0-63,0-1-97,0 20-223,0-18-33,-20-2 96,20 20 0,0 2 65,0-22 63,-20 20-63,20-18-129,0 18-32,-19 0 32,19 1-128,0-21-32,-20 20 65,20 2-1,0-2 0,-20 1 32,0-1-64,20 0 64,-20 2 65,20-2-97,-20 1 32,20-1-96,-19 0 0,19 21 96,0-21-32,0 2 161,-20-2 31,20-20-192,0 21-32,0-1-64,0-19 33,0 1-130,0-2 162,0 0-33,0 22 0,0-22-32,-20 0 32,20 20 192,0 2 0,-21-2 129,21 1 127,-20-1-159,20 0-97,-18 2-160,18-22 64,0 0 33,0 2-97,0-2-32,0 1-64,0-1 128,0-19-32,18 20 160,-18-20-128,0 19-31,0-19-1,0 21 96,0-21-192,0 19 32,0 0 32,0 1-96,0 0 32,0 0-32,0-21 96,0 21 64,0-21-96,0 22-64,0-21 32,0 19-32,0-19 33,0 19 63,0 2-64,0-21 0,0 19-64,0-19 128,0 20-96,0-20 96,0 0 0,0-1-96,0 21 192,20-21-192,-20 22 64,21-21-256,-21 19 544,20-19-320,-20-1-32,0 1 0,0 0 64,20 1 65,-20-2-162,0 1 66,0 0 31,0-20-32,0 19 64,0 1-128,-20 0 128,20-20-128,-20 21 64,20-1 64,-21-1-96,21-19 64,-20 20-96,2-20 96,-2 0-64,-1-20-32,1-19 32,-18-2-96,17 2 160,1-1-32,0 0-224,0 0 224,20 21-96,0-1 64,0 20-128,0 0 64,0 20-33,20-1 129,20 1-64,-19 21 64,-3-2 0,22-19-32,-19-1 33,-21 1-33,20-20-33,-2 0 130,-18-20 63,20 1-96,-20-1-64,21-19-64,-21-2 32,20 2-193,0-1-767,-1 1-1026,1 18-1249,20 1-1986,-20-19-11595</inkml:trace>
  <inkml:trace contextRef="#ctx0" brushRef="#br2" timeOffset="18535.1561">15767 7439 11627,'0'0'1761,"0"-19"-832,0 19-288,19 0 448,-19-21 0,40 21-289,0-20-159,19 0-64,20-19-97,20 0 321,1-22-64,39-17-97,19-22-159,2 0 159,18 21-255,1-1-289,-20 2-96,-1-2 96,-18 21-32,-21 0-32,-20 18 64,1 1-96,-41 1 32,1 19-32,-1 1 32,-39 19-128,0 0 32,-1 0-288,-19 0-738,0 19-543,0 1-1794,-19 0-9097</inkml:trace>
  <inkml:trace contextRef="#ctx0" brushRef="#br2" timeOffset="19041.9922">18367 5970 16815,'-20'-20'1954,"20"0"-1025,0 20-320,20 0-449,-20 20 352,20 19 289,0 2-192,-1-1-353,-19 19-128,20 1-64,0-21 0,0 1-96,0-1-160,1-19-801,-3 1-673,-18-2-1248,0-19-4005</inkml:trace>
  <inkml:trace contextRef="#ctx0" brushRef="#br2" timeOffset="19318.3593">18606 6109 16495,'0'20'2563,"0"-1"-2467,0 22 256,0-21 673,0 19 96,20 0-384,-2-19-257,23 0-288,-1 1 65,-1-21-1,1 0-32,-20-21-96,19-19 0,-19 21-64,0-21-96,-20 1-128,0-2-384,-40 2-417,1 0-256,-1 19 96,-19 0 288,19 20 416,-1 0-31,3 0-1058,17 0-2017,1 0-5638</inkml:trace>
  <inkml:trace contextRef="#ctx0" brushRef="#br2" timeOffset="19738.2812">19340 6109 19154,'-20'-20'1537,"20"20"-640,-20 0-288,20 20-353,-20 19 224,-20 2 193,21-2-449,19 1-224,-20-1-32,20 2 96,-20-2-608,20-19-1058,0-1-736,-20 1-2915</inkml:trace>
  <inkml:trace contextRef="#ctx0" brushRef="#br2" timeOffset="19912.1093">19122 6189 22100,'0'0'1089,"0"0"-1089,19 20 385,1-1-97,20 1-224,-20 0 64,19 19-224,1-19-673,0-20-1280,-21 21-1187,1-21-10408</inkml:trace>
  <inkml:trace contextRef="#ctx0" brushRef="#br2" timeOffset="25328.125">15986 5076 832,'0'0'1346,"0"-19"-418,0 19 161,-21 0 161,21 0-257,0 0-65,0 0-63,0 0 224,0 0-288,-20 0-192,20 0-129,0 0-63,0 0-65,0 0 32,0-20 1,0 20 319,0 0 33,0 0-32,0 0-1,0 0-31,0 0-161,0 0-127,0 0-193,0 0 0,0 0-96,0 0-64,0 0 0,0 0 64,0 0 97,0 0-33,0 0 32,0 20 0,0-20-96,0 19-64,20 1-32,-20 1 64,0 18-64,0-19 32,21 0-64,-21-1 32,18 21 0,-18-19 0,20-2 0,-20 1 0,0-20 0,20 20 0,-20-1-64,0 1-160,0 0-289,-20-1-287,20 3-514,0-3-735,-20 1-1411,20 0-5284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8T02:24:23.2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719 3310 13965,'-40'0'288,"40"0"96,-20 0-191,20 0 896,0 20 224,0 19-192,0-19-416,0 40-225,0-20-96,0 19-63,20-19-193,0 19-128,-20-19 96,20 20-256,1-21-641,-21 1-1121,18-21-1825,-18 21-6087</inkml:trace>
  <inkml:trace contextRef="#ctx0" brushRef="#br0" timeOffset="548.8281">183 3667 15919,'-99'0'2530,"58"-20"-1601,41 1-833,-18-1 384,36-21 161,23 2-32,-1-20-417,19 20-192,-19-22 0,19 22 32,0-22-96,2 22-193,-21 0 33,-1-1-64,1 0 288,-1 0 0,-19 21-32,0-21 64,0 21-256,0 19 192,-1-20-32,1 20 160,-20 20 288,20 19 33,-20 0-129,20 22 64,1 17 161,-3 3-33,2-3 1,21 2-353,-21-1-64,18 1-64,3-21 224,-21 0-160,19-18-32,-19-22-32,20 21 96,-40-40 96,19 19-96,-19-19 321,20 0 384,-20 0-673,0-19-160,0-1 224,0-19-256,0-2-64,0 21 32,20 1-129,-20 19 65,0 0-32,20 0 160,0 19 64,-1 22-416,21-2-801,-20-19-385,21 19-512,-23-19-1986,23-20-9385</inkml:trace>
  <inkml:trace contextRef="#ctx0" brushRef="#br0" timeOffset="716.7969">1374 3567 16143,'20'0'1473,"-20"21"-31,20-1-674,0 0-576,-20-1 33,20 21-161,-1-1-160,1-18-897,0-1-1025,0-20-3299</inkml:trace>
  <inkml:trace contextRef="#ctx0" brushRef="#br0" timeOffset="846.6797">1414 3430 17392,'-20'-21'96,"0"1"-2274,20 20-2146</inkml:trace>
  <inkml:trace contextRef="#ctx0" brushRef="#br0" timeOffset="1122.0702">1770 3330 17616,'0'59'513,"-38"-39"-1,18 1-95,20 18-193,-21-19 128,42 19 225,-1-19-353,18 20-96,23-20-128,-22 0-96,1 19-64,0-19 128,-1-1 0,-19 1 32,-20 1 64,0 18-32,0-19 32,-20 0-160,0-1-737,1 1-1601,-1 0-3876</inkml:trace>
  <inkml:trace contextRef="#ctx0" brushRef="#br0" timeOffset="1768.5547">2645 3508 12139,'-40'-39'416,"1"19"321,19 1 160,0 19 320,-1 0 160,1 0-224,2 0-544,18 19-545,0 21 288,0-1 225,0 21 96,18-1-97,-18 0-256,41 2-255,-1-22-1,-22 0 96,23-19-320,-1 21-321,-1-41-768,21 20-993,-21-20-2531</inkml:trace>
  <inkml:trace contextRef="#ctx0" brushRef="#br0" timeOffset="2056.6407">2943 3647 17392,'-41'20'1537,"41"-20"-928,-20 20-225,20 19 417,0 2 352,20-2-160,0 0-480,1-19-33,19-20-128,19 0 161,-19 0-257,-1-39 96,1 19-95,-1-19-1,-39-2-64,20 2 96,-40-1-191,1 21-290,-1-21-31,-40 19 32,21 21 192,-1-19-320,19 19 31,-17 19-159,18-19-385,-1 21-256,21-1-961,0 0-1121,0-1-3843</inkml:trace>
  <inkml:trace contextRef="#ctx0" brushRef="#br0" timeOffset="2499.0235">3319 3528 16495,'-38'20'1506,"17"-20"-1186,21 19-32,0 2 609,0-1 544,0 19-95,21-19-385,17 19-321,3-19-416,-21 1 1,39-21 31,-39 20 0,19-20-96,-19 0 64,20 0 1,-20-20-33,-20-1 0,19 1-224,-19 1-64,0-1-224,0-19-417,-19-1 96,-1 19 449,20 2 160,-20-1 0,20 20 64,0 0-64,0 20-32,0-1 320,0 2 321,20-1-129,0 19-384,19-19 0,1 0 128,-1-1-95,1 1-354,1 1-736,-3-21-512,3 20-961,-21-20-1474,0 0-10602</inkml:trace>
  <inkml:trace contextRef="#ctx0" brushRef="#br0" timeOffset="2738.2813">3955 3845 18257,'20'20'2274,"-20"-20"-1025,0 0 545,0-20-449,0 1-128,0-1-256,-20-19-641,20 19-191,-20-21 95,20-18-64,0 20-192,-20-2 64,20 2-160,0 19-577,20 1-576,0 19-993,0 0-225,19 0-1024,-19 0-8584</inkml:trace>
  <inkml:trace contextRef="#ctx0" brushRef="#br0" timeOffset="3375">4431 3430 19410,'0'-21'1730,"0"21"-545,-20 0 32,20 0-673,-19 0 193,-1 0 128,0 0-737,20 21-32,0-2-160,0 21 96,20-21-32,0 21 64,19 0 32,1-20-64,-1 19 64,1 1-32,1-21-256,-23 22 128,2-21-224,0-1-65,1 1-31,-21 0-96,-21-1 127,1 21 33,0-40-192,2 21-193,-23-1 96,21-20-31,0 0 287,1 0 225,-1 0 224,20 0-32,0 0-96,20-20 32,-1 20 289,1-21 191,20-19 193,19 21 576,-18-21-64,18 21-544,-19-22-1,19 21-191,-19 1-289,0-1-32,-1 0-64,1-19 32,-1 19-32,-19-1-32,1 2 64,-1-1 64,0 0-480,-20-19 0,0 19-225,0 1 225,-20 19-64,20-21-33,-20 21 1,-1 0 31,1 21 225,-19 18 192,19 0 161,0 1 447,0 20-127,20-21-97,0 1-96,20-1-95,20-18 31,19-1 96,2-20 225,18 0-257,0 0-160,0 0-32,-19 0-608,-21 0-1250,22 0-1473,-41 0-2851</inkml:trace>
  <inkml:trace contextRef="#ctx0" brushRef="#br0" timeOffset="4543.9452">521 4363 15919,'-20'19'384,"20"-19"-736,0 0 256,20 0 128,0 0-32,19 0 192,1 0 512,-1 0-95,21 0-97,-1 0-31,2 0-33,18 0-191,-20 0-33,20 0-128,20 0 0,2 20-32,17-40 32,1 20-32,0 0 64,39-19 225,2-3 319,-2 3 65,2-1-321,-22 0 1,-39 20-225,21 0 0,-41-19-160,20 19 128,-19 0-160,20 0 225,-1 0-33,0 0-96,0 0 96,1 0-224,-1 0 192,0-20-96,-20 20 0,20 0 64,-20 0-224,21 20 96,-1-20 0,-19 0-96,0 19 256,-1-19-128,0 0-32,-19 0 160,19 0-31,-20 0 127,2-19 384,-3 19-127,3 0 128,-2-20-65,0 20-224,1-20-31,-21 20-1,21 0-32,-1 0-31,2 0-289,-22 0 96,21-19 32,-1 19 0,-19 0-128,19 0 128,-19 0-64,-1 0 0,-19 0 0,1 0-128,-21 0 224,20 0-160,-20 0 32,0 0 0,0 0 0,0 0-577,0 0-704,0 0-705,0 19-704,20-19-1923,-20 0-10633</inkml:trace>
  <inkml:trace contextRef="#ctx0" brushRef="#br0" timeOffset="4783.2032">5939 3628 26521,'0'-40'1569,"0"0"-704,0 20-737,0 0 0,0 20 32,0-19-320,0 19-256,21 19-2435,-21-19-1089,0 20-3074</inkml:trace>
  <inkml:trace contextRef="#ctx0" brushRef="#br0" timeOffset="4906.25">6000 3906 22645,'0'20'0,"0"-20"-1858,0 0-192,0 0-2146,0-20-8296</inkml:trace>
  <inkml:trace contextRef="#ctx0" brushRef="#br0" timeOffset="6527.3438">6814 3767 13484,'-20'-61'1153,"-1"42"-384,21-1 769,0 0-385,-20 20-192,20-19-257,-18 19-127,18 0-545,-20 19-160,-1 21 160,1-1 192,0 21 64,20-20 0,0 19-191,0-18-97,0-2 64,20-19 96,0-20 32,21 0 320,-23 0-95,23-20-97,-1-19-32,-21 19-63,1-21 31,-20 2 0,0-1-160,0 21-32,0-1 32,0-1 97,-20 21-1,20-20-32,0 40-288,0-20-385,0 21 353,0-1 160,20-1-96,0 21 160,20-21-96,-21-19-64,1 20-641,0-20-608,0 20-289,0-20-960,-1 0-2883</inkml:trace>
  <inkml:trace contextRef="#ctx0" brushRef="#br0" timeOffset="7304.6875">7409 3706 13196,'-40'-39'1666,"21"39"-193,-1-20 64,0 20-127,0 0-225,20 0-480,-20 0-705,1 20 64,19 19 160,0 2 320,0-2-191,19 1-129,1-1-32,0-19-64,20 1-32,-21-1 64,1-20 65,20 0 127,-20-20 32,-20-21-159,19 2-482,-19-1 33,0-40-96,-19 21-161,-1-40-255,0 20-97,-20-1 577,21 41 320,-21-20 224,20 37 192,0 3 289,1 19 384,-1 0-320,20 0-833,0 19 64,0 22 417,20 18-225,-1-19 96,21 20-288,0-1 96,-1 1-96,21-1-64,-21-19-416,22-1-1057,-23 2-770,3-2-1344,-3-19-7752</inkml:trace>
  <inkml:trace contextRef="#ctx0" brushRef="#br0" timeOffset="7578.125">7786 3706 18961,'0'20'673,"0"-20"-641,-20 21 352,40 18 609,0-19 128,0 19-448,0-19-353,19 0-31,-19-20-1,20 0 64,-1 0-31,-19-20-33,1 0 32,-21 1-384,0-21-256,0 21-321,-41-22-544,21 2-448,1 19 576,-1 0-129,0 20-992,0 0-2146,20 0-5957</inkml:trace>
  <inkml:trace contextRef="#ctx0" brushRef="#br0" timeOffset="7939.4532">8322 4263 14637,'20'78'1153,"-20"-56"-640,21-3 256,-21-19 352,0 0 897,0 0 480,-21-19-1953,1-3-321,-20-37-128,21 0 160,-21-21 64,0-18-352,21-2-64,-21 0 32,20 22 256,20-2 257,0 40 31,0 1 385,20 19-384,0 20-385,19 0-225,1 20 65,0 19 64,-1 20-32,-19-18-96,21 18-192,-23-20-417,2 1-256,-20 1-64,0-22-32,-20 1-192,20 0 288,-18-20-961,-3-20-3715</inkml:trace>
  <inkml:trace contextRef="#ctx0" brushRef="#br0" timeOffset="8185.5469">8462 3330 13869,'18'0'10281,"-18"0"-8807,21 0-1282,-21 0-320,20 39 640,-20 1 449,20 20-224,0-1-321,-1 21-288,1-21-64,20 0 1,-20 1-130,19-20-511,-19-21-577,0 1-577,0 0-1088,-20-20-1378,0 0-5990</inkml:trace>
  <inkml:trace contextRef="#ctx0" brushRef="#br0" timeOffset="8367.1875">8501 3706 21140,'20'-19'2338,"0"19"-1025,39-20 577,1 0-833,-1 1-865,0 19-96,1 0-64,-21 0-416,22 0-1474,-41 0-1057,0 0-1793</inkml:trace>
  <inkml:trace contextRef="#ctx0" brushRef="#br0" timeOffset="9617.1875">9772 3330 16303,'-20'-20'737,"20"20"512,0 0-1281,0 0 128,0 40 961,20-1 320,-2 21-448,3-1-192,-1 21-321,0-21-160,20 0-63,-1-18-97,-19-2 32,20 1-128,-1-21-609,-19 1-640,0 0-929,1-20-2851</inkml:trace>
  <inkml:trace contextRef="#ctx0" brushRef="#br0" timeOffset="10296.8749">9592 3806 18609,'20'-20'2178,"0"1"-929,21-22 545,17 2-897,-17 19-417,18-19-287,-19 19-97,-1-21-160,1 22 32,0-21-353,-21 1-544,1 0-352,-20 18-384,0-38-33,-20 39 449,20-19 1057,-19 17 416,-1 3 512,20 19 193,0 0-256,0 19-705,-20 3 673,40 37 255,0 0-63,-1 1-32,21 19-417,1 1-320,18-2 161,-19-37-1,-1 18-288,1-20 224,-1-19-128,-19 0 32,0 1 96,-20-21-128,0 0 385,0 0 640,0-21-641,0 1-320,0 0-192,0-19 288,0 19-288,0 1-96,20-1 32,0 20-193,-1 0 225,21 0 64,1 20 128,-3-20-32,23 19 32,-2-19 64,-19-19 1,19 19 95,-19-41 0,-1 21 64,1-19-64,-20 19 1,-20-19-129,0-2-32,0 22 0,-20-1-128,0 0-160,0 1-33,1 19 129,19 19-160,-20 1 64,0 0 96,20 20-32,0 0 95,20-21 33,0 21 0,-1-1 0,21-18-96,1 18-801,-3-39-704,23 20-834,-2-20-1536,-19-20-9354</inkml:trace>
  <inkml:trace contextRef="#ctx0" brushRef="#br0" timeOffset="10803.711">11201 3567 15342,'-20'-19'2338,"20"-1"-1121,0 20-31,0 0-898,0 0-320,20 20 704,-1 20-95,1-20-545,20 19 192,-1 1-160,1-1 64,1-18-128,-3 18 64,-17-19-64,-21 0 32,0 19 0,0-19 161,-21 1-225,1-21 32,2 20-96,-3-20 192,-19 0-128,20 0-32,20 0-1,0-20-31,0-1-160,20 1 64,20 0 192,19-19 192,-18 19 353,18 1 159,-19-1 321,19-1-224,-19-18-96,0 19-225,-1 0-95,-19 1-1,1-1-192,-21 0-96,0-1-32,0 2-256,-21 19-160,1 0-481,0 0 224,-19 19 449,19 2 64,-20 19-64,40-1 320,-19 0 417,19 2 31,39-2-31,1-19-1,19 19-287,20-19-33,2-20-320,-22 0-128,20 0-1634,-19 0-2082,-21 0-6822</inkml:trace>
  <inkml:trace contextRef="#ctx0" brushRef="#br0" timeOffset="11849.6094">13066 3310 17488,'-38'-41'833,"38"41"128,0 22-865,0-3 32,18 21 865,2-1-32,0 41-417,21-21-287,-23 1-33,23 19-192,-1-40 64,-1 2 0,1-2 32,0-19-96,-21 0-672,-19-1-1122,20 1-1153,-20-20-4900</inkml:trace>
  <inkml:trace contextRef="#ctx0" brushRef="#br0" timeOffset="12060.5469">12848 3806 17840,'20'-20'1762,"20"-19"-641,-1 18 449,1-18-257,19 19-865,22 0-159,-43 1-129,23-1-192,-2 0-289,-19-1-608,-1 2-544,-19 19-577,0-40-1858,0 21-8199</inkml:trace>
  <inkml:trace contextRef="#ctx0" brushRef="#br0" timeOffset="12387.6953">13364 3269 11915,'20'41'1793,"0"-1"193,0 19-256,19 1-385,-19 19-192,21-19-288,18 19-192,-19-40-257,-1 2-224,21-2 97,-40-19-225,-1-1 32,1-19 32,0 20 32,-20-20 545,-20-20 320,20 1-865,0-1 64,-20-19-32,20-2-96,0 2-32,0-1-128,0 21-32,0-1 0,20 20-320,0 0 63,0 20 257,19 19 32,1-19 128,1 19-1057,-3-18-896,23 18-834,-22-39-3106</inkml:trace>
  <inkml:trace contextRef="#ctx0" brushRef="#br0" timeOffset="12987.3047">14277 3885 15630,'0'-59'1378,"0"19"479,20 1-415,-20-21-65,0 20-256,0 1-737,20 19-319,-20-1 159,0 2-448,0 38-385,21-19 513,-1 21-32,-2 19 256,23-21-224,-1 1 288,-1 0 352,1-1 321,19-19 64,-19-19-128,-1 19-353,1-20-223,1 20-1,-3-20-128,-17 20 0,-1-19 32,-20-1-256,0 0-64,0 20-257,0-21 1,-20 2-33,-1 19 193,-17 0 128,17 0-64,1 19 96,0 2-32,20-1 320,0 19-128,0 1 384,20-1 33,21-18 223,-3 18 33,3-19 32,18-20-225,20 20-192,-19-20-31,19-20-65,-18 20-32,-2-20 32,-1-19-64,-17 18-32,-21-18-95,-20-1-386,0 21 1,0-1 64,0-21 31,-20 41 1,0 0-32,-1 0 0,3 0-1,18 21 193,-20 19 192,20-21 64,20 21 1,19-21-1,21 1 128,-1 1-256,0-21 0,22 20-608,-23-20-1474,1 0-1922,-18 0-7047</inkml:trace>
  <inkml:trace contextRef="#ctx0" brushRef="#br0" timeOffset="13776.3672">16401 3250 11242,'-19'-20'3107,"19"0"-737,0 1-31,19-1-418,-19 20-415,0 0-770,20 0-703,-20 20 415,20 19 577,1 22-256,-1 17-385,18 2-192,-17-1-64,19-19 64,-1-20-63,21-1 159,-21-19-128,1-1 128,0 1 129,-1-20-193,2 0-64,17 21-256,-17-1 64,-2-1-192,1 21 224,-20-21-96,19 21 224,-39 1-320,0-2 128,-19-19 96,-1-1-161,-20 1-63,-19 1 160,18-21-352,-17 0-321,-3 0 161,2 0-289,19 0-865,1-21-992,-1 1-3108</inkml:trace>
  <inkml:trace contextRef="#ctx0" brushRef="#br0" timeOffset="14146.4844">17413 3706 18353,'-18'20'1345,"18"-20"-1409,-20 21 545,20 18 768,0 1 352,0-1-320,0 2-640,20-21-160,19 19-289,-19-19 0,20-20 128,-21 19-64,21-38-31,-20-1-161,0 0-481,0 1 321,-1-22 160,-19 1 0,0 21 32,0 19-96,0-20 161,0 20-1,0 0-352,0 20 95,0-1 194,20 21 31,0-19-32,0 18-96,19-19-609,2-20-640,-21 20-609,18-20-704,-17 0-3300</inkml:trace>
  <inkml:trace contextRef="#ctx0" brushRef="#br0" timeOffset="14783.2032">17275 3826 14733,'-20'19'705,"20"1"-224,-20-20 415,20 20 514,0 1-1,20 18-544,0-19-417,1 0-320,-21-1 97,18-19-225,2 20-641,-20-20-544,0 0-1217,0 0-2595</inkml:trace>
  <inkml:trace contextRef="#ctx0" brushRef="#br0" timeOffset="14942.3828">17116 3588 18129,'0'0'736,"20"0"-1216,0 0-1,0 0-1825,19 20-1185,-19-20-3396</inkml:trace>
  <inkml:trace contextRef="#ctx0" brushRef="#br0" timeOffset="15268.5547">17494 3806 17616,'0'0'1345,"19"0"-704,-19 0 864,20 0-1024,0 0-257,20 0-160,-20 0 0,19 20-608,1-20-930,-19 19-1921,-3-19-9545</inkml:trace>
  <inkml:trace contextRef="#ctx0" brushRef="#br0" timeOffset="16036.1328">18506 3706 20211,'0'-39'640,"-20"19"-287,0 1 511,0-1-287,-19 20 832,19 0-31,-20 0-1058,20 20-288,1-20 0,-1 39-128,20-19 160,0-1 0,20 22 0,-1-2 160,21 1-96,0-1-160,-1 2 96,1-2-544,-20 1-321,-20-21 129,0 22 255,-20-21-352,-20-1 1,1-19 191,-1 20 129,0-20 256,1 0 224,19-20 192,0 1 160,20-1 33,0-21-482,20 22 162,0-1 31,19 0 96,1 1 609,19-1-33,1-1-415,19 21-225,-18-20 96,18 20-128,-20-20-32,1 1 1,-21-1-1,1 0-128,-1 1 224,-19-1-320,0-1 64,-20 1-97,0 1 97,-20-1 32,0 20-160,1-20 192,-1 40 32,-20-20 64,20 20 64,-19 19 161,19-18 159,-20 18-192,40 1-159,0 19 31,20-18-320,20-2-449,-1-19-928,21-1-513,-1-19-1121,20 0-7175</inkml:trace>
  <inkml:trace contextRef="#ctx0" brushRef="#br0" timeOffset="16275.3907">19440 3647 16687,'-61'0'865,"41"0"-545,1 20 129,-1 0 63,0-1 1,40 1-193,0 21-96,19-22-64,2 21 33,17-21-193,-17 21-32,-2-19 96,-19 18 192,0-19 192,-20 0 193,-20 19-321,-19-18-224,19-1 65,-21-1-1154,3 1-2947</inkml:trace>
  <inkml:trace contextRef="#ctx0" brushRef="#br0" timeOffset="18072.2657">1414 4998 12651,'-79'19'993,"39"-19"64,19 20 353,3 19-65,-2 2-288,20-2-128,20 1-256,-20-1-193,39 2-64,-19-22 321,20 1-96,-1-20-129,-19 0 33,20-20-225,-21 1-32,1-22-96,0 21-95,-20-19-97,0 0 0,0 19 128,-20-21-64,0 41-192,1-19 736,-1 19-640,20-20-224,0 40 128,0-20 288,20 19-160,-1 1 128,1 21-96,20-2-128,-1-19-545,1-1-672,19 1-288,2 0-1026,-23 1-3202</inkml:trace>
  <inkml:trace contextRef="#ctx0" brushRef="#br0" timeOffset="18353.5157">2050 4957 17072,'-21'0'1761,"1"0"-1312,20 0 416,-20 0 192,20 21 0,-20-1-513,1-1-512,-1-19-32,20 20 256,20 0 129,-1-1 63,21 1-128,39 1-191,2-1-65,-22-20 32,0 19-192,-19 1 64,-40 0 0,20-1 96,-40 21 160,0-19-64,0-2-448,-19 1-641,-1 19-833,1-19-864,-1 0-2723</inkml:trace>
  <inkml:trace contextRef="#ctx0" brushRef="#br0" timeOffset="19251.9532">3518 5017 11627,'0'-60'2081,"-20"40"-607,1 0 672,19 1-1153,-20 19-705,-20 19 0,1 21 33,19 1 159,-21 18 225,21-20-129,2 2-223,18-2-65,0-19-32,18-20 321,2 0 256,0 0-1,1 0-255,-1-40-257,19 21-192,-19-22-160,0 2-96,0 19-160,-1 0-129,1 20 65,-20 0-96,20 20 256,0 0 31,19 19 129,-19 21 96,40-1 129,-21 21 159,22-1-32,-2-18 1,1 17-129,-41-17-32,1-2 0,0-20 96,-40 21-32,0-1 65,-19-19-1,-1-1-160,-19-18 96,-22-1-128,22-1-64,0 1-288,-21-20-609,41 0-992,-1 0-353,1-20-481,39 1-3523</inkml:trace>
  <inkml:trace contextRef="#ctx0" brushRef="#br0" timeOffset="19657.2266">4113 5037 16912,'0'0'1473,"-19"0"-961,-1 0-255,20 20 191,-20 19 865,20-18 33,0 18-450,20 1-319,0-1-193,-1-19 225,21 1 64,1-21-385,-23 0 32,23-21 32,-1 1-31,-1 0-385,-19 1 448,0-21-384,-20 21-256,0-1-32,0-21-65,0 22 225,0-1 64,0 20-32,0 0-128,0 0-161,0 20 513,20 19 161,-1 2 127,1-22-192,20 21-31,-1-1-65,21-19-96,-21 1-705,22-21-993,-21 0-928,-21 0-769,1 0-5926</inkml:trace>
  <inkml:trace contextRef="#ctx0" brushRef="#br0" timeOffset="19810.5469">4789 5156 10409,'20'20'5125,"-1"0"-3139,-19-1-416,40 1-866,-20 0-512,0-20-31,-1 21 31,1-21-256,0 0-929,-20-21-2467</inkml:trace>
  <inkml:trace contextRef="#ctx0" brushRef="#br0" timeOffset="19941.4063">4729 4957 18609,'-39'-20'1922,"39"0"-1570,-20 1-448,20 19-1601,0 0-2948</inkml:trace>
  <inkml:trace contextRef="#ctx0" brushRef="#br0" timeOffset="20613.2813">5504 5017 18609,'-20'-39'961,"-1"18"-513,1 1 577,0 40-832,-19 1-225,19-1 640,-20 39 289,40-20-577,0 21 65,0-20 31,40-1 0,-20 2-31,19-22 31,22-19 161,-21 0-65,-1-19-31,1-2-193,-20-19 0,-1-19-416,-19 20-32,0-21-224,0 1-97,-19-22-672,-21 3 705,-1 17-65,3-17 449,-3 38 96,21 0 96,0 20 385,1 0 127,-1 20-383,20 20-418,0 0 290,20 20 479,-1 19 1,1 0-161,21 2 1,-1 17-65,-1-17-64,21-22-352,-1 1 192,0-1-64,1 2-128,-21-22-704,22 1-994,-23 0-1217,-17-1-896,-1-19-9514</inkml:trace>
  <inkml:trace contextRef="#ctx0" brushRef="#br0" timeOffset="20791.0157">6039 5137 19474,'20'19'1313,"-20"1"-192,20-20 32,0 20-832,-20-1-97,20-19-32,-20 20-64,19-20-224,-19 0-1057,0 0-1025,20-20-2466</inkml:trace>
  <inkml:trace contextRef="#ctx0" brushRef="#br0" timeOffset="21149.4141">5901 4778 17936,'-21'-19'897,"21"19"-1057,21 0-128,-1 0 32,-2 19 128,23 1 96,-1 21 32,19 18 0,0 0 32,21 1 0,-21-1 512,0-18 385,-18-2 544,-1-19 1,-1 0-385,-19-1-32,-20 1-321,0-20 257,0 0-64,0 0 128,0-20-352,0 1-577,0-1-128,0-19 0,0-2 0,0 2 0,0-1-192,20 21-32,0 19-129,0-20-479,19 40 1184,1-1-1569,-1 21-545,22-1-1121,-3 2-640,-17-22-5349</inkml:trace>
  <inkml:trace contextRef="#ctx0" brushRef="#br0" timeOffset="21562.5">7150 4898 16239,'-18'-40'3779,"-3"21"-2401,1 19-321,0 19-833,0 1 705,20 19 800,-19 1-832,19 1-448,19-2-641,1-19 384,20-1-64,-1 1 64,-19-20-64,21 0-256,-21 0-545,0-20-159,-1 1-129,-19-21 128,-19 21-160,-1 19 288,20-20 930,-20 20-290,20 0 258,0 39 639,0 1-127,20-1 384,0 41-32,19-21-256,-19 21 96,20-1-289,-21 1-351,-19-1-129,20-19 32,-20-1-64,-20 1-32,1-20-224,-21-1-192,0-39-129,1 20-352,-2-20-1024,-17-20-578,17 0-2433,-18 1-12493</inkml:trace>
  <inkml:trace contextRef="#ctx0" brushRef="#br0" timeOffset="22257.8124">8580 5137 18769,'20'78'321,"0"-38"-353,0 40 256,19-2-32,-19 22 160,20-20 129,-20-21 31,-1 0 65,1-18-65,0-21-31,-20-20 127,20 0-31,-20 0 736,-20-20-512,0-21-673,-19-18-96,-21 0 32,1-21-64,-1-20 64,-19 2-160,20-2-32,-2 2 0,43 18-96,-3 21 31,21-2-351,0 22 1216,39 19-672,-19 1-128,41 19 0,-22 0 160,21 39 0,-1 0-32,0 1 0,1 20 64,-21-20-320,1-1 224,-40 2-64,0-22 224,-20 21 32,0-1-96,-19-19-224,-21 1-96,21-21-737,19 0-1153,-20-21-1634,21 1-10377</inkml:trace>
  <inkml:trace contextRef="#ctx0" brushRef="#br0" timeOffset="22583.0078">9077 5156 1089,'39'59'15790,"-19"-59"-13708,-20 0 609,0 0 256,0-19-577,0-1-1217,-20 0-192,20-19-416,-20-2-97,20 2-320,0 0-32,0-2-192,0 21-545,0-19 1282,20 19-865,0 20-321,20 0-416,-1 20-320,22 19-96,-2-19 576,0 21 321,1-2 191,-1 0 289,-19 2-320,-1-21 288,-19-1 352,0 1-416,0 0-160,-20-20-1922,0 0-1954,0 0-10570</inkml:trace>
  <inkml:trace contextRef="#ctx0" brushRef="#br0" timeOffset="22916.9922">9493 4739 18449,'20'20'1954,"0"-20"-1794,0 39 737,19 2 288,21 18 32,-21 0-160,1 1-352,1-20-737,-2 20 96,1-21 96,-20-19 64,-20 0-96,20-1-64,-20-19 257,0 0 351,0-19 33,0-1-321,0 0-192,0-19 65,0-2-225,19 2 64,1 0-224,0-2-513,0 41 1090,0 0-674,19 0 129,1 41 64,-1-2-256,2 0 64,-1 2-1122,-1-21-1344,1 19-833,-1-39-3140</inkml:trace>
  <inkml:trace contextRef="#ctx0" brushRef="#br0" timeOffset="23156.25">10505 4957 12075,'0'-40'9161,"0"21"-7336,-18 19-543,18 0-161,-21 0-673,21 19 449,-20 21 128,20 1-673,0-2 545,0 0-865,20 2 160,1-2 0,17 1-63,3-21 63,-3 1 0,3-20-96,-1 0-416,-1 0-1058,1 0-992,-20-20-1217,19 1-1698,-39-1-11882</inkml:trace>
  <inkml:trace contextRef="#ctx0" brushRef="#br0" timeOffset="23301.7578">10904 5076 18929,'18'0'1730,"-18"0"897,20 20-481,0-20-961,1 21-609,-1-1-159,-2-1-321,-18-19-32,21 20-352,-21-20-1314,0 0-2146,0-20-2337</inkml:trace>
  <inkml:trace contextRef="#ctx0" brushRef="#br0" timeOffset="23423.8282">10962 4700 21972,'-58'-40'4581,"58"19"-4229,-21 2-608,21-1-1570,0 20-1057,0 0-4484</inkml:trace>
  <inkml:trace contextRef="#ctx0" brushRef="#br0" timeOffset="24299.8047">11459 5057 17840,'20'0'1089,"-20"0"-1569,20 39 864,-2-18 577,23 38 32,-1 0-448,-20 21-321,39-21-128,-19 2 0,-1-22-32,-19-19 32,21 19 0,-41-39-96,18 20 0,-18-20 257,-18 0 255,-2-20-480,-1 20 64,-19-20-32,1-19 96,-1 19 193,20-40 223,-19 20-255,19-38-257,0 17-32,0 2-160,20-21-33,20 21 65,0 20-64,0 18-480,0 1 1024,19 20-672,-19 20 127,20 1-63,-1 18 256,-19 1-576,1 20 896,-1-21-448,-2-19 192,-18 19-128,20-19 96,-20 0-96,-20 1-448,20-21-1346,-18 19-1569,-2-19-10442</inkml:trace>
  <inkml:trace contextRef="#ctx0" brushRef="#br0" timeOffset="24719.7266">11955 4700 15406,'0'98'865,"0"-38"1473,0-1-832,20 22-129,0-3-32,19-37 161,1 18-738,0-20-351,39 1-97,-20-19-128,2-2 193,-2-19-129,1 0-256,-21-19 448,1-2-352,-1 1-32,-19 0-224,0-19 128,-20 0-160,0-2 64,0 21-64,-20 1-161,0-1-95,-19 20 96,19 0-161,-20 0 705,21 20-160,-1 19 160,0-18 33,20 18-33,20 1-160,0-1 32,-1-19 0,21 20-64,0-20-512,19 0-1090,0-20-576,-18 0-865,17 0-5093</inkml:trace>
  <inkml:trace contextRef="#ctx0" brushRef="#br0" timeOffset="25089.8438">13245 4937 17520,'-19'-39'1121,"-1"39"32,-21 0-64,3 0-288,-3 19 897,-17 1 223,-3 21-767,41-21-546,1 19-800,-1 0 192,40 2 192,-1-2-160,21-19 320,19 19-287,2 1-33,-3 0-64,3-20 32,-22 19-65,-19-19-127,0 19 96,-20-17 32,0-22 160,-20 19-32,0-19-64,-19 0-224,-22 0-160,23 0 127,-3 0-832,1 0-768,22 0-514,18 0-992,0 0-8136</inkml:trace>
  <inkml:trace contextRef="#ctx0" brushRef="#br0" timeOffset="25329.1015">13742 5413 19922,'0'0'6919,"0"0"-6311,0 0-319,0 0 63,0 0-160,0 0-128,0 0-512,0 0-2915,0 0-2595</inkml:trace>
  <inkml:trace contextRef="#ctx0" brushRef="#br0" timeOffset="48698.2422">5901 8492 10634,'20'59'1025,"-20"-59"-609,0 19 1442,0-19 704,0 0-672,-20-19-545,-1-1-320,1 0-192,-18-20 96,-3-19 160,1-20-288,-19-1-161,19-20-352,-19 2-223,18-22-33,3 1-129,-3 0 130,21 20-33,20-1 32,0 41 96,20-1 128,1 21-128,-1 19-192,18 20 32,3 0-96,18 20 64,1 19-192,-1 21-962,20-1-671,2 0-386,-2-18-1408,-20-1-3396</inkml:trace>
  <inkml:trace contextRef="#ctx0" brushRef="#br0" timeOffset="48929.6875">5443 8035 19794,'-20'-21'2819,"40"1"-2018,-20-19 512,41 19-640,-1 1-577,-1-1-64,1 0-417,19-1-1761,20 2-1153,-19 19-3972</inkml:trace>
  <inkml:trace contextRef="#ctx0" brushRef="#br0" timeOffset="49437.5">6496 8014 16079,'-20'-20'1922,"0"20"-1378,1 0 481,19 0 64,-20 0 32,20 20-256,-20 1-64,0 38-97,20 0 161,0 21-128,0-21-257,0 21-223,20-40-225,0-1 96,0 2-96,-1-22-64,1-19 128,0 0 0,0-40 32,-20 0-224,20 1 288,-20 0-96,0-22-32,0 2 0,-20 20-64,20-2 0,-20 2 32,20 39-192,0 20 128,20-1 128,-20 22-128,20-2 64,-1 20-64,21-18-256,-20-21-1089,19-1-1090,1-19-768,1 0-3940</inkml:trace>
  <inkml:trace contextRef="#ctx0" brushRef="#br0" timeOffset="49741.2109">6933 8055 17520,'0'-41'3075,"-20"41"-2370,0 0-33,0 0-255,0 41 576,1-21 64,-1 19-417,20-19-448,0 20-95,20-20-33,19 0-64,1 19-32,-1-39-257,21 20-287,-1-1-65,-19 1 481,-1 1 160,1 18 32,-40 1 224,0-1 257,0 2 159,-20-2-351,0 20-129,2-18-64,-3-2-128,1-19-64,20 19-673,-20-19-544,20-20-1281,0 0-3172</inkml:trace>
  <inkml:trace contextRef="#ctx0" brushRef="#br0" timeOffset="49987.3047">7290 7757 17136,'0'-20'1185,"20"20"-448,-20 20 320,20 0 736,0 19-383,-20 21-129,19-1-641,21 0-383,-20 2-97,19-2-32,1 1-128,-20-20-384,19-1-898,-19 0-832,1-19-1089,-21 1-8712</inkml:trace>
  <inkml:trace contextRef="#ctx0" brushRef="#br0" timeOffset="50184.5703">7270 8134 26232,'40'-20'2082,"0"0"-736,19-19-257,20 19-929,-18-1-160,-2 21-96,-1 0-929,3 0-1762,-22 0-1889,1 21-1538</inkml:trace>
  <inkml:trace contextRef="#ctx0" brushRef="#br0" timeOffset="51304.6875">5542 9364 10986,'-38'-59'1313,"-3"40"-160,1-1 160,21 0 609,-21 20-384,0 20-866,1 19-127,19 20-129,0 2 193,20 17 128,20-17-65,0 17-255,0-17-193,19-22-32,1-19-32,-1 0 32,-19-20 33,21 0-65,-21-20 128,0-19-320,-2-2 224,3 1-128,-21 1 64,-21-21-192,21 20-128,-18 1-32,18 19 160,-20 1 32,20 19-32,0 19-161,0 1 225,20 19 0,-2 1 33,3 0-1,19 0-64,-1-21 32,1 1-257,0 0-704,-1-20-352,-19 0-352,0 0-962,1 0-3042</inkml:trace>
  <inkml:trace contextRef="#ctx0" brushRef="#br0" timeOffset="51562.5">5722 9027 17808,'0'-20'961,"0"20"-640,0 0 543,19 40 418,1-1-65,0 22-160,21 17-128,-23 22-161,2-20-63,21-1-353,-21 1-63,19-21-193,1 0 0,-1-18-384,1-2-577,0 0-929,-1-19-1025,-19-20-3587</inkml:trace>
  <inkml:trace contextRef="#ctx0" brushRef="#br0" timeOffset="52080.0782">6615 9425 17808,'-40'-120'1506,"1"81"-577,19 39 0,-20 0-65,20 0 161,-19 59 257,19 0-257,0 1-545,20 19-96,0 1-127,20-21-225,20-18 160,-21-21-96,21-20-32,0 0 64,-1-20-64,1-21-32,-20 2-64,-1-1 0,1 0-224,-20 0-32,0 1 127,0 39 97,0 0-64,0 20-192,0 19 288,0 21-32,20-1 96,21 22-32,-3 17 96,3-18-160,-2 18 160,-19 2 0,20-20-160,-20-1 192,-20 1-32,0-21-64,0 0 32,-20-18-32,-20-2 32,1-19 0,-22-1-31,23-19-226,-23-19-671,22-1-1635,19-39-416,0 18-2274</inkml:trace>
  <inkml:trace contextRef="#ctx0" brushRef="#br0" timeOffset="52419.9218">7091 9543 16079,'-20'-40'2626,"0"40"-1216,20 20-289,-19 0 0,19 20 0,0 19-64,0 2-224,19-2-385,21 0-160,1-18-160,17-22-96,3-19 193,18 0-257,-40-19 64,1-22 32,0-18-96,-40 20 96,0-22-160,-20 2 256,0-1-256,-39 20 128,19 1-32,-19 0 0,-2 39-32,21 0-129,22 0-415,-3 19-705,1 1-481,20 19-832,0 1-4357</inkml:trace>
  <inkml:trace contextRef="#ctx0" brushRef="#br0" timeOffset="52733.3985">7707 9901 16047,'0'0'2210,"0"0"-1249,0-20 800,-20 1 193,-1-2-256,3-19-257,-2 1-448,0 0-160,20-2 0,-21-18-353,21 0-224,0-2-160,0 22-96,21 19-32,-1 1-192,0 19-577,19 0-640,1 19-1378,-1 1-960,1 0-3204</inkml:trace>
  <inkml:trace contextRef="#ctx0" brushRef="#br0" timeOffset="52862.3047">8004 9662 14157,'41'41'4772,"-23"-2"-2177,-18-19-385,20 0-769,-20-1-768,21 1-385,-21-20-224,0 20-224,20-20-1281,-20 0-1666,0 0-3267</inkml:trace>
  <inkml:trace contextRef="#ctx0" brushRef="#br0" timeOffset="53006.836">8004 9225 20179,'-40'-39'3363,"21"39"-2594,19 0-769,-20 0 32,20 0-257,20 0-1280,-20 20-3043</inkml:trace>
  <inkml:trace contextRef="#ctx0" brushRef="#br0" timeOffset="53492.1875">8421 8948 19218,'0'-21'1025,"0"21"-257,0 21-672,0 19 161,0 19 511,21 21 33,-21-1 32,38 20-769,-17-20-64,39 1-32,-21-21-192,21-18-1153,-1-2-1122,-19 0-3234</inkml:trace>
  <inkml:trace contextRef="#ctx0" brushRef="#br0" timeOffset="54013.6718">8421 9583 18097,'-20'20'3139,"20"-40"-2082,20 1-129,1-2-543,17 1-417,-17 0 160,19-19-128,-20 19-32,19-19-320,-19-21-97,0 20 33,0-19 63,-20 19-159,0-19-97,-20-2-448,20 2-256,-20 20 224,0-1 897,20 40 416,0 0 128,0 0-127,0 20 543,0 39 193,20 0 32,0 2-64,19 17 0,1 2-160,0 20-97,19-41-287,-18 20 63,18-39-160,-19 0-127,-20-1 31,19-19 32,-39 1-32,20-21 0,-20 0 33,0 0 351,0-21-480,-20-19 64,20 1-192,-20-21-32,20 1 128,0 19-128,0 1-64,0 18 128,20 21-160,0 21 0,0-1 128,19 39 0,1-20-449,0 21-736,-1-20-673,22-21-160,-23 1-224,-17 0-2210,-1-20-9800</inkml:trace>
  <inkml:trace contextRef="#ctx0" brushRef="#br0" timeOffset="54520.5078">9335 9364 16079,'40'100'2530,"-21"-61"-768,1 22-161,0-22-255,0 0 127,0 22-448,-1-41-288,-19-1-353,20 1-64,-20-20-63,0 0 95,0-20-64,0 1-128,0-22-160,0 1 64,-20-19-96,20-1-96,0 1-96,0 20-288,0 19 255,20-1-63,0 42 288,0-1-32,0 19 192,-1 0 0,1 1 0,20 0 193,-19-20-225,-3 0 128,-18-1-288,20-19 192,-20 0 64,0-19-96,20-1-32,-20-19-64,0-2 0,21 2 0,-21-1-128,0 1 32,20 18 32,-2 21-64,23 21 0,-21 18 192,20 1-32,-1 19 32,1-19-128,-1 0 96,1-1-1057,-20-19-865,19 1-1441,-39-21-7431</inkml:trace>
  <inkml:trace contextRef="#ctx0" brushRef="#br0" timeOffset="55505.8594">10604 8551 9545,'20'39'1697,"-20"-39"513,0 0 160,0 0 161,0 0-1090,0-20-448,0 1-320,0-1-97,0-19 1,0-22-1,0 22-223,0-20-225,0 18-96,21 2 0,-21 0-64,20 19 32,-20 20 0,20 0-96,19 39 256,-19 1 0,20-1 0,19 21-96,-19-1 129,19-19-129,-18-19 64,18-2 480,-19 1 97,-1-20 32,21-20-193,-21 1-31,1-2-225,0-19-128,-21 1 0,21-20 0,-20 18-256,1 2 160,-3 0-128,-18-1 0,20 19-737,1 21-640,-21 0-897,0 0-737,0 21-3043</inkml:trace>
  <inkml:trace contextRef="#ctx0" brushRef="#br0" timeOffset="56113.2813">10863 9147 13452,'0'0'3427,"0"-20"-1985,0 20 896,0-20-384,20-1-256,-20-18-577,21-1-321,-3 1-351,-18-2-225,20 2-64,0 19-160,1 1 0,-21-1-32,20 20-32,-2 0 64,23 20-128,-1-1 128,-1 21-128,1 0 288,19 0-160,1-1 96,-1-19 288,0-20 1,2 0-1,-2-20-32,-19 0-95,0 1-97,-21-1-96,21-21 32,-40 2-64,20 19-448,-20-19-1154,20 0-1761,-20-2-2370</inkml:trace>
  <inkml:trace contextRef="#ctx0" brushRef="#br0" timeOffset="57176.7578">12690 7579 8904,'-21'0'3267,"21"-22"-224,0 44-993,0-22-961,0 39 416,0 0-127,0 22-65,21-2-128,-21 0-192,20 1-224,18-1 63,3-39-191,-1-1-96,-1 1-97,21-20-160,-21-20-160,1 20 97,19-39-225,-39 19 64,21-19-160,-23-2 31,-18 22-255,0-21 96,0 21 192,-18-1-160,18 20-32,0 20-1,0 19 418,0 21-129,18-20 224,23-1-192,18 0-64,1-19 288,-1-20-96,1-20-95,-1 1-1,-18-21-64,-3 1 64,-17-2-32,-21 2 0,0 0-192,-21 19-224,3-19-193,-23 18-352,1 1-31,22 0-290,-3 20-896,1 20-1089,0 0-2818</inkml:trace>
  <inkml:trace contextRef="#ctx0" brushRef="#br0" timeOffset="57509.7656">13880 7737 20563,'-39'40'1057,"19"-21"-833,20 1 1218,0 19 287,0 2-384,20-2-544,19-19-256,22 0-161,-2-20-160,-1-20-96,3 0 33,-2-19-129,-39 19 256,0-20-96,-20 0-288,-20 21-192,-19-21-321,-21 0-224,19 20-320,-17 0 352,17 20-63,3 20-1,17-20-160,1 41-160,0-22-225,20 21-832,0-1-3875</inkml:trace>
  <inkml:trace contextRef="#ctx0" brushRef="#br0" timeOffset="57735.3516">14376 7975 15822,'-18'-20'3588,"18"0"-1666,-20-19-193,20-2-95,0 2-609,0 0-449,0-20-383,0-2-129,20 22-128,-20 0 64,18 17-545,2 3-1056,1-1-513,-1 20-193,19 20-1312,1-1-4293</inkml:trace>
  <inkml:trace contextRef="#ctx0" brushRef="#br0" timeOffset="57987.3047">14834 7579 5509,'38'19'12395,"-56"-19"-10665,18 20-1378,-20 0 834,0-20 159,-1 19 352,1 1-800,2 0-673,18 1-224,18 18 97,23-19-1,-1-1 192,19 1-64,-19 0 0,19-1-96,-19 22-224,-20-21 192,-20 19 289,0-19-161,-20 19-64,-20-18-96,0-1-64,21 19-352,-21-39-993,-1 20-1058,23-20-992,-2 0-2627</inkml:trace>
  <inkml:trace contextRef="#ctx0" brushRef="#br0" timeOffset="58226.5625">15210 7439 23125,'0'-19'3107,"21"19"-2658,-21 0-481,20 39 256,0 0 385,-2 20 31,3 2-384,19-2-192,-1 21 161,-19-21-129,20-20 32,-1 22-256,-19-22-321,20-19-608,-40-1-576,21 1-385,-21 1-1249,-21-21-3780</inkml:trace>
  <inkml:trace contextRef="#ctx0" brushRef="#br0" timeOffset="58421.875">15172 7777 20339,'-21'0'3907,"21"-20"-2337,39 20-353,2-20 289,17 20-482,3-19-191,-2 19-769,-19 0-96,19 19-192,-19-19-833,-1 20-1025,-19 0-1858,0-20-3395</inkml:trace>
  <inkml:trace contextRef="#ctx0" brushRef="#br0" timeOffset="58921.875">16124 7796 19698,'20'-19'2723,"0"-1"-1538,19-19 128,1 18-288,0 1-929,-1 20-64,-19 0 32,39 0-192,-19 0-897,19 20-1409,2 1-1025,-2-21-6086</inkml:trace>
  <inkml:trace contextRef="#ctx0" brushRef="#br0" timeOffset="59211.9141">17196 7498 14285,'-60'-19'2210,"21"19"-1153,19 0 449,-20 19-225,1 1 416,-1 19-63,-1 22-193,23-22-576,18 22-449,0-22-63,38 0-225,3 20 64,18-18-256,1-21-288,19-1-673,0-19-545,-20 0-672,2 0-1345,-23-19-4133</inkml:trace>
  <inkml:trace contextRef="#ctx0" brushRef="#br0" timeOffset="59538.086">17494 7638 14317,'-60'-20'3619,"39"20"-2081,3 20-33,-2-20 385,0 39-64,20-19-449,-21 20-576,42 0-513,-1-1-128,0-19 65,19-1-129,1 2-32,-20-21 0,19 0 96,-19 0-192,0-21 160,0 21-224,-20-19 96,0-1-96,20-19-96,-20 19-65,0 20 193,0-20 64,0 20-32,-20 0-96,20 0 128,0 20 32,0 0 0,20-1 0,-1 21-64,1-40-993,20 19-1057,-1-19-384,2 0-1025,-21 0-7304</inkml:trace>
  <inkml:trace contextRef="#ctx0" brushRef="#br0" timeOffset="60058.5938">17871 7579 17680,'-41'0'1890,"23"0"-545,-2 19-160,20-19-31,20 20 95,-2 0-128,23 19-513,-1-19-191,19 20-161,0 0-96,1-21-96,-21 21-96,1 0 32,-19 0-32,-1-21 64,-20 21-32,-20-21-224,-21 1-160,3 1-353,-3-21 0,1 20 33,21-20-33,-21-20 0,20-1 481,20 1 96,0 1 64,20-21 192,39 21 608,1-21 482,-1 19 479,2-18-95,18 19-417,-20 1-353,1-1-159,-21 0-289,1 1-31,-20-2-161,1-19-32,-3 21-128,-18-1-288,0 0-193,-18 1-63,-3 19-1,1 0 129,-20 0 95,20 19 161,1 21 128,-1-21 0,0 21 64,20 0 225,0 0-97,20-1 32,19 0-32,21-18-64,-1-1-32,2-20-160,-2 20-705,1-20-1601,-21 19-2595,-19-19-9320</inkml:trace>
  <inkml:trace contextRef="#ctx0" brushRef="#br0" timeOffset="60834.961">19558 7855 15822,'20'21'2563,"0"-1"-1987,0-20 481,0 0-32,-20 20 129,0-20 383,0 0-96,0 0-352,0-20-544,-20 20-321,-20-20 64,20-1-95,1-18-1,-21 0-160,19-1 96,21 0-160,0 0-32,0-19 0,21 18-64,19 2-161,19 0 161,0 39-673,1-20-896,-1 20-1474,2 20-1762</inkml:trace>
  <inkml:trace contextRef="#ctx0" brushRef="#br0" timeOffset="61326.1718">20213 7498 18641,'0'20'3395,"0"-20"-3138,0 20 95,0 21 1185,0-2-191,0 0-417,20 22-321,19-22-384,-19 20 1,21-39-33,-3-1 256,3 2-256,-1-21 33,-1-21-1,-19 21 96,0-19-128,0-21-192,-20 21-160,0-21 96,0 0-224,0 20-193,-20-19 289,20 39 128,-20-20 0,20 20-128,0 0-161,0 20 289,20-1 193,0 1-97,19 21 64,1-2-32,-1-19-385,22 19-543,-2-39-962,-19 20-416,-20-20-769,-1 0-3972</inkml:trace>
  <inkml:trace contextRef="#ctx0" brushRef="#br0" timeOffset="61704.1016">20829 7579 16111,'20'39'2786,"-1"0"-1697,1-19 481,0 21 160,0-22-129,0 21-288,-20-40-416,19 19-448,1 1-33,-20-20 64,20 0 1,-20 0 127,0-20-319,0 1-321,0-1 224,0-19-192,0 18-64,0-19-96,20 1-225,0 0-127,1-2 127,-3 21 65,2 20-64,0 20 96,21-1 223,-23 22 97,3-1-96,19-21 161,-1 21-97,-19 0 160,20-20-96,-20 0-96,-1-20-385,1 19-1216,-20-19-673,0 0-577,0 0-3491</inkml:trace>
  <inkml:trace contextRef="#ctx0" brushRef="#br0" timeOffset="62066.4063">21464 7557 9096,'19'61'10026,"-19"-41"-8361,20-1-159,0 21 447,1-19-575,-1 18-65,-2-19-544,2-20-353,-20 19-32,21-19-127,-21 0 191,0 0-96,0-19-127,0-1-97,0 0-192,20-20 96,-20 0-192,20 1-97,19 0-255,-19-2 31,20 1 193,-21 21-160,1 19 224,0 19 95,20 1 322,-19 19 255,-3 2 97,22 18-193,-19-19-128,-1 0-224,18-20 0,3 19 0,-21-19-480,-1 0-898,1-20-1729,-20 19-896,0-19-8105</inkml:trace>
  <inkml:trace contextRef="#ctx0" brushRef="#br0" timeOffset="62224.6093">22238 7618 19026,'20'39'3523,"0"-39"-2594,-1 40-545,-19-19-160,20-2-160,0-19-64,-20 20-224,20-20-1794,-20 0-2338</inkml:trace>
  <inkml:trace contextRef="#ctx0" brushRef="#br0" timeOffset="62340.8203">22179 7281 17328,'0'-41'-1602</inkml:trace>
  <inkml:trace contextRef="#ctx0" brushRef="#br0" timeOffset="63043.9453">22556 7657 19186,'0'0'2306,"0"0"-1890,0 0-320,20 20 1186,-1 21 31,1-22-512,0 21-1,20-1-543,-21 0-33,1-18-32,0-1 64,0 0 97,1-20 223,-21 0 161,0-20-225,0 0-159,0-1-129,-21-18-256,21 0 96,0-1-64,0 0 0,21 0-160,-1 21 160,-2-1-193,2 0 1,1 20-32,19 20 64,-22 19 128,23 1-96,-1 0-289,-1 19-960,21-19-801,-1 0-1057,-18 0-1313,-3-21-10507</inkml:trace>
  <inkml:trace contextRef="#ctx0" brushRef="#br0" timeOffset="63454.1016">23409 7598 14830,'20'-41'6502,"-20"22"-4965,0-1-1281,0 40 994,0-20 319,0 41-448,0-2-576,0 0-225,0 1-160,0 0-32,20-20-32,0 19 32,0-39-31,19 20-290,-19-20-95,0-20-321,0 1-351,-20-1-129,0 0 64,-20 1 544,20-2 161,0 21 256,0 0 288,-20 0 320,20 40 321,0 0 160,-20-1 32,60 21 96,-20-1-736,19 20-97,22 1-256,-41 0 32,-2-1-96,-36-20 96,-2 1-352,-21-1-385,3-19-384,-23 0-160,-18-20 128,0-20-832,-2 0-2692,22-20-13772</inkml:trace>
  <inkml:trace contextRef="#ctx0" brushRef="#br0" timeOffset="65084.961">13305 8710 11530,'-40'-79'2339,"20"58"-65,20 1-224,-19 0-417,19 20-255,0 0-770,0 20-63,0 21 159,19 18 257,1 0-64,0 21-288,0-1-321,20 1-96,-1-21-96,1 1 64,-19-1-224,17-19-640,-18-21-1218,1 2-512,-21-1-898,0-20-4067</inkml:trace>
  <inkml:trace contextRef="#ctx0" brushRef="#br0" timeOffset="65337.8907">13028 9086 17072,'18'0'2850,"2"-20"-1376,21-19-289,-3 19 160,23 1-576,-22-1-481,21 20-288,-20 0 32,19 20-64,-18-20 64,17 19-64,1 1 64,2 19 32,-22-19-64,1 1 32,0-1-64,-21 0-224,1-20-1057,0 19-1025,-20-19-1794,0-19-10730</inkml:trace>
  <inkml:trace contextRef="#ctx0" brushRef="#br0" timeOffset="65497.0703">13463 8710 18225,'-18'-59'2114,"18"18"-321,0 21-1280,0 20-289,0-20-32,0 20-384,0 20-192,0-20-897,18 20-1698,2 1-3331</inkml:trace>
  <inkml:trace contextRef="#ctx0" brushRef="#br0" timeOffset="66148.4374">13801 8868 16047,'79'80'2594,"-38"-40"-1249,-3-21 65,-18 21-289,1-21 160,-21-19-288,20 20-513,-20-20-255,0 0 63,0 0 192,0 0-191,0-20-193,-20 1-64,-1-1 0,1-19-96,2 19-321,18 0-319,-20-1 351,20 2 161,0 19-224,20 19 288,-2-19 0,23 21 128,-21-1-65,18 0 98,-17-1-1,-1 1-32,0-20 64,0 0-32,0 0 128,-20-20-224,0 20 64,19-19 64,-19-1-128,0 0 64,20-1-32,-20 21-128,20-19 95,-20 19-95,20 0 160,0 19 0,19 2 128,-19-1-31,21 0 31,-3-1-96,23-19 96,-22-19 0,21 19 32,-1-40 32,-19 19-64,19 2 33,-18-21 63,-23 21-64,2-1-128,1 0 96,-21-20-64,0 40-32,-21-20 0,-17 20-64,17 0 32,-19 0-128,1 20 128,-1 20 128,20-20 128,0 39 193,1-20 95,38 2-223,1-2-97,20 1-96,19-21-32,2 1 0,18-20-224,0 0-641,0 0-1249,1 0-1761,-21-20-7400</inkml:trace>
  <inkml:trace contextRef="#ctx0" brushRef="#br0" timeOffset="67047.8516">16044 8809 16079,'-40'-60'929,"1"40"128,-1 20-385,20 0 385,-19 40 128,19 0-32,0 19-31,20 0-450,0 2-191,20-22-225,20 0-64,-1-19-64,1 1 0,-1-21 129,1-21-193,1-18-96,-2 19-481,-19-19 1,0-1 127,0 0 161,-20 0-64,0 21 64,-20 19 31,20 0 97,-20 19 0,20 1 160,0 40 257,0-1 127,20 0-32,0 22 257,19 18-129,1-20-127,19 1-321,-19-21 32,-20 0 160,-1 1-95,1-20 31,-20-1-160,0-19 64,-20 1 32,-19-1 32,-1-1-160,-19-19-64,19 20 160,-39-20-352,20-20-384,-2 20-930,23-19-384,-3-1-832,41-1-1474,0-19-9705</inkml:trace>
  <inkml:trace contextRef="#ctx0" brushRef="#br0" timeOffset="67323.2421">16581 9225 13452,'0'-39'3267,"-20"0"-1217,20-22-64,0 22 96,-20-20-320,20-2-321,-21 22-608,21-20-417,0 20-223,0 18-161,0 21-64,0 0-257,21 0-704,-1 21-1089,18-2-1185,3 21-2210</inkml:trace>
  <inkml:trace contextRef="#ctx0" brushRef="#br0" timeOffset="67604.4921">17136 8868 16079,'-59'20'2050,"39"0"-545,0 20 257,20 0-97,0-1 33,0 0-449,40 2-512,-20-21-257,19-20-223,1 0-33,-20 0 0,19-20-160,-19-21 32,0 22-160,1-21 96,-21 1-224,-21 19-353,1-20-608,0 20-640,-19 0-353,19 20 96,-20 0-897,1 0-3299</inkml:trace>
  <inkml:trace contextRef="#ctx0" brushRef="#br0" timeOffset="67959.961">17334 8868 18929,'0'20'1538,"0"0"-353,21 20 993,-21-20-512,20 19-481,0-19-449,-2 19-479,23-19-65,-21 1-160,19-1 0,1-20 64,0-20-32,-20 20-96,19-21-128,-19 1 160,0 20 0,1-19 32,-3 19-32,2 0 64,1-20-128,-21 20 128,20-20 0,-20 20 0,0-19-64,20-1 64,-20 0-128,-20 20-352,20-21-833,0 2-1026,-20 19-479,20 0-1570,0 0-9674</inkml:trace>
  <inkml:trace contextRef="#ctx0" brushRef="#br0" timeOffset="68256.836">18110 8809 16079,'-21'0'2146,"1"0"-1538,-20 0 738,21 20-129,-21 0 0,20 19 0,0-19-833,20-1-95,40 2-161,0-1 0,19-20 32,20 20-160,-18-1 96,18 1-32,-40 0-64,21-1-32,-40 1 64,-1 21-32,-19-21 96,-19-1-64,-1 1-64,0 0-288,-20-1-1057,21 2-961,-21-1-898,20 0-6277</inkml:trace>
  <inkml:trace contextRef="#ctx0" brushRef="#br0" timeOffset="69017.5782">19638 8849 8488,'-20'-40'5413,"0"21"-2947,-20-2-1249,21 21-192,-21 0-160,19 21-32,-17-2 96,18 1-225,-1 0-608,1 19 97,20-19-193,20-1 160,1 22-96,17-21 32,3-1 0,18 1 0,21 0-64,-21-1 0,-19 1 0,-1 1-32,1-1 0,-19 0-32,-21-1 96,0 1 128,-41-20 33,21 20-33,-19-1 352,-1-19-223,0 0-161,1 0-192,19 0-289,-20 0-768,21 0-384,-1 0-801,20 0-2018</inkml:trace>
  <inkml:trace contextRef="#ctx0" brushRef="#br0" timeOffset="69335.9374">19916 8551 18225,'0'-20'2082,"20"0"-1602,-20 20 129,18 0 256,3 20 608,-21 19 0,20 1-608,0 20-416,0 19-1,-1 1-128,1-21-95,0 21-97,20-21 64,-21 0-320,21-18-193,0-2-543,-1-19-1154,2 0-769,-1-20-1345,-1 0-11050</inkml:trace>
  <inkml:trace contextRef="#ctx0" brushRef="#br0" timeOffset="69625.9766">20432 8948 19442,'-20'20'2178,"0"0"-1473,40 19 448,-20 0 160,20 2-160,19-21-288,1 19-577,19-19-160,-19-20-64,19 0 32,-19 0-32,1-20-64,-23 1-352,-18-1 224,0-21-192,-18 21-353,-23-19-96,1 19-127,-19-19 287,0 19 161,-1-1 415,21 21-63,-1 0 32,-1 0-961,41 21-896,0-1-578,21 0-2626</inkml:trace>
  <inkml:trace contextRef="#ctx0" brushRef="#br0" timeOffset="70032.2266">20888 8908 16271,'0'-20'3203,"0"20"-2082,0 0-480,-20 20 1312,20-1-63,0 2-448,0 19-578,0-1-351,20 0-97,0 2-191,20-21-129,-1-20 0,1 20-32,1-20 96,-3 0-64,-38-20-64,20 20 64,1-20-128,-1 20 32,-20 0 0,18 0-32,-18 0 96,21 0-96,-1 20 64,0 0-32,0-20-32,19 0 64,-19 0 0,20-20 0,-21 0-320,1-1-673,0 1-641,-20-19-640,0 19-736,-20 1-1507,0-21-8775</inkml:trace>
  <inkml:trace contextRef="#ctx0" brushRef="#br0" timeOffset="70249.0235">21285 8610 15951,'0'-40'3971,"20"40"-1312,-20 0-769,20 0 96,0 40-161,0 1-736,-1-2-320,21 20-192,-20 21-353,19-21-96,1 1-32,19-1-64,-18 0 32,-1-18-288,-1-1-321,1-21-416,-20 1-736,19 0-1859,-19-20-2113</inkml:trace>
  <inkml:trace contextRef="#ctx0" brushRef="#br0" timeOffset="70531.25">21961 8868 21588,'20'0'1826,"-20"20"-1314,0 19 994,0 2-161,18 18-320,23 0-513,-1-18-480,-1 18-32,1-20 0,19 2-96,-19-21-448,-1-20-481,1 19-1281,-20-19-897,19-19-3139</inkml:trace>
  <inkml:trace contextRef="#ctx0" brushRef="#br0" timeOffset="70719.7266">22536 8988 18225,'-20'39'3235,"-1"0"-1698,3 22 65,-22-2 896,-1 21-288,23-21-1313,-23 21-673,21-1-192,0-20 0,-19-19-352,19 19-641,-20-19-768,21 1-1346,19-22-1602,-20 1-13772</inkml:trace>
  <inkml:trace contextRef="#ctx0" brushRef="#br0" timeOffset="72377.9297">13544 9921 8584,'-20'-59'1697,"20"38"129,-21 1-385,21 0 609,-20 1-224,20-1 32,0 20-385,0 20-640,-20-1 32,20 42 192,0-2-128,20 0-385,0 1 65,1-1-161,-1-20-320,19 2 0,1-21 65,-20 0-65,19-20-32,1 0-32,-20 0-256,-1 0-65,-19-20-223,20 0 64,-20 1 223,20 19 129,-20 0-64,20 0 160,0 0 128,-1 0 1,21 0 31,1 0-64,18 0-64,-19-22 0,-22 3-96,3-21 64,-1 21-512,-20-1-577,-20-21 32,-1 22-417,3-1-704,-22 0-1954,19 1-9545</inkml:trace>
  <inkml:trace contextRef="#ctx0" brushRef="#br0" timeOffset="72581.0547">14297 10099 16271,'20'20'1794,"1"-1"-1250,-21 3 193,20-3 224,-2-19-225,-18 20-415,0-20-257,20 20-288,1-20-930,-21 19-1280,0-19-4068</inkml:trace>
  <inkml:trace contextRef="#ctx0" brushRef="#br0" timeOffset="72725.586">14238 9801 15182,'-40'-39'64,"40"19"-2466,0 1-2595,0 19-2849</inkml:trace>
  <inkml:trace contextRef="#ctx0" brushRef="#br0" timeOffset="72920.8985">14417 9723 15150,'0'118'1794,"0"-58"-577,20-1-288,0 21-161,-1-21-223,21-20-129,-20 2-256,39-1-192,-19-1-160,-20-19-1121,19-20-1442,-19 19-4612</inkml:trace>
  <inkml:trace contextRef="#ctx0" brushRef="#br0" timeOffset="73384.7657">14258 10119 10313,'0'0'5157,"19"-20"-3523,21 0-161,19-19 65,-18 19-706,18-20-383,-19 20-193,0-19-160,-1 19-160,-19-19 0,0-2 0,0 21-96,-20-19-161,0 19-95,0-19 96,-20 18 192,20 21-33,-20 0 65,0 0 257,20 41 191,0 18 353,0 0-161,0 21 129,20-21 192,20 21 31,-1-21-287,1-18-161,19-2-127,-18-19-33,-3-1 32,3-19-96,-1 0-127,-21 0-1,1-19 32,0-1-128,0-19 64,-20 17 0,0-17-64,0 19-32,20 20 32,-20 0-96,20 0 32,19 20 128,1 19-128,-19-17-929,38 17-1474,-19-19-1825,-1-1-11723</inkml:trace>
  <inkml:trace contextRef="#ctx0" brushRef="#br0" timeOffset="73920.8985">16144 10079 15822,'20'-19'3684,"0"19"-2435,-20 0-384,19 19 352,-19 1 289,20 0-481,-20-1-225,20 22-447,0-21-193,0 19-128,-1-19-32,1 0-481,0-20-864,-20 19-1442,20-19-1216,-20 0-8681</inkml:trace>
  <inkml:trace contextRef="#ctx0" brushRef="#br0" timeOffset="74065.4297">16164 9980 16559,'-40'-40'1986,"40"21"-993,-21 19-833,21-20-96,21 20-160,-21 0-544,20 0-1442,0 0-3171</inkml:trace>
  <inkml:trace contextRef="#ctx0" brushRef="#br0" timeOffset="74448.2421">16541 10179 14125,'79'118'2338,"-39"-57"-576,19-22-97,-19-19-255,-20 19 159,0-39-256,-1 21-608,1-21-224,-20-21-1,0 1-32,0 1-287,-20-21-33,1 1-128,-1-2 0,-20 2-64,0-20 64,21-2-161,-1 2-191,20 40 128,-20-21 96,40 40-128,0 0 288,-1 20 64,41 0 224,-20 19-192,-1 0-32,22-17 64,-2 17-160,0-19 96,1-1-32,-21 1-224,-19-20-224,0 0-64,-20 0-257,-20 0-961,0 0-576,1 0-320,-1 0-1378,0 0-3267</inkml:trace>
  <inkml:trace contextRef="#ctx0" brushRef="#br0" timeOffset="74941.4062">17713 10636 20083,'59'98'832,"-19"-78"-575,-22 21-33,3-22 320,-1-19 802,-20 0-129,0 0-320,-20-19-833,-19-1 96,-1-21-128,-1-18 0,-18 20 128,0-22-96,-1-17-128,1-2 0,19 1-32,20-1-96,20 21-289,0-2-95,40 2 319,-1 40 161,1-1-32,20 20 64,-21 20 32,1 19 0,-1 0 32,-19 22 32,1-2-32,-21-20 64,0 2-64,-21-21 32,1-1-64,20 1 0,-39 0-993,19-20-961,20 0-1185,-20 0-6694</inkml:trace>
  <inkml:trace contextRef="#ctx0" brushRef="#br0" timeOffset="75310.5468">17950 10160 19314,'-20'59'2242,"1"-40"-1441,19 21 288,0 20 512,0-21 97,0-19-545,19 19-448,21-19-577,0 1 0,-1-21 32,22 0-96,-23-21-160,-18 1-128,1 1-225,-1-21 257,-2 21-160,3-21-129,-21 0-31,0 0 288,0 21 63,20-21 97,-20 40 64,0 0 129,20 40 95,0-21 32,-1 40 32,1-18-128,0-2-63,0-19-33,19 0-161,1-1-447,-20-19-513,0 0-1121,-20 0-1185,0-19-2050</inkml:trace>
  <inkml:trace contextRef="#ctx0" brushRef="#br0" timeOffset="75513.6719">18506 9881 20243,'0'40'2370,"21"-21"-833,-3 40 161,2 2-449,0-2-288,1 1-288,17-1-449,3 0-64,-1-18-192,19-2 128,-19-19-416,-21 0-609,1-1-1025,0-19-1665,-20 0-2691</inkml:trace>
  <inkml:trace contextRef="#ctx0" brushRef="#br0" timeOffset="75688.4766">18387 10238 20211,'20'-19'4035,"19"-21"-2273,21 21-224,-1-22-97,2 21-704,18 0-481,-40 20-256,1 0-288,0 0-801,-1 20-1826,-19 0-3011</inkml:trace>
  <inkml:trace contextRef="#ctx0" brushRef="#br0" timeOffset="76359.375">20114 10040 13484,'-40'-41'2050,"1"22"-608,-1-1 127,-1 20-352,23 0-128,-22 20-128,19-1-352,1 2-161,2-1-31,36 19 191,23-19-352,17 0 129,23 21-1,-2-22-96,0 21-160,0-1-63,-38 0-130,-1-18 130,-40 19-1,0-21 96,-40 1-128,-1 0 128,2-1-64,-1-19-64,-19 0-64,19 0 0,0 0-64,1 0-673,19-19-736,0 19-449,20-20-1153,0 0-3203</inkml:trace>
  <inkml:trace contextRef="#ctx0" brushRef="#br0" timeOffset="76542.9687">20432 10258 21107,'79'20'1826,"-39"-20"-1025,-21 19-128,21-19-545,-20 21-64,1-1-64,-21-20-449,18 0-1280,-18 0-1346,0 0-2883</inkml:trace>
  <inkml:trace contextRef="#ctx0" brushRef="#br0" timeOffset="76694.336">20392 9980 18801,'-21'-40'1986,"21"21"-1794,21 19-576,-1-20-257,0 20 65,0 20-833,-1-1-3012</inkml:trace>
  <inkml:trace contextRef="#ctx0" brushRef="#br0" timeOffset="77056.6407">20849 9999 18225,'79'-19'2947,"-40"-1"-1698,21 0 256,-19 20 1,-23 20-481,2 0-577,0-1-64,1 22-224,-21 18-63,20 2-33,-20-2 160,-20 0-192,20 1 192,-21-21 32,21 1-224,0-1 129,0 2-161,21-22 32,-21 1 32,38 0-64,-17-20 64,19 0-32,-1-20-289,1 0-223,-20 1-545,19-1-929,-39-1-768,0 1-1570,0 1-11884</inkml:trace>
  <inkml:trace contextRef="#ctx0" brushRef="#br0" timeOffset="77527.3437">20987 10297 18001,'-39'0'3523,"58"-19"-1986,1-1-255,20 20 511,19-20-287,-19 20-930,19 0-448,2 0-160,-22 0 64,21 20-32,-21-20-672,-19 20-802,20-1-512,-20 2 33,-1-21-1,21 20 865,-19-20 768,-1 0 321,-2 0 513,23-20 768,-21 20 289,19-21 127,-19 21-127,0-19-513,0-1-449,0 20-319,-1-20-257,1 1 96,0 19-64,0-20-64,-20 0 32,20 1-32,-20-3-160,0 22-161,-20-19-63,-20 19 128,20 0 320,-19 0-96,-1 19-32,-19 22 128,18-21 352,21 39 225,2-20-289,-2 2-96,40-2 65,18 1-97,23-21-128,18 1-64,0 1 32,0-21-96,2 0-609,-2 0-1345,-20 0-2177,1 0-8682</inkml:trace>
  <inkml:trace contextRef="#ctx0" brushRef="#br0" timeOffset="81201.1719">3836 6983 14958,'0'0'1025,"0"-20"-129,0 20-383,0 20-33,0-1-127,0 21-225,0 20-64,-21-20-64,21 19 0,0 21 0,0-21 0,21 21 0,-21-2 0,0-19 0,0 22 0,-21-22 32,21 21-32,0-21 64,0 21 160,21-21 129,-21 21-257,20-1-64,0 1 32,0-2-64,-1 2 32,21-1-32,-20-19 32,0 19 64,19 1-64,-39-1 0,20 1 0,0-21 0,-20 21 0,20 18-32,-20-17-32,0-3-32,19 2 96,-19-1-96,20 1 64,-20-1 0,0 1 32,0 0-32,0-1-32,20-20 32,-20 21 96,0-2-96,0-17 0,21 17 96,-21-17-160,0-2 96,20 1 128,-20-1 129,0 0-1,0-18-256,0 18 128,18 0-32,-18 1-64,0-20-32,0-1-32,0 2 0,20-2 64,-20 1-96,0-1-32,0 2 160,0-22-64,21 21-96,-21-1 128,20-19 0,-20-1-192,38 2 96,-17-1 224,-1 0-192,20-20 32,-1 19-32,1-19 32,-1 0 32,1 0-128,1 0 225,-3 20-97,3-20-128,18 0 224,1 0-128,-1 0-32,1 0-96,19 0 192,-20 0-96,2 0 0,18 0 0,-20 0-96,20 0 192,1 0-128,0 0 32,-1 0-96,0 0 128,1 0-96,-1 0 128,0 0-192,21 0-97,-21 0 33,20 0 128,0 0 96,0 0-96,1 0-32,-1 0 192,-19 0 0,20 0-288,-1 20 192,0-20-224,0 0 96,1 0-65,19 0 65,-20 0 128,19 0 0,1 19 0,-19-19 64,19 0-128,0 0 96,1 0-32,-1 0 0,-1 0 0,21 0-32,-19 22 32,-21-22 0,20 0 32,-1 0-64,2 0 64,19 0 64,-19 0-192,18 0 96,1-22 0,-20 22 64,19 0-128,2-19 32,-1 19 96,-1-20-32,-18 20 65,19 0-65,-19 0-97,18-20 130,-19 20-65,21-19 32,-2 19-64,1-20 32,1 20 0,-2 0 0,1-20 0,1 20 0,-2-21-161,1 21 322,19-19-161,-18 19 0,-1-20 0,20 20 0,-20-20 0,-1 20-65,22 0-31,-22 0 64,21-19 0,-21 19-96,22 0-64,-22 0 96,2 0 64,19 0 32,-21-20 32,-18 20-32,19 0 64,-21 0 32,22 0-32,-1 0 0,-1 0-96,-19 0 32,21 0-32,-2 20 96,-19-20-64,21-20 96,-21 40-64,1-20 32,-3 0-160,3 0 160,-21 0-32,20 0-32,-19 0 161,19 0-65,-20 0 32,21 0-64,-1 0 64,19 0-224,-19 0 192,-19 0-96,19-20-64,0 20 192,-20 0-160,21 0 0,-2 20 192,1-20-192,0-20 320,1 20-31,-1-20-65,19 20 32,-18-19-160,19 19-96,-20-21 96,19 21-128,-18 0 128,-1-20-32,-20 20-32,21 0-32,-21 0-32,0 0 160,21-20-128,-3 20 64,23 0-32,-21 0-128,1 0 256,-1-19-128,-1 19-32,1 0 96,1 0-128,-1 0 32,-20 0 0,21 0 256,-21 0-320,0 0 64,0 19 96,1-19-96,19 0 64,-20 0-32,0 20 0,1-20 32,-1 0-64,0 20 64,0-20-64,0 0 160,-19 21-96,-1-21-32,0 19 32,-19-19 0,-1 20-64,22-20 64,-2 20-64,0-20 32,0 19-64,0-19 128,2 0-64,-23 20 0,22-20 0,-20 20-64,-21-20 128,1 0-32,-1 19-64,-19-19 64,40 0-64,-1 21 32,20-21 0,-18 0 32,18 20-32,-20-20 0,-19 0-32,19 0 96,2 0-64,-23 0 0,23 0 0,-22-20 0,1 20 0,19 0 32,-19 0-64,0-21 64,-1 21-64,-19-19 32,0 19 0,21-20 32,-23 20-32,2-20-32,1 20 64,-1-19-64,-20-1 64,20 0-32,-1 1 0,-19-2-64,20 1 96,-20-19 0,20 19-32,-20 0 0,0-19-32,20-2 32,-20 2 0,0-1 32,-20 0-32,20 0 32,0-19-96,0 20 96,0-21-32,0 20-32,0-19 64,0-1-64,0 1 32,-20-21 0,20 21-32,0-2-32,0-17 64,0 19-32,0-21 32,20 21 32,-20-22-64,20 3 32,0-2 32,-20 21 32,0-21 0,19 1-32,1 19 97,-20-19 31,20-1 32,-20 21-96,20-21-96,-20 21 0,20-21 32,-20 21-96,0-20 96,0 18 0,0 2 0,0-21-32,-20 21 32,20-21-32,0 21 288,-20-21-127,20 21 31,0-21-160,0 21 32,0-20-32,0 19-64,-20 1 224,20-21-192,0 21 160,0-2-160,-20 2 32,20 0 160,0-21 65,0 21 127,-19-1-192,19 21-64,0-20-128,-20-2 128,20 22-64,-20-20-64,0 18 64,20 2-96,0-1 0,-20 21 0,20-21-160,0 0-897,-19 20-2562,19 0-9546</inkml:trace>
  <inkml:trace contextRef="#ctx0" brushRef="#br0" timeOffset="84563.4766">3815 7122 13644,'-20'0'129,"2"0"31,18 0 64,0 0-192,-21 0 0,21 0 32,0 0-32,0 20 32,0-20 64,0 0 481,21 0 95,-21 0-31,0 0-128,18 0-193,2 0-64,1 0-224,-1 0 0,20-20-32,-21 20-64,21 0 64,-20 0-64,19 0 64,1 0-64,-20 0 32,19 0 0,22 0 32,-23 0-32,23 0-32,18 0 96,0 0-96,0 0 64,20-20-64,-18 20 64,18-21-32,0 21 64,0-19 1,1 19-65,-1 0 64,0 0-64,0 0 32,21 0-64,-21 0 64,0 0-32,0 0-32,21 0-32,-21 0-33,19 0 65,1 0 0,1 0 0,-21 0 32,20 19 0,-20-19 0,21 0-64,-1 21 128,-1-21-32,1 0-64,1 20-32,-1-20 64,0 20 64,1-20-128,-2 19 128,1-19-64,0 0 0,1 20 0,-1-20 0,1 0 32,-3 20-32,3-20 0,-1 19 0,0-19 32,1 0-64,-1 0 64,-1 0-32,22 20-32,-21-20 64,0 0-32,-1 0 0,2 0 0,19 0 32,-20 0-32,1 0 0,18 0 32,-19 0-32,21-20 0,-2 20 0,-19 0 0,21-19 0,-2 19 0,1 0 65,-20 0-33,1-20 32,-1 20-32,-1 0 32,22 0-32,-21-20-64,19 20 64,-19-19-32,21 19-32,-1-20 64,-21 0-64,22 20 32,-1-21 0,-21 21 32,22-19-32,-21 19-32,21-20 32,-23 20 32,3 0-64,-21-20 64,20 20-64,1-20 64,-1 20-32,0 0 0,-19-19 0,-1 19 0,19 0 32,-19 0-64,0-20 32,0 20 0,1 0 0,0 0 0,0 0 0,-1 0 0,0 0 32,0 0-32,-20 0 0,21 0 0,-1 0 32,-20 0 0,20 0 0,0 0 0,-20 0 0,21 0 0,-1 0 128,-19 0 0,0 0 0,19 0 1,-20 0-97,20 0-64,-20 0 32,20 0-64,1 0 64,-20 0-64,-1 0 64,20 0 0,-19-21-32,-1 21 32,0 0 0,21 0-32,-21 0 0,1 0 32,19-20-64,-20 20 32,20 0 0,0 0 0,-20 0 0,2 0 0,-2 0 0,20 0 0,-20 0 32,0 0-32,2 0 32,-2 0-32,-20 0 32,40 0 32,-20 0-64,2 0 32,-2 0-96,-20 0 96,21 0 0,-21 0-32,0 0 0,22 0 32,-22 0-64,0 0 32,21 0 32,-21 0-64,0 0-32,22 0 160,-22 0-96,0 0-32,1 0 64,-21 0-64,21 0 32,-1 0 0,2 0 0,-23-19 0,3 19 32,18 0-64,1 0 64,-21 0-64,21 0 64,-21 0-32,22 0 32,-23 0-64,23 0 32,-22 0 0,1 0-32,19-20 64,1 20 32,-19 0-128,17 0 96,-17 0-64,18 0 32,-19 0 32,-1 0-32,1 0-32,-1 0 32,21 0 0,-21 0 32,1 0 0,1 0-96,-3 0 128,3 0-32,18 0-64,-19 0 64,-1 0-32,1 0 0,0 0-32,-1 0 64,22 0-32,-23 0 0,3 0-32,18 0-32,1 0 160,-21 0-96,1 0 32,0 0-64,19 0 96,-18 0-128,-3 0 96,3 0-64,-3 0 64,3-20 32,-1 20-160,-1 0 32,1 0 192,-20 0-160,19 0 32,1 0 64,1 0-64,-3 0-96,3 0 192,-21-19-64,19 19-64,1 0 64,-1 0-64,1 0 0,0 0 64,-1 0-128,1 0 96,-1 0 0,1 0 0,-19 0 0,17-20 32,3 20-64,-21 0 32,0 0 0,-1 0 0,1 0-32,-20 0 32,20 0-32,0 0 64,19 0-32,-19 0-32,20 0 32,-20 0-32,1 0 96,-3 0-128,22 0 96,1 0-96,-2 0 96,1 0-32,-20 0-32,-1 0 64,21 0 0,0 0-32,-21 0-32,21 0 96,-20 0-64,0 0 0,-1 0 0,1 0-32,0 0 64,1 0-96,-1 0 128,-2 0-64,2 0-32,1 0 64,-1 0-64,0 0 32,-1 0 32,-19 0-32,20 0 32,0 0-64,0 0 64,0-20-64,-1 20 0,1 0 64,-20 0-64,20 0 32,-20 0 0,20 0 0,0 0 0,-1 0 0,-19 0-32,20 0 64,0 0 32,0 0 0,1 0-32,-1-21-32,-2 21 64,-18 0-64,20 0 32,-20 0-64,21 0 64,-21 0 0,20 0 0,-20 0-32,20 0 32,-1 0-64,-19 0 96,20 0-160,-20 0-128,0-19 0,20 19 32,-20 0-129,0 0-351,0 0-1474,0 0-4485</inkml:trace>
  <inkml:trace contextRef="#ctx0" brushRef="#br0" timeOffset="344920.8985">699 12719 6245,'-20'0'417,"0"0"2081,20 0-1409,-19-19 192,19 19-31,0 19 31,0-19-448,-20 20-65,20 1 289,0 19-32,0-1-256,0 20-192,39 21-161,-19-1-160,0 20 0,21-19-95,-3 19-1,3-19-96,-3 18 96,3-18 32,18-21-32,-19 2-64,19-2-32,-19-20 65,0-18-1,-1-1 160,-19-20 160,0-20 353,1-21-416,-1-18-225,-2-1 0,-18-38 0,0-2-224,-18-20 64,-2 2 0,-1-1 0,1 19 0,0 22 0,0-2 32,1 21-32,-1 19 128,0-1-32,0 22-64,0 19-128,20 0-641,0 0 737,0 19 321,20 22-161,0 18-32,0 0 0,0 21-64,39-1 0,-18 1-32,18-21-64,1 1 128,-1-1-96,-19 0 64,19-18-96,-19-21-736,-21 0-193,21 19-577,1-19-159,-23-1-1250,23 22-4997</inkml:trace>
  <inkml:trace contextRef="#ctx0" brushRef="#br0" timeOffset="345390.625">2169 13335 12748,'-40'-20'1281,"-1"20"96,3-20-800,17 20 512,1 20 96,0 0 32,-19-1-480,19 22-289,-20-21-512,20 19-32,1 1 0,38-21 0,1 22 128,20-21-32,-1-1-32,1 21 64,1-21-32,17 1 96,3 1-128,-22-1 96,-39-20 0,60 39-64,-60-19 609,0-20-545,0 39-64,0-18-417,-20-1-448,0 0-640,0-1-1186,-19 1-3010</inkml:trace>
  <inkml:trace contextRef="#ctx0" brushRef="#br0" timeOffset="345826.1718">2485 13513 16559,'-18'21'1025,"-3"-1"-1281,21 0 480,0-1 1057,0 1-224,0 19-512,0 22-257,21-22-128,-3 0 32,23-19 129,-21 1-33,18-21-32,-17 0-128,-1 0 225,-20 0-193,40-41-160,-21 22 288,1-21-320,-20 1 32,0-2-32,0 22-32,0-1-32,0 20-320,0 0 159,0 20 193,0-20 32,20 39 32,0 2-288,0-2-1153,-1-19-289,1-1-2402</inkml:trace>
  <inkml:trace contextRef="#ctx0" brushRef="#br0" timeOffset="346521.4844">3439 13513 13324,'-41'-19'384,"3"19"1346,-3 0-1313,3 19 415,-3 2-63,21 19-32,-19-1 128,19 20-417,20 1-384,0-1-32,0-18 0,20-21 32,-20-20 160,39 20-224,-19-40 257,21 0-161,-23-1 64,2 1-32,0-19-128,1 0 32,-1 19-96,-2-21-128,-18 41 96,0 0 96,21 20 64,-1 1 32,0 18-160,0 1 96,-1-1-64,1 2-417,20-21-95,-20-1-449,-1 1-993,1-20-2146,-20 0-6022</inkml:trace>
  <inkml:trace contextRef="#ctx0" brushRef="#br0" timeOffset="346804.6875">3398 12998 16815,'-59'-40'1410,"39"40"-257,0-19-1089,20 19 0,-18 0 545,36 19 480,-18 1-449,20 19-255,21 22 95,-3 17-224,3 22-160,-1-2 257,19 2-161,-19-20-96,-1-1-288,1 1-225,-20-41-447,19 1-610,-19-21-480,0 1-1601,-20 1-4164</inkml:trace>
  <inkml:trace contextRef="#ctx0" brushRef="#br0" timeOffset="347042.9687">3498 12978 12267,'0'-20'5221,"0"20"-4196,-19 20-929,19-20 1153,0 39 385,19 1-289,-19 20-416,20 19-545,20 20 257,-20-18-385,19-3-96,1 2-128,-1-1-64,1-40-160,1 22-865,-3-42-737,3 21-480,-1-21-1794,-1 1-11753</inkml:trace>
  <inkml:trace contextRef="#ctx0" brushRef="#br0" timeOffset="347332.0313">4074 13354 18705,'0'22'481,"0"-22"-193,0 19-64,20 21 801,-1-1 449,-19 21-578,40-1-639,-19 0-193,-1 2 0,18-2-256,3 1-769,18-20-833,-19-21-576,-1 1-5286</inkml:trace>
  <inkml:trace contextRef="#ctx0" brushRef="#br0" timeOffset="347513.6718">4629 13513 15598,'0'41'993,"0"18"-32,-20 0 801,2 21 448,-3 0-737,1-1-608,0 21-641,0-22-160,20-17-256,-19-2-641,19-20-1377,19-19-2498</inkml:trace>
  <inkml:trace contextRef="#ctx0" brushRef="#br0" timeOffset="353352.5391">4927 14189 3555,'0'20'2658,"0"-20"-1953,0 0 0,0-20 480,0 20-288,0 0 160,0 0 288,0-20-288,-19 20-256,19 0-65,-20 0 129,0 0-32,0 0-32,20 0-193,-20 0-319,1 0-161,-1 20 0,0-20 64,20 0 128,-20 0 65,0 0-33,20 0-64,-19 0-31,19 0-129,-20 0-64,20-20 64,-20 20-64,20 0-32,-21 0 0,21 0 64,-20 0-64,0 0-32,20-19 32,-18 19 32,-3 0 0,21 0 32,-20 0-64,0 0-32,20 0-32,-20 0 128,1 0-96,-1 0-32,0 0-32,0 0 128,0 0-64,1 0 0,-1 0-32,0 0 64,0 0-96,-19-21 96,19 21-64,0 0 32,-21 0-32,3 21-32,17-21-64,-19 0 96,1 0 96,-1 0-32,1 0-96,-1-21 64,0 21 0,1 0 32,-1 0-64,-1 0-320,2 0 704,-1 0-320,20-20-64,-19 20 32,-1-20 0,1 20 0,-1-19 0,0 19 32,1 0 32,-1-20-128,1 20 64,19-20-32,-21 20 64,3-19-64,-3 19 64,1-20 0,-19 20 0,19-21-128,1 21 128,-1 0-64,-19 0 96,18 0-32,1 0-32,1 0 0,-1-20 96,20 20-128,1 0 32,-21-19 0,20 19-64,-19 0 32,19 0-32,-20-20 32,1 20-96,-1 0 128,-1 20-192,2-20 160,-1 19 64,1-19 0,-1 0-96,0 20 96,1-20-64,-1 21 0,20-21 32,-19 20-256,-2-20 512,1 19-320,1-19 64,19 0 0,-20 20 32,21-20-96,-21 20 96,0-20 32,1 0-96,-22 19 32,23-19 0,-23 0 0,23 0 0,-3 0 0,2 0 0,-1 0 32,-19 20-64,19-20 64,0 20-32,-19-20 0,18 21 0,3-21 0,-3 0 96,21 0-96,-19 19 32,-1-19 32,20 0-96,-19 0 32,-1 0 0,20 0 0,0 0 0,-19 0 32,19 0-32,-1 0-32,1 0 224,20 0-96,-38 0 96,17-19 97,21 19-161,-40 0-128,22 0 32,-3 0-128,-19 0 160,20 0-96,1 0-32,19 0-481,-40 0-768,20 0-2082,0 0-9930</inkml:trace>
  <inkml:trace contextRef="#ctx0" brushRef="#br0" timeOffset="354429.6875">5046 13415 18769,'-38'0'609,"17"0"384,21 0-289,-20-20-159,0 1-161,20 19-352,0 0-64,0 0-64,0 0-64,0 19 0,0 1-1313,20 0-1474,-20-1-7335</inkml:trace>
  <inkml:trace contextRef="#ctx0" brushRef="#br0" timeOffset="354581.0547">5125 13872 19858,'21'59'0,"-21"-59"-2530,0 0-129,0 0-6213</inkml:trace>
  <inkml:trace contextRef="#ctx0" brushRef="#br0" timeOffset="356659.1797">5662 13435 1089,'-20'0'1825,"20"-20"321,0 20-448,0 0 576,0-20-256,0 20-384,0-19-353,0 19-96,0 0-256,0-22-96,0 22-193,0 0 129,0 0-32,-19 0-1,19 0-191,0 0-129,0 0 33,0 22 159,0-3-127,19 21-193,-19 19-32,20 1-64,20-1-32,-20-20 65,-1 2 63,21-2-96,-20-19 0,19-20-160,1 20 32,-19-20 97,-1-20-1,-2 0-128,3 1-64,-1-1-32,-20-1-32,0 1 96,0 1-225,0 19 33,0 0 96,20 19 96,-20 1-32,20 1 0,-1 18 64,21-19 32,0-20-32,-21 0 0,21-20 160,0 1 1,-1-22 95,-19 2-288,-20-20 96,0 19-32,-20-20-192,0 21-481,1-1-576,-1-1-64,0 22-417,20-1-2626,-20 20-5253</inkml:trace>
  <inkml:trace contextRef="#ctx0" brushRef="#br0" timeOffset="357201.1718">6834 13376 13036,'-40'0'2114,"19"0"-1377,-17 0 512,18 0 96,-1 0-192,1 39-224,-19 0-288,19 1-129,0 20-31,20-21-129,0 20-224,0-18-128,20-2 32,0 1 128,-1-21-192,21-19 160,-19 0-32,17-19-32,-18-1 0,1-19 33,-1-2-65,-20 2-32,0-1 160,0 1-160,-20-2 32,-1 22 0,1-1 128,-18 20-128,17 0 128,1 0-128,20 0 32,0 20 0,0 20-128,0-20 128,20 0-32,1-1-192,17 1-352,3-20-481,-1 0-545,-1 0-1024,1 0-3075</inkml:trace>
  <inkml:trace contextRef="#ctx0" brushRef="#br0" timeOffset="357529.2969">6972 13415 17008,'20'39'993,"-20"-19"-929,0 19 800,20 2 578,-20-2-129,20 1-448,-20-21-481,19 22-160,-19-21-31,20-1-97,-20-19 224,20 0-96,-20 0-64,20-19-64,-20-1 1,0-1-65,0-18-64,0 19 160,0-19-160,0 19-64,0 0-97,21 20 161,-21 20-64,18 0 224,2 19-288,21 0-576,-1 22-994,-1-42-352,1 21-673,-1-21-3971</inkml:trace>
  <inkml:trace contextRef="#ctx0" brushRef="#br0" timeOffset="357759.7657">7350 13117 16687,'19'-39'1570,"-38"39"-930,19 19 225,0 21 545,19 19 95,1 1-320,0 19-448,20-19-417,-1-1-288,1 0 64,-1 2-128,22-22 0,-23 0-769,-17-19-704,19 1-385,-20-21-1441,-1 20-8712</inkml:trace>
  <inkml:trace contextRef="#ctx0" brushRef="#br0" timeOffset="357941.4063">7389 13513 21172,'-39'0'2114,"19"0"-1057,20 0 640,20-19-352,-1-1-928,21 20-321,19-20-64,-19 1-865,19 19-1217,22-20-1986,-22 20-2882</inkml:trace>
  <inkml:trace contextRef="#ctx0" brushRef="#br0" timeOffset="358746.0938">8541 13415 11018,'-40'0'961,"1"-20"929,19 20-449,-1-19 64,1 19-287,0 0-642,20 0-127,-18 19 95,18 1 257,0 19-64,0 1-289,0 20-96,18-1-192,2-20-31,0 22-1,1-22-128,-1-19 64,-2-1 0,23 1 32,-21-20 0,0-20-128,-1-19 160,1 19 0,-20-19-160,0-2 32,0-18-32,0 20 64,-20-2-32,20 22 160,-19-1-128,19 20 193,0 0-33,0 20 32,0 20-96,0 0-32,19-1-96,1 0-224,0-19-577,20 21-608,-21-41-545,21 19-1313,-20-19-5413</inkml:trace>
  <inkml:trace contextRef="#ctx0" brushRef="#br0" timeOffset="359060.5468">8938 13335 17648,'0'-20'897,"-20"20"-320,-1 0-225,1 0 481,2 20 256,-3-1-32,-19 22-449,20-21-287,20 19-257,-19-19-32,38 19 0,1-18 192,41-1-416,-2 0 384,1-1-192,19-19 0,0 20-32,0 0-96,-18-1 96,-23-19 160,-17 20-96,-21 1 0,0-21-32,-41 20-64,23-1-577,-43-19-352,22 0-736,-1 20-866,20-20-5284</inkml:trace>
  <inkml:trace contextRef="#ctx0" brushRef="#br0" timeOffset="359659.1797">10189 13435 7174,'-40'-20'6054,"19"0"-3844,1 20-736,-19-19 31,19 19-448,0 0-192,0 0-225,1 19-95,-1 21-65,20-1-63,0 0-161,0 2-224,20 18 96,-1-20-512,21 2 736,1-2-448,-3-19-352,3 0-513,18-20-417,-19 0-543,-1-20-2211,1 20-9705</inkml:trace>
  <inkml:trace contextRef="#ctx0" brushRef="#br0" timeOffset="359883.7891">10268 13156 15951,'-40'-59'993,"19"59"480,21-19-704,-18 19 95,18 19 514,0 1-385,18 19-257,3 1-383,-1 20-33,0-1-160,19 2-32,1-2-96,0 19-32,-1-37-480,-19 18-833,21-20-545,-3 2-929,-18-21-4772</inkml:trace>
  <inkml:trace contextRef="#ctx0" brushRef="#br0" timeOffset="360159.1797">10624 13494 16783,'-20'0'2018,"2"19"-1537,18 2 352,0-1 224,0 19 0,0 1-257,18-1-447,2 2-257,21-22-64,-1 1 160,-1-20-160,1 0-32,-1-20 64,1 1-128,-20-1 32,1-21-352,-21 2-33,-21 0-287,-19-1-33,1 0 513,-1 20 160,0 0-97,1 20-543,-1 0-866,19 20-2241,1-20-10603</inkml:trace>
  <inkml:trace contextRef="#ctx0" brushRef="#br0" timeOffset="360862.3047">11181 13395 19186,'0'0'832,"-20"-19"-703,0 19 607,0 0 417,1 0 97,-1 0-322,0 19-223,0 1-289,-1 19 1,21-19-97,0 19-128,41 2-224,-21-2 96,19 1 0,21-21-128,-1 22 0,-19-21-448,19-1-65,-19 21-191,-1-21-97,-19 1-128,1 1 128,-21-1 192,-21 0-416,1-1 353,2 1 511,-23-20 193,-18 20 32,19-40 32,-19 20 129,19-20 31,-19 1 96,39 19-128,0-20 193,20 0 159,20 20 65,0-21 159,19 1 193,1 1-288,19-1-65,1 0-31,-1 1-161,0-1-160,-18-1 1,17 1-1,-17 1 32,-1-1-128,-1 20-32,1-20 32,-20 1-64,0-1 65,-20 0 31,0-1-96,0 2 64,0-1-224,-20 0 224,0-19-160,0 19 32,0 20-128,1-19 160,-21 19-96,20 19 64,-21 1 0,23 19 224,18 1 0,-20 0-32,20 19 33,20-19-225,-2-1 192,23-18-192,19-1 0,-1-1 0,20-19-833,-18 0-448,18 0-1506,-20 0-2082,1-19-13066</inkml:trace>
  <inkml:trace contextRef="#ctx0" brushRef="#br0" timeOffset="361476.5625">12631 13097 15694,'-21'-60'833,"1"40"-64,20 1 288,-20 19-64,20 19 352,0 1-192,0 21-320,20-2-96,0 40-161,19 1-31,2-2-289,-1 22-160,19-20 0,-19-1-96,-1-20-320,1 1-417,-20-20-768,-1-1-833,1-18-2339</inkml:trace>
  <inkml:trace contextRef="#ctx0" brushRef="#br0" timeOffset="361894.5313">12550 13494 20691,'0'19'1313,"-19"-19"-768,19 0-513,0 0 32,0 0 32,0 0-32,19 0-32,21 21-32,1-21-192,-3 20-32,23-20 96,-2 0 96,0 20 64,1-20 0,-1 0-32,2 19-32,-3-19 96,-17 20 64,-3 0 288,3-1-96,-21 22-63,-1-21 351,1 19-159,0 0-193,20-19-192,-20-20 64,-1 0-32,21 0 32,-20-20-160,1-19-128,-3 19-192,-18-19 32,0-2 63,-18 2 33,-3 0 192,1-1 0,-20 19-512,1 2 127,-21 19-896,21 0-833,19 19-2467</inkml:trace>
  <inkml:trace contextRef="#ctx0" brushRef="#br0" timeOffset="362702.1484">14040 13078 15598,'-20'-21'545,"0"1"1313,20 20-994,-21-20-95,21 20 704,0 20-255,0 21-193,21-22-289,-1 40 65,0 0-256,19 2-161,1 17-64,0-17-128,-1 18-31,21-19-33,-21 19-64,2-40 64,-3 21-160,3-1-288,-1-18-577,-21-21-737,1 19-640,0-19-513,0 0-3362</inkml:trace>
  <inkml:trace contextRef="#ctx0" brushRef="#br0" timeOffset="362898.4375">14595 13613 9737,'40'59'9417,"-40"-38"-8232,0 18-673,0 1 33,20-21-129,-20 1-352,0 1-32,19-1-192,1 0-609,0-20-1120,0 0-2115,1 0-10250</inkml:trace>
  <inkml:trace contextRef="#ctx0" brushRef="#br0" timeOffset="363065.4297">14556 13354 17232,'-40'-39'1697,"20"19"-383,-19 1-802,19-1-224,20 0-191,-20 20-97,20 0-417,0 0-672,0 0-801,0 0-1377,20 20-5253</inkml:trace>
  <inkml:trace contextRef="#ctx0" brushRef="#br0" timeOffset="363600.586">14694 13435 13452,'79'119'3235,"-38"-40"-1793,-1-19 223,-1-21 1,1 1-609,-20-1-160,-1 2-257,1-21-255,0-20-33,-20 19-64,0-19 225,0 0-321,0 0-160,0-19 0,-20 19 0,20-20-32,-20-21-256,1 2-193,-1 19 289,20-19-32,0 19 96,20 20 32,-1 0 0,21 0 0,0 20 224,-1-1-224,21 21 32,-1-21-32,2 1 128,-22-20 0,21 0 32,-1 0-64,0-20 128,-19 1-96,1-1-64,-3-19-32,-18 19 96,1-1-64,-1 1 128,-20-19-288,0 19 224,0-19-32,-20 19-96,-1 20 64,1-21 64,-18 21 32,17 0-192,-19 0 96,20 21 128,1-1 65,-1 0 127,0 19-32,20-19-64,0 19-192,20 21-32,0-40 32,-1 19-416,21-19-513,1 1-288,-3-1-897,23-20-1313,-23 20-8681</inkml:trace>
  <inkml:trace contextRef="#ctx0" brushRef="#br0" timeOffset="364093.75">16044 13574 3683,'-20'0'8680,"0"19"-6181,2-19-417,18 20-289,-21-20-191,1 20-257,0-20-320,20 19-352,-20 1 63,20 1 1,0 18-96,0-19-193,0 19-320,0-19 64,20 21-192,0-21 64,0-1-32,1 1 97,17-20-97,3 0 32,-21-20-64,-2 1-257,3-1 161,-1 0-32,-20-21-64,0 22-64,-20-21 0,-1 1 256,-17-2 64,17 22 192,1-1-64,0 0-32,2 20 64,18 20 1,0 0-97,0 19 64,0-18-160,18 18 32,2-19-192,0 0-513,21-1-672,-2 1-1121,1 1-641,-1-21-3299</inkml:trace>
  <inkml:trace contextRef="#ctx0" brushRef="#br0" timeOffset="364303.711">16362 13852 18577,'0'20'2723,"0"-20"-1378,0-20 705,0 0-417,0-21-512,0 2-640,0 0-289,20-22-32,-20 22-256,19-20 32,1 18-544,0 22-674,21 19-1664,-3 0-2532</inkml:trace>
  <inkml:trace contextRef="#ctx0" brushRef="#br0" timeOffset="365115.2344">17413 12958 8936,'0'-19'1505,"-18"-1"866,-2 20-482,0 0-31,-1 0-673,1 20-224,2-1 96,-3 21-128,21 19-224,-20 1 128,20 19 63,0 1-159,0-2-417,0 3-159,20-3-33,1 2-96,-3-40-96,2 20-225,1-21-287,19-19-641,-1 0-1282,1-20-2433</inkml:trace>
  <inkml:trace contextRef="#ctx0" brushRef="#br0" timeOffset="365426.7577">17672 13395 13388,'-20'20'1922,"0"19"-897,20-19 512,0 19 161,0 22-449,0-22-480,20 0-545,20 2-32,-1-2-64,2-19-31,17 0 63,-17-20-160,18 0 32,-19 0 64,0-40-128,-1 1 96,-19-2-192,0-18-225,-20 0-95,-20-1 96,-20 1 352,1-2-32,-1 42 96,-19-1-192,19 20-65,-19 0-992,39 20-1249,-21 21-4869</inkml:trace>
  <inkml:trace contextRef="#ctx0" brushRef="#br0" timeOffset="365875.9766">18466 13176 9513,'-20'0'7206,"0"-20"-6341,20 20-480,-19 20 800,19 0 416,-20-1-352,20 22-192,0-2-384,-20 20-193,20-18 1,20 18-161,-20 0-128,20 2-31,-1-2-129,21-20 0,-20 2 0,0-2-96,1 0-225,17 2-608,-18-21-800,1 0-705,-1-1-1154,-2-19-5797</inkml:trace>
  <inkml:trace contextRef="#ctx0" brushRef="#br0" timeOffset="366237.3047">18665 13534 16079,'0'20'2562,"0"19"-2145,0-19 511,20 0 706,-20 19-193,20-18-768,0 18-481,-20-19-64,19 0-64,1-1-64,0 1 32,-20-20 161,0 0-1,0 0-96,0-20-32,0 1-128,20-21 192,-20 21-96,0-22 288,20 2-96,-20-1-159,19 21-33,1-1 352,0 20-160,20 20-128,-21 19-64,1-19 64,21 19-128,-21 2-288,18-22-417,-17 1-768,-1 0-545,0-1-192,-1-19-1954,-19 0-10985</inkml:trace>
  <inkml:trace contextRef="#ctx0" brushRef="#br0" timeOffset="366512.6953">18903 13236 13676,'79'20'6695,"-38"0"-4773,18-20-737,0 19-577,1 21-319,-21 1-33,21-2-96,-20 20-96,-1-20-64,-19 22 128,1-22-128,-1 20 32,-2-18 0,-18-22-64,0 21-96,0-21-224,0-19-673,0 20-417,0-20-1120,0 21-3492</inkml:trace>
  <inkml:trace contextRef="#ctx0" brushRef="#br0" timeOffset="366817.3827">19320 13156 16591,'79'-19'3812,"-20"19"-2595,2 0-416,-2 19-577,20 21 352,-19 40 161,-21-21-192,21 41-353,-21-22-96,-19 22-96,1-20 128,-1-21-64,-20 0-32,0 2-64,0-22-416,-20 0 159,20-19-2689,-21 1-2179</inkml:trace>
  <inkml:trace contextRef="#ctx0" brushRef="#br0" timeOffset="368859.375">20709 13435 9641,'-20'-40'1089,"20"21"64,-20 19-320,20-22-545,0 22-256,-18-19 32,18 19-64,0 0 0,0-20 96,0 20 545,0 0 95,0-20 257,0 20 160,0 0 193,0-19-289,0 19-385,0 0 65,-21 0-32,21 0-353,0 0-64,-20 0 193,0 19-161,20 1 96,-20 19-31,1 2-65,-1-1 0,20 19-127,-20-19-33,20-20 64,0 19-96,20-39 0,-20 20-32,20-20 64,19-20-64,-19 1-31,0-21-33,1 0 0,-3 0-32,2 1 32,-20 0-64,20 17 128,-20-17 0,0 19-96,0 20-96,-20 20 96,20 0-32,-20 21 0,20-2 192,0 0-320,0 20-1,20-18-896,0-21-352,1 19-513,17-39-800,3 20-4069</inkml:trace>
  <inkml:trace contextRef="#ctx0" brushRef="#br0" timeOffset="369169.9219">21106 13315 17264,'20'-59'2562,"-20"39"-2017,-20-1 608,0 21 288,2 0-160,-3 0-544,1 21-417,20 19-159,-20-21-129,20 21 0,20-21 0,0 22 32,19-21-64,1 19 64,1-19-192,-2 0-161,1-1 33,-1-19 32,-19 21-32,-20-1 96,0-20-481,-20 0-512,1 0 32,-1 0-160,0 0-609,0 0-3075</inkml:trace>
  <inkml:trace contextRef="#ctx0" brushRef="#br0" timeOffset="369960.9375">21961 13772 11755,'38'80'1537,"-38"-41"-1121,20 1 33,1-21 192,-21 1 512,20 1 256,-20-21-384,0 0-320,0 0-321,0 0 64,-20-21-63,-1-18 95,-17 19-95,18-19-33,-21-22-128,3 2-32,-3-21-320,21-18 64,0 18-128,0-19 224,20-1-96,20 41 32,0-1 0,0 40 0,0 1 0,19 19-64,-19 0 192,21 19-96,-21 21 0,-2 0 32,2 19-32,-20-19 0,21 20 64,-21-20-160,0-21-353,0 1-448,0 0-384,0-1-929,0-19-3427</inkml:trace>
  <inkml:trace contextRef="#ctx0" brushRef="#br0" timeOffset="370250.9766">22179 13335 13773,'19'41'2338,"-19"-22"-833,0 1 321,20 19-128,-20-19-513,20 0-353,-20-1-479,20-19 63,0 0-96,-1 0-159,1-19-65,0-1 0,0-19-32,-20-1-64,0-1-160,0 2-193,-20 0-223,0-1 127,0 19-447,1 21-354,-1-19-191,0 19-673,20 19-1922,-20 2-8680</inkml:trace>
  <inkml:trace contextRef="#ctx0" brushRef="#br0" timeOffset="370605.4687">22576 13156 14669,'0'0'2467,"0"-19"-1570,0 19 128,0 0-449,-20 19 225,20-19 288,-20 40-352,0-21-193,20 2-160,-21-1-159,21 0 31,21-1-256,-1 1 96,0 0 64,0-20-160,19 19-32,-19 3-96,20-22 96,-21 19-32,-19 1 128,20-20-64,-20 20-224,0-20-193,-20 19-223,1-19-97,-1 20-448,0-20-1057,0 0-2499,0 0-8806</inkml:trace>
  <inkml:trace contextRef="#ctx0" brushRef="#br0" timeOffset="370902.3437">22754 13236 15150,'21'-40'2434,"-21"40"-1121,0 0-224,0 0-96,-21 0 32,21 0-480,0 19-193,0 2 65,0-1-129,0 0-192,21-1-64,-1 1 32,-2 19-96,2-17 160,1-3-224,19 1 96,-22 0 32,23-1-256,-21 1 32,-20-20 32,0 0-1,0 20 1,-20-20 128,-21 0-96,23 0 64,-22 0-577,19 0-544,-17 0-801,38 0-3779</inkml:trace>
  <inkml:trace contextRef="#ctx0" brushRef="#br0" timeOffset="371104.4922">23151 13354 10794,'0'41'3299,"0"-21"-3075,0 0-192,0-1 96,0-19 545,0 20-289,0-20-960,0-20-994,0 20 737,20-19-928,-20-1-5734</inkml:trace>
  <inkml:trace contextRef="#ctx0" brushRef="#br0" timeOffset="371205.0782">23171 13196 8904,'-20'-20'-96,"0"0"-1826,0 1-2883</inkml:trace>
  <inkml:trace contextRef="#ctx0" brushRef="#br0" timeOffset="371597.6562">23151 12780 16912,'-20'20'2914,"0"-1"-1344,20 1-97,0 0 1,0 19-225,20 21-384,-20-1-385,20-19-224,0 20-160,1-21-32,17 1 0,3 0-64,-3-20 32,-17 0 1,19-20-162,-20 19 290,-1-19-258,1 20 97,0 0-192,0-1 32,0 3 32,-20-3 128,0 21 96,0-21-192,0 1 32,-20 0 64,20-1-96,-20 2-64,0-1-417,20-20-672,-20 0-1089,20 0-1089,-19-20-6119</inkml:trace>
  <inkml:trace contextRef="#ctx0" brushRef="#br0" timeOffset="372249.0235">23508 12998 7559,'0'19'1793,"20"-19"-1568,-20 0 479,20 0 1731,0-19-962,0 19-576,-20 0 96,21 0 192,-21 19 96,0-19-96,0 20 32,0 0 65,-21 1 95,21 18-448,-20 0-64,20 1-289,-20 20-31,20-1-193,0-20 0,20 2-256,0-1 32,1-1-63,-3 0-33,2-18 0,0 19-64,21-21 64,-23 1-32,23-20-96,-21 20-33,19-20-95,1-20-32,0 0 32,-1 1 32,1-1-1,-20-21 129,-1 2 64,1 0 0,0-1 32,-20-1 32,0 22-96,0-21 32,-20 21 32,0 19 32,20-20-96,-19 20 96,-1 0-31,0 0-98,0 20 162,20-1 63,-20 21 0,1-21 64,19 22 192,0-1-95,0-1-129,0-19 0,39-1-96,-19 2 32,20-1-160,-1-20 0,2 0-416,17 0-385,-37 0-768,19-20-1442,-21 20-1442,1 0-10505</inkml:trace>
  <inkml:trace contextRef="#ctx0" brushRef="#br0" timeOffset="372446.2891">24441 13513 24150,'20'41'1057,"-20"-21"-704,0-20-129,20 0-96,-20 0-224,21-20-1986,-21 20-2915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924800" y="4819650"/>
            <a:ext cx="120226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Guiding Principles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 #1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-12240" y="991440"/>
              <a:ext cx="9111600" cy="414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2680" y="980640"/>
                <a:ext cx="9135720" cy="41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5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 #2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-32760" y="1098720"/>
              <a:ext cx="7788960" cy="4002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43560" y="1087200"/>
                <a:ext cx="781020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4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 #3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-32760" y="1034280"/>
              <a:ext cx="8746560" cy="3688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43920" y="1023120"/>
                <a:ext cx="8769240" cy="37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4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0071" y="-109321"/>
            <a:ext cx="3591358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52760" y="1005480"/>
              <a:ext cx="5717880" cy="3810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40880" y="993240"/>
                <a:ext cx="573768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8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3871" y="-109321"/>
            <a:ext cx="3591358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75680" y="1134360"/>
              <a:ext cx="2337840" cy="2651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60200" y="1122840"/>
                <a:ext cx="2361600" cy="26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5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“Fast” Algorithm?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000" y="1070280"/>
              <a:ext cx="8926200" cy="4066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160" y="1059120"/>
                <a:ext cx="8949960" cy="40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5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3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3715</TotalTime>
  <Words>30</Words>
  <Application>Microsoft Office PowerPoint</Application>
  <PresentationFormat>On-screen Show (16:9)</PresentationFormat>
  <Paragraphs>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Guiding Principles</vt:lpstr>
      <vt:lpstr>Guiding Principle #1</vt:lpstr>
      <vt:lpstr>Guiding Principle #2</vt:lpstr>
      <vt:lpstr>Guiding Principle #3</vt:lpstr>
      <vt:lpstr>PowerPoint Presentation</vt:lpstr>
      <vt:lpstr>PowerPoint Presentation</vt:lpstr>
      <vt:lpstr>What Is a “Fast” Algorithm?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162</cp:revision>
  <dcterms:created xsi:type="dcterms:W3CDTF">2010-07-08T21:59:02Z</dcterms:created>
  <dcterms:modified xsi:type="dcterms:W3CDTF">2012-02-02T23:25:37Z</dcterms:modified>
</cp:coreProperties>
</file>