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8" r:id="rId2"/>
    <p:sldMasterId id="2147483722" r:id="rId3"/>
    <p:sldMasterId id="2147483737" r:id="rId4"/>
    <p:sldMasterId id="2147483751" r:id="rId5"/>
  </p:sldMasterIdLst>
  <p:notesMasterIdLst>
    <p:notesMasterId r:id="rId9"/>
  </p:notesMasterIdLst>
  <p:sldIdLst>
    <p:sldId id="256" r:id="rId6"/>
    <p:sldId id="640" r:id="rId7"/>
    <p:sldId id="667" r:id="rId8"/>
  </p:sldIdLst>
  <p:sldSz cx="9144000" cy="5143500" type="screen16x9"/>
  <p:notesSz cx="6858000" cy="9144000"/>
  <p:custDataLst>
    <p:tags r:id="rId1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CC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94660"/>
  </p:normalViewPr>
  <p:slideViewPr>
    <p:cSldViewPr>
      <p:cViewPr varScale="1">
        <p:scale>
          <a:sx n="166" d="100"/>
          <a:sy n="166" d="100"/>
        </p:scale>
        <p:origin x="-102" y="-144"/>
      </p:cViewPr>
      <p:guideLst>
        <p:guide orient="horz" pos="2820"/>
        <p:guide pos="25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0" Type="http://schemas.openxmlformats.org/officeDocument/2006/relationships/tags" Target="tags/tag1.xml"/><Relationship Id="rId4" Type="http://schemas.openxmlformats.org/officeDocument/2006/relationships/slideMaster" Target="slideMasters/slideMaster4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1-09T22:23:19.326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698 3249 3523,'-20'-20'1762,"20"20"-289,0-21 353,0 21-97,0-20-63,-20 20-545,20-19-192,0 19-32,0 0 224,0-20-128,0 20-193,0 0-95,0 0-224,0 0-385,0 0 96,0 20-96,-20-1 288,20 1-384,0 21 224,0 18-31,0 0 95,0 1-320,20 0 288,0-1-416,0-19 288,-1 19 32,1-19-128,0-1 64,0-18-96,-1 19 64,22-20 65,-21-20-1,0 19 160,19-19-96,-19 0-96,20-19-128,-21-1-64,1 0-96,0-21-96,0 22-33,-20-21-95,0 0 64,0 1 352,0-1 32,0 1 32,0 19 128,-20-1 128,0 1-32,0 1 1,1 19-65,19 0-96,-20 0-320,20 0 256,0 39 192,0 2 161,0-2-449,0 21 128,0-1-192,20-19 96,-1 20-321,21-40-415,-20 19-514,20-19-351,0 0-769,-1-20-3011</inkml:trace>
  <inkml:trace contextRef="#ctx0" brushRef="#br0" timeOffset="261.7188">1512 3149 16431,'0'0'897,"-20"0"-545,20 0 33,0 0 928,0 20 0,0 19-640,0 2-161,20-2-448,-1 21 96,21-1-128,-20 0 0,20-18-192,0-2-192,-1 1-609,1-1 64,-1-19-512,1 0-1057,-20-20-2339</inkml:trace>
  <inkml:trace contextRef="#ctx0" brushRef="#br0" timeOffset="464.8438">1512 3466 17328,'-40'21'929,"20"-21"-929,20 0 640,20 0 449,0 0-288,19 0-384,1 0-257,20 0-961,0-21-352,-1 21-1217,0 0-3652</inkml:trace>
  <inkml:trace contextRef="#ctx0" brushRef="#br0" timeOffset="1467.7734">2921 3169 14509,'-20'-20'1602,"20"0"-289,0 40-544,0-20-129,0 39 706,0 22-161,20-2-320,1 20-257,-1 0-352,-1 1-160,1-20-224,20-1 96,-21-19-384,1 0-513,0-40-480,0 20-449,-20-20-1025,0 0-2626</inkml:trace>
  <inkml:trace contextRef="#ctx0" brushRef="#br0" timeOffset="1670.8984">2544 3269 15822,'-20'-20'1154,"20"20"-866,40-20 384,-1-1 610,21 1-97,0 1-833,19-1-352,-19 0-224,20 0-417,-1 0-1056,-20 20-2019,0-19-7078</inkml:trace>
  <inkml:trace contextRef="#ctx0" brushRef="#br0" timeOffset="1991.2109">3498 3050 16527,'-41'0'1217,"21"20"-544,0-1 128,1 1 384,19 40 641,-20 0-577,20 19-545,0 0-223,0 0-321,20 1-224,-1-20 32,21-1-256,1-19-673,-2 0-288,1-20-545,-1 0-256,1-20-1634,-1-20-5989</inkml:trace>
  <inkml:trace contextRef="#ctx0" brushRef="#br0" timeOffset="2339.8438">3736 3348 14830,'0'39'1505,"20"1"417,-20-1-481,19 2-320,1-2 0,-20 1-576,20-20-225,0-1-32,-20 1-256,20-20 161,-20 0 159,19 0 321,1-20-353,0-19-256,-20-1-64,0 21 96,20-21-96,-20-1 128,0 22-416,19 19 64,-19 0 63,20 0 161,1 0 97,19 39 31,-1-18-160,-19 19-64,19-1-769,1-19-801,-1 0-864,-19-1-1378,21-19-7687</inkml:trace>
  <inkml:trace contextRef="#ctx0" brushRef="#br0" timeOffset="2559.5703">4192 3070 10185,'80'19'4965,"-21"1"-3011,1 20-193,-1 19-736,0 21-640,-18-1-97,-2 0-160,1 2-128,-20-22-320,-1 0-193,1 1-223,-20-41 95,0 22-800,0-21-2851</inkml:trace>
  <inkml:trace contextRef="#ctx0" brushRef="#br0" timeOffset="3617.1875">5264 3446 5317,'-20'-19'9192,"20"19"-7782,0 0-1,0 0-256,0 0-320,20 0 352,0 0 64,20 0-800,0 0-417,-1 0 64,21 0-64,-21 0-321,1 0-639,20 0-866,-20 0-929,-21 0-4067</inkml:trace>
  <inkml:trace contextRef="#ctx0" brushRef="#br0" timeOffset="3785.1563">5423 3645 16431,'20'20'897,"0"-20"-705,-1-20 1185,41 20-736,0-20-481,-20 20 0,-1-19-192,1 19-768,-1 0-1058,-19 0-2530</inkml:trace>
  <inkml:trace contextRef="#ctx0" brushRef="#br0" timeOffset="4554.6875">6793 3805 3010,'0'19'3620,"0"1"-1730,20-20 192,-20 20-417,0 0-224,0-20-223,0 19 63,0-19 128,0 0 65,0-19-257,0-1-641,-20-20-95,0-19-161,-19 18-128,-1-18 64,0-20-224,0 0-64,0-1 129,20 20-194,-19 1 33,19 0 225,20 18-258,0 21-159,0-19-32,20 19-32,19 0-577,1 0-609,1 1-351,18 19-1955,-19 19-7110</inkml:trace>
  <inkml:trace contextRef="#ctx0" brushRef="#br0" timeOffset="4729.4922">6416 3446 16399,'20'0'545,"-20"0"-610,39-19 386,1-1-289,-1 0-64,1 20-609,20 0-1697,-20-20-3716</inkml:trace>
  <inkml:trace contextRef="#ctx0" brushRef="#br0" timeOffset="5122.0703">6913 3546 12555,'0'60'1666,"0"-41"-193,0 21-255,19 0-514,1 0-191,0-20-129,0 0-256,-1 0 32,21-20 65,-1 0 63,-19-20-160,21-20 0,-21 19-96,-20-18-32,19-1 192,-19 1-32,-19 19 65,19 0 159,-20 20 193,20 0-65,0 0-128,0 0-384,0 20 96,0 0 193,20 19-97,-1 1-160,1-1-96,20 2-64,-1-21-769,1-20-448,-1 0-161,1 0-576,-19 0-1954,-1-40-8327</inkml:trace>
  <inkml:trace contextRef="#ctx0" brushRef="#br0" timeOffset="5398.4375">7388 3446 13516,'20'41'1570,"1"-1"544,-1-21-385,-1 21-159,1-1-33,0 1-576,0-20-480,-1 0-257,1-1 64,0-19-256,-20 21 192,20-21-95,-20 0 31,0 0 0,20-21 96,-20 2-480,19-1 96,-19 0-160,20 0-161,1 0-384,-1 1-96,19 19-160,1 0-480,-1 19-385,1 1-2754</inkml:trace>
  <inkml:trace contextRef="#ctx0" brushRef="#br0" timeOffset="5676.7578">8202 3466 14958,'-39'-20'1665,"19"20"-31,20 0-609,-20 20-417,20 1 770,-20 19-449,0-1-385,20 1-96,0 19-63,0-19-481,20 0 128,20-20 32,19 0-256,2-20-289,-2 0-320,0 0-224,0-20-352,-18 0 0,-21-1-641,19 2-2274,-19-21-6022</inkml:trace>
  <inkml:trace contextRef="#ctx0" brushRef="#br0" timeOffset="5884.7656">8639 3208 16463,'0'0'2434,"0"21"-1441,0-1 160,20 19 385,-20 1 159,0 19-607,20 0-706,0 2-256,20-2 0,20-19-32,-21-21-672,1 1-65,-1 0-576,1 0-737,-21-20-416,2 0-993,-42 0-8200</inkml:trace>
  <inkml:trace contextRef="#ctx0" brushRef="#br0" timeOffset="6153.3203">8501 3546 15118,'39'0'1890,"-19"0"-929,40 0 768,-1 0-576,1 0-128,19-19-96,0 19-448,-19 0-385,0 0 32,-1 19-160,1-19 64,-21 20 32,1 0 256,-1 0 32,-18-1 97,19 1-161,-40 20-192,20-40-64,-1 20-352,-19-1-705,20-19-801,-20 0-1088,0-19-4550</inkml:trace>
  <inkml:trace contextRef="#ctx0" brushRef="#br0" timeOffset="6299.8047">9076 3269 19250,'-39'-20'640,"39"20"-351,-20-20-1186,20 20-1794,0 0-2658</inkml:trace>
  <inkml:trace contextRef="#ctx0" brushRef="#br0" timeOffset="7025.3906">9731 3527 5893,'-20'-40'6374,"1"40"-4420,-1 0-32,20 0-385,-20 20-992,20 0-65,0 19 289,0 20-257,20-19-287,0 0-129,19 0 32,1-20 0,0-20 192,20 0-160,-41 0 1,21-41-161,-20 2 0,-20-1-129,0 1 33,-20-1-32,-20 1-192,1-1-32,-1 19 127,0 1-127,0 20-32,20 0-417,1 0-993,19 0-2145,0 0-6856</inkml:trace>
  <inkml:trace contextRef="#ctx0" brushRef="#br0" timeOffset="7322.2656">10049 3466 14029,'40'41'1537,"-40"-2"225,0-19-769,20 20-192,-20-21 224,20-19-385,-20 20-352,20-20-191,-20 0 191,19 0 32,-19-20-256,20 1-128,0-1-160,-20-20 64,20 21 32,-1-1-161,-19 0 1,20 20 256,0 0-64,0 0 224,1 40-32,18-21-64,1 21 64,-1-1-1505,1 1-1282,-21-20-3426</inkml:trace>
  <inkml:trace contextRef="#ctx0" brushRef="#br0" timeOffset="8501.9531">11359 3546 12812,'-20'-39'736,"0"19"1122,1-1-192,-1 21-193,0 0-320,0 0-672,20 41-193,-19-2 160,19 21-31,0-1-289,19-19 64,21 20-320,-1-20 192,1-21 192,20-19-320,-20 0 160,-1-19-128,1-1 96,-20-20-160,-20 0 64,0 0-64,0 0-64,-20 1-96,-20-1 63,21 1 97,-21 19-32,20-1 32,1 21-320,-1 0-673,20-20-641,0 20-2082,0 0-2882</inkml:trace>
  <inkml:trace contextRef="#ctx0" brushRef="#br0" timeOffset="8783.2031">11638 3507 12299,'20'79'1185,"-20"-40"865,0-19-640,0 20-225,20-40-96,-20 20-353,0-20-415,19 0 95,-19 0 65,20-20 159,0 0-480,0 0-96,-1-19-64,1-1 96,0 1-288,-20 19 32,20 0-224,-1 20 448,1 0-64,1 20 128,-1 0-32,19 19-96,-19 1-897,20-1-1601,-1-19-2755</inkml:trace>
  <inkml:trace contextRef="#ctx0" brushRef="#br0" timeOffset="9669.9219">13067 3566 4708,'0'0'5733,"-20"20"-5508,20 0 1280,0-1 449,0 21-513,20 0-192,0 0-512,-20-20-192,20 0-33,-20 0-31,0-20-65,19 19-160,-19-19 65,0-19 319,0-1-223,0 0-417,0-21-33,20-18-31,-20 0-96,0-1-64,0 1-64,20-1 256,-20 40 0,0 0-96,0 20 64,20 0 96,-1 20 192,2 0 64,-1 19 32,0 22-224,0-22-96,-1 20 32,1-19-160,0 0-352,0-21-257,-1 2-544,-19-21-641,20 0-1441,0 0-4388</inkml:trace>
  <inkml:trace contextRef="#ctx0" brushRef="#br0" timeOffset="9874.0234">13544 3407 12844,'20'0'4772,"-1"0"-4804,-19 0 641,20 0-289,20 0-320,-21 0 96,21 0-416,1 0-929,-2 0-1698,1 0-4516</inkml:trace>
  <inkml:trace contextRef="#ctx0" brushRef="#br0" timeOffset="10041.0156">13722 3606 15022,'0'19'512,"21"-19"-191,-2-19 415,21 19-640,-1-20-96,1 20-448,0 0-2179,-1-20-3522</inkml:trace>
  <inkml:trace contextRef="#ctx0" brushRef="#br0" timeOffset="10295.8984">14218 3229 16271,'-20'-21'1089,"20"21"-513,0 21 97,0-1 929,20 19-225,-20 21-576,20-21-545,0 20-192,1 2-64,-2-22-96,1 1-673,20-1-832,-21-19-449,21 0-1986,-40-20-9865</inkml:trace>
  <inkml:trace contextRef="#ctx0" brushRef="#br0" timeOffset="10491.2109">14655 3527 17424,'20'39'1057,"-20"-19"641,20 19-609,-20 1-929,20 0-32,-1 0-160,-19 0-513,20-20-864,20 19-833,-19-39-2691</inkml:trace>
  <inkml:trace contextRef="#ctx0" brushRef="#br0" timeOffset="10802.7344">14854 3328 14125,'79'0'673,"-59"-20"63,20 20-448,-1 0-223,-19 20 159,1 0 288,-21 19 65,-21 1-193,1 20 257,0-20 288,20-1 320,-19 1-288,19-21-385,0 1 33,19-20-161,1 20-95,0-20-129,21 0-32,-2-20-480,1 20-705,-1 0-769,-19-20-864,0 20-2820</inkml:trace>
  <inkml:trace contextRef="#ctx0" brushRef="#br0" timeOffset="10970.7031">15410 3606 13708,'40'39'2723,"-21"-19"-385,1 20-1057,0-21-896,0 2-161,-1 19-160,1-20-608,1-1-1314,-21-19-2242</inkml:trace>
  <inkml:trace contextRef="#ctx0" brushRef="#br0" timeOffset="11814.4531">15787 3348 7078,'39'-20'7335,"-39"0"-6406,20 0 833,21 1-641,-22 19-929,1 0-224,0 19 64,-20-19 96,0 40-32,20-20-32,-20-1 32,0 1-128,0-20-64,20 20 32,-1 0 96,21-1 32,-20 1-64,19 1 192,-18-1-31,19 0-1,-21 19 32,-19-19 0,20 19-64,-20-19 128,0 0-224,0-20-320,-20 20-833,1-20-544,19 0-994,-40 0-1953,19 0-4709</inkml:trace>
  <inkml:trace contextRef="#ctx0" brushRef="#br0" timeOffset="12082.0313">16502 3645 18289,'79'60'608,"-59"-20"129,-1 0 32,1-1-385,-20 1 257,0-1-225,0 1-288,-20-20-160,20-1 96,-19 1-896,19 1-418,-20-21-255,20 0-1090,-20-21-2786</inkml:trace>
  <inkml:trace contextRef="#ctx0" brushRef="#br0" timeOffset="12373.0469">17018 3645 15630,'0'0'1890,"0"20"-801,0-20-897,20 0-384,-20 0 224,0-20-64,20 20-64,-20 0-865,19 0-769,1 0-1825,20 0-7431</inkml:trace>
  <inkml:trace contextRef="#ctx0" brushRef="#br0" timeOffset="12510.7422">17336 3645 13484,'0'0'1442,"19"0"-1,-19 0-1345,20 0-128,0-20-288,0 20-1026,1 0-2849</inkml:trace>
  <inkml:trace contextRef="#ctx0" brushRef="#br0" timeOffset="12677.7344">17792 3625 17872,'20'0'161,"-20"0"-450,20 0 65,-20-19-577,20 19-63,19 0-1987,-19 0-8904</inkml:trace>
  <inkml:trace contextRef="#ctx0" brushRef="#br0" timeOffset="12823.2422">18289 3625 17712,'0'20'-1313,"0"-20"96,0 0-1762,20 0-3171</inkml:trace>
  <inkml:trace contextRef="#ctx0" brushRef="#br0" timeOffset="26887.6953">1035 4499 9609,'-20'-20'1985,"0"0"-799,1 20 287,-21-20-256,20 20-32,-19 0-128,19 0-224,-21 0-288,21 0-289,1 0-160,19 0 0,-20 0-320,20 0 224,0 0-96,0 20 160,0-20 32,0 20 96,20 19 32,-1-18-96,-19 19 129,20 19-33,1 1 32,-21-1-320,20 21 160,0-21 0,-20 1-32,0-21 32,19 1 129,-19 0-97,0 0-32,0-1 0,0-19-320,0 0 480,0 20-160,0-21 64,0 1-256,0 0 128,20 21 96,-20-22-256,0 1 256,0-20-160,20 20 224,-20 0-160,20-20 96,0 0 1,-1 19-65,21-19-289,-1 0-351,-18 0-225,19 0-256,-1 0-128,-19 0-224,0 0-833,0 0-1986,-1 20-6310</inkml:trace>
  <inkml:trace contextRef="#ctx0" brushRef="#br0" timeOffset="27367.1875">1333 5015 13708,'-20'0'1314,"20"-20"-706,0 20-351,0 0 511,0 20 706,0 0-706,20-1-159,-20 22-321,20 18-64,20-19-256,0 0 161,-1-1-65,1-19 128,-1 0 224,1-20-63,0 0-97,20-20-128,-21 0-96,1-19-32,-21-1 192,1 0-96,-20 1 64,0-1-192,0 19 449,-20-18-385,20 19-32,-19 0-1025,19 20-1121,0-19-1249,-20 19-5222</inkml:trace>
  <inkml:trace contextRef="#ctx0" brushRef="#br0" timeOffset="27875.9766">2246 4956 1761,'0'-40'12492,"-19"40"-12044,19 0 770,0 0 351,-20-20-512,0 20 0,0 20-416,-20 0-417,20-20-32,0 20-256,0-1 32,20 1-64,0-20-96,0 20 64,0 0 64,40-20 160,1 19-128,18 2 64,0-21-96,-19 0-33,-1 20 1,-19 0 224,0 19 193,-20-19 95,-20 20 65,0-20-65,1-1 0,-1 1-255,20 0-290,-20-20-511,20 0-673,0 0-833,0 0-2050,0 0-7495</inkml:trace>
  <inkml:trace contextRef="#ctx0" brushRef="#br0" timeOffset="28128.9063">2445 5035 13292,'20'0'3427,"-20"0"-2626,0 0-417,0 19 449,20-19 513,0 41-386,-1-21-319,21 19-353,-1 1-63,-19-20-1,20 19-32,0-39-96,0 20 128,-1-20-64,-19-20-64,0 1-224,0-21-160,0 0-128,-20 21-353,-20-21-480,20-1-865,0 41-2403,-20-79 4517</inkml:trace>
  <inkml:trace contextRef="#ctx0" brushRef="#br0" timeOffset="28971.6797">3319 5075 11114,'-20'-40'1281,"0"40"481,0-20 0,0 20-129,20 0-544,-19 0-224,19 0-609,-20 20-320,20-1-320,0 2 576,0 19-384,0-20 96,20-1 64,-1 1-32,21 0-97,-20-20 161,0 0-64,-1-20 64,1 0 0,0 1 64,-20-1-64,20 0 65,-20 0-65,0 20-129,0 0-255,0 0 288,0 0-192,19 20 320,1 0-64,0 0-289,1-1-704,-1 1-640,-1 0-673,1 0-1250,-20-20-2081</inkml:trace>
  <inkml:trace contextRef="#ctx0" brushRef="#br0" timeOffset="29252.9297">3457 4658 12908,'0'-20'1217,"0"20"-673,0 0 33,0 20 480,0 20 609,21-1-898,-1 22-447,-1-2-161,21 0 64,-20 20-224,-1-39-224,21 20-385,-20-40-96,-1 19-480,1-39-1057,0 20-2018,-20-40-5956</inkml:trace>
  <inkml:trace contextRef="#ctx0" brushRef="#br0" timeOffset="29441.4063">3596 4579 14765,'-19'20'1858,"19"-1"-1537,0 21 351,0 0 417,19 19-352,1 1-64,0 19-417,19-19-352,1-1-705,20-20-288,-20 2-513,19-1-736,-19-1-2979</inkml:trace>
  <inkml:trace contextRef="#ctx0" brushRef="#br0" timeOffset="29681.6406">4113 4877 17232,'19'0'96,"1"39"897,0-19 96,19 19-320,2 1-385,-1-1-256,-1 2-128,1-21-512,-1 19-577,1-19-577,-20-20-1249,19 0-3363</inkml:trace>
  <inkml:trace contextRef="#ctx0" brushRef="#br0" timeOffset="29855.4688">4609 4916 14733,'0'59'1122,"0"1"95,-20 20 288,1 19 65,-1 0-65,-21 20-960,2-20-513,19-19-641,20 0-993,0-21-1440,0-20-6728</inkml:trace>
  <inkml:trace contextRef="#ctx0" brushRef="#br0" timeOffset="31208.0078">5125 5095 15887,'40'0'-801,"-40"20"769,20 0 480,-1 19-31,1-19-33,0 39-128,-20-39-128,0 20-96,0 0-352,0-20-993,0 0-1570,0-20-3683</inkml:trace>
  <inkml:trace contextRef="#ctx0" brushRef="#br0" timeOffset="32973.6328">5602 4717 3331,'-20'-19'5060,"20"19"-1953,0-20-1089,0 20 64,0 0-448,0 0-577,0 0-833,0 20 96,20 19 705,0 1-320,0 20-193,19-1-480,-19 1 161,20-1-257,-21-20-353,1 2-512,0-1-736,0-21-930,-20 21-3234</inkml:trace>
  <inkml:trace contextRef="#ctx0" brushRef="#br0" timeOffset="33649.4141">5622 5054 12972,'0'0'1858,"0"-19"-1346,0 19 1,0 0-257,0-20-32,20 20-128,-1-20-160,21 0-32,-20 1-256,0-21-193,19 1-160,-19-1-384,-20 1-224,20-2-384,-20-18 736,-20 19 768,20 0 578,0 21 1793,0-1 128,0 20-769,0 20-928,0-1 288,0 21 288,20 39-288,1-18-449,-2 18 161,21-20-545,-20 0 192,19-19-320,-19 0 128,19 0-32,-39-20 32,20-1-32,-20-19-96,0 0 577,0 0 223,0 0-511,0-19-546,0-1 321,-20-20-416,20 19 32,0 2 31,0-21-31,20 40 96,0-20 127,0 20-127,1 0 576,18 20-31,1 0-1,-1 0-128,1-20-64,-1 19-64,-19-19 128,20 0-64,-19-19 641,-2-1-257,1 0-191,0 0-129,-20-19-96,0 19 384,0-19-928,0 19 608,0 0-352,-20 0 159,0 20-63,20 0-96,-19 0 0,-2 20 160,21 20 224,0-1 32,0-19 128,0 19-288,21-19-128,18 20 160,1-21-224,-1-19-737,20 21-1121,1-42-2178</inkml:trace>
  <inkml:trace contextRef="#ctx0" brushRef="#br0" timeOffset="34701.1719">7090 4936 5188,'-19'-20'449,"-1"0"672,20 1 1153,0-1 353,0 20-481,0 0-545,0 0-576,0 0-641,0 20 257,0-1 608,20 21-384,-1 19-288,1 0-513,0-18 0,21 18-64,-22-39 0,1 20 64,20-20-32,-20-20-64,-1 0 64,1-20-577,0 0 577,0 0-224,-20-19 96,0-1-128,0-1 448,0 22-32,0 19-32,0 0 161,0 0-385,0 0-225,19 19 482,1 2-1,0-1-224,21 0 96,-2-20 64,-19 0-192,19-20 480,-19 20-448,0-41-160,-20 22-128,0-1-289,0-20-544,-20 21-288,20-1-673,-20 20-1698,20 0-6149</inkml:trace>
  <inkml:trace contextRef="#ctx0" brushRef="#br0" timeOffset="34970.7031">7687 4995 12043,'0'40'2018,"0"-21"-641,20 2-448,0-1-96,-1 0 0,1-20-161,0 0-191,19 0-1,1 0 65,-20-40-545,-1 19 480,1-18-448,-20-1-288,0 21-96,-20-21-193,1 20 193,-1 1-257,-20 19 193,1 0 224,-1 0-97,21 19-383,-1 1-1026,20 0-1153,-20 19-2914</inkml:trace>
  <inkml:trace contextRef="#ctx0" brushRef="#br0" timeOffset="35195.3125">8064 5135 16335,'-40'-20'1698,"20"0"-353,1 0-384,-1-20-545,20 20-64,-20-20-95,20 21-834,20-21-256,0 20 193,-1 1-353,21 19-801,-20 0-1537,19 0-5093</inkml:trace>
  <inkml:trace contextRef="#ctx0" brushRef="#br0" timeOffset="35495.1172">8381 4837 16047,'-20'0'1089,"1"0"-224,-1 0-65,0 20-191,20-20-33,0 20-479,0-1-226,20 1 65,0 0-96,19 0 128,20-1-160,-18 1 32,18 20 32,-19-21 96,-20 2 32,0-21 128,-20 20 224,0 0 65,-20 0 31,-20-1-416,20 1-128,-19-20 64,-2 20-192,21-20-289,1 0-256,-1 0-608,0 0-1954,0 0-8072</inkml:trace>
  <inkml:trace contextRef="#ctx0" brushRef="#br0" timeOffset="35711.9141">8620 4717 17584,'0'20'1634,"19"-20"-1538,-19 20 416,20 0 353,0 20 448,0 20-320,-1-1-704,2 0-193,-1 0-64,20 2-353,-21-22-127,1 1-929,20-20-129,-21 0-1056,-19-20-3684</inkml:trace>
  <inkml:trace contextRef="#ctx0" brushRef="#br0" timeOffset="35900.3906">8580 4975 17456,'-20'0'1602,"20"0"-449,20 0-1089,0 0 1057,0 0-288,19 0-481,20 0-512,-18 0-801,18 0-993,-19-19-897,-1 19-6662</inkml:trace>
  <inkml:trace contextRef="#ctx0" brushRef="#br0" timeOffset="36467.7734">9354 5015 14669,'-19'0'769,"-1"-20"512,20 20 225,0 0-225,0 0-801,20-20-287,-1 20-257,1-19 32,20 19-65,-1 0-671,21-20-1,-20 20-1089,0 0-608,19 0-2851</inkml:trace>
  <inkml:trace contextRef="#ctx0" brushRef="#br0" timeOffset="36736.3281">9910 4837 13901,'-39'20'1825,"-1"0"-992,20-1 224,1 21 32,-2-1 289,1 1-930,20-1-416,0 2-96,20-1 128,20-21-160,0 1-609,19 0-160,0-20-288,-19-20-769,20 0-1633,-20 1-2242</inkml:trace>
  <inkml:trace contextRef="#ctx0" brushRef="#br0" timeOffset="37091.7969">10188 4877 11594,'-20'0'1730,"20"0"-929,0 19 224,0 1 704,0 0-63,0 19-321,0 1-864,20-1-385,-20 2 224,40-21-448,-21 0 224,1-1 64,0-19 193,0 0-65,1-19 320,-2-1-704,1 0 353,-20-21-257,20 22-193,-20-21 482,0 20-417,0 1 160,0-1-96,0 20 608,0 0-928,0 0 512,-20 0-961,20 20 1153,0-1-576,20 21 224,-20-20-673,20-1-544,-1 2-192,1-1-673,0 0-1377,0-20-3844</inkml:trace>
  <inkml:trace contextRef="#ctx0" brushRef="#br0" timeOffset="37708.9844">10744 4798 14573,'-59'0'1057,"19"0"353,20 19 31,-19-19-192,18 20 128,1 0-736,20-20-545,20 20 0,1 19 96,18-19 257,1 19-481,-1-19-64,21 0 384,-1 19-448,-18-18 320,-2-1-576,-19 20 95,0-21 321,-20 1-96,0-20-256,0 20 160,-20 0-161,-20-20-287,21 0-33,-22 0-160,21-20 257,0 20-193,1-20-96,-1 0 449,20 1 320,0 19 96,0-20 96,20 20 96,19 0 256,-19 0 225,21-20 256,18 20-192,-20 0-353,21 0 705,19-20-288,-19-1-481,0 21-384,-21-19 288,1-1 33,-1-20-65,-19 21 96,1-1-288,-21 0 320,0 0-832,0 20 896,-21-19-608,1 19 160,-19 0 64,19 0-96,-20 19 96,21 21 96,-1-20 32,0 19-192,20-19 0,0 0 64,20-1 64,0 2-224,19-1 448,1 0-480,-1-20-160,-19 0-353,21 0-448,-2 0-705,1 0-3203</inkml:trace>
  <inkml:trace contextRef="#ctx0" brushRef="#br0" timeOffset="38487.3047">10407 4975 1345,'0'0'2754,"0"0"-2273,0 0 1281,0 0 864,0 0 65,0 0-1026,0 0-512,0 0-128,0-19 32,0 19 0,0 0-352,-20 0-513,20 0 481,-20-20-641,20 20 256,-20 0-576,20-20 288,-19 20-929,-2 0-545,1-20-960,0 20-3491</inkml:trace>
  <inkml:trace contextRef="#ctx0" brushRef="#br0" timeOffset="40271.4844">12312 5154 9513,'20'40'704,"-20"-40"609,0 0 193,0 0 704,0 0-416,0 0-1282,0-20-352,0-19 161,-20-1 31,20-1 32,-19 2-127,19-1-129,0 1-32,-20-1-224,20 1 416,0 19-320,0 0-128,0 1-129,20 19-191,-1 0-865,1 0-833,20 0-1538,-1 19-6309</inkml:trace>
  <inkml:trace contextRef="#ctx0" brushRef="#br0" timeOffset="40671.875">12630 4877 2818,'0'0'9769,"0"19"-9897,0 1 865,20 0 993,-20 0-257,19 19-480,-19-19-545,21 0-287,-1 20-1,0-40 32,0 20 0,19-20 32,-19 0 161,0 0-33,-20-20-224,19-20-32,1 20-128,-20 0-224,0-19 448,0 19-416,0 0 512,-20 20-224,20 0-32,0 0-320,0 0-353,0 20 545,20 0 128,0 19 64,0-19-288,0 19-256,20-18-673,0-1-801,-1-20-1537,1 0-4709</inkml:trace>
  <inkml:trace contextRef="#ctx0" brushRef="#br0" timeOffset="41041.0156">13166 4877 11594,'20'39'2082,"-20"-19"64,19 19-608,2-19-577,-21 20-64,20-21-417,0 2-288,-20-21-32,20 20-31,-20-20-33,0 0 224,0 0-128,19 0 481,-19-20-385,0-1-64,0 2-64,0-21-384,0 20-64,0 1 128,0-1 256,20 0-545,-20 20 225,20 20 192,0-20 64,-1 20-32,1 19 192,0-19-416,20 0-544,-20-1-994,0 2-224,0-1-1954,0-20-3971</inkml:trace>
  <inkml:trace contextRef="#ctx0" brushRef="#br0" timeOffset="41397.4609">13564 4936 11210,'19'20'2338,"-19"-1"-544,20 1 288,0 0-993,0 0 0,-20 20-96,19-20-384,1-20-321,-20 20-128,0-20-32,0 0-32,20 20 64,-20-20 321,0-20-65,0 20-160,0-20 161,20-21-577,-20 22 32,21-1-321,-21-20 257,19 40-288,1-19-129,0 19 737,0 0-128,-1 0 224,1 19-512,20 21 288,-20-20 0,19-1-96,-19 22-865,0-21-865,20 0-800,-40-1-2467</inkml:trace>
  <inkml:trace contextRef="#ctx0" brushRef="#br0" timeOffset="41586.9141">14159 4956 13805,'20'39'2402,"-20"-39"-1249,0 20-192,19 19-481,1-18-255,-20-1-225,20 0-321,0 0-960,-20-20-1057,21 0-2499</inkml:trace>
  <inkml:trace contextRef="#ctx0" brushRef="#br0" timeOffset="41717.7734">14100 4777 11851,'-40'-20'-705,"20"0"-4164</inkml:trace>
  <inkml:trace contextRef="#ctx0" brushRef="#br0" timeOffset="42538.0859">14616 4975 7559,'-20'0'1025,"20"0"1633,0 0-672,0 0-545,0 0-896,0 0-129,0 20 481,20 0-96,-20 0-257,20-1-191,-20 2-161,19-21 0,-19 20-32,0-20-32,0 0 129,0 0-97,0 0 609,0-20-289,20-1-288,-20 2-384,0-1 416,0-20-544,0 21 384,20-1-512,-20 20 576,20 0-577,-1 0 705,1 0-736,0 20 832,21 19-416,-2-19 96,-19 0-576,19-1-417,-19 2-577,20-1-1056,-20-20-2114</inkml:trace>
  <inkml:trace contextRef="#ctx0" brushRef="#br0" timeOffset="43003.9063">15231 4857 15150,'0'-20'1633,"-20"20"-383,20 0-193,-20 0-865,20 20 384,-19 19-63,19 1-417,0-20-64,0-1-192,19 1 96,1 0 96,0 0-256,-20-20-65,20 0 1,-20-20 192,19 20 96,-19-20-513,0-19 706,20 19-674,-20 0 609,0 0-96,0 20-32,0 0-256,0 20-128,0 20 480,20-1 0,1 20-256,-1-18 128,19 18-193,-19 1-63,20-1 192,-21 2 96,1-2 96,-20-20 128,0 21 257,-39-21-1,19 1 129,-20 0-193,1-20-256,-2 0-128,21 0-288,-19-20-673,19-20-384,0 0-1826,0 0-4644</inkml:trace>
  <inkml:trace contextRef="#ctx0" brushRef="#br0" timeOffset="43330.0781">15787 4618 15822,'19'0'1570,"-19"0"-1026,0 20-447,0 0 767,0 0 386,20 19-161,0 21-673,1 0-352,18-20-64,-19 19-192,20-39-577,-1 19-288,1-19-480,-20 0-1378,-20-1-3619</inkml:trace>
  <inkml:trace contextRef="#ctx0" brushRef="#br0" timeOffset="43599.6094">15747 4916 16047,'40'-20'1825,"-1"1"-800,2-1 897,18 0-609,-19 20-576,19 0-417,-19 0-223,-1 0-129,2 0-65,-2 0-63,1 20-32,-20 0-128,-1-1 224,1 1 96,0 0-257,0 19-864,0-39 64,-1 20-736,-19 0-1346,0-20-4228</inkml:trace>
  <inkml:trace contextRef="#ctx0" brushRef="#br0" timeOffset="43759.7656">16204 4599 9705,'-20'-20'6438,"1"20"-6054,19 0-352,0 0-224,0 0-353,0 0-287,19 20-2435</inkml:trace>
  <inkml:trace contextRef="#ctx0" brushRef="#br0" timeOffset="44586.9141">16423 4877 13292,'-20'-20'2146,"20"0"-865,20 20-608,-20 0 160,20 0 64,-1 20 128,21 19-353,-20 1-319,19-1-321,-19 1-96,0-20 64,-1-1-193,1 2 386,-20-21-354,21 0-255,-21 0 576,0 0-224,0-21-288,-21 2 224,21-21 256,0 1-256,-20 19 128,20-20-193,0 21 610,0-1-353,0 20-64,0 0-96,0 0 192,20 20 128,1 19-128,-1-19 0,0 0-416,-20-1 608,19 1-416,1-20-128,-20 20 512,20-20-192,-20 0 96,0 0-192,20 0 545,-20 0-513,19-20 32,1 20-128,0 0-32,0-20-129,0 20 129,-1 0-160,22 20 512,-1-20-416,-1 20 192,-19-20 448,19 0-608,1 0 705,-20 0-97,20 0-288,-20-20 161,0 0 127,0 1-288,-1-1-320,-19-20 641,0 21-1122,0-1 801,-19 20-352,19-20-96,-20 20 256,20 0-225,-20 20 289,20 0 257,-20 19 127,20 1 97,20-21-513,0 21 64,19-20 160,1-1-673,19 2-576,-19-21-1313,20 0-2338</inkml:trace>
  <inkml:trace contextRef="#ctx0" brushRef="#br0" timeOffset="47886.7188">18309 5015 1089,'-20'0'832,"20"0"161,-20 0-192,20 0-128,0-20-65,0 20 449,-20-20-128,20 20 128,-19 0 128,19-19 257,-21 19 63,21-20-128,-20 20 289,20 0-929,0 0 127,0 20-928,0-1 1314,0 1-706,20 20-63,-20 0-321,21-20-128,-2 0 160,21 0-64,-20-1-32,19-19 256,-19-19-255,20-1-162,-21 0-31,1-21 160,-20 2-64,0 19-256,-20-19 32,-19-1-256,19 20 640,-19 1-385,-1-1-31,0 20-32,21 20-417,-22-1-576,41 1-609,0 0-1601,0 19-4228</inkml:trace>
  <inkml:trace contextRef="#ctx0" brushRef="#br0" timeOffset="48148.4375">18766 5135 13100,'0'0'2594,"-21"0"-1793,1-20 544,20 20-256,-20-20-224,0-21-64,1 22-545,-1-21-192,0 1-64,0-21-224,1 21 608,-1-20-287,0-2-386,0 2 193,20 19-128,0 1-160,0 19-65,20 0-223,0 20-97,0 0-993,-1 0-2594</inkml:trace>
  <inkml:trace contextRef="#ctx0" brushRef="#br0" timeOffset="48322.2656">18368 4837 15534,'-20'20'3940,"1"-20"-3524,38 0-928,1 0 768,20 0-160,-1-20-128,22 20-544,-2 0-1955,0 0-3330</inkml:trace>
  <inkml:trace contextRef="#ctx0" brushRef="#br0" timeOffset="49296.875">19599 4916 9641,'-19'-39'672,"-1"19"674,-1 0-321,1 0 512,0 20 0,-19-19-383,19 19-450,0 0-287,1 19-97,19 21 128,-20-20 1,20 19-65,0 1-160,20-1-480,-1 1 640,1-21-416,20 2 96,-21-21 33,21 0-129,-19 0-97,-1-21-31,-1 2-128,1-1 32,-20 0-65,0-19 65,0 19 64,-20 0-96,20 0 768,-19 1-288,19 19 65,0 0-97,-20 0-224,20 19 64,0 1 160,0 20-192,20-21 224,-1 21-512,21-20-193,-1-1-288,-19 2-640,20-1-1153,-20-20-2179</inkml:trace>
  <inkml:trace contextRef="#ctx0" brushRef="#br0" timeOffset="49608.3984">19877 4916 9288,'20'40'4004,"-20"-21"-2402,0 1-577,0 0 512,20 0-384,-20-20-320,0 19-481,20-19-128,-20 0-127,0 0 255,19 0 160,1-19-416,-20-1-192,20 0 0,0 0-96,-20 1-96,19-1-417,-19 0 513,20 0-96,-20 20-65,21 20 161,-1 0-32,0 0-385,19-1-992,-19 1-2211,20 0-6501</inkml:trace>
  <inkml:trace contextRef="#ctx0" brushRef="#br0" timeOffset="50073.2422">20910 4896 12235,'-61'0'1698,"22"0"-513,-1 0 288,21 20-160,-21 0-384,20 0-544,20 19-97,-20-19-384,40 0 160,0 20 96,0-40 0,19 20-128,1-20-64,-20-20-128,20-1-64,-20 2 32,0-1-225,-20 0 642,20 0-354,-20 20 161,0-19-160,0 19 481,0 0-706,0 0 225,0 19-96,0-19 96,19 40 64,1-20 64,-20-1-256,40 22-737,-21-41-609,1 20-1088,0-20-2083</inkml:trace>
  <inkml:trace contextRef="#ctx0" brushRef="#br0" timeOffset="50335.9375">20989 4539 15534,'-20'0'1986,"20"0"-1570,0 0 97,0 20 1024,20 0-351,0 39-450,-20-19-415,19 19-289,21 2-32,-20-22 96,-1 20-641,2-19-288,-1-1-512,0-19 128,0 20-577,-1-21-1505,-19 2-2883</inkml:trace>
  <inkml:trace contextRef="#ctx0" brushRef="#br0" timeOffset="50829.1016">21545 4857 16719,'0'-20'705,"-20"20"-417,20 0 385,0 0-32,0 20-193,-20 19 161,20-19-257,0 39-320,0-19-288,0-20 320,20 20-128,-20-20 224,20-20-481,-1 0 97,-19 0-64,20 0 64,-20-41-32,20 22-1,-20-21 289,0 20-192,0 1 0,0-1 480,-20 0 33,20 20-129,0 0-160,20 20 288,0 0 1,0 19-161,0 1-192,0 20-96,20-1 320,-20 1 256,-1-1-127,-19 2-97,0-22 0,0 20 225,0-19-289,-19-20 192,-1 19-96,-20-19-159,20 0-322,-20-20-447,20 21-289,-20-21-769,21 0-736,-1 0-2403</inkml:trace>
  <inkml:trace contextRef="#ctx0" brushRef="#br0" timeOffset="51410.1563">22002 4896 11370,'0'-19'2018,"-20"19"-224,20-20-321,-20 20-95,20 0-546,0 20-255,-20 19-129,20-19-159,0 19 31,20 1-288,0-1 128,0-18-64,19 19 0,-19-20 32,19-20 33,1 0 63,-20 0-384,1-20 64,-2 0-321,1-21 193,-20 2 96,-20-1 32,1 21 64,-22-21-96,1 20 480,21 1-128,-1 19-480,0 0 64,0 0-225,1 0-512,19 19-512,-20 1-993,20 0-3043</inkml:trace>
  <inkml:trace contextRef="#ctx0" brushRef="#br0" timeOffset="51696.2891">22319 5035 6918,'20'19'7527,"-20"-19"-6342,0 0 417,0 0 512,0 0-897,0-19-512,-20-1-417,20 0-128,-20 0-64,1 1 0,19-21-256,0 20 480,0 1-544,0-21-256,0 20-33,0 1-223,19-2-289,21 21-609,-20 0-1697,19 0-4837</inkml:trace>
  <inkml:trace contextRef="#ctx0" brushRef="#br0" timeOffset="51875">22518 4956 13292,'20'19'1858,"-1"-19"320,-19 20-865,20 0-320,0 0-320,-20-20-513,20 19-96,-20-19-32,20 21-769,-20-21-352,0 0-736,19 0-2980</inkml:trace>
  <inkml:trace contextRef="#ctx0" brushRef="#br0" timeOffset="52035.1563">22518 4698 16143,'-20'-20'288,"20"20"-800,0 0-289,0 0 64,0 0-1729,0 0-4357</inkml:trace>
  <inkml:trace contextRef="#ctx0" brushRef="#br0" timeOffset="52259.7656">22597 4539 14733,'20'0'1794,"-20"0"-1890,0 0 1089,0 20 416,20 20-288,-1-21-288,21 41-448,-19-1-161,-1 2-64,-1-2-224,1 0-545,-20-19-480,20-1-544,0-19-962,-20 0-4580</inkml:trace>
  <inkml:trace contextRef="#ctx0" brushRef="#br0" timeOffset="52477.5391">22577 4877 14990,'20'0'704,"20"0"97,-1 0 224,2-20-705,-2 20-224,1 0-63,-1-20-130,1 20-447,-20-20-481,-20 20-993,19-19-2754</inkml:trace>
  <inkml:trace contextRef="#ctx0" brushRef="#br0" timeOffset="52841.7969">22875 4479 14733,'0'20'-96,"20"-1"1570,-1 2 448,1 19-289,0 19-31,1 1-449,-1-1-673,-1 1-352,1 0-32,-20-21-32,20 1 33,0-21-290,-1 1 193,-19-20-128,0 20-256,0-20 224,0 0 96,0 0 128,0-20-64,20 20-385,-20-39 225,20 19 128,-20 0-512,20 0 672,0 1-449,-1 19 97,-19 0 288,20 19 161,0 1-33,1 0-192,-1 0-96,-1-1-577,1 1-1121,-20 0-1409,20 0-4676</inkml:trace>
  <inkml:trace contextRef="#ctx0" brushRef="#br0" timeOffset="53496.0938">23490 4916 16815,'0'40'1250,"0"-1"-802,21-19-352,-21 0 256,0-1 289,20 2-64,-20-21-289,19 20 0,-19-20-64,0 0 97,20 0-610,-20-20 257,0 20-160,0-21 64,0-18-32,0 19 32,0 0-32,0-19 480,0 19-320,0 0-32,0 20-96,0 0 480,0 20 97,20 0-65,0 0-576,0-1 256,-1 1 0,1 0-32,-20 0 224,20-1-288,-20-19 160,0 0 32,0 0-128,20 0-64,-1-19 96,1-1-96,-20 0 0,21 0 64,-1 1-96,-20 19 417,20-20-642,-1 20 738,1 20-353,0-1 0,0 1 0,-1 20-32,1 0-416,-20-40-737,20 60 1089,0-21-5285,-20-19-4292</inkml:trace>
  <inkml:trace contextRef="#ctx0" brushRef="#br0" timeOffset="54157.2266">23986 4658 9737,'41'20'3715,"-1"-20"-2402,-1 0 353,1 0-161,19 20-255,0-20-65,2 0-352,-2 0-225,-19 0-95,-1 0 63,-19 0-223,0 0-65,0 0-32,-1 0 96,-19 0 321,0 19-321,0 1-159,0 20-1,0-19-128,0 38 64,21-20 64,-21 21-224,20-21 192,0 20-32,0 2-96,-1-22 32,1 21 32,0-1-63,-20-19-66,20 0-63,-1 0 0,1-1 128,-20 1 64,0-20 65,0-1-129,-20 1-96,-19 0-225,19 0-415,-19 1-610,-1-2-736,-1-19-1473,22 20-6663</inkml:trace>
  <inkml:trace contextRef="#ctx0" brushRef="#br0" timeOffset="72847.6563">936 6623 8456,'-20'0'320,"20"0"192,-20-20 866,1 1 607,19-1-351,-20 20-289,0-20-256,20 0-64,-21 20-64,1-20-256,20 20-417,-19 0 0,-1 0-288,0 20 193,20 20 63,-20-1 32,20 22-192,0-2-32,0 20 0,20-20-64,0 2-64,19-2 128,2-19 129,18-1-161,1-39 160,-1 0 64,0-20-544,2 1 160,-22-41-289,1 21 321,-20-22-128,-1 2 64,-19-20-64,-19 20-1,-1-21 1,0 20 320,-39 1-224,19 19 160,-20 21-64,20 19-160,-19 0 96,19 0-705,1 0-1153,19 19-1921,20 1-5799</inkml:trace>
  <inkml:trace contextRef="#ctx0" brushRef="#br0" timeOffset="73074.2188">1055 6664 18609,'0'20'897,"0"-1"-1345,0-19 480,19 20 320,-19 0-416,21 19 192,-1-19-160,20 0-384,-21 0-449,1 19-929,0-19-1761,0 1-4165</inkml:trace>
  <inkml:trace contextRef="#ctx0" brushRef="#br0" timeOffset="73291.9922">1055 7200 17904,'-20'39'545,"0"-39"-737,20 0 1153,20 0 608,0 0-63,-1 0-898,22 0-288,18-19-320,1 19-224,-1-20-384,1 20-449,0 0-353,19 0-511,-20 0-1795,0 0-5797</inkml:trace>
  <inkml:trace contextRef="#ctx0" brushRef="#br0" timeOffset="73495.1172">1710 6703 20371,'-19'-39'801,"19"39"-609,-20-20-481,20 20 1,-20 0-320,20 0-1186,20 0-1409,-20 0-8264</inkml:trace>
  <inkml:trace contextRef="#ctx0" brushRef="#br0" timeOffset="73632.8125">1929 6981 18097,'20'40'-385,"-20"-21"-864,0-19-993,0 0-833,0 20-3876</inkml:trace>
  <inkml:trace contextRef="#ctx0" brushRef="#br0" timeOffset="74937.5">2365 6822 2498,'-20'-20'1730,"1"0"-321,19 1 801,-20 19-32,20-20-96,0 0-384,-20 20-257,20 0-192,0-20-288,0 20-96,0 0-289,0 20-319,0 0 63,0 19 385,20 21-385,0-1-96,-1-18-160,1-2-32,21 1 96,-21-1-192,-1-39 32,1 20 0,0-20-416,0 0 63,-1 0 65,-19 0 288,0-20 160,0 20-96,0-20-32,20 20-96,-20-19-160,0 19 416,40 0 32,-21 0-96,21 0 97,1 0-97,-22 0-64,1 0 128,20-20 128,-40 0-352,19 0 0,1 1-288,-20-1-161,0-1-384,0 1 0,0 0-576,0 1-1282,-20-1-2850</inkml:trace>
  <inkml:trace contextRef="#ctx0" brushRef="#br0" timeOffset="75597.6563">2743 6306 14765,'-40'0'1570,"40"0"-673,0 0-641,0 19 64,0 21 385,20 1 288,0 18-416,19 20-193,1-20-256,0 22 417,19-22-481,-18 0 0,-2-19 32,-19-1 64,0-19-96,-1 1 32,-19-1 32,20-1-96,-20-19 160,0 0-31,0 0-226,-20 0-159,1-19-128,-1 19-193,0-41 97,0 21 32,1-19 352,19 19-33,0 20-191,0 0 64,19 0 352,21 20 160,-1-1-128,1 21-31,19-19 63,2 18-192,-22-19 0,21-20 32,-21 0 0,1 0 64,-21 0 32,1-20 32,0 20 64,1-19 1,-21-1-97,0-1-32,20 1-128,-20 0-64,0-19 0,0 19-97,-20-19 65,20-1-32,-21 20-32,21 1 64,-20-1 128,20 20 224,-20 0-32,20 0-288,0 20-256,0-1 320,0 1 192,0 20 64,0-1-96,20 20-96,0-19-96,1 1 96,-1-22-32,-1 1-128,1 0-224,20-20-129,-21 0-383,21-20-898,-20 0-1858,-1 1-6341</inkml:trace>
  <inkml:trace contextRef="#ctx0" brushRef="#br0" timeOffset="75947.2656">3736 6644 8840,'20'40'7591,"-20"-21"-6886,0 21 480,19-1 384,-19 1-319,20-20-802,0 19-352,0-19 0,0 1-32,-1-21 64,1 0-64,-20 0-128,0 0 96,0 0-32,20-21-64,-20-19 32,0 1 96,0 19-288,0 0 32,0 1 128,0-1-353,20 20 546,-1 0-97,1 0 96,21 20 32,-2-1-64,-19 1-1153,20 20-1089,-21-21-3043</inkml:trace>
  <inkml:trace contextRef="#ctx0" brushRef="#br0" timeOffset="77143.5547">4788 6723 16367,'0'0'1634,"0"0"-994,0 0-159,0 0-257,20 0 224,0 20 353,0 0-224,-1-1-449,21 1 160,-20 0-416,-1 0-96,1-1-929,0 1-321,-20-20-800,0 0-2627</inkml:trace>
  <inkml:trace contextRef="#ctx0" brushRef="#br0" timeOffset="77302.7344">4767 6445 16207,'-19'-20'737,"19"20"-257,-20 0-576,20 0-705,20 0-768,-1 0 512,2 0-3235</inkml:trace>
  <inkml:trace contextRef="#ctx0" brushRef="#br0" timeOffset="77630.8594">5324 6564 16623,'0'0'385,"-40"0"-257,20 20-96,0-1 288,0 1 577,0 21-256,20-21-609,20 19-257,0-19 193,20 0 96,20-20-288,-1 19 0,1-19-128,19 20-65,-39-20 161,0 20 64,-20 0 128,-1-1 224,-38 1 96,-1 0 32,0 21-159,-21-22-1,2-19-353,19 20-864,-19-20-2402</inkml:trace>
  <inkml:trace contextRef="#ctx0" brushRef="#br0" timeOffset="78305.6641">6396 6445 13100,'-19'-20'1986,"19"1"192,0 19-865,0 0-704,0 19-193,19 1 865,1 39-320,20 1-673,-1 20-31,1-21-193,-1 1 96,1-21-384,-19 1-417,-2-1-288,1-19-384,0 1-737,-20-1-2498</inkml:trace>
  <inkml:trace contextRef="#ctx0" brushRef="#br0" timeOffset="78524.4141">6178 6544 17904,'-20'-20'1410,"20"0"-449,0 1-673,20-1 481,19-20-577,1 21-256,-1-22-32,21 21-801,0 0-544,-1 1-641,1 19-1954,-1-20-7399</inkml:trace>
  <inkml:trace contextRef="#ctx0" brushRef="#br0" timeOffset="78873.0469">7071 6207 15118,'-20'-20'769,"0"20"159,0 0-159,20 20-128,-19 0 544,-1 19 64,20 20-544,-20 2-97,20 18-223,20 0 191,0-20-384,-1 2-192,21-2 225,-1-19-674,22-1-127,-22-19-289,21 0-320,-21-20-481,1 0-416,-20 0-2690</inkml:trace>
  <inkml:trace contextRef="#ctx0" brushRef="#br0" timeOffset="79213.8672">7349 6584 15438,'19'60'1249,"1"-20"481,-20-1-385,20 1-224,1-1-160,-1-19-641,-1 0-127,1-1-33,0-19 0,0 20-32,-20-20 32,19-20-32,-19 20-32,0-19-96,0-21 97,0 20-97,0-19 0,20 19-97,-20 0-63,0 1-64,20 19 128,0 0 32,0 19 96,19 1 64,2 20-128,-2-1-480,1 1-770,-20-1-1088,19-19-1025,1-20-4869</inkml:trace>
  <inkml:trace contextRef="#ctx0" brushRef="#br0" timeOffset="79454.1016">7766 6345 17744,'79'41'1826,"-20"-21"-289,2 39-704,-2-20-512,0 21-161,1-1-64,-21 2 32,-19-22-384,21 1-97,-41-1-127,20 1 31,-20-21-127,-20 1-833,0-20-1634,-1 20-5189</inkml:trace>
  <inkml:trace contextRef="#ctx0" brushRef="#br0" timeOffset="80173.8281">8699 6544 14733,'-40'0'1314,"40"0"-65,0 0-641,0 0-447,20 0 1056,0 0 352,40 0-1056,-20 0-353,19-20-128,0 20-160,21 20-449,-20-20-416,-1 0-736,0 0-1474,-19 20-3972</inkml:trace>
  <inkml:trace contextRef="#ctx0" brushRef="#br0" timeOffset="80361.3281">8937 6782 15438,'0'20'1602,"0"-20"-1506,20 0 608,20 0 321,0 0-448,-1-20-609,1 20-32,0-19-641,19 19-416,-20 0-1698,2 0-4580</inkml:trace>
  <inkml:trace contextRef="#ctx0" brushRef="#br0" timeOffset="80819.3359">9890 6504 15374,'-39'-39'1313,"39"39"129,-20 0-449,0 0-577,20 20-32,-19 19 737,-2 21-576,21 0-289,21 19 129,-2-20-97,1 1-192,39-21 96,1 2-256,-1-21 64,21-20 64,-20-20-32,19-21-416,-40 2-161,22-1 161,-42-19 128,-19 0-129,0-2 1,-19 2-481,-2-1-32,-39 21 481,1-1 128,0 21 63,-1-1-351,0-1-962,20 21-1889,1 0-3491</inkml:trace>
  <inkml:trace contextRef="#ctx0" brushRef="#br0" timeOffset="81647.4609">10783 6227 11562,'-39'-20'1154,"19"20"415,0 0-640,1 20-256,-21-1 159,20 21 161,0-1-224,1 22-160,-2-2 31,21-19-159,21 19-193,-21 0-96,39 2-32,-19-2-64,20-19-256,-1-1-609,20 1-352,-19-21-1153,20-19-2594</inkml:trace>
  <inkml:trace contextRef="#ctx0" brushRef="#br0" timeOffset="92741.2109">11240 6802 3042,'0'20'2691,"20"-20"-193,-20 20-448,20-20-64,-20 19-448,20-19-289,-20 20-256,19-20-96,1 0-129,-20 20-95,0-20-161,0 0 97,0 0 160,0 0 352,0 0-160,0 0-705,-20-20-160,1 0-64,-21 1 128,20-21-256,-19 20 96,19-19 0,-19-20-96,19-2 64,-1-18-160,1 20 224,20-1-96,0 0 224,0 20-320,20 1 128,21-1-96,-2 21 32,1-21-65,-1 40-127,1-20-513,-1 40-736,-19 0-353,1 19-1922,-21 1-9512</inkml:trace>
  <inkml:trace contextRef="#ctx0" brushRef="#br0" timeOffset="92923.8281">11022 6544 16399,'20'0'1537,"-20"0"-1344,0-20 287,19 20-320,21 0-128,-19-20-96,18 20-544,1 0-1474,19 0-2403</inkml:trace>
  <inkml:trace contextRef="#ctx0" brushRef="#br0" timeOffset="93323.2422">11836 6345 10986,'0'-20'3683,"0"1"-2209,-20 19-97,20 0-192,0 0-64,-20 19-384,20 1-513,-20 0 96,1 40 289,19 0-161,-20 19-31,20-20-97,0 21-160,0-40-128,20 19-64,-1-19 0,21-1-544,-1-19-577,2-20-609,-1 0-448,-1 0-1826,1-20-8103</inkml:trace>
  <inkml:trace contextRef="#ctx0" brushRef="#br0" timeOffset="93664.0625">12094 6564 6566,'20'20'9769,"-1"-20"-8776,1 19 769,1 1-545,-1 21-256,0-21 192,-1-1-609,-19 1-255,20 0-257,0-20 32,-20 20-96,20-20 96,-20 0 0,0 0 160,0-20-96,0 20-128,19-20 32,-19 0-160,0 1 128,0-1-224,20 0 32,0 20 320,0 0-128,-1 0-32,22 20-32,-21 0-321,19-1-896,-19 1-769,0 0-833,20 0-3971</inkml:trace>
  <inkml:trace contextRef="#ctx0" brushRef="#br0" timeOffset="93977.5391">12650 6246 13356,'80'0'3267,"-41"40"-1889,1-20-1,-1 39-640,1 1-385,-20-20-32,0 19-128,-20-19-160,19-1-480,-19 2-193,0-1-320,0-21 97,0 1-802,-19 0-3491</inkml:trace>
  <inkml:trace contextRef="#ctx0" brushRef="#br0" timeOffset="94383.7891">13087 6128 14830,'39'39'2306,"1"1"-705,20 19-480,-20 0-800,-1 22-65,1-2-96,-20 0-64,-1-20-384,1 2-225,-20-22-704,0 1-416,0-1-898,-20-19-1441,1 0-6437</inkml:trace>
  <inkml:trace contextRef="#ctx0" brushRef="#br0" timeOffset="95967.7734">13662 6187 4996,'0'0'7143,"20"-20"-6374,-20 20 832,40-20-191,-19 1-65,18 19-224,1-21-673,-21 21-255,21 21-161,-20-21 32,0 19 96,-1 1-160,-19 20 192,0-1-64,0 1 160,-19 19-352,-1-18 96,-20 18 96,20-19-128,1-1 97,-1 1-97,20-20 96,-20-1 0,20-19 96,20 20-96,-20 1-64,20-21 64,-1 0-608,21 20-1058,0-20-1729,-21 0-6086</inkml:trace>
  <inkml:trace contextRef="#ctx0" brushRef="#br0" timeOffset="96396.4844">14040 7080 18897,'0'0'1538,"0"0"-1506,0 0-384,0 0 159,20 0 33,-20-20-737,0 20-2242,20-20-12043</inkml:trace>
  <inkml:trace contextRef="#ctx0" brushRef="#br0" timeOffset="126125">737 8252 4035,'-20'-20'5798,"1"-1"-3332,19 2-1377,0 19 513,0 0-321,0 0-512,0 0 640,0 19-352,0 22-320,19-1-97,1 19-383,0 0 63,19 21-64,-19-20-128,1-1-32,-1-19-64,-20-1 32,20-19 64,-20 0 33,0-1 63,19-19 32,-19 21 225,0-21-33,0-21-608,-19 21 64,19-39 32,-20-1-64,0-19 63,-1 0-127,1-21-256,20 0 288,-19-18 128,19 17-32,0 22-32,0 0 64,0 39-33,19 0 97,-19 0 129,20 20-65,1 20 192,19 20-192,-21-1 32,21 21-96,0 20-64,-21-21-96,21 20-352,-1-19-161,2-20-384,-21 0-608,19-1-289,-19-19-769,-20 20-2530</inkml:trace>
  <inkml:trace contextRef="#ctx0" brushRef="#br0" timeOffset="126346.6797">857 8470 16559,'-41'20'833,"41"-20"-673,-20 0 833,40 0 705,-20 0-641,21 0-769,19 0-320,-1 0-737,1 0-928,-1 0-802,1 0-2946</inkml:trace>
  <inkml:trace contextRef="#ctx0" brushRef="#br0" timeOffset="126604.4922">796 8907 17488,'0'19'545,"0"-19"63,20 0 1474,1 0-192,19-19-545,-1 19-1217,21-20 0,-1 0-352,1 20-480,0 0-706,-1-20-640,-20 20 64,21 0-800,-20 0-2884</inkml:trace>
  <inkml:trace contextRef="#ctx0" brushRef="#br0" timeOffset="126837.8906">1631 8371 19474,'0'0'224,"0"-20"-800,0 20-417,0 0 576,-21 0-351,21 0-770,21 0-5092</inkml:trace>
  <inkml:trace contextRef="#ctx0" brushRef="#br0" timeOffset="126975.5859">1809 8708 15214,'20'39'-2434,"-20"-39"-4325</inkml:trace>
  <inkml:trace contextRef="#ctx0" brushRef="#br0" timeOffset="128800.7813">2227 8430 13100,'0'0'1826,"0"0"-1570,0 0-288,19 0 1601,-19 20-223,20 20-738,0-20-384,0 20-31,0-20-97,-1 19-96,1-19-32,-20-20-609,20 20-800,-20-20-1218,0 0-2562</inkml:trace>
  <inkml:trace contextRef="#ctx0" brushRef="#br0" timeOffset="128968.75">2187 8132 13324,'0'-19'1185,"-20"19"-704,20 0-449,-19 0 32,19 0-192,0 0-2050,19 0-289,1 19-3170</inkml:trace>
  <inkml:trace contextRef="#ctx0" brushRef="#br0" timeOffset="129258.7891">2822 8688 12908,'20'20'961,"0"-20"288,-20 0 577,0 0 672,0 0-96,-20-20-1825,20 0-545,-20-19 0,-20-1 128,21-19-128,-21-21 96,20 1-416,-20 0 256,20 19-32,0-20-32,0 41 0,20-1-1,0 0-415,0 21-1,0 19-992,20-20-481,0 40-1249,0-20-6758</inkml:trace>
  <inkml:trace contextRef="#ctx0" brushRef="#br0" timeOffset="129448.2422">2505 8311 16944,'0'20'1473,"0"-20"-1473,0 0 384,19 0 353,1 0-385,20-20-256,-21 20-416,21 0-801,1 0-801,-2 0-1665,1 0-8457</inkml:trace>
  <inkml:trace contextRef="#ctx0" brushRef="#br0" timeOffset="129985.3516">3358 8510 14285,'40'0'737,"-21"-20"224,21 20 384,1-20-512,-22 0 96,1 0-481,20 0-192,-40-19-96,19 19 33,-19-20-33,0 1-192,0 19-160,-19-21-1,-1 22 257,-20 19-128,21-20 257,-22 20 223,21 20 0,-19-20-95,19 40-97,20-20-128,0 20 416,0 19-287,39-20 191,-19 21-128,21-20-96,-2 0 97,1 0-257,-1-21-256,1 1-641,-1-20-352,-19 0-225,21 0-287,-41 0-1090,20-20-4196</inkml:trace>
  <inkml:trace contextRef="#ctx0" brushRef="#br0" timeOffset="130595.7031">3715 8252 8744,'21'0'3459,"-1"20"-832,19 0-642,-19 19-191,0 1 0,19-1-545,-19 1-512,0 0-321,0 0-128,-1-20-63,1 0-257,-20-1 96,0 1-32,21-20-32,-21 0 96,0 0-32,0 0 96,0 0-288,-21-20-128,21 1 31,0-21-223,0-20-513,0 20-256,0 0 160,21 1 32,-1 19-128,0 20 192,-1-20-192,1 20 384,0 20 449,-20-20 192,20 0 160,-1 20 160,1-20 96,0 0 193,-20 20-65,20-20-192,-1 19 64,1-19 65,1 0 95,19 0 193,-21 0 31,1-19-191,0-1-97,-20 0-288,20 0 129,-20 1-33,0-1-64,0 0-32,-20 0 0,20-1 128,-20 21-160,20-19 64,-20 19 129,20 0-1,-19 0-224,19 0-64,-20 19 224,20 2 481,0 19-129,0 19-31,0-19-129,0 19-288,20-19-96,-1 0-32,1-20-192,20 0-256,-20 0-609,19-20-353,-19 0-608,0-20-1473,-1 0-6150</inkml:trace>
  <inkml:trace contextRef="#ctx0" brushRef="#br0" timeOffset="130908.2031">4509 8252 13324,'0'20'2659,"0"0"-1506,21 19 256,-21 20 609,20-19-160,-20 0-865,20 0-417,-20-20-544,19 20 0,-19-40 0,20 19 64,-20-19 0,0 0 1,0 0-226,0 0-127,0-19 224,0-1-352,0-20 192,20 0 160,-20 0-225,20 20 97,-20 0 96,19 20-96,1 0 96,0 0 64,0 20 32,19 0-288,-18 20-1314,-1-20-992,0 20-2595</inkml:trace>
  <inkml:trace contextRef="#ctx0" brushRef="#br0" timeOffset="131176.7578">4966 8014 19218,'20'0'1153,"0"19"-256,-1 21-1,2 0-31,-1 19 288,0 1-608,0 19-225,-1-19-416,1-1-64,0-19-417,0 0-864,-1-20-257,-19 0-287,0 0-514,0-20-3074</inkml:trace>
  <inkml:trace contextRef="#ctx0" brushRef="#br0" timeOffset="131367.1875">4946 8311 17712,'0'0'1794,"20"0"-577,0 0 385,19-19-577,2-1-609,-1 20-384,-1-20-609,1 20-1889,-1 0-865,1 0-5702</inkml:trace>
  <inkml:trace contextRef="#ctx0" brushRef="#br0" timeOffset="131910.1563">5443 8331 8520,'0'-39'3971,"0"19"-1216,0 20-481,0 0-448,0 0-289,0 20-191,0 19-418,20 1-95,-20-1-416,19 1-449,21 0 192,-20-20-160,20 0 128,-20-20-96,0-20-32,0 20 0,-1-40-320,1 20-161,-20-20-224,0 1-384,0 19-704,0-20-161,0 21-1025,-20-1-4036</inkml:trace>
  <inkml:trace contextRef="#ctx0" brushRef="#br0" timeOffset="132332.0313">6038 8232 14798,'0'0'1985,"-20"0"-1120,1 0 384,-1 0-128,0 20 417,0 20-161,-19-1-480,19 1-865,20 19 32,0-39-160,0 20 32,0-20-128,20-20 32,0 20-33,-20-40-127,19 20-224,21-20 191,-40-20-287,20 20 448,-20 0-1,19 0 161,-19 1 0,0 19 192,0 0-224,0 0-32,0 19 577,20 1-513,-20 20 0,20-20-128,0 0-161,1 0-1408,18-20-1346,-19 0-5157</inkml:trace>
  <inkml:trace contextRef="#ctx0" brushRef="#br0" timeOffset="132615.2344">6237 7854 17328,'0'0'2306,"0"20"-480,20 20-289,-20-1-288,20 22 65,-1-2-578,-19 20-607,40-20-97,-20 2 128,1-2-449,-2-19-351,1-21-289,0 1-448,-20 0-545,20-20 64,-20 0-608,0-20-2403</inkml:trace>
  <inkml:trace contextRef="#ctx0" brushRef="#br0" timeOffset="132822.2656">6436 7894 17136,'0'39'2562,"20"-19"-416,-20 41-384,19-2 288,1 0-609,0 1-480,0 0-769,-1-1-192,21-19-256,-20-1-449,1 1-480,18-20-641,-19-20-1441,0 20-1697</inkml:trace>
  <inkml:trace contextRef="#ctx0" brushRef="#br0" timeOffset="133104.4922">6813 8292 18129,'19'19'3043,"21"1"-1634,-19 20-608,-1-1 95,19-19-127,-19 0-288,19 0-641,1-20-65,-20 0-479,-1 0-514,1 0-415,0-20-1058,1-20-1312,-1 20-6631</inkml:trace>
  <inkml:trace contextRef="#ctx0" brushRef="#br0" timeOffset="133271.4844">7270 8211 12908,'19'0'4804,"-19"0"-3042,0 21 704,0 19-192,-19 19-256,-1 0-320,0 41-673,-20-1-673,21 0-288,-1-19-128,20-1 0,0-19-576,0-21-449,0 1-865,0-20-1858,0-20-5669</inkml:trace>
  <inkml:trace contextRef="#ctx0" brushRef="#br0" timeOffset="134956.0547">8163 7933 4388,'-40'0'2082,"40"0"544,-20 0-544,20 0 192,-20 0-736,20 20-193,-19 1-160,19 19 192,0 19 1,0 20-321,0 1-353,0-1-319,0-19-161,19-1-352,21-19-96,0-20-769,-1 0-897,2 0-1377,-2-20-3363</inkml:trace>
  <inkml:trace contextRef="#ctx0" brushRef="#br0" timeOffset="136139.6484">8838 8530 10954,'20'40'2178,"-20"-40"-192,0 19-385,20 1-191,-20-20-33,0 20-192,0-20-416,0-20-32,0 20-225,-20-20-320,0 1-96,0-21-96,-19 0 128,-1 0-256,-20-20 32,20 21 96,1-20 0,-1 19 0,1-20-64,19 20 96,20 1 0,0-1-224,0 0 96,20 1-192,19 19-1,1-21-479,-1 22-962,1-1-768,-20 20-3556</inkml:trace>
  <inkml:trace contextRef="#ctx0" brushRef="#br0" timeOffset="136328.125">8361 8252 14221,'0'0'1698,"20"0"-1122,0-20 930,19-1-193,22 2-609,-22-1-351,21 0-225,-21 0-993,21 20-288,0 0-1025,-20 0-2755</inkml:trace>
  <inkml:trace contextRef="#ctx0" brushRef="#br0" timeOffset="136581.0547">8917 8211 10730,'0'41'2786,"0"-1"-672,20-21-96,-20 21-224,20-1-161,-1 1-576,22 0-608,-1-20-193,-1 0-192,1 0 0,-1-20 96,-19 0-128,20-20-96,-40 20-32,0-20 64,0-20 64,-20 0-416,-20 20-161,1-19-63,-1 19-65,20 20-224,-19-20 33,19 20-290,20 20-992,0-20-1921,0 20-5671</inkml:trace>
  <inkml:trace contextRef="#ctx0" brushRef="#br0" timeOffset="136764.6484">9354 8550 15438,'0'0'1986,"0"-20"64,-19 0-609,19 0-127,-20-20-289,20 0-865,-20 1-96,20-1-192,0 1-161,0-1-736,20 20-544,0-1-545,-1 21-1409,21 0-4965</inkml:trace>
  <inkml:trace contextRef="#ctx0" brushRef="#br0" timeOffset="152758.7891">10188 8371 160,'0'-20'3715,"20"20"-1761,-20-20 256,0 20-256,0-20-288,0 20-225,20-19-320,-20 19-320,0-20-65,0 20 1,0-20-128,-20 20-129,20-20-128,-20 20 97,0 0-65,1 20-63,-1-20-97,0 40-96,0-21 32,0 21 96,0-1-352,20-19 128,0 0 0,0 20 96,20-40-192,20 20 96,-20-20 129,19 0-65,-19 0-64,20-20 32,-21 0-96,1 0-128,0 0 31,-20-19 129,0 19 32,0 0 65,0 0-97,0 1 128,-20 19 96,20-20 256,0 20-288,0 20-192,0-1-64,0 1 96,20 0 33,0 0-322,1-1-351,-2 1-257,1 0-224,0 0-545,0-20-832,-20 20-3171</inkml:trace>
  <inkml:trace contextRef="#ctx0" brushRef="#br0" timeOffset="153121.0938">10565 8053 7943,'-20'-39'1089,"20"19"32,0 20 481,0-20 95,0 20-31,20 0-449,-20 0-384,0 0 192,21 20-64,-2 19-225,1-19-63,0 20-417,0 19-32,-20-19-127,20 0-65,-1-20-97,21 20 65,-40-21-576,20 1-449,-1-20 0,1 20-673,-20-20-1761,20 0-4036</inkml:trace>
  <inkml:trace contextRef="#ctx0" brushRef="#br0" timeOffset="153310.5469">10844 7933 13004,'0'-19'2915,"0"19"-1698,20 19 256,-20 22 1,19-1-289,1-1-865,0 21-160,19-1-64,-19-20-256,0 22-737,20-22-929,-21 1-1088,1-20-4517</inkml:trace>
  <inkml:trace contextRef="#ctx0" brushRef="#br0" timeOffset="154305.6641">11836 8211 9961,'0'-39'1986,"-20"19"-545,20 0-96,0 1 225,-20 19-193,0 0-640,1 0-513,19 0-256,-20 19 128,-20 1 0,40 0-32,-19 19 32,19-18-31,19-1-1,1 0-225,0 0 354,19-1-193,21-19 0,-21 20 32,22-20-160,-22 20-129,-19-20 33,0 20 128,-20-20 128,0 19 96,-20 1 0,0 0 161,0 0-418,1-20 129,-1 20-288,0-20-288,-1 0-481,1 20-449,20-20-736,0 0-2146</inkml:trace>
  <inkml:trace contextRef="#ctx0" brushRef="#br0" timeOffset="154711.9141">12174 8232 13132,'0'20'1505,"0"-20"-1120,-21 20 319,21 19 610,0 1-129,0-1-384,21-19-609,-1 20-192,19-20 128,-19-20-32,0 0 32,0 0-384,19 0 64,-19-20-97,-20 0 1,20 0 288,-20-19 64,0 19-64,0 0 0,0-19 0,0 39 417,0-20-225,0 20 288,0 0-192,0 0-544,0 20 192,19-20 160,-19 19-64,20 21-32,-20-20-224,21-1-545,19 1-512,-21-20-865,21 0-2530</inkml:trace>
  <inkml:trace contextRef="#ctx0" brushRef="#br0" timeOffset="155046.875">12908 8430 8167,'39'20'2274,"-18"0"-256,-1-20-256,-20 0-257,20 0-63,-20 0-257,0-20-288,-20 0-353,20 0-95,-41 0 95,22-19-159,-21-1-385,0 1 32,-19-1 64,20-20-224,-1 1 96,-1 19-33,22-19 97,-1 19-64,20-1-96,0 41-224,20-19 32,-1 19-129,22 0-672,18 19-320,1 22-2018,-21-1-6791</inkml:trace>
  <inkml:trace contextRef="#ctx0" brushRef="#br0" timeOffset="155323.2422">13205 8311 5509,'0'20'8808,"-19"0"-7975,19-20 896,-20 0-191,20-20-449,-20 20-224,0-20-449,1 1-352,-1-1 0,0 0 128,0 0-256,-19-20 64,19 0-32,0-19 96,-1 19-224,2-19-64,-1-2-96,20 22-1,0-1 161,0 40-160,20-19-353,-1 19-127,2 0-546,-1 19-1216,0 1-3716</inkml:trace>
  <inkml:trace contextRef="#ctx0" brushRef="#br0" timeOffset="155641.6016">12531 8252 16527,'20'0'1442,"0"0"-802,39-20 353,-20-1-96,22 21-481,18-19-224,-20 19-320,1-20-768,20 20-226,-21 0-127,0 0-641,20 0-576,-38 20 256,18-20 993,-19 0 993,-1 19 640,-19-19 1474,20 21 416,0-1-256,-20 0-897,0 0-801,0-1-288,0 21-96,-1-40-64,1 20-576,-20-1-1731,20-19-5572</inkml:trace>
  <inkml:trace contextRef="#ctx0" brushRef="#br0" timeOffset="155809.5703">13404 8033 18225,'-20'-39'833,"20"39"-962,0-20-63,0 20-256,20 0-257,0 0-1121,20 20-4099</inkml:trace>
  <inkml:trace contextRef="#ctx0" brushRef="#br0" timeOffset="156056.6406">13802 8113 14669,'-20'39'1570,"0"-19"-97,20 19-31,-19 2 95,19-1-384,0-1-288,39 1-353,-19-21-319,19 1-129,1 0-32,0-20-256,-1 20-353,1-20-480,0 0-737,0-20-608,-20 0-3171</inkml:trace>
  <inkml:trace contextRef="#ctx0" brushRef="#br0" timeOffset="156238.2813">14218 8252 2146,'20'20'13773,"0"-20"-11627,1 20 128,-2-1-897,1 1-864,0 0-417,-20-20-64,20 20-737,-1-20-897,1 0-640,0 0-2947</inkml:trace>
  <inkml:trace contextRef="#ctx0" brushRef="#br0" timeOffset="156383.7891">14218 7974 15310,'-20'-21'1025,"20"21"-1441,20 0-1987,-20 21-3170</inkml:trace>
  <inkml:trace contextRef="#ctx0" brushRef="#br0" timeOffset="156914.0625">14516 8311 15374,'41'0'1345,"-22"-19"-736,1 19-33,20-20-447,-21 0 31,21 0-128,-20-1-32,19-18-96,-19 19-97,-20 0-31,0 1-128,0-1-32,-40 0 223,21 20 258,-21 0 319,1 0 96,-1 0-31,1 20-1,-2 0 65,21-1-65,0 21 97,20-1-193,0 2 225,20-1-257,0-1 64,21 1-159,-2-1-257,1 1 32,19-20-577,-20 0-928,1 0-481,1-20-769,-22 0-3426</inkml:trace>
  <inkml:trace contextRef="#ctx0" brushRef="#br0" timeOffset="157262.6953">14854 8192 13292,'0'19'2146,"20"2"-544,-20 19-225,20-1 321,-1 1-129,1-1-544,0 1-448,-20-20-674,20 0 258,0 0-97,-20-20 128,0 0-256,19 0 96,-19-20-96,0 0-32,0 0 0,0 0 64,20-19 32,-20-1-32,0 20-33,20-19-31,1 39 96,-21 0-32,20 0 0,-1 0 96,1 20 129,0 19-290,0-19-63,-1 0-737,1-1-672,0 1-225,0-20-480,-1 0-1826,-19 0-5733</inkml:trace>
  <inkml:trace contextRef="#ctx0" brushRef="#br0" timeOffset="157494.1406">15191 7974 5541,'20'0'11947,"-20"-21"-10281,0 21-321,20 21 417,19-1-321,-19 0-192,0 19-704,21 1-353,-22-1-32,21 1-128,0-1-64,-21 2-448,1-21-513,0 0-481,0-1-576,-20-19-1153,0 20-3395</inkml:trace>
  <inkml:trace contextRef="#ctx0" brushRef="#br0" timeOffset="157696.2891">15172 8232 15502,'39'0'1826,"-19"0"-865,19-21 1121,1 21-481,20-19-448,-20 19-544,19-20-545,-19 20-64,-20 0-769,19-20-800,-18 20-994,-21 0-896,0 0-3620</inkml:trace>
  <inkml:trace contextRef="#ctx0" brushRef="#br0" timeOffset="157909.1797">15489 7933 8616,'-20'-19'7623,"20"19"-6022,0 0-768,20 0 897,-20 19 288,20 1-385,19 21-576,-19 18-672,1 1-193,-1-21-32,19 20-192,-19-18-32,0-1-673,0-21-576,-1 1-897,1 0-385,0-20-2497</inkml:trace>
  <inkml:trace contextRef="#ctx0" brushRef="#br0" timeOffset="158112.3047">15867 8073 16719,'20'40'2210,"-1"-21"-1313,1 21 352,20-20-192,-1 20 97,1-20-546,-1 0-384,2 0-960,-1-20-1026,19 0-672,-39-20-994,19 0-5668</inkml:trace>
  <inkml:trace contextRef="#ctx0" brushRef="#br0" timeOffset="158287.1094">16323 8113 17232,'0'79'1185,"-20"-39"288,0 20 353,0-1-256,20 20-65,-19-19-928,19-20-674,-20 19-992,20-19-416,0-20-705,0 19-1762,0-39-11018</inkml:trace>
  <inkml:trace contextRef="#ctx0" brushRef="#br0" timeOffset="159296.875">16879 7835 11274,'0'-20'2242,"0"20"-128,0 0-320,0 0-385,19 20 161,2 19-289,-1 20-576,0 2-97,0-2-127,19 1-129,-19-1-288,0 1-64,-1-20-320,1-1-321,0-19-416,-20 0-544,20 0-289,-1-1-1313,-19-19-5285</inkml:trace>
  <inkml:trace contextRef="#ctx0" brushRef="#br0" timeOffset="159879.8828">17633 8093 7911,'0'-40'2338,"0"40"-1761,0-20 1281,-20 20 416,20-19-609,0 19-287,0 0-353,-19 0-257,19 0-63,-20 19-481,20 1 225,-20 20-33,0 19 32,1-19-223,19 20-65,0-20-96,19-21-128,1 21 64,20-40 32,-21 20-449,1-40 97,20 20 0,-21-40 160,2 21-321,-1-21 225,-20-1 256,0 2 32,0 19 0,0 0 160,0 1-224,0-1 352,0 20 97,0 0-129,0 20-192,0-1 96,0 1 65,0 20 159,20 0-480,0-20 0,-1 0-192,1 19-577,20-39-609,-20 20-479,19-20-1699,1 0-5156</inkml:trace>
  <inkml:trace contextRef="#ctx0" brushRef="#br0" timeOffset="160096.6797">18090 8351 17008,'0'-40'1409,"-20"21"449,20-21 64,-19-1-673,19 2-513,0-1-736,0 1-96,19 19 160,-19-20-416,20 21-577,0-1-288,0 20-449,-1 0-95,21 0-802,-20 0-4131</inkml:trace>
  <inkml:trace contextRef="#ctx0" brushRef="#br0" timeOffset="160887.6953">18606 8033 15118,'0'-19'1633,"-19"19"-704,-1 0 609,20 19 95,-20 1-640,0 20-384,20-20-353,0 19-352,0-19 0,20 0 0,0-1-385,0-19-159,-1 0 31,1-19 97,0-1 127,-20 0 385,0 0 0,0 1 0,0-1 128,0 0 257,0 20 191,-20 0 33,20 20-129,0 0-95,0-1 31,20 21-224,0 20-64,-1-20-224,1 19 192,20 0 129,0 1 159,-20 0-32,0-20-31,-20 19-1,0-19 128,0-1-384,-20 1 97,0-21-161,1 2-65,-2-1-255,1 0-320,0-20-97,0 0-256,1-20-64,-1 0-384,20-1 287,0-18 610,0-1 352,0 21 192,20-1-32,-20 0 64,19 0 160,1-19 96,20 19 65,-19-20-1,38 0 128,-19 0 1,-1 1-1,1-21-256,-1 21 65,2-1-193,-21-20 320,-1 20-288,1 21 225,-20-21-33,0 20-224,0 0 0,0 1 96,-20-1-288,1 0 256,19 20-192,-20 0-64,20 20 0,-21-20 96,1 39 64,0 1 32,1 0 32,-1 19 33,20 1-1,0-20 128,20-1-480,39-19 128,-18 0 96,18-20-1185,-20-20-801,1 0-705,0 1-4964</inkml:trace>
  <inkml:trace contextRef="#ctx0" brushRef="#br0" timeOffset="161933.5938">19539 8053 13901,'0'-39'2338,"0"39"-961,21 0-224,-21 19 577,20 1-193,-1 20-576,1-1-352,0 1-417,19-1-96,-19 2 0,-20-21-64,20 0 32,-20-1 64,0-19 1,0 0 127,0 0 128,0 0-96,0-19-384,0-1 64,0-20 0,0 19-32,20-18 128,-20-1-96,20 1-96,-1 39-64,1-20 288,21 20 224,-21 20-95,19 0-97,1-1-32,-21 1-32,21 20-288,-20 0-449,-1-20-640,1 0-545,1 0-672,-1-20-930,0 0-5925</inkml:trace>
  <inkml:trace contextRef="#ctx0" brushRef="#br0" timeOffset="162362.3047">20175 7656 13612,'59'19'2114,"-19"22"96,20 18 33,0 1-802,-1 19-576,-20-19-353,1 19-416,-20-19 129,-1-1-482,-19 1-31,0-20-417,-19-1-480,-21 1-288,20-20-1474,1-1-3811</inkml:trace>
  <inkml:trace contextRef="#ctx0" brushRef="#br0" timeOffset="163774.4141">20930 8510 15438,'39'0'545,"-39"20"960,20 0-128,0 19-480,-1 1-384,-19 19-417,0-19-96,0 0-224,0 0-129,0-20-480,-19-1-288,19-19-1729,0 0-4421</inkml:trace>
  <inkml:trace contextRef="#ctx0" brushRef="#br0" timeOffset="164433.5938">21624 8014 15214,'-20'-20'1826,"0"20"-737,20 0-353,0 0 482,20 20 639,0-1-447,0 41-385,0-21-449,20 40-288,0-18-159,-21-2-33,21-19-449,-20-1-608,-1 1-928,1-40-834,0 20-704,-40-20-4100</inkml:trace>
  <inkml:trace contextRef="#ctx0" brushRef="#br0" timeOffset="164657.2266">21385 8014 15374,'-19'-40'3491,"19"19"-1633,0 21-993,0-20 384,19 1-96,2-1-832,39 0-161,-1 0-160,20 1-128,1 19-1122,-1-20-768,0 20-928,2-20-2564</inkml:trace>
  <inkml:trace contextRef="#ctx0" brushRef="#br0" timeOffset="164964.8438">22220 7835 15022,'-20'0'1089,"20"19"-737,-19 1 737,-2 20 897,1 20 32,0-1-481,20 1-576,0-1-608,20 21-225,0-20-64,20-21-64,0 20-288,0-39-641,-1 0-705,1 0-384,-1-20-448,-19 0-3748</inkml:trace>
  <inkml:trace contextRef="#ctx0" brushRef="#br0" timeOffset="165353.5156">22518 8132 17552,'20'40'1634,"-1"-1"-129,1 2 449,-20-1-321,20-1-415,-20-19-578,0 19-384,20-39-191,-20 20-1,0-20-32,20 0 224,-20 0-192,0 0-160,0-20-160,0-19-1,0 19-63,0-19 224,0-1 0,0 20-32,19-1 32,1 2-64,-20-1 256,20 20 32,21 20-32,-22-1 128,1 22-64,20 18-96,-21-19-160,21-1-512,-20 1-513,19-20-993,-19 0-545,1-20-1505</inkml:trace>
  <inkml:trace contextRef="#ctx0" brushRef="#br0" timeOffset="165588.8672">22914 7874 16559,'81'0'1634,"-42"20"-129,1 0 449,19 19-224,-19 22-353,-21-2-576,1 0-97,-20 1-351,0 20-193,0-21-320,0-19-513,-20-1-576,1-19-545,-1 0-1024,0 0-4485</inkml:trace>
  <inkml:trace contextRef="#ctx0" brushRef="#br0" timeOffset="166619.1406">21088 8033 5252,'0'0'2403,"0"0"-962,0-19 289,19 19-385,-19 0-416,21 0-481,-1 0-127,0 0 287,19-20 353,-19 20-288,20 0-385,-20-20-224,-1 20 0,1-21-704,0 21-1795,0 0-4131</inkml:trace>
  <inkml:trace contextRef="#ctx0" brushRef="#br0" timeOffset="168774.4141">1155 9721 10634,'0'-20'1025,"-20"20"-193,20 20 482,20-20 992,-20 19-737,0 1-672,19 0-192,1 0-321,0 20-288,0 0-64,-1-20-32,1 19-224,0-19-705,-20 0-1057,20-20-1729,0 20-4837</inkml:trace>
  <inkml:trace contextRef="#ctx0" brushRef="#br0" timeOffset="168950.1953">1095 9463 11530,'-40'0'-608,"40"0"-289,-20 0-1729,20 0-1058,0 0 257</inkml:trace>
  <inkml:trace contextRef="#ctx0" brushRef="#br0" timeOffset="169268.5547">1770 9522 11466,'0'40'2883,"-20"-20"-2467,-20 0-95,21 0 640,-1 0-609,0 19-320,20-19 64,0 0-64,40-1-128,19 1-32,0 0-96,1-20-225,0 20-191,-20 1 287,-1-21 353,-19 19 161,0 1-65,-20 0-545,0 19-1441,0-19-2626</inkml:trace>
  <inkml:trace contextRef="#ctx0" brushRef="#br0" timeOffset="170572.2656">2028 9900 864,'0'0'4933,"0"0"-4196,0 0 256,0 0 384,0-20-512,0 20-193,0 0 642,20 20 319,-20-20-640,0 19-352,0 1-33,0-20-159,0 20-161,0 20-192,0-21-96,0-19-256,-20 20-577,20 0-1345,-20 1-2659</inkml:trace>
  <inkml:trace contextRef="#ctx0" brushRef="#br0" timeOffset="171440.4297">2763 9324 7527,'-20'-20'2178,"20"1"288,0 19-512,0 0-192,0 0-417,0 0-544,0 0-545,0 19 32,0 1 833,20 39-256,19 1-96,-19 19-225,20 1-191,-21-1-1,1-39-128,21 19-128,-21-39 64,-1 1-128,1-2-32,-20-19 32,20 20 321,0-20-161,-1 0 32,1-20-128,20 20 0,-21 0-160,21 0-32,-19 0 64,18 20 64,-19 0-64,0 19-160,0-19-32,-20 0 0,0 0-97,-20 0-287,0-1-65,0-19-96,1 20-320,-22-20-288,21-20-289,-19 20-608,-1-19-3171</inkml:trace>
  <inkml:trace contextRef="#ctx0" brushRef="#br0" timeOffset="171832.0313">3537 9800 14029,'-20'0'1633,"20"0"-768,0 21-352,0-2 383,20 1-95,0 0-288,0 19-353,19-19 96,1-20-320,-1 0 224,2 0-128,-2-20 64,-19 1-288,0-1-64,-20 0 128,-20 0 64,0-20 0,-19 20-289,18 0-287,-19 0-289,1 1-128,-1-1-160,21 20-833,-1 0-2434</inkml:trace>
  <inkml:trace contextRef="#ctx0" brushRef="#br0" timeOffset="172240.2344">3874 9622 8584,'0'20'7463,"0"-1"-7143,0 1-32,0 0 1122,20 19 159,0 21-224,0-20-672,-1 0-513,22-20 192,-1-1-384,-21 1 289,1-20-129,0 0-32,0-20-192,-1 1-128,-19-1-65,0 0 33,0-19-32,0 18 128,0 1 64,0 0 160,0 20-64,0 0 128,0 0-128,0 0 224,0 20 128,20 0-31,0 1-33,0 18-352,-1-19-64,1 0-161,21-1-575,-21 1-482,-1-20-640,21 0-1249,-40 0-3395</inkml:trace>
  <inkml:trace contextRef="#ctx0" brushRef="#br0" timeOffset="172537.1094">4391 9701 14958,'19'59'2210,"1"-39"-833,0 21 257,0-2-257,-20-19 160,19 0-544,1-1-576,1 1-193,-1-20-160,0 0 224,-1 0-416,1-20 160,-20 1 64,20 19-224,-20-20 64,20 0-128,-20 0-32,19 1-161,1 19 1,0 0-321,0 0-256,0 0-608,20 19-97,-20 1-1313,20 0-4035</inkml:trace>
  <inkml:trace contextRef="#ctx0" brushRef="#br0" timeOffset="173242.1875">5165 9661 9641,'-20'-19'2242,"20"19"-417,-20 0-127,20 0-737,0 19 32,0 21 32,-19-1-384,19 1 63,0 20 97,0-20-192,19 19-417,1-39-160,0 0-96,19 0 160,-19-20-64,0-20-96,20 0 0,-20-20-353,0 1 65,-20-20 256,0 18-64,-20-18 160,0-1 0,0 1-96,0-21 192,-20 21-321,21-1 193,-1 1 64,0 19 321,20 21 319,-20-2 1,20 21 192,0 21-577,0-2 289,0 21-33,0-1 33,20 21-129,-20-1-192,20 21 193,0-1 127,-1-19-447,1-1 31,20 1 0,0-20 0,0-1-192,19-19 32,-19-20-128,19 0-224,-19 0 31,0-20 33,0 1-193,-20-21-31,-1 20-65,1-20 97,-20 20 0,0-20 95,0 1 1,20-1 96,-20 21 384,-20-1-96,20 20 128,0 0-32,-20 20 96,1-1 160,19 1 225,-20 20 31,20 19 1,0-18-289,20 18-288,-1-39-64,21 19-192,0-39-705,19 20-928,1-40-2019,-20 0-8712</inkml:trace>
  <inkml:trace contextRef="#ctx0" brushRef="#br0" timeOffset="174121.0938">6377 9721 8231,'-41'-20'3267,"1"20"-736,21 0-962,-1 0-159,20 39-449,-20 1-321,20 20-223,0 0-353,20-21 128,0 1-256,19-1 64,1-39 0,0 0-64,0-19-193,-1-21 1,-19 0-32,0-19 160,-20 20 32,0-22 96,-20 2 0,0 0 0,-19-21-64,19 20-65,-19-19 97,-2 20 353,21 19-129,0 1 192,20 18 705,0 1-160,0 20-448,20 20 191,0 20-31,21 0-385,-2 19-224,1 1 64,-1 20-128,20-21-672,-19 0-834,20 1-608,-40-21-2114</inkml:trace>
  <inkml:trace contextRef="#ctx0" brushRef="#br0" timeOffset="176249.0234">7687 9760 6566,'0'-39'160,"0"39"480,-21-20 866,21 0 384,-20 0-161,1 1-512,-1-1-352,0 20 32,20-20 32,-20 20 0,20 0-545,-20 20-288,1 0-160,19 19 128,-20 20 0,20 1-32,0-20 33,20 0-98,-1-1 98,1-19 95,0-20-96,0 0 96,0 0 32,-1-20-96,1-19 0,1-1-128,-21 21 64,0-22 96,0 1-224,-21 21 96,21-21 96,0 20 225,-20 20 255,20-19-159,0 19-65,0 0-160,0 0-256,0 0-320,20 19 800,1 21-448,-1-1 192,19 1-352,-19-20-352,20 20-353,-1-20-320,-19-20-1058,19 20-2049,-39-20-6246</inkml:trace>
  <inkml:trace contextRef="#ctx0" brushRef="#br0" timeOffset="177002.9297">7865 9582 12716,'20'20'1057,"-1"0"704,1 19 129,1 21-353,-1-21-191,0 1-353,-1 0-385,21 0-576,-20-1 160,-1-19 1,1 0-65,0-20 0,-20 0-64,0 0 0,0 0 224,0 0-128,0 0 353,0 0-385,0 0-64,0 0-64,0 0-32,0-20 160,0 20-288,0 0 128,0 0 32,0 0 32,0 0-32,0 0-128,0 0 160,0 0-32,0 0 96,0 0 32,0 0-96,-20 0 128,20 0-288,0 0 128,0-20 0,-20 20-192,1-19 192,19-1-224,-20 0 128,0 0 128,0 1-64,1-22 64,19 21-160,-20 0 32,0-19-1,20-1 1,-21 1-32,21-1 64,-20 1 64,1-2-32,19 21 256,0-19-384,-20 19 288,20 0-128,-20 0-32,20 1 32,-20-1 0,20 0 96,-19 0-224,19 1 128,0 19 32,-20-21-32,20 21 64,0 0 64,0 0 33,0-20-33,0 20-32,0 0 0,0 0-32,0 0-32,0-20-32,0 20-64,0-20 192,-20 20-256,20-19 192,0 19-96,0-20 64,0 20 32,0-20-32,-20 20 64,20 0-224,0-20-256,0 20-225,0 0-704,0 0-577,0 0-1793,0-19-4837</inkml:trace>
  <inkml:trace contextRef="#ctx0" brushRef="#br0" timeOffset="177483.3984">8004 9701 14029,'0'-20'769,"0"20"-513,20-39 1089,20 19 289,-1 0-577,1 20-641,19 0-320,-18 20-32,-2 0-64,1 19 128,-20 1-320,-1 19 0,1-18 0,-20-2 0,-20 1-1,1-21 1,-1 1-256,0 0-65,-19-20 161,19 0-289,0 0-1473,20-20-2979</inkml:trace>
  <inkml:trace contextRef="#ctx0" brushRef="#br0" timeOffset="177911.1328">8718 9740 16239,'-19'-19'384,"19"19"-352,-20 0 577,0 0 448,20 0 32,-20 19 96,20 1-544,0 20-321,0 0 256,20 0-255,0-1-225,0-19-32,20 0-32,0-20 0,-1 0-64,-19-20-64,0 0-128,0 1-97,-20-21 321,0 20-160,-20-20 64,0 0-224,0 20-609,1-19-448,-21 19-609,20 0-320,-1 20-2531</inkml:trace>
  <inkml:trace contextRef="#ctx0" brushRef="#br0" timeOffset="178485.3516">8818 9602 13901,'40'40'2626,"-20"-21"-1088,19 21 95,-19-1-63,0-19-481,20 20-225,-20-19-639,0-2 31,0 1-128,-1 0 0,-19-20-64,20 0 0,-20 20-96,0-20-96,0 0-32,0-20 0,0 20-321,0 0 97,-20-20-257,20 0-255,0-20 63,0 20-32,0-20 385,20 40 159,0-19 289,20 19 0,-21 0 32,21 0 32,-1 0 0,-18 0 160,19 0-63,-20 0 95,-1 0 0,1 0-288,0 19-32,0-19 0,19-19 128,-19 19-64,0-20 64,0 0-32,0 0 64,0 1-64,0-1 0,0-20 32,-20 20-96,-20 1 96,20 19-192,-20-21 128,0 21 192,0 21 64,-20-2 64,40 21 225,-20 0-33,20 19-95,0-20-97,20 1 96,0-20-128,20 1-127,-20-2-161,20 1-449,-1-20-768,1 0-481,-1-20-2882</inkml:trace>
  <inkml:trace contextRef="#ctx0" brushRef="#br0" timeOffset="180118.1641">10188 9304 5445,'-39'-40'2210,"19"20"64,20-20-128,-20 40-384,20-19-129,0-1-288,0 20-320,0 0-384,0 0-161,0 20 674,20 19-162,19 22-95,-19 18-672,0 0 191,19 0-128,-19-19-128,0 0 33,0-21-97,1-19-64,-21 0 32,19-1 0,1-19 64,0 0 96,-20 0-32,20-19-96,-1-1 0,1 20-96,0 0-128,0 0 128,-20 0 32,19 20-32,-19-1 32,20 1-32,-20 0 64,0 0-160,-20 1-352,20-2-193,-19 1-448,-1 0-128,-20-20-160,21 20 192,-21-20-289,20 0-1504,-20 0-2692</inkml:trace>
  <inkml:trace contextRef="#ctx0" brushRef="#br0" timeOffset="180509.7656">10625 9582 14926,'20'40'736,"0"-1"129,0 1-160,-1-1-129,21-19 129,-1 0 32,-19-20-353,21 0-128,-21 0 33,19-40-161,-19 21-32,-20-21-288,0 1 96,0 19-193,0 20 257,0 0-96,20 20 128,-20-1 0,19 21 96,1 19-64,0 2-32,20 18 32,-21-20-64,21 0 64,-19 2 96,-1-22 1,-20 21 31,0-21-32,-20 1 32,-1-21-128,1 21-288,-19-40-321,19 21-512,0-21-1025,-20-21-2402</inkml:trace>
  <inkml:trace contextRef="#ctx0" brushRef="#br0" timeOffset="181026.3672">11896 9582 10121,'-21'-39'2370,"1"18"-640,1 21 160,-1-20-129,20 20-415,-20 20-385,0 1-161,1-2-255,-1 41-1,0-21 1,20 21-129,0-21-256,20 1-95,-20-19-98,20-2 1,-1 1-192,21-40-288,-20 20-1,-1-40-63,22 20 95,-41-20 161,20 21 320,-20-21 96,0 20-32,0 20 128,-20-19 161,20 19-225,0 19-160,0 1-64,20 20 160,-20-1-641,39-19-1409,-19 0-1569,20 1-10602</inkml:trace>
  <inkml:trace contextRef="#ctx0" brushRef="#br0" timeOffset="181920.8984">12829 9562 10570,'0'-60'1505,"-20"40"-32,20 1-63,-20-1-1,0 0-32,1 20-160,19 0-288,-20 0-576,0 20 319,0 19 97,-1 22-321,21-2-159,0 0-129,0 1-128,21-21-32,19 1-288,-1 0-769,1-20-673,-1-20-640,21 0-1986,-40 0-7111</inkml:trace>
  <inkml:trace contextRef="#ctx0" brushRef="#br0" timeOffset="182197.2656">13028 9582 6438,'0'0'5957,"0"20"-4323,0 0 224,0 19-193,19 1-127,1-1-545,0-19-641,19 20-224,1-19 64,-20-21 32,20 0-128,-20 0 97,0-21-97,0 1-192,-20 0-129,0-19-127,-20 19-160,0-20-193,-21 21-224,2-21 224,-1 20 33,1 20 127,-1 0 33,21 0-449,-1 0-1794,20 0-5060</inkml:trace>
  <inkml:trace contextRef="#ctx0" brushRef="#br0" timeOffset="182539.0625">13246 9562 2882,'40'60'13549,"-21"-40"-11787,-19 19 128,20-19-481,0 0-544,0-1-257,-1 1-191,1-20-353,-20 0 192,20 0-256,-20 0 192,0 0 128,0 0-384,0-20-96,0 1 0,0-21 32,0 1 0,0 19-96,20-20 160,0 20-33,-20 20 1,40 0-32,-20 0 64,0 40-32,19-20-32,-19 19-609,20 1-832,-1-1-705,-19 1-2115</inkml:trace>
  <inkml:trace contextRef="#ctx0" brushRef="#br0" timeOffset="182930.6641">14179 9482 11274,'19'-39'1121,"-38"39"-416,-21 0 832,20 0 417,-39 20-256,20 19-193,-22-19-512,41 20-32,-19-20-256,39 0-385,0 0-384,20 0 256,19-1-288,22-19 96,-22 0-96,20 0-192,1 20 31,-21-20-31,1 20 32,-19 0 160,-2 19 32,-19-19 160,-19 0-32,19 1 192,-21-2-192,1 1-224,0-20-352,0 20-577,1-20-449,19 0-736,-20 0-2947</inkml:trace>
  <inkml:trace contextRef="#ctx0" brushRef="#br0" timeOffset="183192.3828">14397 9285 15919,'20'19'800,"0"1"-575,-20 0 383,20 0 353,-1 39 352,1-19 225,21 40-577,-21-21-417,-1 20-384,21-20-96,-20 1-160,-1-20-608,21 0-706,-20-1-351,-1-19-1571,-19-20-4867</inkml:trace>
  <inkml:trace contextRef="#ctx0" brushRef="#br0" timeOffset="183388.6719">14476 9721 2722,'-19'0'15599,"19"-20"-13870,0 20-351,0 0-33,19-20-128,1 20-480,21-20-737,-2 20-288,1-19-769,19 19-609,-19-20-1153,-1 20-1569</inkml:trace>
  <inkml:trace contextRef="#ctx0" brushRef="#br0" timeOffset="183907.2266">15132 9622 12651,'-39'0'2787,"19"0"-1474,-21 20 129,21-1-481,1 21 448,-1-20-352,0 19-577,20-19-191,20 21-225,-20-22 0,39-19 32,-19 20-64,0-20 0,1 0-192,-1-20-417,-1 1 129,1 19-97,-20-21 33,0-19 31,0 20 225,0 1 64,0-1 192,0 20 64,0-20 416,0 20 33,0 0 480,20 20-64,-20-20 64,20 39-321,-20-19-95,19 20-385,1-19-224,0-2-256,0 1-449,-1-20-608,1 20-417,-20-20-608,20 0-1602,-20-20-7751</inkml:trace>
  <inkml:trace contextRef="#ctx0" brushRef="#br0" timeOffset="184246.0938">15351 9681 15630,'0'40'2274,"19"-21"-768,-19 1 672,0 20-320,20-19-225,0-2-736,-20 1-545,20 0-159,-20-20-1,20 0-160,-1 0-96,-19 0-32,20-20-64,-20 0-161,0 1 257,0-2-160,20-19 192,-20 20 128,0-19-288,20 19 160,-1 20 0,-19 0 64,20 0-32,1 20 0,-1 19-32,0-19-128,-1 20-609,1-19-865,0-2-640,0 1-609,-1-20-3459</inkml:trace>
  <inkml:trace contextRef="#ctx0" brushRef="#br0" timeOffset="184485.3516">15806 9344 17488,'20'0'2595,"-20"0"-1955,20 20 801,-20-1 97,21 21-129,-1 0-480,-1 19-512,1-19-353,20 20-32,-20-1 32,19-19-641,-19-1-95,0-19-674,-1 0-415,1-20-674,-20 0-1088,0 0-8072</inkml:trace>
  <inkml:trace contextRef="#ctx0" brushRef="#br0" timeOffset="184682.6172">15747 9602 17712,'20'0'513,"0"0"127,39-20 513,-18 20-448,18 0-128,-19 0-353,-1 0-96,1 0-993,-1 20-1345,-18-20-1473,-1 20-9738</inkml:trace>
  <inkml:trace contextRef="#ctx0" brushRef="#br0" timeOffset="186548.8281">16859 9522 5829,'20'0'7751,"-1"0"-6886,-19 21 128,21 18 384,-1 1-352,0-1-480,0 1-321,-1-1-96,1-19 0,0 0 129,-20-20-33,20 20 32,-20-20 64,0 0 321,-20-20-417,0 0-320,20 0 64,-20 1-32,1-21 32,19 1-96,0-1 64,0 0 32,19 0-32,1 20-64,0 0 160,0 20-225,19 20 482,-19 0-289,0 20 96,20 0-96,-20 0 32,0-21 160,0 1-288,-20 0 192,19 0 0,-19-20 96,0 0 32,0 0 193,0-20-193,0 20-160,0-20-128,0 0 96,0-19-64,0 19 0,0-20-32,20 21 64,0-2-224,-20 21 160,20 21-96,19-2 192,-19 1-64,0 20-225,21-1-896,-2 1-897,1-20-2850</inkml:trace>
  <inkml:trace contextRef="#ctx0" brushRef="#br0" timeOffset="186926.7578">17733 9522 576,'0'40'13517,"0"-20"-11980,0 20-31,0-1-1,0 1-224,20-1-320,0 1-801,19-20-63,-19-20 31,20 0-32,-21 0 0,21 0-96,-20-40-192,1 20-1,-2 1 129,-19-21-32,0 20 64,0 1-64,0-1 0,0 0 64,0 20 64,0 0-320,20 0 352,0 20-96,0 0 0,-1-1 64,1 21-256,0-20-833,19-1-705,1 1-1377,-20-20-3363</inkml:trace>
  <inkml:trace contextRef="#ctx0" brushRef="#br0" timeOffset="187195.3125">18169 9185 12267,'0'-20'3555,"0"20"-1857,0 20-513,20-1 801,-20 21-545,20 20-416,1-20-416,-2 19-353,21 1 0,-20-1-352,19 1-32,1-20-352,-20-1-769,19-19-97,-19-20-191,1 0-481,-1 0-1345,-20 0-2947</inkml:trace>
  <inkml:trace contextRef="#ctx0" brushRef="#br0" timeOffset="187428.7109">18508 9204 14125,'0'20'2626,"19"-20"-1312,-19 40 63,20 0 449,0 0-289,-20 19-160,20-19-544,-1 19-545,21 1-127,-20-20-97,19 0-224,-19-1-417,21 1-256,-22-21-832,1 1-449,0-20-225,-20 0-1857,0 0-5605</inkml:trace>
  <inkml:trace contextRef="#ctx0" brushRef="#br0" timeOffset="187788.0859">18408 9602 17488,'-20'0'1345,"20"-20"-928,39 20 608,1-20 352,20 1-448,-20-2-641,19 21-288,-19 0-448,-1 0-641,1 0-1153,0 0-1634,0 0-4036</inkml:trace>
  <inkml:trace contextRef="#ctx0" brushRef="#br0" timeOffset="187952.1484">19003 9543 12844,'21'19'3395,"-1"1"-1473,-1 0 96,1 0-321,0 19-992,0-19-513,-1 0-320,1-20-577,-20 20-544,20-20-833,-20 0-3779</inkml:trace>
  <inkml:trace contextRef="#ctx0" brushRef="#br0" timeOffset="188103.5156">19044 9423 16335,'0'-20'1249,"0"20"-929,19 0-288,1 0-96,0 0-480,19 0-1154,-19 0-3362</inkml:trace>
  <inkml:trace contextRef="#ctx0" brushRef="#br0" timeOffset="188489.2578">19401 9979 12780,'39'79'2242,"-19"-38"-577,0-2-512,-1-19-192,1 19 96,-20-19-800,20 0-193,1-20 224,-21 0-288,0 0 320,-21-20-576,21-19-64,-40-1 288,21-19-32,-21-2 192,1 2-288,19-20 95,-20-21 33,21-19-64,-1 20-288,20 19 384,0 21 96,0 19 0,20 40 128,-1-19-63,1 19 287,20 19 225,-21 21-321,21 0-160,-20 19-96,-20-19-96,19 20-288,1-21-128,-20 1-930,0-1-95,0-19-993,0-20-2019</inkml:trace>
  <inkml:trace contextRef="#ctx0" brushRef="#br0" timeOffset="188895.5078">19539 9224 12107,'0'40'2242,"0"-19"-1153,21 38 481,-1-20 223,-20 21-95,19-1-449,21 1-672,-20 0-385,-1-1-160,21-19 32,0-21 0,-1 1-96,2-20-192,-2 0 0,1-20-225,-1-19-95,-19 19 95,-20-19 129,20-1-417,-20 0 97,-20 21 127,20-2 449,-20 1 96,1 20 64,-1 0 321,0 20 63,0 20 193,20-20-257,0 20-448,20-20-64,20 19-64,-1-19-97,20 0-575,-18-20-674,18 19-2690,-39-19-9319</inkml:trace>
  <inkml:trace contextRef="#ctx0" brushRef="#br0" timeOffset="189734.375">21048 9661 11659,'-20'0'2562,"1"-19"-864,19 19 191,-20 0-415,20 19-97,-20 1-416,20 0-481,0 19-319,20-19 127,0 0-192,19 0-64,-19-20 0,40 0 64,-20 0-288,-1-40-160,-19 20-97,0-19 97,0 19 160,-40-19-321,20-1 65,-20 20 159,-19-19 161,-1 18 32,-1 21 64,22 0-160,-21 0-545,20 0-480,20 21-1153,0-2-2146</inkml:trace>
  <inkml:trace contextRef="#ctx0" brushRef="#br0" timeOffset="190003.9063">21466 9800 15822,'-40'-40'1154,"20"1"-290,-1-1 225,-18 1-224,19-21-352,0 0-257,1 1-224,19-21-256,0 21 96,0-21-65,19 21-63,21-1 0,-20 41-160,20-1-417,-20 0-416,20 40-1154,-40 0-3458</inkml:trace>
  <inkml:trace contextRef="#ctx0" brushRef="#br0" timeOffset="190177.7344">21148 9443 17232,'0'0'2050,"20"0"-1954,19-20 1249,1 0-672,0 20-449,19-20-192,-20 20-1537,22 0-1666,-41 0-4997</inkml:trace>
  <inkml:trace contextRef="#ctx0" brushRef="#br0" timeOffset="191936.5234">22378 9900 576,'0'0'1634,"0"19"-1090,20-19 33,-20 0 63,0 0-127,0 0-321,0 0 384,0 0 385,0 0 225,0 0 703,0 0-127,0 0-673,0 0 96,0 0 32,0 0-64,20 0-256,-20 0-160,0 20 0,0-20-65,0 0-127,0 0 31,0 0 129,0 0 96,-20 0-161,20 0-159,0-20-97,0 1-160,-20-1-96,20-20-95,-19 0-1,-1-20-129,0 1 129,0 0-128,1-1 128,-1-20-128,0 21 160,0 0-32,0-1-96,20 20 192,-19 20-128,19-20-96,0 21 32,0-1-128,19 20 0,1-20 32,0 20-128,20 0-577,-1 0-449,1 20-479,-21 0-1731,21 19-6533</inkml:trace>
  <inkml:trace contextRef="#ctx0" brushRef="#br0" timeOffset="192132.8125">22160 9502 13933,'-20'20'2050,"0"-20"-929,20 0-737,0 0 833,20 0-256,21 21-352,-22-21-513,21 0-256,19 0-833,-19 19-1185,-1-19-3620</inkml:trace>
  <inkml:trace contextRef="#ctx0" brushRef="#br0" timeOffset="192483.3984">22776 9304 11562,'-20'0'2211,"20"0"-610,0 0 1,0 0-1,-19 20-63,19 0-97,-20 19-256,20 1-160,-21 19-192,21 2-161,0 18-95,21-20-225,-1 0-224,19 1-96,1-20-64,19 0-448,0-1-577,2-39-769,-22 20-832,1-20-1602,-1-20-11371</inkml:trace>
  <inkml:trace contextRef="#ctx0" brushRef="#br0" timeOffset="192873.0469">23232 9661 9096,'21'20'7623,"-21"0"-6373,0 0-193,0-1 320,20 1 96,-20 20-992,0-19-225,0-2-192,0 1 0,19 0 32,-19-20 64,0 0-32,20 0-64,-20-20-128,0 0 64,0 1 0,0-2 161,20 1-322,-20-20 129,0 21 225,20-1-97,-20 0 128,19 20 128,1 0-416,0 20 64,0 0 0,19 19-416,-19-19-577,21 21-737,-2-2-864,1-19-2948</inkml:trace>
  <inkml:trace contextRef="#ctx0" brushRef="#br0" timeOffset="193165.0391">23511 9244 17104,'59'-20'1377,"-39"40"-288,20-20 256,-1 41-640,20-22-225,2 41-287,-2-21-65,0 21 64,-19-1-160,-1 1-128,2 0-128,-41-1-65,20-20-95,-20 1-161,-20 1-319,-1-22-578,1 21-287,1-40-1474,-1 20-4453</inkml:trace>
  <inkml:trace contextRef="#ctx0" brushRef="#br0" timeOffset="193751.9531">24542 10038 22325,'41'0'160,"-41"20"-609,0-20 257,20 0-288,-20 0-481,20 0-1025,-20 0-4036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1-09T22:27:23.535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0000FF"/>
    </inkml:brush>
    <inkml:brush xml:id="br2">
      <inkml:brushProperty name="width" value="0.05292" units="cm"/>
      <inkml:brushProperty name="height" value="0.05292" units="cm"/>
      <inkml:brushProperty name="color" value="#00FF00"/>
    </inkml:brush>
    <inkml:brush xml:id="br3">
      <inkml:brushProperty name="width" value="0.05292" units="cm"/>
      <inkml:brushProperty name="height" value="0.05292" units="cm"/>
      <inkml:brushProperty name="color" value="#00FFFF"/>
    </inkml:brush>
    <inkml:brush xml:id="br4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11319 3229 5957,'0'0'4484,"0"0"-2978,0 0-193,0 0-448,0 0 352,0 0 192,0 0-352,0 0-544,0 0-257,0 0-128,0 0 0,0 0 129,0 0-33,0 20-96,0-20-32,0 20 32,0-1 32,0 1 0,20 0 33,-20 0 63,0 19 32,0 1-32,0-1 1,0 22 63,0-2 32,0 0-320,0 1 192,0 0-95,0 19 127,20 0-96,-20 0 128,21 1-256,-21 0 32,20 18 129,-1-17-1,-19 17 32,20 2-384,0-1 288,0 0-64,-20 1 96,19 19-192,-19-21 64,20 22-32,-20-21 0,20 21 0,-20 18 256,20-18-224,0-1 64,-1 20 33,1-20-161,1 20 64,-1 0 0,-20 0 32,20 0 32,-20 0 0,0-1-32,0 2-32,19-2 96,-19 2 64,20 19-160,0-20 96,0 20-160,-1-21 161,1 2-65,0-2-64,0 21 128,-1-20-32,1 0-128,-20 19 160,21-18-32,-21 19-96,0-20 96,0 20-192,0-21 128,20 2 96,-20 18-96,0-19 0,20 0 32,-20-19 0,19 18-96,1-18 32,0-2 32,0 2 128,0 18-288,-20-18 224,0 19 1,0-20-97,19 0-33,-19 1 130,0-2-97,0 2 0,0-21 32,-19 0-64,19 1 64,0-1 32,19-20 0,-19 21 128,0-41-224,0 20 96,20-39-32,-20 0 64,0-20-192,0 20 128,0-1-32,20 1 128,-20-1 32,0 1-96,0-21 129,0 22-1,0-1-96,0-21 0,0 1-96,0 20 32,0-40-64,20 20-32,-20-1 64,0-19 96,0 0 64,19 0 32,-19 20 32,20-20 1,-20 0-97,21 20-96,-21 0 0,20-20 128,0 21-288,-20-21 128,19 19 64,-19-19-32,20 20 288,0-20 193,-20 20-353,20 0 96,-20-1 32,19-19-159,-19 20 63,0 0 96,0 19-416,0-19 192,0 20 0,0-19 0,0 18-96,0-19 64,0 0-64,0-1-32,0 1 64,0 0-64,0 0 32,20 0 192,-20-1-224,0 1 128,0 0 64,0 0-384,-20 1-32,20-2-193,-19 1-512,19 0-865,-20 0-1056,20-1-1378,-20 1-5670</inkml:trace>
  <inkml:trace contextRef="#ctx0" brushRef="#br0" timeOffset="3722.6562">3200 9522 4612,'20'0'2338,"-20"0"-1697,0 21-353,0-21 513,0 0 832,0 0-191,0 19-642,0-19-95,0 0 128,0-19 96,0 19-161,0-21 1,-20 21-160,20-40-353,0 21-96,0-21 96,-21 0-95,21 1-129,-20-20-32,20-2 96,-20 22-192,20-21 96,-19 1 0,19-1 0,-20-20-32,20 21-33,0-20 1,-20-21 32,20 21 32,0-20 0,0-1-96,-20-18 96,20 18 96,0 1-96,0-20 129,-19-1 31,19 2-32,0 18-64,0-39 0,19 20-32,-19 0 0,0-1 64,0 2-64,0-22-32,20 22 32,-20-1 256,0-21-159,0 22 159,-20-22-96,1 22 96,19-2 129,-20 1-129,0 0-96,20 20-64,-20-1 96,20-19-95,-19 20 63,19 19 0,-20-19-128,20 20-32,-21-21-64,21 41-128,0-20 288,0-1 128,-20 20-224,20 1 96,0 19-64,-20-19 161,20 18 31,0 22 160,-19-21-160,19 20-31,0 1 63,0-1 0,-20 0 161,20 20-225,0 0-32,0-20-96,0 20-64,0 20-64,0-20-192,-20 20 160,20 0 64,0 19-224,-20-19 224,0 19-64,20-18-97,-19 19 65,19-20 96,0-1-64,-20 1-32,20 0-96,-20 0 0,20-20 192,0 20 64,0-20-32,0 0 0,0 0-64,0 0-449,0-20 257,0 0 128,20-20 0,-20 1 32,20-22 128,-1 42 32,1-21 0,-20 20 0,0 1 97,20 19-161,-20 0 32,20 0-32,-20 19-225,39-19-1088,1 20-1409,-19-20-834,18 20-4803</inkml:trace>
  <inkml:trace contextRef="#ctx0" brushRef="#br0" timeOffset="6171.875">3220 9622 11146,'0'0'1281,"0"-20"-608,0 20-705,0 0-32,0 0 96,0 0 32,0 0 32,19 0 64,-19 0 128,20 0 225,0 0 160,0 0-65,0 0-288,19 0-159,1 0-33,-1 0 32,2 0 64,-2-20-224,21 20 0,-21 0-32,20 20 32,22-20 0,-2 0 32,0 0 0,1 0 0,19 0 0,0 0 64,20-20 160,0 20-127,1 0-1,-2-20-32,22 20-96,-21 0 0,20 0 0,-1 0 0,2 0 0,-2 0 0,2 0 64,-2 0-32,2 0 128,-2 0 64,2 0 0,-2-19-127,21 19 63,-20 0-96,0 0-64,21 0 32,-22 0 0,1 0-64,0 0 64,0 0 32,0 0-32,-19-21 160,18 21-96,-18 0-128,-2 0 64,2 0 128,-1 21-160,-1-21 96,2 0 193,-21 0-129,21 0-64,-22 19 256,2-19-256,-21 0 97,20 0-33,-20 0-128,2 20-96,-22-20 224,0 0-160,1 0-32,-20 0 96,0 0-32,-21 0 32,1 0-32,0 0 160,0 0-96,-20-20 32,0 20 97,20-19-97,-20 19-128,0-21 256,0 21-288,0-20 0,0 20 96,0-20 32,0 1-288,0 19 128,0-20 64,0 20-32,0-20 32,0 0-64,-20 20 96,0-20 96,-20 20 0,21 0 224,-21-19 97,20 19-289,0 0 64,-20 0-128,20 0-32,20 0-64,-20 0-32,20 0 32,0 0-160,20 19 96,0-19 64,20 0 64,20 20-224,-1-20 128,1 0 96,-1 20-192,1 0 96,0 0 128,-21-1-192,-19 21 128,0-19-64,-20 18-32,0 1-160,-20-20-481,0-1-1025,0 21-768,1-20-3428</inkml:trace>
  <inkml:trace contextRef="#ctx0" brushRef="#br0" timeOffset="8170.8984">4629 10495 11370,'0'-40'1826,"0"21"-865,20 19 224,-20 0 192,19 0-192,-19 19-256,20 1-128,0 0-160,0 20-161,-20-21-63,20 1-65,-1 0-32,-19-20 65,0 0-161,21 0 64,-21 0 64,20 0 65,-20-20-65,0-19-256,20-1-192,0 0-64,-20 1 32,19-1-64,1 1 31,0 18 33,0 21-160,-20 0 96,19 0 224,21 21 32,-20 18 0,20 1-32,-20-1-96,20 1-480,-21 0-738,21-21-415,-20 21-1186,-1-40-5285</inkml:trace>
  <inkml:trace contextRef="#ctx0" brushRef="#br0" timeOffset="9421.875">5661 10416 5861,'-19'0'2659,"19"0"-962,0 0-255,0-20 127,0 20-288,0 0-384,0 0-352,19-20 31,1 20 33,0 0 95,20 0 65,-1 0-288,1 0-225,40 0 32,-21 0 289,20 0-321,1 0-352,-1 0 192,20 20-64,-18-20 32,-2 0 64,-20 0-256,20 20 160,-19-20 32,-20 0-160,19 0 0,-19 0 224,-1 0-160,-19 0 192,21-20-96,-21 20-192,-20-20-32,19 1 64,-19-1 128,0 20 0,0-21-64,-19 1 0,-1 0 128,-1 1-128,-19 19-32,1-20 32,19 0 224,-19 20-288,-1 0 192,20-20 32,0 20 160,1 0-160,19 0-128,0 0-32,0 0-288,19 0 352,21 20 0,19-20-64,1 20 0,-1-20 64,21 20 64,-21-1-224,1 21-160,-1-19 64,-18 18-33,-22-19 129,-19 20 96,0-21 128,0 1-64,-19 0 97,-1 0-65,-21 0-193,21-20-575,-19 19-898,-1-19-1857,1 0-5766</inkml:trace>
  <inkml:trace contextRef="#ctx0" brushRef="#br1" timeOffset="21581.0547">3021 7478 3523,'-20'-20'2947,"20"20"-353,0-20 1,0 20-578,0 0-479,-20 0-129,20 0-704,0 0-577,0 0 256,20 20 321,-20 0-289,0-20 1,0 19-1,20-19-31,-20 0-65,20 0 321,-20 0-289,19 0 160,1-19-159,-20-1 95,0 0-352,0-1 32,0 1-64,-20 1 129,20-1-354,-19 20 129,-1 0-352,0 20 96,0-1 96,1 1 320,-1 21-64,20-2-32,0 1 32,0-20-64,20 0 96,-20-20 32,19 0 128,21 0 129,-20 0 31,-1 0-96,1-20 33,0 0-65,-20 0-64,0 0-256,0 1-128,-20-1-128,0 0 160,-19 20 31,-1 0-31,21 0 64,-22 20 353,21 0-193,0-20-64,20 19-160,0 1-193,0 0-63,0 0-1634,40-20-608,-19 20-1058,-1-20-10762</inkml:trace>
  <inkml:trace contextRef="#ctx0" brushRef="#br1" timeOffset="24218.75">3120 7537 4099,'0'20'1282,"0"-20"-578,0 0 1154,19-20 480,-19 20-672,0 0-609,20-20-192,0 0-97,-20 1-63,21-1-64,-1 0-1,-1-1-127,1 1-257,20 1-96,-20-1 128,19-20-63,1 21 31,-1-21-96,2 1-32,-2-1-128,1 19 0,-1-18 64,1-1 0,-1 20-32,1-19 64,1-1 65,-2 20 31,1-19-256,-1 18 96,21-19 0,-21 21-32,22-21 288,-2 20-320,0-19 64,0-1-32,2 21 32,18-21 0,-20-1-96,1 22 128,0-21 64,-1 20-256,1 0 128,-1 1 0,0-21 32,2 20-32,-2 1-64,0-1 128,1-1-128,0 1 32,19 0-192,-20 1 448,21-21-96,-20 20-160,19 1 64,0-1 32,-20-20 96,22 20 257,-2 1 31,0-22-256,1 21-128,-1-19 32,0 19-224,1 0 128,-1 0-32,1 20 32,-21-19-32,21-1-160,-21 0 256,1 20-224,-1-20 160,21 1-32,-20 19 128,19-21-256,1 21 128,-1-20 32,-20 20 64,20 0-32,-18-20-128,18 20 192,0-20-224,-20 20 160,21 0 96,-1-19-64,-19 19-160,20-20 128,-1 20 288,0-20 65,0 20-161,-18-20-64,18 20 64,-20 0-96,20-19 193,-18-1-257,-2 20 32,-20-20-160,21 20 224,-21 0-32,22-20 96,-22 20 161,1-20-33,-20 20-64,19 0-192,-19 0-192,19-19 288,-18 19 1,-1 0-97,-20-21 224,20 21-320,-20-20 416,0 20-448,0-20-32,-20 20-64,0-20 0,-20 1-32,0 19 128,1-20 32,-1 0 96,20 20 32,0 0-384,20 0 512,0-20-288,20 20-448,0 0 127,20 0 513,-1 0-512,1 0 0,0 0 352,-20 20-96,20 0 256,-21 0-128,1-1 96,0 1-32,-20 0 0,0 0-32,0 1-801,0-2-1088,-20 21-962,0-20-4900</inkml:trace>
  <inkml:trace contextRef="#ctx0" brushRef="#br1" timeOffset="24930.664">9215 5293 14349,'20'-20'2146,"-1"0"-737,2 1-416,-21 19-96,20 0-352,-20 19 384,20 1-161,-20 20-223,20 0-257,-1 0 417,1-1-417,-20 1-160,20-1 128,0 1-224,-1 1 1,-19-22-162,20 1-479,-20 0-513,0-20-641,0 20-128,0 0-768,0-20-3204</inkml:trace>
  <inkml:trace contextRef="#ctx0" brushRef="#br1" timeOffset="25184.5703">8897 5393 14221,'0'-20'1922,"20"0"-161,20 1 1,0-2-321,20-19-319,-1 20-290,20-19-672,1 19-160,-20 0-32,19 0-736,-20 20-674,1 0-31,0-19-929,-1 19-1410,-19 0-3235</inkml:trace>
  <inkml:trace contextRef="#ctx0" brushRef="#br1" timeOffset="25526.3672">9950 5174 13164,'-20'0'2562,"0"0"-1761,20 0-192,-20 20-257,20 0 865,-19 0 193,-1 19-65,20 1-673,0 0-31,0 20-32,0-21-385,20 1-64,-1-1-32,1 1-128,20-19-544,-21 18-449,21-39-417,0 20-319,-20-20-1058,0 0-4003</inkml:trace>
  <inkml:trace contextRef="#ctx0" brushRef="#br1" timeOffset="25867.1875">10149 5373 320,'19'20'16624,"-19"-20"-16272,20 20 1057,0-1-64,0 1-31,-1 0 95,-19 0-416,20-1-641,0-19-63,-20 20-97,0-20 160,20 0-352,-20 0 192,0 0 129,0-20-353,21 20-417,-21-19-159,19-1 351,-19 0-127,20 0-32,-20 1 31,20 19 513,0 0-288,19 0 64,-19 19-160,19 1 608,-19 0-448,20 19 0,-19-19-673,18 0-704,-19 0-97,0-20-383,-20 0-1795,20-20-6213</inkml:trace>
  <inkml:trace contextRef="#ctx0" brushRef="#br1" timeOffset="26086.914">10685 5075 7527,'79'40'10986,"-20"-20"-10089,-18 19-96,-2 21-481,-19-1 417,19 1 384,-19 0-897,-20-1 256,20-20-544,-20 21-128,0-20-577,0-20-736,-20 20-705,0-20-2242</inkml:trace>
  <inkml:trace contextRef="#ctx0" brushRef="#br2" timeOffset="29151.3672">3259 9522 32,'0'0'1057,"0"-20"-641,0 20-384,0 0 32,0 0 32,0 0-192,0 0-641,0 0 97,0 0 417</inkml:trace>
  <inkml:trace contextRef="#ctx0" brushRef="#br2" timeOffset="30967.7734">3259 9522 32,'-39'21'288,"39"-21"-160,0 0 352,0 0 545,19 0-64,-19 0-128,0 0-481,0 0-320,0 0-224,0 0 416,0 0 417,0 0 352,0 0-160,0 0 192,0 0 224,0 0-352,0 0-257,0 0 129,0 0 96,0 0-321,0 0-31,0 0 128,0 0-225,0 0-192,0 0 0,0 0 65,0 0-1,0-21 160,0 21 129,20 0-33,-20 0-95,0 0-225,0 0-160,0 0-96,0 0-32,0 0 32,0 0 0,0 0 32,0 0 64,0 0 32,0 0 128,20 0 161,-20 0-97,20-20-96,-20 20-160,0 0 128,20 0-224,-20 0 32,0-20-32,19 20-64,-19 0 192,0 0-32,20 0 32,0 0 0,0-19 0,-1-1 161,1 20-354,21-20 161,-21 0-64,-1 20 64,1-20-64,0 20 32,0-19 64,-1 19-224,1-20 224,20 20-32,-21-20-32,21 0 64,1 1 129,-2-2-321,1 1 31,-1-20 386,21 21-289,-21-1-128,2 0 224,-2 0-224,1 1 96,-1-1 32,1 0 0,-1 0-65,2 0 65,-1 20 161,-1-20-257,1 0 96,-1 0 32,1 0 0,-1-19-32,2 19 64,-1 0-32,-1 0 0,1 1-192,-1-1 224,1 0-160,-1 0 192,2 20-257,-21-21 1,19 2 224,1-1-96,-1 0 96,1 0-32,-1 1-64,2-1 0,18 0 32,-19 0 0,-1 1 64,1-1-96,0 20-32,0-20 96,20 0-32,-21 0 0,1 0 0,-1 0-32,1 20 32,0-20 32,0 0 0,-1 0 97,1 1-258,0-1 65,-1 0 257,22 0-418,-22 1 225,1-1 0,-1 20 0,1-20 0,-1 0 0,22-1 0,-22 2 0,1-1 0,19 0 32,-19 0 64,-1 1-160,22 19-96,-22-20 128,1 0-32,-1 0 64,1 20-32,-1-20 64,1 1-32,0-1 32,20 0-32,-1-1 128,-19 1-128,19 1 96,1-1-96,-20 0 0,-1 0 32,1 1-32,-1-1 129,1 20-226,1-20 65,-2 0 32,1 20 129,-1-19-97,21-1-193,-21 20 290,2-20-258,-2 20 161,-19-20 129,20-1-161,-1 21 128,-19-19-256,20 19 224,-21 0-160,22-20 64,-21 20 0,19-20 32,1 20 64,-1 0-32,1-20 64,-1 20 64,-19-19-32,21 19-192,-21-20 96,19 20-96,-19 0 96,19-20-96,-19 20 160,20-20 1,-20 20-129,19 0 192,-18-20-32,19 20 0,-1-19 64,20-1-224,-19 20 160,-1-20 1,2-1 31,-1 21 32,-1-20 160,1 20 97,-1-19-33,-19 19-128,20-20-63,0 20-129,0-20-32,19 0 64,-19 20-192,-21-19 0,21 19 64,-20 0 0,-1-20 0,-19 20-96,21 0 96,-21 0 128,0 0 225,0 0 31,0-20-512,0 20 96,0-20 96,0 20-64,0-19-128,-21 19-32,21-20-64,-19 0 96,-21 20-97,20-21 161,20 21-32,-19 0 96,19 0-192,0 0 64,0 0-352,19 0-1,1 0 289,0 0-128,0 0-193,-1 0 289,22 0 32,-21 0-64,0 0 96,-1 21 288,1-1-128,0 0 96,0-1-64,0-19-96,-1 20-160,-19 0-449,0-20-320,0 20-864,0-1-2019,-19 1-8680</inkml:trace>
  <inkml:trace contextRef="#ctx0" brushRef="#br2" timeOffset="31943.3594">9711 7358 3843,'0'20'5637,"0"-20"-5412,0 0 1024,0 0 801,0 0-64,0 0 64,0 0-577,0 0-864,0-20 95,0 0 33,0 0-225,-19 1-287,19-21-65,-20 20-224,-20-19 96,20-2 96,-19-18-128,19 19 0,-20 1 160,0-1-320,20 1 160,0-2 96,1 21 0,19-19 64,0 19-224,0 0-160,39 0-128,1 1 256,20-1 31,-20 0-1248,19 0-192,-19 20-705,-1 0-1730,-19 0-6021</inkml:trace>
  <inkml:trace contextRef="#ctx0" brushRef="#br2" timeOffset="32132.8125">9433 7060 17136,'40'-20'160,"0"1"32,0-1-96,0 20-640,-21-20-33,21 20-352,0-20-3139,-1 20-7014</inkml:trace>
  <inkml:trace contextRef="#ctx0" brushRef="#br2" timeOffset="32851.5625">10029 6822 32,'-20'-40'6310,"20"21"-3300,-20 19-159,20-20-833,-20 20-384,20 0-161,0 0-384,0 0-609,-19 20-319,19-1 479,-20 21 129,20-1-257,0 22-95,0-22-193,20 21-32,19-21 32,1 1-31,0-20-33,0-1-897,0 1-544,19 1-321,-20-21-960,1 0-6022</inkml:trace>
  <inkml:trace contextRef="#ctx0" brushRef="#br2" timeOffset="33316.4062">10426 7080 11755,'20'20'1249,"-20"-20"448,0 0-415,20 20-225,-20-20 224,0 0 96,0 0-352,0 0-160,0-20 224,0 20-961,0-20-160,0-20 96,0 21 0,0-21-64,0 1 96,0 19-256,0-1 64,0 21 32,20 0-288,-20 0 31,19 21 257,1-1 64,20-1 0,-19 1 32,18 20-32,-19-21-576,0 21-834,0-20-351,-1-20-1314,1 0-3555</inkml:trace>
  <inkml:trace contextRef="#ctx0" brushRef="#br2" timeOffset="33527.3437">10625 6664 16431,'99'20'1025,"-20"-20"-288,-18 39-257,18 20-192,-20-19-288,-19 19 289,19 21-161,-38-20 0,-1-1-256,-1-19-353,-38 20-383,-1-20-802,-1-21-2210</inkml:trace>
  <inkml:trace contextRef="#ctx0" brushRef="#br3" timeOffset="44410.1562">3417 9383 1697,'-19'0'2370,"19"0"-992,0 0 31,0 0-224,0 0-256,0 0-352,0 0-449,0-19-128,0 19 0,0 0 32,-20 0 192,20 0 64,0 0 97,0 0 255,0 0 129,0 0-64,0 0-193,0 0-32,0 0-159,0 0-225,0 0-32,0 0-32,0 0-96,0 0 32,0 0 32,0 0 64,0 0 64,0 0 288,0 0-95,0 0-161,0-20-160,0 20 0,0 0-64,0 0 96,0 0 0,20 0 64,-20-20-64,0 20 64,0 0 0,19 0 96,-19-20 65,20 20-97,-20-19-128,20 19 32,-20-21 64,21 1 64,-1 0-160,-1 0 0,1 1-32,0-1 32,-20 20-32,20-20 0,-1 0 32,1 1-32,0-1 32,0 20-32,-1-20 0,1 0 0,0 0 0,21 0-32,-22 0 32,1 0-32,0 0 0,0 0 32,0 1 32,-1-1 0,21 0-64,-20 0-32,-1 1 32,1-1 0,1 0 32,-1 0 0,19-20 0,-19 20 0,0 0 32,19 0-32,-19-19 0,0 19-32,0 0 32,19 1 0,-18-1 0,-1 0 0,0 0-32,19 0 32,-19 0 32,0 0-32,19 0 32,-19-20 0,0 21-32,0-1 32,-1-20-64,22 21 32,-21-1-32,0 0 32,-1-21 0,1 22-32,0-1 32,19 0 32,-19-19-32,20 19 0,-20 0 32,20-20 0,0 21 64,-20-21 129,19 19-65,-19 1-96,19-19-64,-19 19 32,0 0-32,19-19 0,-18 19 32,-1 0-32,20 1 0,-21-21 0,1 20 32,0-1-32,0 2 0,19-1-32,-19 0 64,0 0-32,20 1 0,-20-1 32,0 0 0,0 0-32,19 0 32,-19-19 32,0 19 64,19-1-64,-19-18-64,20 19 0,-21 0 0,2 0 32,-1 1 0,0-1 0,0 0-32,19 0 96,-19-19-64,0 19-32,0-1 32,-1 1-64,1 1 64,20-1 32,-19 0-64,-2-20 65,1 21-65,0-1 128,0 0-32,19-19-96,-19 19 32,0-1 0,-1 1-32,1 0 32,0 1-32,0-1 0,1-20 32,-2 21 0,1-1-32,0 0-32,0 20 0,-1-20 32,1-19 0,20 19 0,-20-1 0,-1 1 64,1 1-64,0-1 32,0-20-32,1 20 64,-2-19-64,1 19-256,20 0 544,-21-19-288,1 18 0,-20 1 32,20 0 128,0 1-256,-1-21 160,1 20-32,0 1-32,0-21 32,1 20-32,-2-19 32,21-2-256,-20 21 480,0 0-256,-1-19 32,1 19 96,20 0 129,-40-19 31,39 19-96,-19 0-64,1-20-96,-1 20 0,-1-20-64,1 1-96,20 19 128,-21-19 64,1-1-96,20 20 128,-21-19 64,21-2 65,-19 21-97,18-19-64,-19 19-64,20-20 32,-20 21 64,19-21 128,-19 1-544,19-2 352,-19 1 192,21 1-256,-2-1-192,-19 20 512,20-19-288,-21-1 32,21 19 160,-20-18-128,19 19 353,-19 0-321,1-19-64,-1 19-384,19 0 864,-19-19-544,20 19 128,-21 0-192,21 1 64,-20-22 64,19 21 32,-18 0-64,19 1 96,-21-1-32,1-20 32,0 20 0,19 1-31,-19-1-33,0 0 0,20 0 224,-21-1-64,1 2 0,1-1-128,-1 0-96,19 0 0,-19 1 0,0-1 160,0 0-224,-1 0 288,1 1 1,0 19 255,-20-20-320,20 20 0,-20-20 128,19 0-288,1 20 129,-20-21-33,21 2-64,-1 19 96,0-20-32,-20 20 96,19-20 32,-19 20 192,0 0 1,0 0-33,0-20-224,0 20-192,0 0 128,0-19-64,0 19 0,0 0 0,0-20 0,-19 20 0,19 0 64,0-20-128,-20 20 0,0-20 160,-1 20-320,1-20 256,1 20-192,-1 0-32,-20 0 128,21 0 0,-1 20 32,0-20 64,0 0 0,20 0 32,0 0 0,0 0-160,20 0-32,-20-20 128,40 20 128,-21 0-417,1-19 1,0 19 64,0 0 0,-1-20-97,1 20 193,1 0 32,19 0-96,-21 0 96,-19 0-32,20 20-32,0-20 128,0 19 32,-20 1 0,20 0-64,-20 0-481,0 0-768,0-1-129,0 1-1344,0 0-7080</inkml:trace>
  <inkml:trace contextRef="#ctx0" brushRef="#br3" timeOffset="45885.7422">8878 3745 7719,'-20'-21'1665,"20"21"33,0 0 352,0-19-384,0 19-385,0-20-192,0 20-545,0 0-127,20-20-33,-1 0-32,1 20 33,0-20-33,0 20-32,-1 0-192,2 0 1,-1 0-65,20 20 96,-21 0 0,1 20-32,20 0 64,-20 0 129,19-1-321,-19 21 64,-20-1 128,20-20-160,-20 2-320,0 18 288,-20-39-289,20 20 129,-20-20 96,0-1 96,1 1-64,-1-20 32,0 0 32,0 0-384,0-20 192,1 1-65,-1-21 225,20 20 289,0 0 127,0 1 161,0-1-1,20 20-576,-1-20 64,1 20 160,0 20-192,20-20 33,-21 20 127,21-1-96,-20 1-224,20 0-513,-20 0-352,0 0-736,0-1-1378,-20-19-4901</inkml:trace>
  <inkml:trace contextRef="#ctx0" brushRef="#br3" timeOffset="46365.2344">9632 4002 10057,'20'21'1217,"0"-1"801,-20-20-416,20 20-257,-20-20 64,0 0-320,0 0-384,0 0 224,0 0 640,0 0-223,0-20-1154,-20 20 32,-20-20 64,20-21-384,-19 22 128,-1-21 0,0 1-96,0-21-32,1 21 0,-1-1-96,20-20 160,1 20-64,19 20 96,-20-19-96,20 19 96,0 0-193,20 1 97,-1-1 160,1 0-352,20-1-321,-21 21-608,21-20 32,0 20-673,0 20-1120,-20-20-2660</inkml:trace>
  <inkml:trace contextRef="#ctx0" brushRef="#br3" timeOffset="46598.6328">9394 3785 17616,'-20'0'1217,"20"0"-384,0 0-449,0 0-448,0-20 161,20 20-258,0-20-31,-1 20-833,21 0-544,0-21-1666,-20 21-4389</inkml:trace>
  <inkml:trace contextRef="#ctx0" brushRef="#br3" timeOffset="47026.3672">9930 3446 6854,'-20'-19'8072,"20"-1"-6119,-20 20-383,20 0-577,0 0 224,0 0-320,-19 20-321,19 19 1,-20 2 288,20-2-128,-20 21-33,20-1 33,0 0-481,0-18-64,0 18-160,20-39 0,0 20-32,-1-21-32,21 1-352,-20 0-513,-1 0-352,21-20-1057,-20 19-64,20-19-962,-20-19-4643</inkml:trace>
  <inkml:trace contextRef="#ctx0" brushRef="#br3" timeOffset="47710.9375">10208 3685 11050,'0'0'1730,"0"20"-481,0-20 128,0 19 193,20 2 127,-20 19-672,19-20-256,-19-1 64,20 21-65,0-40-223,-20 20 63,0-1-383,0-19 255,0 0-224,0 0 353,0 0 160,0 0-641,0-19-192,-20-1-32,20 20-64,-20-40 63,20 21-95,0-1 128,20 20 64,-20-20-128,20 20 64,0 0 224,1 0-64,18 0 32,-19 0-64,19 20 129,-19 0-257,0-20-65,19 19-287,-19 1-545,-20 0-512,20-20-577,-20 0-96,0 20-1538,0-20-8295</inkml:trace>
  <inkml:trace contextRef="#ctx0" brushRef="#br3" timeOffset="48698.2422">10446 3367 8007,'0'0'2755,"0"0"-1314,0-19 97,0 19-257,20 0 32,0-20-128,-1 20-576,21 20-289,1-20-64,-2 19 65,1 21-33,-1-1 32,1 2-64,-1 18-160,1-19 193,-19 19-193,-21-19 352,20-1-192,-20 2-63,0-1 95,-20-1-96,20-19-96,0 0-224,0-1-96,0 1-705,0 0-1153,-21-20-3171</inkml:trace>
  <inkml:trace contextRef="#ctx0" brushRef="#br0" timeOffset="52489.2578">1095 11746 4035,'0'-20'2755,"0"20"-1570,0 0 545,0 0 608,0 0-993,20 0 0,-20 0 225,0 20-481,20 20-288,0-1-193,-1 1 97,1 20-225,0 0-31,19-21 31,1 20-127,0-19-1,-20-1-320,0 2 64,0-1 96,20-21 0,-21 1 193,1 0-97,-20-20 417,0 0 384,0 0-641,-20-20-448,1 0-64,-1-19 96,-20-1-224,0-20 32,0-19-513,0 0-224,-19-1 737,20 0 192,19 1 0,0 20 128,20-1 1,0 20-258,20 20 33,0 1 0,19 19 32,1 0 0,19 19-32,1 1-96,0 0-32,-1 19 32,0-19 96,-39 1 160,0 19-64,-20-21 0,-20 21-96,0-20-833,-19-1-929,-1 1-1121,1-20-10601</inkml:trace>
  <inkml:trace contextRef="#ctx0" brushRef="#br0" timeOffset="53486.3281">1194 11865 2722,'0'-20'5573,"0"20"-3042,0 0-321,-20 0-32,20-20-320,0 20-865,0 0-705,0 0-128,0 0 224,20 0 33,0 0-225,19-20-224,1 1-737,20-1-768,-20 0-3140</inkml:trace>
  <inkml:trace contextRef="#ctx0" brushRef="#br0" timeOffset="54265.625">1988 12103 10217,'0'-20'1826,"-19"1"-225,19-1 417,0 20 385,0 0-674,0-20-736,0 20-705,0 0-223,0 20 287,19-20-288,-19 20 0,20-1-32,0 1-192,-20 20-609,20-21-640,-1 2-1026,-19-21-3810</inkml:trace>
  <inkml:trace contextRef="#ctx0" brushRef="#br0" timeOffset="54432.6172">1969 11845 17040,'19'-40'320,"-19"40"-961,0-19-1120,-19-1 864,19 20-480,19 0-1762,-19-20-5253</inkml:trace>
  <inkml:trace contextRef="#ctx0" brushRef="#br0" timeOffset="54788.0859">2426 11865 13388,'-20'0'1345,"-1"20"-352,21-1 705,-20 2-225,20-1-287,-20 20-162,20-21-415,20 21-96,0-20-353,21 19-32,-2-19 32,1-20-64,-1 20 32,1-20-704,19 0-161,-39 0-480,20 0-128,-20-20-97,0 20-223,0-20-1218,-1 0-3587</inkml:trace>
  <inkml:trace contextRef="#ctx0" brushRef="#br0" timeOffset="54993.164">2782 11626 15342,'0'0'2787,"0"0"-2147,0 0-576,0 20 1282,0 1 191,0 19-800,20 19-225,0-20-191,-20 21-161,40-21-481,-21 2-223,1-21-481,21 0-833,-2-1-672,-19-19-2691</inkml:trace>
  <inkml:trace contextRef="#ctx0" brushRef="#br0" timeOffset="55189.4531">2663 11925 18097,'0'-21'2146,"0"2"-2306,21-1 416,-21 0 384,39 0-544,-39 0-192,40 20-416,-21-19-897,21 19-193,-20-20-1024,19 20-3076</inkml:trace>
  <inkml:trace contextRef="#ctx0" brushRef="#br0" timeOffset="55538.0859">3080 11766 9288,'-20'39'3652,"20"-19"-1346,-19 20-256,-1-1-32,20-18-353,0 19-896,20-20-288,-1-1-97,1 1-224,0-20 192,19 0-191,-19 0-33,0-20 32,1 1-256,-21-1-193,20-20 97,-20 19-320,19 2 63,-19-1 417,0 0-32,0 20 32,0 0-32,0 0 64,0 0-192,0 20 352,0 0 64,0-1-96,20 2-256,-20-1-352,20 0-481,0 0-416,19-1-737,-19-19-1153,20 20-2691</inkml:trace>
  <inkml:trace contextRef="#ctx0" brushRef="#br0" timeOffset="56031.25">3557 12064 12267,'0'0'1345,"0"-20"161,0 0 672,0 0-929,-20-19-96,20-1-320,-20 19-96,20-18-545,-19-1 320,19 1 97,0 19-577,0 20 0,0-20-96,0 20-385,0 20 65,19 0 256,1-1-224,0 1-545,19 0 416,-19 0 289,20-20 96,-1 0 128,2 20 0,-21-20 64,-1 0 385,21 0 159,-20-20-127,0 20-65,-1-20-160,-19 0-159,20 0 31,-20 1-32,0-1-128,0 0 32,0 0-256,-20 1 192,1 19 32,-1 0 32,0 0 32,0 19-128,0 1 128,1 0 64,-1 19-160,20 1 192,0 0-64,0 0-32,20-20-288,-1 0 192,21 0 32,19-20 0,-19 0-513,-1 0-576,22-20-576,-22 20-705,-19-20-2627</inkml:trace>
  <inkml:trace contextRef="#ctx0" brushRef="#br0" timeOffset="56874.0234">1353 12600 11787,'-20'0'1665,"0"0"-1505,20 0 865,20 0 865,0-20-865,0 20-256,20 0-193,19-20-159,-19 20-193,19 0 96,1 0 161,19 0-65,-19 0-224,19-20-96,1 20 1,-1 0-1,0-19-32,1 19 64,19-20-96,0 20 64,1-20 32,19 0-96,-19-1 0,-2 2 64,1 19 321,-18-20-65,17 0 224,-19 20-447,21-20-1,-20 0 320,-1 20-288,-20 0 161,21-19-257,-1 19 96,-20 0-64,22-20-32,-22 20-96,0 0 192,1 0 224,0 0-95,19 0 223,-20 0-320,-19 0 1,19 0 31,-18 20-128,18-20-64,-19 0 32,-20 0-96,19-20 96,-19 20-64,0 0-32,-20 0 64,0 0 0,0 0 96,19 0-96,-19 0-32,0 0-256,0 0-128,0 0-65,0 0-480,0 0-1313,0 0-801,0-20-1409</inkml:trace>
  <inkml:trace contextRef="#ctx0" brushRef="#br0" timeOffset="57215.8203">4470 11746 12619,'0'-20'7335,"0"20"-5157,-20 0-1601,20 0-385,0 0 385,0 0-545,20 0-288,-20 0-449,19 0-865,-19 20-992,20 0-3011</inkml:trace>
  <inkml:trace contextRef="#ctx0" brushRef="#br0" timeOffset="57338.8672">4570 12004 17360,'0'20'96,"0"-20"-640,19 0-738,-19 0-127,0-20-2339</inkml:trace>
  <inkml:trace contextRef="#ctx0" brushRef="#br0" timeOffset="58674.8047">5086 11646 16111,'0'0'1601,"0"0"-672,0 0-480,20 0 544,-1 21 608,-19 19-352,20 19-608,0 0-321,19 1-288,-19 0 128,0-20-352,20-1 96,0 1-416,-20-21-930,0 1-512,0-20-480,-20 0-2435</inkml:trace>
  <inkml:trace contextRef="#ctx0" brushRef="#br0" timeOffset="58893.5547">4966 11726 16463,'0'-19'2434,"0"-1"-576,0 0-673,20-1-192,-20 1-576,20 1-353,20-1-160,0 20-129,-1-20-800,21 20-608,-1-20-449,21 20-1217,-20 0-3940</inkml:trace>
  <inkml:trace contextRef="#ctx0" brushRef="#br0" timeOffset="59140.625">5760 11468 15758,'-39'40'1186,"19"-20"-226,20-1 770,-20 21 224,0 19-128,20 2-865,0-2-385,0-20-512,20 21-32,20-21-32,-20-18-64,19 19-480,1-20-385,0-1-513,-20-19-576,20 0-512,-21 0-3524</inkml:trace>
  <inkml:trace contextRef="#ctx0" brushRef="#br0" timeOffset="59453.125">5959 11687 17520,'0'39'1025,"20"-19"128,-20 20 224,20-1 33,-1 1-65,1-20-768,0-1-353,0 2 160,1-21-224,-21 20-128,19-20 96,-19 0-31,20-20-161,-20 20 64,0-21-97,0 2 97,0-21 161,20 20-322,-20 20 1,39-20 128,-19 20-64,0 20-64,20 0 192,-1 0-1185,1 0-609,0-1-576,-20 2-705,0-21-3779</inkml:trace>
  <inkml:trace contextRef="#ctx0" brushRef="#br0" timeOffset="59664.0625">6316 11547 15342,'61'0'3075,"-42"20"-769,41 0-320,-21 0-929,1 19-609,-21 22 33,21-22-385,-20 20-256,1-19-64,-2 0-353,-19-21-128,20 22-127,-20-21-674,0-20-1056,0 20-4357</inkml:trace>
  <inkml:trace contextRef="#ctx0" brushRef="#br0" timeOffset="60237.3047">6972 11646 15150,'0'0'2562,"0"0"-1409,0-20-256,20 20 705,-1-19 31,21 19-640,-1-20-801,1 20-288,1-20 96,18 20-192,-19 0-513,-1 0-576,1 0-609,-21 0-416,-19 20-2722</inkml:trace>
  <inkml:trace contextRef="#ctx0" brushRef="#br0" timeOffset="60412.1094">7151 11865 15598,'20'20'2915,"-1"-20"-2178,1-20 1377,20 0-385,19 20-1216,-19-20-417,-1 0-641,2 20-1088,-2 0-962,-19 0-2786</inkml:trace>
  <inkml:trace contextRef="#ctx0" brushRef="#br0" timeOffset="60803.7109">7965 11508 19218,'-41'20'1217,"21"-20"-1281,20 39 768,0 1 321,0 20 577,0-1-705,20 1-353,1-1-352,19-19 33,19 0-65,0-40-384,1 20 448,0-40-192,-1-1-224,-19 2 32,-1-21-257,-39 0-95,20 1-1,-40-1-63,1-19-481,-21 18-64,1 2 384,-22 19 224,2 0 33,19 1 320,-19 19 128,39 0-993,0 0-4420</inkml:trace>
  <inkml:trace contextRef="#ctx0" brushRef="#br0" timeOffset="61363.2812">8759 11508 9064,'0'-20'3523,"-20"20"-1441,20 0-32,0 0-192,-21 0-320,21 20-129,-19 0-320,19-1 192,0 21-480,-20 19-32,20-18-353,20 18-96,-1-19-448,2-1 192,19 1-384,-1-20-353,1-1-512,-1-19-929,21 0-801,-20 0-2338</inkml:trace>
  <inkml:trace contextRef="#ctx0" brushRef="#br0" timeOffset="61676.7578">9235 11805 14029,'40'40'1954,"-20"-20"-961,0 0 256,-20-1-160,20-19 160,-20 0-160,19-19-320,-19-1-353,0 0-64,-19 0-223,-1-19-65,-20-1 128,0 1-192,0-1-32,-19-20-32,-1 20-32,21 1 64,19-21 64,0 21 64,20 19-288,0-21 63,20 21-95,0 1 0,19-1-385,1 20-960,0 0-705,-1 20-3684</inkml:trace>
  <inkml:trace contextRef="#ctx0" brushRef="#br0" timeOffset="61864.2578">8917 11707 17424,'0'19'801,"20"-38"-545,0-1 961,20 0 353,20-1-930,-21 1-608,21 20-800,-1-19-1346,1 19-1154,0-20-5956</inkml:trace>
  <inkml:trace contextRef="#ctx0" brushRef="#br0" timeOffset="62127.9297">9652 11389 17232,'-40'20'993,"40"0"-257,-19-1 610,19 1 383,0 20-351,0-1-417,0 1-641,19 19-192,1-18-64,0-21 0,20 19-384,-1-19-609,1 0-352,-19-1-353,18 1-544,-19-20-801,-20 0-4804</inkml:trace>
  <inkml:trace contextRef="#ctx0" brushRef="#br0" timeOffset="62445.3125">9851 11587 16335,'20'20'2466,"-1"-1"-1088,-19 1 159,20 1-384,0-1-128,-20 0-256,20-20-225,-20 19-287,0-19-65,0 0 64,0 0-32,0-19-32,19-1-95,-19 20-97,0-41 0,20 21 0,-20 1 0,20-1-97,0 20 1,0 0-64,0 0 32,20 20 32,-20-1 64,19 1-641,-19 21-576,20-21-481,-1 19-351,-19-19-962,0-20-5606</inkml:trace>
  <inkml:trace contextRef="#ctx0" brushRef="#br0" timeOffset="62714.8437">10307 11348 16623,'60'0'2403,"-20"20"-1218,-21 21-321,21-2 193,-20 1 225,-20 0-193,19-1-449,1 20-512,-20-18 1,0-21-33,20 0-96,-20-1-161,-20 1-383,20 0-1250,0-20-704,0 0-705,0 0-4228</inkml:trace>
  <inkml:trace contextRef="#ctx0" brushRef="#br0" timeOffset="63179.6875">10625 11230 14413,'79'39'2883,"-19"1"-577,20 19-160,-41 21-1089,21-20-160,-21 19-224,-19-20-449,-20-18-96,0 18-160,0-19-32,-20-1-385,0-19-447,1 0-674,-1 0-864,0-20-2275</inkml:trace>
  <inkml:trace contextRef="#ctx0" brushRef="#br0" timeOffset="93174.8047">11916 3724 5957,'0'-19'9449,"0"19"-9225,20 19 65,-1 2 1024,1 19-448,0-1-289,0 21-127,19-1-65,1 0-224,-20 2-96,19-22 128,2 1-224,-21-20 160,-1-1-63,1 1 191,0-20-224,-20 0 480,0-20 449,-20 1-673,0-21-95,1-19-193,-21-2 0,-20 2-225,0-20-95,1 20 128,19-22 96,1 22 256,-2 19-32,21 1 128,1-1 129,19 21-33,0-1-224,19-21-96,1 21 96,41-19 65,-2-1-65,0 21-160,20-1 32,2 0-193,-22 0-543,-20 20-1122,21 0-128,-41 20-1057,22 0-4132</inkml:trace>
  <inkml:trace contextRef="#ctx0" brushRef="#br0" timeOffset="93364.2578">11995 3724 16815,'40'0'1346,"-21"0"-706,21-19-31,-1-1-609,2 20-192,-21-20-385,19 20-992,1 0-1730,-1 0-3588</inkml:trace>
  <inkml:trace contextRef="#ctx0" brushRef="#br0" timeOffset="93662.1094">12571 3745 13004,'0'40'1697,"-20"-1"-479,20 1 383,0 19-384,0-19-64,20-1-256,19 2-512,1-21-97,20-20 0,-1 0-96,-19 0-128,-1-20-288,-19 0 64,0-21-128,-40 2-257,0 19-256,1-19 65,-21 19 576,1 0-225,-1 0 257,-1 20-352,22-19-866,-1 19-1344,20 0-4677</inkml:trace>
  <inkml:trace contextRef="#ctx0" brushRef="#br0" timeOffset="93916.0156">13028 4082 15566,'19'0'2467,"-19"0"-2179,-19-19 641,19-1-96,-20 0 288,20-21-96,-20 2-737,20-1-224,-20 1 128,20-1-128,20 1-192,-20-1-64,20 19-545,19 2-2146,1 19-1601</inkml:trace>
  <inkml:trace contextRef="#ctx0" brushRef="#br0" timeOffset="94801.7578">13286 3903 13805,'0'20'928,"0"0"-767,19 0 1280,-19 19-384,20-18-256,0-1 96,-20-20-193,20 20-31,-20-20-193,0 0 129,19 0 64,-19-20-1,0 0-319,0-1-225,0-18 32,0-1 0,0 1-160,0 19-192,0-20 128,0 21-64,0 19-97,0 0-95,20 19 224,0 1-64,20 0 256,-20 19 0,0 21-96,20-21 96,-20-18-64,-1 19 32,1-40 32,-20 19 32,20-19-32,-20 0 129,0 0 223,0 0-64,20-19-31,-20-1-225,0-21-96,19 21-32,-19-19 0,20 19-448,0 0 95,0 20-191,1 0 31,18 0-544,-19 40-416,19-20-225,1-1-1409,0 1-5092</inkml:trace>
  <inkml:trace contextRef="#ctx0" brushRef="#br0" timeOffset="95165.039">14139 3805 14221,'-39'-20'1409,"19"20"-256,0 0-96,0 20-256,1-1 288,-2 1 32,1 20-608,20-1-225,0 1-192,0-1 32,41-18-96,-22-1-64,1-20 0,0 0 0,0 0-96,-1 0 0,-19-20 128,0-1 96,0 1 96,0 1-64,0-1 0,0 0 1,0 0 63,0 20 96,0 0-288,0 0-288,20 20 480,-20 20-224,20-21 0,19 1-128,-19 1-641,20-1-288,-19-20-96,-2 0-897,1 0-1986,0-20-5541</inkml:trace>
  <inkml:trace contextRef="#ctx0" brushRef="#br0" timeOffset="95398.4375">14279 3367 18577,'0'0'1954,"19"0"-1378,-19 40 1026,20-20 32,0 40-609,0-1-545,-1 1-192,1 19-96,20-19-320,-20-20-192,19-1-513,-19 1-864,21-20-738,-22 19-768,-19-39-4900</inkml:trace>
  <inkml:trace contextRef="#ctx0" brushRef="#br0" timeOffset="96557.6172">15093 3665 7206,'-20'-20'4549,"20"20"-2083,0 0-1665,20 20 576,-1 20 160,1 0-255,20 0-610,-1 19-415,-19 20-129,19-39-32,-19 20 96,0-40-256,1 0 32,-1-1 96,-20-19-32,0 0 320,-20-19-672,-1-21 0,1-1-257,-19 2 385,-1-20 128,1-20 64,-1-2-224,1 2 32,39 0 63,-20 20 129,40-2 609,-1 42-225,1-1 33,20 20-129,19 20-96,0 19-96,2 22 96,-2-2-224,-19 40-544,19-19-289,-39-1 96,-1-20-31,1 1 95,-20 0 321,-20-20 255,1-21 129,-1 1 64,-20 0 1,1 0-1,19-20 32,-20-20-64,21 0-96,19-19-321,-20-1-127,20 19 256,20-18 288,-1 19 96,1 20 96,0 0 32,20 0 64,-1 20-31,1-1 31,-1-19-192,22 20-64,-22-20 64,1-20 0,-1 20 225,-19-39-129,0 19-32,-1-19 289,-19 19-289,0-20 0,0 21 0,-19-1 32,-1 0-224,-20 0 97,21 20-1,-1 0 96,0 0-32,20 20-320,0 0 512,0 19-256,0 1 160,20 19-352,0-19 0,19-1-929,20 2-576,-19-2-1026,20-19-4740</inkml:trace>
  <inkml:trace contextRef="#ctx0" brushRef="#br0" timeOffset="96814.4531">16244 4102 6470,'19'20'3939,"-19"-20"-2209,0 0 1377,-19 0-2018,19-20-480,-20 0 31,-20-19-384,21-2-95,-21 2 255,-1-21 96,2 1-351,-20 0-161,39-2-64,-20 2 288,20 0 0,20 19-96,0 1-32,20 19-384,20 0 32,-1-1-769,1 21-1762,-20 21-5124</inkml:trace>
  <inkml:trace contextRef="#ctx0" brushRef="#br0" timeOffset="97062.5">15747 3864 13228,'79'-20'1345,"-18"0"737,18 1-1057,0-1-448,-20 20-225,-18 0-256,-2 20-64,1-1 64,-1 21-96,-19-1 64,0 1-32,0-20 193,0 19-353,-1-18-257,-19-1-672,21-20-1345,-1 0-3588</inkml:trace>
  <inkml:trace contextRef="#ctx0" brushRef="#br0" timeOffset="97403.3203">16323 3586 16399,'20'0'929,"-1"20"-769,2 19 737,19 1-481,-20 20 289,19 0 96,-19-1-769,0 0 128,19 0-192,-19-18 96,0-1 64,-1-21 0,-19 1-32,0-20 96,0 0 385,0 0 224,0 0-449,0-20-32,0 1 33,0-21-97,0-1-96,20 22-256,1-1 96,-1 20-128,0 0-64,19 0 192,-19 20-417,19 19-512,-19-18-1345,20-1-1249,-20 0-5061</inkml:trace>
  <inkml:trace contextRef="#ctx0" brushRef="#br0" timeOffset="97599.6094">16919 3586 2274,'20'-20'17232,"0"20"-16367,0 20 544,-1 19-352,1 1-224,20 19 0,-21 2-449,1-2-352,20-19-352,0-1-897,-20 1-833,0-21-385,0-19-1344</inkml:trace>
  <inkml:trace contextRef="#ctx0" brushRef="#br0" timeOffset="97832.0312">16919 3805 15534,'60'0'3299,"-21"0"-1057,20 0 609,1 19-961,-20-19-449,20 20-480,-1 0-384,-19 19-449,-1-19-288,-19 0-385,0 0-95,1-20-161,-21 19-224,0-19-833,0 0-1153,0 0-1217,0 0-12107</inkml:trace>
  <inkml:trace contextRef="#ctx0" brushRef="#br0" timeOffset="97969.7265">17237 3586 18801,'0'-20'385,"0"20"-930,0 0-2145,0 0-4805</inkml:trace>
  <inkml:trace contextRef="#ctx0" brushRef="#br0" timeOffset="98951.1719">16879 3963 12716,'0'0'3619,"0"-20"-1601,0 20 0,0 0-257,19 0-351,-19 20-449,0-20-449,21 19-480,-1 1 64,0-20-32,0 21-224,-20-21-416,19 20-545,-19-20-865,0 0-737,0-20-3619</inkml:trace>
  <inkml:trace contextRef="#ctx0" brushRef="#br0" timeOffset="99080.0781">16799 3724 15919,'-19'-19'1985,"19"19"-1376,0 0-705,0 0-801,0-20-1089,19 20-4035</inkml:trace>
  <inkml:trace contextRef="#ctx0" brushRef="#br0" timeOffset="99611.3281">17574 3805 9865,'0'0'6694,"0"0"-4868,0 0-32,-20 0-161,20 0-256,-20 19 33,20 1-609,0 20-417,0-1-64,0 1-384,20-1 64,20-18 0,-21-1 0,21-20-160,-1 0-64,2-20-129,-21-1-63,-20-18 128,0-1-33,0 1 33,-20-1-288,0 20-257,-1-19-608,2 19-449,-1 0 256,20-1-1313,0 21-3907</inkml:trace>
  <inkml:trace contextRef="#ctx0" brushRef="#br0" timeOffset="99858.3984">17692 3785 7655,'41'39'4932,"-1"1"-1568,-21-20-898,1-1-608,0 1-33,-20 0-607,0-20-386,0 0-287,20 0-97,-20 0-31,0 0 95,0-20-127,20 0-417,-20-19 32,19 19-129,1-19 129,-20 19-224,20 0-96,21 20 224,-22 0 224,21 20 32,-1 0 32,-19 19-256,20-19-64,-1 0-641,-19-1-1217,0 1-1793,1-20-5670</inkml:trace>
  <inkml:trace contextRef="#ctx0" brushRef="#br0" timeOffset="101252.9297">12015 4638 15470,'0'0'577,"0"0"-737,0 0-161,20-20 385,-1 20 385,1 0-1,20 0-320,-21 0-128,22 0 32,-1 0 0,-1 0 161,1 0 31,19 0-96,0 0 32,21 0-128,0 0 32,-1 0-64,1 0 0,-1 0 0,0 0-64,1 0 64,19 0 32,-20 0 0,1 0 0,19 0 224,-20 0 353,21 0-225,-1 0-256,20-19-31,-19 19-97,18 0 0,2-20 32,-1 20-32,0 0 160,-20-20-320,20 20 128,1-20 64,-22 20 32,22-21 96,-1 21-160,1 0-32,-22-19 192,1 19-64,21 0-96,-21 0-32,1 0 96,-1 0-64,-20 0 160,21 0-224,-1 0 256,-20-20-32,1 20 65,-1 0-129,0 0 0,1 0 96,-1 0-320,0 0 128,0 0 32,2 0-32,-2 0 32,-20 0 128,41 0-64,-21 0-96,0-20 0,1 20-128,-20 0 160,19 0 64,-20 0 64,2-20 257,-2 20-129,20 0-96,-20-19-96,0 19 32,-18 0-32,18 0-31,-19 0 31,19-20-96,1 20 96,-20 0-128,0 0 64,-1-20-32,-19 20 64,20 0 160,-21 0 160,1 0-95,0 0-97,-20 0-32,20 0 96,1 0 0,-21 0 225,19 0-225,-19 0 32,20 0-288,0 0 97,0 0-33,-20-20-96,0 20 96,0 0-64,0 0 64,0 0-321,0 0-383,0 0-609,0 20-385,0-20-31,0 20-674,0 0-3010</inkml:trace>
  <inkml:trace contextRef="#ctx0" brushRef="#br0" timeOffset="101710.9375">18884 3645 20371,'0'0'704,"0"0"-704,0 0-192,0 0-128,0 0 128,0 0-225,0 0-1216,0 0-1250,0 0 545,0 0-2787</inkml:trace>
  <inkml:trace contextRef="#ctx0" brushRef="#br0" timeOffset="101865.2344">18983 4142 18289,'0'20'-481,"20"-20"-3202,1 0-2211</inkml:trace>
  <inkml:trace contextRef="#ctx0" brushRef="#br0" timeOffset="109421.875">20016 3864 15118,'-40'-59'672,"40"19"738,-20 20 191,20-1 609,0 2-512,0 19-993,20 0-385,0 19 289,0 22 31,-1 18-191,22 20-193,-41 0-64,20 2-32,0-22-288,-1-19-352,1 19-738,-20-39-767,20 20-642,-20-20-1088,-20-20-8617</inkml:trace>
  <inkml:trace contextRef="#ctx0" brushRef="#br0" timeOffset="109636.7187">19619 3864 19314,'0'-20'1986,"0"0"-865,0 1 160,40-1-160,-1 0-352,21 0-481,20-1-384,-1 2-32,0-1-609,1 0-672,-1 0-1154,-19 20-1056,-1 0-3780</inkml:trace>
  <inkml:trace contextRef="#ctx0" brushRef="#br0" timeOffset="109871.0937">20453 3606 16815,'0'19'2211,"0"-19"-2211,0 20 576,-20 0 1250,20 39-161,0 2-95,-20-2-962,20 20-319,20 0-193,0-18-32,19-22-32,1 21-256,19-41-545,-18 1-704,-2 0-1122,1-20-672,0 0-4773</inkml:trace>
  <inkml:trace contextRef="#ctx0" brushRef="#br0" timeOffset="110183.5937">20810 3963 17520,'20'39'1602,"-20"-18"-193,19 19-96,2-1 129,-21-19-353,20 0-257,-20 0-543,20-1-129,-20 1-192,20-20 128,-20 0-128,19 0-128,-19-20 128,20 1-321,-20-1 257,0 0 64,20-20-96,-20 21 32,20 19-32,-1-20 64,-19 40-32,40-1 128,-20 21-32,-1 0 160,2-1-641,-1 1-832,20 0-705,-21-20-544,1-20-2275</inkml:trace>
  <inkml:trace contextRef="#ctx0" brushRef="#br0" timeOffset="110410.1562">21188 3705 19826,'59'19'1538,"-19"-19"576,19 41-449,-20-1-960,2-1-225,-1 20 1,-1 1-225,1 0-128,-21-1-128,21-19 0,-20 0-352,-20-21-193,20 21-704,-20-40-769,0 20-1793,0-20-5862</inkml:trace>
  <inkml:trace contextRef="#ctx0" brushRef="#br0" timeOffset="110851.5625">21842 3884 20179,'20'-20'1761,"-20"20"-447,20-20-225,0 20 128,20 0-833,-20-20-352,20 20-64,-1 0-160,1 0-769,-21 20-993,1-20-993,20 0-1601,-40 20-10570</inkml:trace>
  <inkml:trace contextRef="#ctx0" brushRef="#br0" timeOffset="111013.6719">21923 4043 18033,'0'20'2402,"19"-20"-2178,1 0 2050,20 0-128,19 0-961,-20 0-864,21 0-930,0 0-1089,0-20-1601,-21 20-4772</inkml:trace>
  <inkml:trace contextRef="#ctx0" brushRef="#br0" timeOffset="111765.625">22597 3765 12748,'0'-20'1825,"0"20"-736,0-21 385,0 21-129,0 0-704,0 21-289,0-1 929,0 20-64,0 19-256,0 20-288,20-20-193,0 21-352,-1-20-64,21-21 129,1-19-129,18 0 0,0-20 224,0 0-192,-19-40-64,1 21-512,-22-21-353,1-19-64,-20 19 0,-39-40-832,19 21-33,-41-1 64,2 1 1122,-20 18 255,20 22 354,-2-1 223,22 20-128,-1 20-224,20-1-321,1 2-1601,19 19-6277</inkml:trace>
  <inkml:trace contextRef="#ctx0" brushRef="#br0" timeOffset="112042.9687">23153 3705 21172,'-20'-20'256,"0"20"-320,20 0 160,-20 20 480,1-1 674,19 42-258,0-2-223,0 0-481,19 1-31,1 0-321,20-20 128,-1-1-577,1-19-768,1 0-801,-2-20-833,1 20-3427</inkml:trace>
  <inkml:trace contextRef="#ctx0" brushRef="#br0" timeOffset="112282.2265">23649 4281 13324,'0'20'4004,"0"-20"-2563,0 0 385,-19 0-385,19-20-736,-20-1-64,0 2-321,0-21-256,-19-19 96,-2 19-288,21-19-96,-19-21-193,19 20 161,-20-19 224,40 20-32,-19-1-160,19 20-32,0 20-641,0 0-1153,19 1-1057,-19 19-4196</inkml:trace>
  <inkml:trace contextRef="#ctx0" brushRef="#br0" timeOffset="112466.7969">23232 3963 20787,'-20'0'865,"20"0"-288,20 0 704,1-20-416,-1 20-641,39-20-352,-20-19-1122,21 19-1280,-1 20-705,1-20-4644</inkml:trace>
  <inkml:trace contextRef="#ctx0" brushRef="#br0" timeOffset="112645.5078">23748 3724 14637,'0'0'2563,"-20"21"-2147,1-1 1058,19 0 608,-20 19-321,20 21-287,-20-1-770,20 0-512,20 2-127,0-22-33,-1 21-1057,22-21-929,-1-19-224,-1 0-1314,1-1-5668</inkml:trace>
  <inkml:trace contextRef="#ctx0" brushRef="#br0" timeOffset="112950.1953">23927 4063 16912,'40'39'1729,"-40"-19"-320,0 0 193,19 0-321,-19-1-512,0-19-321,0 20-191,20-20 255,-20 0-128,0 0 193,21-20-449,-21 20-192,20-19 160,-20-21-128,20 20 64,-1-19-32,-19 19-288,20 0 224,0 20 160,0 0-128,19 20 128,1 0 0,-1-1-480,2 21-577,-1 0-737,-21-21-928,21 1-705,-20 0-5510</inkml:trace>
  <inkml:trace contextRef="#ctx0" brushRef="#br0" timeOffset="113156.25">24245 3805 14541,'39'-20'2595,"2"20"-545,18 0 480,-19 39-320,39-19-1089,-19 20-704,-20-1-33,-1 20-224,1-18-416,-20 18-641,-1-19-672,-19 0-610,0-21-1088,0 1-3651</inkml:trace>
  <inkml:trace contextRef="#ctx0" brushRef="#br0" timeOffset="113349.6094">24563 3805 16303,'60'-60'1986,"-21"60"288,20 0 481,1 40-609,0-1-1025,-1 1-417,-19 19-287,-1 20-161,-19-18-320,0 18-352,-20-20-609,0-19-161,-20 20-1376,0-40-1025,1 19-6247</inkml:trace>
  <inkml:trace contextRef="#ctx0" brushRef="#br0" timeOffset="114826.1719">12531 5432 15919,'20'20'160,"-20"0"1089,39 19-32,-19 1-416,0 20-193,0-20-351,-1 0-65,2-1-160,-21-19-96,20 0-673,-20-20-1153,0 0-1601,0-20-6983</inkml:trace>
  <inkml:trace contextRef="#ctx0" brushRef="#br0" timeOffset="114979.4922">12411 5115 17040,'-20'-40'1281,"20"40"-769,0-21-576,0 21-480,0 0-641,20 0-225,21 21-768,-2-1-2402</inkml:trace>
  <inkml:trace contextRef="#ctx0" brushRef="#br0" timeOffset="115220.7031">12968 5691 13612,'40'19'1634,"-40"-19"1056,0 0 33,-20-19-1153,0-1-802,-1-20-191,-18-20-225,19 0-320,-20 1 0,-19-20-64,20-1-160,-1 1-192,20 0 191,-1 19 161,2 20-64,19 20-192,0 0-513,19 20-864,22 0-417,-21 20-1185,19 19-11690</inkml:trace>
  <inkml:trace contextRef="#ctx0" brushRef="#br0" timeOffset="115377.9297">12690 5432 19250,'-21'20'2562,"2"-20"-1697,19 0-256,19-20-545,22 20 64,-1-19-160,19-1-1121,0 20-1986,20 0-1602</inkml:trace>
  <inkml:trace contextRef="#ctx0" brushRef="#br0" timeOffset="116046.875">13802 5413 12908,'-20'-20'2338,"0"20"-1345,1 0-288,-2 39-129,1 1 353,0-1 192,20 21-512,20-20-97,-20 20-288,41-40-64,-22 19-95,1-39 63,20 0 160,-21-20-128,21 1-320,-20-21-192,19 0 255,-39 0 162,0 0-162,0 1 1,-19-1 96,19 20 257,-20 1 159,20 19-224,-20 19-352,20 1 192,0 0 192,0 19 33,0 21-225,20-20-32,19 0-225,1 0-575,1-21-321,-2 1-481,1-20-960,-21 0-3973</inkml:trace>
  <inkml:trace contextRef="#ctx0" brushRef="#br0" timeOffset="116341.7969">14119 5413 14926,'40'39'1761,"-20"-19"-127,-20 39-705,19-19 160,1 0 160,-20 0-128,20-20-544,-20 0-289,20-1 64,-20-19-160,0 0 65,21 0 63,-21 0 192,0-19-159,0-1-449,0-20 160,0 20-257,0-20-31,0 20-96,0 20-193,19 0-287,1 0 31,0 0 0,0 41-896,19-22-706,1 1-2946</inkml:trace>
  <inkml:trace contextRef="#ctx0" brushRef="#br0" timeOffset="116736.3281">14675 5373 14125,'-20'0'2210,"20"20"-1730,-19 19 834,19 1-129,0 19 64,0 2-608,0-22-385,19-19-64,1 0 0,20 0-64,-21-20 353,1-20-225,0-20-160,0 1-448,1-2 96,-21-18-1,0-1-383,-21-19-193,1 19 224,-20-19 65,21 39 640,-21 1 544,20 19 161,1 20-96,19 0-161,-20 0-287,20 20 191,0 19 225,20 21 160,-1-1-129,1 1-287,20 0-97,19-1-416,1-20-192,0 1-802,-1-20-1056,0 1-608,-19-2-2115</inkml:trace>
  <inkml:trace contextRef="#ctx0" brushRef="#br0" timeOffset="117761.7187">15708 5432 12651,'0'-39'1890,"0"19"-1057,-20 0 576,20 20 225,0 0-161,-20 0-448,20 20-736,-20 20 191,20-1 385,0 40-417,0-18-63,0-2-65,20 0-224,20-19-96,-21-1 32,1-19-128,0-20 64,0 0 128,-20-20 0,19 1-192,-19-21-320,0-19 127,-19 19 97,19-20 160,-20 0-448,20 1 352,0 39 544,0-19-320,0 39-192,20 0 256,-1 20 0,1-1 32,21 21 1,-2-1-33,-19 21-224,20-39 288,-1-2-224,-19 1 96,0 0 96,-20-20-96,20 0 193,-20 0 191,0-20-160,19 0-127,-19-20-65,20 20-160,-20-20-161,21 21-31,-21-1-352,20 20 383,0 0-95,-1 20 96,21-1-32,-1 21-64,-19 1-129,20-2-1216,-20-19-802,20 0-928,-20 0-4036</inkml:trace>
  <inkml:trace contextRef="#ctx0" brushRef="#br0" timeOffset="117987.3047">16283 5075 8039,'0'-21'9769,"20"21"-9032,-20 21-256,20-1 1280,0 20-191,-1 19-161,2 20-672,-1-18-449,0 18-192,0-20-160,-1 0-481,21-19-672,-1 0-480,1-20-449,-20-20-1217,-1 0-6150</inkml:trace>
  <inkml:trace contextRef="#ctx0" brushRef="#br0" timeOffset="118422.8515">16819 5393 18033,'20'20'1857,"-20"-1"-383,40-19 704,-21 40-737,22-20-832,-1-1-353,-1 21-192,1-20-96,-1 1-480,-19-21-353,19 0-961,2-21-672,-21 1-1506,0-20-12170</inkml:trace>
  <inkml:trace contextRef="#ctx0" brushRef="#br0" timeOffset="118575.1953">17237 5334 15022,'0'19'3363,"0"21"-2434,0 19 256,-20 20 192,20 1 225,-20 0-289,0-21-929,20 20-352,-21-38-96,21-2-865,0 1-1537,0-1-1153,-19-19-7752</inkml:trace>
  <inkml:trace contextRef="#ctx0" brushRef="#br0" timeOffset="119788.0859">17852 5432 11242,'0'0'3011,"0"0"-2146,0 0 736,20 20 257,-1 20-320,-19-21-417,20 21-513,0-20-416,0 1 1,-20-2-193,21 1 96,-2 0-449,1-20-640,-20 0-672,20 0-898,-20-40-3747</inkml:trace>
  <inkml:trace contextRef="#ctx0" brushRef="#br0" timeOffset="119933.5937">17792 5054 14093,'-19'-19'801,"19"19"-737,0 0-865,0 0-897,19 0-31,1 19-1699</inkml:trace>
  <inkml:trace contextRef="#ctx0" brushRef="#br0" timeOffset="120238.2812">18447 5651 3555,'41'20'13196,"-21"0"-11562,-20-20 96,0-20 384,-20 20-769,-1-20-480,21-20-225,-40 0-576,21-20 161,-21 1-225,1-20 192,-1 19-224,0-19-32,21-1-65,-22 21 65,21-1 193,0 0-194,20 41-255,20-21-320,0 20 864,21 1-577,-2 19-1024,21 19-545,-21 1-576,20 20-3876</inkml:trace>
  <inkml:trace contextRef="#ctx0" brushRef="#br0" timeOffset="120414.0625">18149 5293 18321,'-19'20'1762,"19"-20"-1058,0 0-287,39 0 415,1-20 482,20 20-962,19-20-224,-19 20-1794,-1-20-896,1 20-2082</inkml:trace>
  <inkml:trace contextRef="#ctx0" brushRef="#br0" timeOffset="123546.875">19440 5015 12684,'0'-40'2402,"0"21"-673,0-1-223,0 0 384,0 20-417,0 0-736,0 0-641,0 20 384,20 19 225,0 1 320,19 20-577,-19 0-159,21 19-129,-2 0 0,1-19-288,-1 19-64,-19-39-673,20 19-929,-21-39-736,1 21-962,-20-41-5284</inkml:trace>
  <inkml:trace contextRef="#ctx0" brushRef="#br0" timeOffset="124164.0625">19401 5413 15919,'-20'-20'2754,"20"0"-2113,20 0-193,-1 1 769,1-22-768,20 21-353,-1-19-224,-19-1-801,21 0 352,-2 1-480,-19-1-160,19-20 288,-19 20 801,0 21 256,-20-1 129,20 20 864,-20 0-513,0 20 1,0-1 608,20 21-480,-20 20-289,19 19-64,1-19-127,21-1-1,-21 2-256,19-22 64,-19 1 0,0-21 64,-1 1-160,-19 0-64,20-20 64,-20 0-224,0 0 352,20 0 32,-20-20-192,20 0-160,-1 20-97,1-19 321,21 19-192,-2 0 160,1 19 64,19-19 0,-19 20 96,-1-20 0,22 0 33,-22-20 127,-19 1 0,20-21-320,-21 20 0,-19-20-96,20 0 128,-20 1-256,-20-1 192,1 20-32,19 0 160,-20 1-64,-20 19-193,21 0 225,-1 19 289,0 21-449,0 0 512,20-1-192,0 1 32,20 0-127,0 0 31,19-20-32,1-1-545,19 1-736,-19-20-320,-1 0-353,-18 0-2082,-1-20-10537</inkml:trace>
  <inkml:trace contextRef="#ctx0" brushRef="#br0" timeOffset="130895.5078">20930 5253 3587,'19'-39'5285,"-19"39"-4132,0 0-256,20 0 993,0 0 128,0 20-97,-1-1-415,21 21-257,-20 20-288,20-20-128,-20-1-321,0 1-384,0-20 64,-20-1 97,19-19-33,-19 0 353,0 0 608,-19-19-961,-1-1-224,0 0-32,-21-19 32,22-1 32,-1 1-64,0-22 32,0 22-64,1-1 128,19 0 0,0 1-96,19 19-352,1 0 0,20-1-225,0 21-1185,0 0-640,-20 21-641,19-1-3619</inkml:trace>
  <inkml:trace contextRef="#ctx0" brushRef="#br0" timeOffset="131177.7344">21466 5214 12651,'39'0'2787,"-19"0"-1089,19 0 704,-19 0-736,-20-20-417,20 20-416,0-20-353,-20 20-224,20-20-96,-20 1 33,0-1-225,0 20-193,-20-20-319,20 20 191,-40 0-287,20 0 288,-19 0 255,-1 40 194,1-1 63,19 1 192,-21-1 32,41 21-63,0 0-33,21-20-32,39-1-128,19-19-32,0 0-832,1-1-1378,19 1-2018,-20-20-9929</inkml:trace>
  <inkml:trace contextRef="#ctx0" brushRef="#br0" timeOffset="131649.414">22518 5472 19250,'20'0'-96,"19"0"160,-19 0 224,0 0 769,0-20-256,-1 0-161,1 1-480,-20-1 33,20-20 159,-40 21-64,20-22-384,-20 21 0,-19 0 96,19 20-224,-20 0 256,1 0-64,-1 20 160,21 0 32,-22 21 32,21-2-288,0 20 417,1 1-546,19-21 289,19 22 0,1-22-192,20-19-480,0 0-417,0 0-801,19-20-800,1-20-3300</inkml:trace>
  <inkml:trace contextRef="#ctx0" brushRef="#br0" timeOffset="131803.7109">22995 5353 15022,'19'-19'1601,"-19"38"-1505,0-19 1089,0 20 33,0 20-257,0 19-545,0-20-96,-19 21-448,19-20-609,0 0-960,0 0-2243</inkml:trace>
  <inkml:trace contextRef="#ctx0" brushRef="#br0" timeOffset="132020.5078">22696 5492 17296,'0'-20'2434,"41"20"-2370,-22 0 1794,41 0-321,-21 0-1152,20 20-1,-19-1-512,1-19 192,-2 20-416,-19 0-769,19-20-417,-19 20-223,20-20 223,-20 0-1377,-1 0-2434,1-20-3970</inkml:trace>
  <inkml:trace contextRef="#ctx0" brushRef="#br0" timeOffset="132149.414">23253 5531 6982,'20'0'5862,"-20"0"-2435,19 0-993,1 20-960,0-20-225,0 20-1153,-20 1-160,19-2-513,1-19-800,0 20-1506,-20-20-8648</inkml:trace>
  <inkml:trace contextRef="#ctx0" brushRef="#br0" timeOffset="132290.039">23173 5334 19954,'0'0'225,"19"-21"-674,1 21 257,0-20-320,1 20-898,-21 0-2273</inkml:trace>
  <inkml:trace contextRef="#ctx0" brushRef="#br0" timeOffset="132558.5937">23610 5353 14061,'20'0'5253,"-40"0"-5093,20 0 192,-20 0 1090,0 0-321,0 20-513,1-20-736,19 0-32,0 20 64,19 0 192,21-1-288,0 1-225,-1 0 65,1 0 160,-1-1 96,-18 21 192,-21-20 192,0 1-64,-21 18-160,-18-19-192,-1-20-256,20 20-1250,-19-20-608,19 0-3811</inkml:trace>
  <inkml:trace contextRef="#ctx0" brushRef="#br0" timeOffset="132783.2031">23828 5253 21172,'60'0'1249,"-41"0"-673,1 20 641,0 0 1,19 21-450,-19-2-127,1 1-417,-1-1-96,0 20-160,-1 1-288,1-20-545,0 0-384,0-20-961,0 0-1858,-20-1-7047</inkml:trace>
  <inkml:trace contextRef="#ctx0" brushRef="#br0" timeOffset="132943.3594">23828 5472 21268,'20'0'736,"0"0"-319,19 0 736,21 0-545,0 0-544,-1-20-160,-19 20-961,19 0-2338,-19 0-4580</inkml:trace>
  <inkml:trace contextRef="#ctx0" brushRef="#br0" timeOffset="134703.125">12531 6504 9865,'-40'-19'1377,"21"-1"97,-1 20 287,0 0 97,-21 0-833,22 39-160,-21 1-129,1 0 225,19 20 64,0-20-224,20 19-449,0-20-159,20 1-193,0-1 64,19 1-321,1 1-896,20-22-480,-20-19-737,19 0-1987,-19-19-7846</inkml:trace>
  <inkml:trace contextRef="#ctx0" brushRef="#br0" timeOffset="135198.2422">12710 6664 13132,'-20'0'2690,"-1"20"-1825,21-1 481,-19 21 95,19 19 128,19-19-512,2 19-448,19-38-225,-1 18-31,1-19-1,19-20-160,-19 0 0,-20-20 97,20 1-482,-40-1-319,20-21-193,-40 2-256,-1-1-128,-18 1 161,-1-1 127,1 1 448,-1-1 321,20 19 449,1 1 223,-1 20 1,20 0-417,20 0-288,19 20 481,1 1 255,19-1-255,0 19-65,2-19-160,-2 0-96,0 19 64,-39-19-224,20-20 96,-40 20 128,19-20-160,-19 0 0,0 0 513,0 0 63,0 0-640,-19-20 32,19 20 64,0-39-64,0 19-96,19-20 64,2 21-96,-1-1-192,20 20 384,-1 0-128,-19 20-32,39 19 128,-19-19-225,0 19-1120,0 1-865,0-20-929,-1-1-5445</inkml:trace>
  <inkml:trace contextRef="#ctx0" brushRef="#br0" timeOffset="135539.0625">13861 6564 14990,'0'-20'1345,"-20"0"-608,1 20 416,-1 20-224,-39 0 608,18 19-224,-18 2-416,19-1-416,20-21-417,20 21-192,20-20 160,20-1-161,-1 1 258,22 0-322,18 0-287,-20-20 96,0 19 127,-19 1 97,-20 0 128,1 1 96,-21-1 160,-21-1 257,1-19-353,0 20-320,0-20-609,1 0-1121,-1 0-800,0 0-3204</inkml:trace>
  <inkml:trace contextRef="#ctx0" brushRef="#br0" timeOffset="135764.6484">14040 6425 18609,'40'20'1730,"-20"0"-225,-1 39-95,1 1-674,0 0 257,0-1-288,-1 1-449,1-21-64,0 1-192,0-1-352,1 2-673,-2-41-641,1 20-832,-20-20-1698,0 0-9353</inkml:trace>
  <inkml:trace contextRef="#ctx0" brushRef="#br0" timeOffset="135946.289">13901 6763 17520,'0'-20'2242,"20"20"-1761,19-20 1248,22 0-319,-2 1-257,20-21-481,0 19-640,-19 21-64,0-20-192,-1 20-961,-19-19-1634,19 19-1024,-18 0-4261</inkml:trace>
  <inkml:trace contextRef="#ctx0" brushRef="#br0" timeOffset="136316.4062">14815 6584 15150,'-61'19'1633,"41"1"-832,-19 1 544,19 19 289,0-1 416,1 1-513,-1-1-832,20 1-609,20-1 32,-1-19 161,1 1-193,20-21 64,-1 0-128,-19-21-128,0 1-289,1 0 33,-2-19-321,-19 19 97,-19 0 352,19-19 63,0 39 65,-21-20 128,21 20 321,0 0-257,0 20 352,0 0 161,0-1-193,21 21-288,-2-1 0,1-19-224,20 0-480,-21 1-577,21-1-385,0-20-928,-21 0-1442,1-20-10890</inkml:trace>
  <inkml:trace contextRef="#ctx0" brushRef="#br0" timeOffset="136592.7734">15032 6723 15534,'20'40'1826,"1"-21"192,-21 21 192,20-20-192,-20 19-385,19-19-736,1-20-544,-20 21-193,20-21 32,-20 0-32,0 0 96,20 0-192,-1-21-224,-19 1 0,20 0-160,0-19 128,0 19-65,19 0 65,-19 1 0,1 19-64,-1 0-33,-20 19 97,19 21-64,1-20-1089,-20 19-1346,0-19-1729</inkml:trace>
  <inkml:trace contextRef="#ctx0" brushRef="#br0" timeOffset="137144.5312">15589 6524 16944,'40'-39'1537,"-21"39"-896,1-20 1088,0 20-63,19 0-481,-19 20 0,20 19-608,-21 21-193,21 0 96,-19 19-448,18 0-64,-19-20-416,20-19-705,-1 1-1185,1-22-1154,-20 1-3042</inkml:trace>
  <inkml:trace contextRef="#ctx0" brushRef="#br0" timeOffset="137536.1328">15529 6802 19122,'0'-20'1345,"19"1"-96,22-1-32,18 0-704,-19 0-289,19 1-320,0-1-257,2 0-896,-2-1-352,20 1-577,-19 20-577,0-19 97,-1 19 576,-19-20 800,-20 20 962,-1 0 352,1 0 224,-40 0 1666,20 20-128,-39-1-225,19 1-95,0 1-385,20-1-481,0 0-447,0-1-33,40 1 64,-20 20-64,39-21-96,-19 1-416,20 0-321,-1 19-64,-19-19 289,-20 0 384,-1 1 96,-19-1 160,0-20 160,-19 0-416,-1 0-1377,-20 0-7176</inkml:trace>
  <inkml:trace contextRef="#ctx0" brushRef="#br0" timeOffset="138975.5859">17515 6684 12363,'-40'-40'1442,"20"19"-417,1 1 960,-2 20-287,1-19-417,20 19-608,-20 19-33,0 1-191,1 1 95,-1 19 97,0-1-353,20 1 65,0-1-257,0 1 32,20-21-256,0 1 160,19 0 64,1 1-320,0-1-545,0-20-480,19 0-161,-19 0-447,-1-20-2019,-19 20-5093</inkml:trace>
  <inkml:trace contextRef="#ctx0" brushRef="#br0" timeOffset="139186.5234">17891 6881 15790,'81'41'2307,"-42"-21"-1475,1-1 161,-21 21-512,21-1 31,-40 1-255,0 0 31,20-1-512,-20 2-641,0-21-224,-20-1-1249,20 1-3364</inkml:trace>
  <inkml:trace contextRef="#ctx0" brushRef="#br0" timeOffset="139680.664">18368 6684 14573,'20'0'2947,"-20"19"-2531,0 1 1026,0 0 384,0 19-513,20 1-448,-20-1-449,19-19-224,-19 0 129,20 1-33,-20-21-192,20 0 128,-20 0 160,0-21-416,21 1-96,-21-19 0,0 19 96,0-20 64,0-19-128,20 20-32,-20-1 64,19 19 224,1 1-64,-20 20-256,20 20 224,0 1 160,-1 19-320,1-1 64,0 1-416,19-1-801,-19 1-1346,0-1-416,0-19-4067</inkml:trace>
  <inkml:trace contextRef="#ctx0" brushRef="#br0" timeOffset="139941.4062">18904 6901 15919,'20'41'3363,"0"-2"-2562,-1-19 127,1 0-479,0-1-65,1 1 129,-1-20-33,19 0-416,-19-20-288,19 20-160,-39-19-161,0-21-31,0 20-161,-19 20-576,-1-19 63,-20 19 97,-20-20 577,20 40-129,1-20-2082,19 0-7943</inkml:trace>
  <inkml:trace contextRef="#ctx0" brushRef="#br0" timeOffset="140312.5">19499 6465 7527,'-19'20'12075,"19"-20"-11691,0 0-608,0 19 673,19 1 383,1 20 193,21-20-480,-2 19-385,21 2-64,-21-21-64,1-1-64,19 1-384,-38-20-97,19 0 129,-21 20 192,-19-20 160,0 0 128,0 20 416,-19-20 33,-1 19-129,0 1-320,20-20-32,-21 20-768,21-20-1410,0 0-1442,-20 0-4772</inkml:trace>
  <inkml:trace contextRef="#ctx0" brushRef="#br0" timeOffset="140631.8359">20135 6703 19378,'0'20'192,"0"0"192,0 19 417,0 1 288,0-1-64,20 1-576,0-19-65,20-1-320,-1-20 64,1 0-32,20 0-384,-20-20-417,-21-21-160,21 21-31,-40-19-161,0-1-257,-20-19-1024,0 20-1089,-19-1 2498,-1 19 1249,0 1 225,0 1 127,1 19-351,19 0-1570,0 0-10282</inkml:trace>
  <inkml:trace contextRef="#ctx0" brushRef="#br0" timeOffset="141438.4765">19858 6822 9064,'0'0'3652,"0"-20"-2051,0 20-63,0 0-33,0 0-96,-20 0-320,20 0-384,-20 0-225,-1 20 65,-18 0-385,19-1-64,-20 21-32,20-19-96,1-1-865,-1-20-1121,20 0-1569,0 19-8520</inkml:trace>
  <inkml:trace contextRef="#ctx0" brushRef="#br0" timeOffset="142595.7031">20313 6644 928,'0'-21'1474,"0"1"191,0 20 449,0-19 993,0 19-1249,0 0-865,0 0-32,-19 0-96,19 0-417,-20 0 1,0 19 159,20 1-191,-20-20-321,20 21-257,-19 19-639,19-21-1827,-20 1-4099</inkml:trace>
  <inkml:trace contextRef="#ctx0" brushRef="#br0" timeOffset="144250">21604 6623 10634,'-20'-39'1537,"20"19"-384,-20 0 865,1 20-192,19-20-385,-20 20-544,0-20-481,0 20-159,1 20-97,-1-20 0,0 20 32,0 0 0,20 0-352,0 19 320,20-18-288,0 19 320,19-21-352,21 21 352,-21-20-320,1 19 96,-20-19-416,0 0 416,-20-1 64,-20 21 128,0-19 64,-20-21-288,1 20 192,19-20-352,-20 0-192,21 0-513,-1-20-481,20-1-1184,0 1-3492</inkml:trace>
  <inkml:trace contextRef="#ctx0" brushRef="#br0" timeOffset="144505.8594">21902 6664 13388,'21'20'2242,"-42"-1"-1345,21 1 577,-20 0 159,20 0-384,20-1-448,1 21-449,18-20-95,1-20 63,-1 0-32,1 0-96,-1 0-96,1-20-288,0 0-480,-20-19-225,0 19-352,-20 0-225,0 0-191,-20 1-2756</inkml:trace>
  <inkml:trace contextRef="#ctx0" brushRef="#br0" timeOffset="144869.1406">22459 6664 17488,'-21'-20'545,"1"20"-97,20 20 833,-20 0-160,0-1-224,20 1-480,0 20-97,0-1-320,20-19 192,0 19-192,0-19-64,20-20-64,-20 20-577,20-20-864,-1-20 63,-19 0-864,0 1-2691</inkml:trace>
  <inkml:trace contextRef="#ctx0" brushRef="#br0" timeOffset="145152.3437">22518 6465 18225,'0'0'704,"0"0"-928,0 20 1505,20 19 673,-1 21-608,1-21-482,0 22-543,0-2-33,19 0-224,-19-19 32,21-21 64,-21 1 0,-1 0-160,-19-20 64,0 0 65,20 0-33,-20 0 32,0 0 0,0 0-32,20-20-897,0 0 97,-1 20-289,1 0-225,0 20 65,0 0-352,19 1-481,-19 18-2498</inkml:trace>
  <inkml:trace contextRef="#ctx0" brushRef="#br0" timeOffset="145529.2969">23312 6425 18097,'0'-19'2018,"0"19"-929,0 0 416,0 0-256,0 0 161,20 19-289,0 1-577,-1 39-256,1-19-224,0 39 97,19-18-129,-19-2-577,21 0-672,-21 0-769,-1-19-1121,1-19-2626</inkml:trace>
  <inkml:trace contextRef="#ctx0" brushRef="#br0" timeOffset="145987.3047">23173 6763 18609,'0'19'2146,"0"-19"-2530,19 0 1793,21 0 865,1 0-1185,-22-19-768,41 19-289,-21-20-257,20 0-447,2 0-449,-2 1-321,-19-1 129,-20-21-256,-1 21 127,-19-19 353,0-1 353,0 1 319,0-1 577,-19 20 993,19 1-224,0 19-384,0 0 1088,0 0-31,19 19-385,-19 21-64,20 19-192,0 1-192,0 0-321,-1-1-63,1 1-257,21-1 32,-21-20 0,-1-19-32,21 0-32,-20 1 64,-20-21 65,19 20 63,-19-20 96,0-20-384,20 20 96,-20-21-192,20 1 64,-20 20-384,20 0 127,-1-20-575,1 20-450,1 20-639,-1-20-994,19 20-769,-19 1-4708</inkml:trace>
  <inkml:trace contextRef="#ctx0" brushRef="#br0" timeOffset="146322.2656">24325 6782 14125,'20'-19'4612,"-40"19"-3747,20 0 224,-20 0 833,-1 0-449,1 39-672,20-19-705,-19 19 0,19-19 96,0 21-544,0-21 192,19-1-288,1 1-129,-20-20-64,21 0-223,-1 0-33,0 0 128,-20-20 0,0 1 641,19-1 192,-19-1 224,0 21 353,-19-20-257,19 20-287,0 0 223,0 20-128,0 1-224,0-1-481,19-1-383,21 1-546,-20 0-800,-1-20-4164</inkml:trace>
  <inkml:trace contextRef="#ctx0" brushRef="#br0" timeOffset="146541.9922">24542 6524 20531,'41'-20'2370,"-21"20"-1889,-20 0 1312,20 20-255,-20 0-385,19 20-929,1 20 32,20-1-160,-21-19 1,1 19-322,0 0-511,0-19-193,-1-19-897,-19-1-1249,0-1-1377</inkml:trace>
  <inkml:trace contextRef="#ctx0" brushRef="#br0" timeOffset="146722.6562">24384 6743 20595,'0'0'1730,"0"0"-1730,20 0 1665,19 0-95,21 0-802,20-20-543,-21 20-482,20 0-800,-19-20-672,-20 20-1666,-20 0-3396</inkml:trace>
  <inkml:trace contextRef="#ctx0" brushRef="#br0" timeOffset="148622.0703">14476 8351 14509,'-19'-79'1698,"19"39"384,0 19-513,0 21 257,0 0-321,19 0-319,1 41-97,0-1-257,1 39-255,-1 20-193,-1 1-288,1-21 97,20 0-322,-21 1-31,21-41-384,-20 21-289,-1-41-961,1 21-736,-20-40-1025,0 20-5766</inkml:trace>
  <inkml:trace contextRef="#ctx0" brushRef="#br0" timeOffset="148858.3984">13881 8351 20499,'0'0'1313,"0"-20"-993,20 20 769,19-20 65,21 1 31,20-1-481,19-41-640,1 22 33,-2-20-1,21 19-385,-39-19-928,19 39-609,-40 0-800,1 20-2082</inkml:trace>
  <inkml:trace contextRef="#ctx0" brushRef="#br0" timeOffset="149221.6797">15390 8053 16047,'-39'-20'1697,"19"20"-1056,-1 20 384,1 20 576,0 19 161,1 21-192,-1-1-353,20 20-513,0 1-255,20-1-289,19 0-128,2-19-32,18-21-192,1 1-737,-1-21-224,0-19-865,2 0-961,-22-20-1505</inkml:trace>
  <inkml:trace contextRef="#ctx0" brushRef="#br0" timeOffset="149562.5">15668 8570 13292,'40'59'7880,"-21"-20"-5991,1 1-543,20-1-385,-21 22-289,1-22 1,-20-19-481,20 0-96,1 0-32,-21-20 32,20 0 0,-1-20-192,-19 0-128,0-19 288,20-1-128,-20-1 96,20 2 0,20-20-32,-21 39 192,21 0-96,-20 20 32,19 20 33,-18 19-33,-1 21-128,19-20-224,-19 20-577,20-21-673,-21 1-832,21-40-993,-20 0-2947</inkml:trace>
  <inkml:trace contextRef="#ctx0" brushRef="#br0" timeOffset="149766.6015">16263 8093 20531,'120'20'2658,"-60"19"-768,19 20-673,-20 22-992,0 17 159,-38 2-320,-1-20-32,0 18-576,-1-19-193,-19-18-801,0-22-608,0 1-416,-19-20-2403</inkml:trace>
  <inkml:trace contextRef="#ctx0" brushRef="#br0" timeOffset="150449.2187">17653 8093 18513,'39'-20'801,"-39"20"-609,0 20 0,-19 0 353,-1 39 95,0 1-351,-19 0-193,-1-1 160,20-20 128,1 1 129,-1 0-65,20-20-96,-20 0 129,20 0-65,-20 0 97,40-20-193,-20 20-160,40-20 225,-1 0-1,20 0-128,1-20-192,0 20 64,19-20-512,-19 20-673,-1 0-1057,-18 0-1601,-2 0-4101</inkml:trace>
  <inkml:trace contextRef="#ctx0" brushRef="#br0" timeOffset="150634.7656">17613 8847 19026,'40'0'2049,"-20"0"-831,40-19 639,-1 19-960,1-20-897,19 0-256,-19 20-993,-20 0-801,19 0-641,-19 0-3939</inkml:trace>
  <inkml:trace contextRef="#ctx0" brushRef="#br0" timeOffset="151125.9765">19103 8252 17840,'-59'0'1057,"18"20"417,1 19 95,21 1-159,-21 39-353,40-19-321,-20 20-223,40-21 63,20 0-287,19 0-161,1-18-128,0-21-321,-1 0-511,20-20-962,1 0-1089,-20-20-1697</inkml:trace>
  <inkml:trace contextRef="#ctx0" brushRef="#br0" timeOffset="151286.1328">19539 8570 18321,'0'0'769,"0"0"-2051,0 0-319,0 19-1826,21-19-8937</inkml:trace>
  <inkml:trace contextRef="#ctx0" brushRef="#br0" timeOffset="151706.0547">20473 8649 17392,'19'79'256,"-19"-60"193,0 2 896,0-21 577,0 0 0,-19 0-1122,19-21-640,-20-18-160,0-1 65,-19 1 95,-1-20-160,-20 19 128,0-40-64,1 20 64,0-19-224,-2 0 352,22-1-128,19 1-64,20 39-32,0-19 32,0 18-160,39 22-96,2-1 96,-1 20-96,19 0-1474,-19 39-1441,-21-19-3075</inkml:trace>
  <inkml:trace contextRef="#ctx0" brushRef="#br0" timeOffset="151880.8594">19858 8390 19122,'-20'20'2754,"20"-20"-3106,39 20 1089,1-20 223,39-20-159,1 20-641,-1-20-864,0 20-1506,0 0-1442,-18-19-7270</inkml:trace>
  <inkml:trace contextRef="#ctx0" brushRef="#br0" timeOffset="152142.5781">20890 8093 16623,'-20'0'2595,"20"20"-2243,0-1 865,-21 1 1185,2 39-704,-1 2-353,20 18-704,0 0-321,0 1-192,0-1-160,20 0-256,20-19-288,20-20-578,-21-20-191,1-20-545,-1 0-1120,-19 0-4838</inkml:trace>
  <inkml:trace contextRef="#ctx0" brushRef="#br0" timeOffset="152425.7812">21088 8410 15887,'19'40'2626,"-19"0"-992,21-20 1088,-1 20 161,0-1-1250,0 1-383,-20-20-898,19-1-224,1 1 32,0-20-128,-20 0 160,20-20-63,0 20-161,-20-39-1,19 19-31,1 0-32,0-19 96,19 39-288,-18-20 288,19 20-128,-20 20 96,-1 19-32,21-19-32,-40 20-929,20-1-1089,-1-19-1185,-19 0-1378</inkml:trace>
  <inkml:trace contextRef="#ctx0" brushRef="#br0" timeOffset="152621.0937">21763 8132 21204,'99'79'2914,"-38"-18"-1088,-22-2-545,1 20-384,-1-19-224,-39 0-545,20-1-256,-20-19-321,-20-1-544,20-19-864,-20 0-1987,1-20-4196</inkml:trace>
  <inkml:trace contextRef="#ctx0" brushRef="#br0" timeOffset="153907.2265">12888 10714 16303,'-20'-20'1601,"20"0"-800,-20-19 577,1-2-129,-21-18-224,20-1-417,-19-19-287,-1 20-225,0-21 0,0-19 96,1 20-352,19-1 128,0 0 32,20 41 0,20 19-96,0 0-97,19 1 1,1 19-288,20 19-1282,-20 1-960,19 0-3556</inkml:trace>
  <inkml:trace contextRef="#ctx0" brushRef="#br0" timeOffset="154082.0312">12531 10276 16431,'20'-19'641,"19"-1"-289,21 0-128,0 0-256,-20 1-640,19 19-642,0-20-3843</inkml:trace>
  <inkml:trace contextRef="#ctx0" brushRef="#br0" timeOffset="154299.8047">13166 10276 15566,'0'100'1986,"0"-40"-929,0-21 481,20 21-129,-1-21-544,22 2-385,-21-41 1,19 20-97,-19-40-64,20-1-95,-21 1-1,-19-39-288,0 19-481,-19 1-320,-21-1-256,1 1-608,-1-2-449,-20 21-1154,40 20-3362</inkml:trace>
  <inkml:trace contextRef="#ctx0" brushRef="#br0" timeOffset="154481.4453">13504 10535 14798,'20'-20'5092,"-40"0"-3234,0-20 544,0 1-960,0-1-738,20 1-736,-20-2-64,20 2-256,20-1-609,0 20-897,20 20-1281,20 0-2882</inkml:trace>
  <inkml:trace contextRef="#ctx0" brushRef="#br0" timeOffset="155628.9062">14516 10276 10986,'-40'-19'2658,"21"19"-544,-1 0-320,0 0-513,0 19-320,0 21-224,20 1-32,0-2-65,0 20-95,0-19-161,20 0-288,20-1 0,-20-19 64,19-20 65,2 0-129,-2-20 0,-19-19-192,0 19-32,0-20 160,-1 1-128,-19 19-97,0 0 129,0 0 64,0 20 0,0 0-224,0 20 32,0 0 160,0 0-128,20 19-321,0 1-672,19-20-865,-19-1-1025,20 1-3395</inkml:trace>
  <inkml:trace contextRef="#ctx0" brushRef="#br0" timeOffset="155913.0859">14794 9939 17520,'21'0'1698,"-2"20"-417,-19 0-32,20 19-448,0 22 224,0-2 96,-1 0-801,1 20-256,0-39-32,20 20-384,-1-20-609,-19-20-993,21-1-224,-22-19-609,-19 0-3843</inkml:trace>
  <inkml:trace contextRef="#ctx0" brushRef="#br0" timeOffset="156094.7265">15032 9880 17552,'41'20'2979,"-41"-1"-1858,20 41 96,19-1 160,-19 21-576,0-20-577,19 19-320,1-20-1121,-1 1-1217,2-20-1474,-21-1-8712</inkml:trace>
  <inkml:trace contextRef="#ctx0" brushRef="#br0" timeOffset="156907.2265">16065 10237 9384,'0'-20'6150,"0"40"-4901,19 0-63,-19-1 255,20 21-192,1 20-256,-1-20-288,0 19-321,-1-39-64,1 0 97,-20 0 31,20-1-224,-20-19-63,20-19 127,-20 19 0,0-40-512,0 20 160,0-19-96,-20 19-1,20-39 161,-20 18-288,20 1 32,0 1-64,0-1 320,20 40-64,-20 0 0,0 20 128,20 20 320,-1-1-416,1 2 32,20 18-224,-1-19-769,2-21-1121,-1 21-1281,-1-40-5798</inkml:trace>
  <inkml:trace contextRef="#ctx0" brushRef="#br0" timeOffset="157285.1562">16740 9939 19858,'20'0'865,"0"0"-865,-1 20 160,21-20-256,0 20 96,20 0 32,-1 19 0,1-19-544,-1 1-225,1-21-96,19 20-224,-39-20 321,0 0-1,-1 0-64,-19 0 289,0 19 416,-20-19 384,-20 20 833,0 20 64,-19-21-96,-1 1-192,0 20-257,1-21-415,19 1-161,-21 0-32,22 1 0,-1-21-641,0 20-608,0-1-224,1 1-705,19 0-2723</inkml:trace>
  <inkml:trace contextRef="#ctx0" brushRef="#br0" timeOffset="157510.7422">17495 10396 15342,'-80'59'897,"40"-39"-353,-19 20 1090,19-1-577,20-19-737,-19 21-352,39-21-1025,-20-20-1377,20 19-3428</inkml:trace>
  <inkml:trace contextRef="#ctx0" brushRef="#br0" timeOffset="158447.2656">17773 10217 6534,'0'0'4676,"0"0"-2690,19 0 640,-19 20-736,20 19-576,-20 1 95,20 1-384,0-2-449,0 20 65,-1-19-225,1-20-320,0 0 65,0-1-65,1 1 32,-21-20 64,0-20 32,-21 20-448,21-39 0,-20 19-97,20-20 97,-20 1 192,20-20-160,0-2 160,0 22-32,0-21 0,20 41 320,21-1 257,-22 20 95,21 20 449,-1-1-64,-19 21-608,20 19-129,-1-18-192,-19 18 0,21-19-641,-2-1-992,-19 1-1378,20-20-1569,-40-1-10795</inkml:trace>
  <inkml:trace contextRef="#ctx0" brushRef="#br0" timeOffset="158978.5156">18785 10574 9641,'-19'-20'5733,"19"1"-3843,-21 19-513,21 0 481,-20 19-225,0 1-255,20 21-193,-20-2-577,20-19-319,20 20 95,0-21-256,21 1 96,-22 0-352,21-20 224,0-20-160,-21 0-32,1 1-160,0-21 0,-20 1-65,-20 19 1,0-21-224,1 21 31,-21 1 33,0 19-225,0-20-480,20 20-288,0 20-1987,0-20-12427</inkml:trace>
  <inkml:trace contextRef="#ctx0" brushRef="#br0" timeOffset="159254.8828">19202 10773 19442,'0'0'2787,"0"0"-3268,0-20-384,0 20 193,0-20-994,0 20-5413</inkml:trace>
  <inkml:trace contextRef="#ctx0" brushRef="#br4" timeOffset="184030.2734">8799 3407 4868,'-40'20'2306,"20"-20"-416,20 19-993,-21 1-321,2 1 65,-1 19 160,0-1-193,20 1 257,0-1 384,0 21 97,0 0-193,0-1-256,0 20-289,20 0-191,0-18 31,20 18-320,0-20-32,-1 1 0,21 0 64,-21-20-95,20-1 95,2-19-96,18-20 0,-20 0 0,1 0 32,20-40 64,-41 1-160,21-22-160,-41 2 160,21 0 128,-20-20-32,-20-2-64,0 2-64,-20-19-96,0-2-160,-19 20 32,-21 1-33,-19-1 1,19 21 256,-39 0-32,20 39 32,18-20 160,2 21 160,0-1-416,19 20 128,1 0-224,19 0-801,-21 20-2210,22-1-6662</inkml:trace>
  <inkml:trace contextRef="#ctx0" brushRef="#br4" timeOffset="184891.6015">8600 3527 13644,'-20'-20'1089,"-20"0"129,21-1 255,-21 1-416,-1 1-32,-18-1-128,-20 0-257,-21 0 1,1 20-96,0 0-353,-1 20-192,2 0-96,-1 19 0,38-19-193,2 1-928,19 19-961,21-21-1826,-1 1-8039</inkml:trace>
  <inkml:trace contextRef="#ctx0" brushRef="#br4" timeOffset="185885.7422">6554 3427 2402,'-39'-40'3715,"19"40"-1312,0-20 223,1 20-384,-1-19-288,-20 19-352,21 0-417,-2 19-385,21-19-319,-20 40 31,0-20 129,20 19 192,-20 2-161,40 18-31,-20-19-481,40-1 64,-19 1-96,18-1 33,1-18-161,-1-1 32,1-20-160,-1 20-97,1-40-736,0 0-544,0-1-321,-20 2-800,0-1-2371,-20-20-6148</inkml:trace>
  <inkml:trace contextRef="#ctx0" brushRef="#br4" timeOffset="186075.1953">6594 3387 14125,'0'-20'4644,"0"20"-2530,0 0-416,0 0-1122,20-19-287,1 19-193,-2-20-256,21-20-33,0 21-1184,-1-1-1153,-19 20-1922,19 0-10122</inkml:trace>
  <inkml:trace contextRef="#ctx0" brushRef="#br4" timeOffset="186256.8359">6793 3507 15726,'20'0'2210,"-20"0"-1825,19-20 800,1-1-1057,0 1-96,1 1-288,18-1-897,-19 0-993,20 0-1570,-21 20-6694</inkml:trace>
  <inkml:trace contextRef="#ctx0" brushRef="#br4" timeOffset="186831.0547">7031 3089 12171,'0'-19'1954,"20"-1"-257,-20 0 482,39 0-770,-19 1 192,21-1-544,18-21-416,-19 21-257,19 20-384,-19 0 64,-1 0-192,2 20 32,-21 21 96,-20 18 64,0-19 96,0 19-128,0-19 161,-20-1 95,20 2 96,0-21-31,0-20-257,0 19 192,20-19-160,19 0 160,1 0-416,-1 0-416,1-19-1218,19 19-1601,-18-20-4805</inkml:trace>
  <inkml:trace contextRef="#ctx0" brushRef="#br4" timeOffset="190741.2109">7011 5789 1633,'-19'0'3171,"19"0"-1858,0 0 225,0 0 127,0-19-351,0 19-418,0 0-287,-20 0 0,20-20 255,0 20-63,0 0 224,0 0 64,-20 0 0,20 0-192,0 0-32,0 0-417,-20 0-288,20 0-160,0 20 97,-19-1-162,19 1 258,0-20-193,0 20 96,19 0 64,-19-20 96,20 0-32,-20 0 1,20 0-33,-20 0 224,0 0-224,0-20 257,0 20-257,0-20 0,0 0-96,-20 20-96,20-19 128,-20 19 32,20 0-224,-19-20 128,19 20-160,-20 20-32,20-20-160,-21 19 160,21 21 160,0-20 128,0 1-288,0 18 160,21-39 64,-21 20 160,20-20 129,-1 0-1,-19 0 128,20 0-95,0-20-225,0 0-32,-20 1 32,19-2 97,-19 1-449,0 0 95,-19 0 65,19 20-32,-20-19 0,0 19 96,0 0-96,1 0-256,-1 19 384,20 1 128,-21 0-256,21 21 161,0-22-226,21 1 97,-21 0 65,20-20 31,19 20 0,-19-20 96,0-20-96,-1 20 192,1-20-256,-20 0 128,20 1 97,-20 19-129,0-21 64,0 21-192,-20-20-224,0 20 32,1 0-193,-1 0 1,0 0-1,0 0-511,20 0-1122,-19 0-929,19 20-1185,0 1-10410</inkml:trace>
  <inkml:trace contextRef="#ctx0" brushRef="#br4" timeOffset="193447.2656">6913 5988 5925,'0'0'2434,"0"0"-1505,0 0-32,-20 0 32,20 20 64,0-20-192,0 0-321,0 0-160,0 0-159,0 0 63,0 0 320,0 0 257,0 0-96,0 0-193,0 20-31,0-20-97,0 19-64,0-19-127,0 20-97,0 0-32,0 0 0,0 20 0,20-20 64,-20 0-32,0 20 0,0-21 160,19 21 33,-19-1-33,0-19 96,0 21-160,0-2 161,0 1-33,0-20-96,0 19-128,0 1-32,0-20-64,0 19 257,0-18-65,0 19 0,0-21 32,0 21-160,20-20 193,-20 19 31,0 1 0,20-1-96,-20 2-96,0-2-32,0 1 33,20-1 31,-20 1-64,0 0 96,0-1-32,19 2-64,-19-2 64,0 1 32,0-1 0,0-19 97,0 20-1,0-21-32,0 22-224,20-21 96,-20 0-32,0-1 161,0 21-225,0-20 96,0 0 160,-20 19-320,20-19 256,0 0-192,0-1 64,0 22-32,0-21 32,-19 0-32,19-1 0,0 1 0,0 20 128,-20-21-96,20 1 65,0 0-65,0 19 64,0-19-96,20 21 128,-20-21-192,0-1 160,0 21-160,0-20 96,0 19 32,0-19-64,0 0 32,0 19 0,0-18-64,0-1 96,0 0 0,0 19-31,0-19-162,19 0 129,-19 19 161,0-19-225,0 20 224,0-20-320,20 20 96,-20-20 128,0 0-128,20 0 32,-20-1 160,0 1-224,0 0 64,0 0 160,0-1-224,0 1 192,0 20-224,0-21 160,0 22-96,0-21 64,0 19-32,0-19 96,0 20-96,0-21 192,0 1-192,0 20 0,0-20 64,0 0 32,0-20-256,0 20 224,0 0-32,0 0 0,0 0 193,0-1-322,0 1 162,0 0 31,0 19 32,0-19-64,0 0-288,-20 21 480,20-22-448,0 21 512,0-20-320,-20-1 64,20 1 64,0 0-32,0 0 0,0-20-96,0 20 32,0-20-64,0 0 32,0 0 0,0 0 0,0 19 0,0-19 32,0 20-32,0-20-32,0 0 64,0 20-256,0 1 160,0-21 32,0 0-32,0 0-128,0 0-417,0 0-576,20-21-288,-20 1-1186,0 0-1569,20-19-8552</inkml:trace>
  <inkml:trace contextRef="#ctx0" brushRef="#br4" timeOffset="194451.1719">7130 9582 7751,'0'0'2530,"0"-20"-1056,0 20 223,-20-19-800,20 19 128,0-21-160,0 21-513,0 0 1,0-20 95,0 20 289,0 0 31,-20-20 321,20 20-576,0 0-353,-19 20-96,-1-20 64,20 41 161,-20-22 31,20 1 224,0 0-223,0 0-353,0 0 64,0-20-32,20 19 64,0-19 32,-20 0 96,19 0-32,1-19 32,-20-1 65,0 0-161,0 0-224,0 0-1,-20 20 193,20-19-64,-19 19 0,-1 0 0,0 0 193,20 0-257,-20 19 192,20 1 0,0 0 0,20-20-128,0 20 0,0-20 96,-1 0-320,1 0-32,0-20-193,-20 0-191,0 20-65,-20-20-544,20 20-417,-20-19-736,1 19-4004</inkml:trace>
  <inkml:trace contextRef="#ctx0" brushRef="#br4" timeOffset="195250">7190 9740 8327,'-19'0'2467,"19"0"-225,0 0-1249,0 0 640,19 20 225,21 0-673,0 21-192,19-2-128,-20 1-160,22-1-353,-2 1-192,-19-1 0,19 1 32,-19-19-192,-1-1-640,-18-20-289,-1 0-224,-20 19-1057,20-19-3203</inkml:trace>
  <inkml:trace contextRef="#ctx0" brushRef="#br4" timeOffset="196092.7734">7965 10138 4964,'-20'0'3812,"20"0"-1474,0 0-256,0 0-577,20 20 129,-20 19-513,20-19-384,-1 20-129,1-21-191,0 21 159,-20-19 161,20-1-193,-20-20-127,0 19 127,0-19-223,0 0 159,0 0-192,0 0 97,0 0-353,-20-19-192,20-1-1,-20-21-31,20 2 64,0-1 64,0 20 0,0 1 0,20-1 64,-20 20 96,20 0 0,-1 20 0,21-1-32,-20 1-64,0 0 32,-1 19-128,1-19-288,21 0-993,-21-20-737,-1 21-1282,1-21-7750</inkml:trace>
  <inkml:trace contextRef="#ctx0" brushRef="#br4" timeOffset="196564.4531">8540 10316 13132,'-19'0'2690,"19"0"-1184,0 0 448,0 0-641,0 0-320,0 21-160,19-1-385,1-1-256,20 1-160,-20 0 0,19-20 32,1 0 1,-21 0-33,2-20-64,-21 0-353,0 1-287,-21-22-129,2 21-480,-1 0 63,0 1 354,-19 19-706,-1 0-2530,20 19-5541</inkml:trace>
  <inkml:trace contextRef="#ctx0" brushRef="#br4" timeOffset="218623.0469">14596 9344 8359,'0'0'64,"0"0"-31,20-20 31,-20 20 320,0 0 545,20 0 192,-20 0-513,19 0-95,1 0-1,20 0-95,-21 0 31,21 0 65,1 0-161,-2 20-128,1-20-32,19 0 1,-19 0-1,19 0-160,1 0 32,19 0 64,-19 0 32,-1 0-32,21 0-32,19-20-32,-20 20-32,21 0-32,-1 0 33,1 0-1,-1 0-32,0-20 64,1 20-32,-21 0 96,0-19 32,21 19-32,-21 0 192,0 0-160,21 0 1,-1 0-129,0 0 64,-19 0 0,19 0-32,-1 0 0,2 0-32,-20 0 192,20 0 161,18 0-225,-19 0 32,21 0 32,-21 0-128,20 0-64,-20 0-32,0 0 32,21 0 64,-21 19-128,1-19-32,-2 20 96,21-20-32,-19 0 0,19 0 64,-19 0-32,-2 20 32,1-20-128,1 0 385,19 0-161,-19 0 32,-1 0-128,0 0 32,20 0-64,-20 0-32,21 0 32,-1 0-64,-21 20 64,42-20 96,-22 0 257,2 19-321,-1-19 448,20 0 97,-40 20-353,21-20 32,-21 0 1,-20 0 223,21 0 1,-41 0-65,0 0-96,1 0 257,-20 0-385,0-20-32,0 20-96,-21 0 1,1 0-1,0 0-32,0-19 0,-1 19-64,-19 0-224,0 0-545,0 0-833,0 0-832,0 0-1442,0 0-11851</inkml:trace>
  <inkml:trace contextRef="#ctx0" brushRef="#br0" timeOffset="258353.5156">12273 11945 13068,'-20'-60'2754,"20"40"-992,-20 0 352,20 0-384,0 20-481,20 0-608,-20 20 223,20 0 225,0 40-320,19 0-224,-19-1-33,19 0-608,2 0 160,-21-18 64,19-1-128,1-21 96,0-19-160,-21 20 96,21-20-96,-40-20 64,20 20 96,-20-19-96,19-1 0,-19 20 0,0 0-96,0 0 192,21 20-160,-1-20 96,20 0 0,-21 0-32,41-40 96,-21-1 1,-19 2-97,20-20 128,-40 19-160,-20-19 128,0 19-160,-39 0-449,-1 20-544,1 0-512,-1 20-609,0 0-1057,21 0-5061</inkml:trace>
  <inkml:trace contextRef="#ctx0" brushRef="#br0" timeOffset="259057.6172">13286 12044 6470,'19'-40'8936,"-38"21"-7527,-1 19 97,0 0 256,0 0-129,-20 19-544,20 21 32,0-1-352,20 1-321,0-1-127,20 22-33,0-22-288,20-19 160,-20-20-160,20 0 128,-1 0-32,1-20 128,-21 1-127,1-21 159,0 20-256,-20-20-32,0 20 192,-20 0-160,20 20-128,0-20 96,-20 20 32,20 0-128,0 0-193,0 20-31,20-20-737,-20 20-705,20 0-544,0-1-1057,-20 2-3556</inkml:trace>
  <inkml:trace contextRef="#ctx0" brushRef="#br0" timeOffset="259225.5859">13643 12361 12171,'0'-39'3459,"0"-1"-1409,0 1 449,-20-1-898,20-20-768,-20 20-577,20 1-320,0-1-352,20 1-129,0 19-864,-1 0-1410,-19 0-3875</inkml:trace>
  <inkml:trace contextRef="#ctx0" brushRef="#br0" timeOffset="259580.0781">13861 12103 16751,'20'59'2050,"-20"-38"-801,0 19 481,20-20-769,-20-1-96,20-19-289,-20 0-63,0 0-193,0 0 65,19-19-193,-19-1 96,0-20-192,0 19-320,-19-18 448,19 19-192,0 0 0,0 1-32,0 19 96,0 0 193,19 0-354,1 39 194,20-19-193,-19 19-129,18 2-960,1-21-833,-21 0-704,21-1-2051</inkml:trace>
  <inkml:trace contextRef="#ctx0" brushRef="#br0" timeOffset="259783.2031">14258 12083 17840,'21'40'3396,"-21"-20"-2307,0 20-128,19-20-65,1 0-800,-20 0-384,20-20-545,0 19-768,-1-38-1794,-19 19-4741</inkml:trace>
  <inkml:trace contextRef="#ctx0" brushRef="#br0" timeOffset="260146.4844">14198 11885 7431,'0'-40'8616,"0"20"-8584,0 0-321,20 20 289,0 0-64,0 20-32,1 0-320,18 20-705,-19 0 833,19 20 288,-19-1 352,20-20 513,-20 21 736,-1-20 385,1-20-32,0 0-192,-20 0-225,21-20-448,-21 0-288,0 0-32,0 0-1,0-20-543,0-20-1,0 19 0,0-18-320,0-1 192,20 21-192,-20-1 64,0 20-128,19 0-65,1 20-31,-20-1-224,20 21-193,0-1-960,-1 2-994,21-21-1249,-20 0-5348</inkml:trace>
  <inkml:trace contextRef="#ctx0" brushRef="#br0" timeOffset="260568.3594">15073 11904 17840,'0'-19'3139,"0"19"-1986,-21 19 897,1 2-224,0-1-352,1 20-770,19 19-448,-20-20-352,40-19 289,-1 20-226,1-40-95,21 19-352,-21-19-1,-1 0 129,-19-19 128,0-21-321,0 20 129,0 1 128,0-21 31,0 20 386,-19 1-193,19 19 192,0 0-128,19 19 288,-19 1-224,20 20 0,0 19 192,0 1 257,-20 0 256,19-1-65,-19 0-223,0-19-321,-19-1 128,19-18-96,-20-1-192,0 0-512,0-20-321,1 20-1281,-22-20-833,-18 19-1153,19-19-8904</inkml:trace>
  <inkml:trace contextRef="#ctx0" brushRef="#br0" timeOffset="261079.1015">12690 12600 15342,'-100'19'4196,"61"-19"-2819,-1 20-352,40-20 160,0 0 577,20 20-449,39-20-992,41 0-129,19 0 64,19 0-224,41 20 192,0-20-352,40 0 224,0-20 193,18 0 223,1 20 33,-19-20-545,-20 1 192,-41 19-288,-19 0 96,-40 0 64,-38 0-32,-2 19 64,-39-19-64,-1 0-256,-19 0-385,20-19-992,-20 19-1795,0-20-2497</inkml:trace>
  <inkml:trace contextRef="#ctx0" brushRef="#br0" timeOffset="262810.5469">15688 11925 19602,'20'-21'1377,"-40"2"-1056,20 19-161,-20 0-96,20 0 32,0 0-641,0 0-1985,0 0-2787</inkml:trace>
  <inkml:trace contextRef="#ctx0" brushRef="#br0" timeOffset="262974.6094">15767 12162 19602,'20'41'1441,"-20"-21"-2017,0-20-225,0 0 385,0-20-994,0 20-3394</inkml:trace>
  <inkml:trace contextRef="#ctx0" brushRef="#br0" timeOffset="263768.5547">16541 11805 12651,'-59'-19'2275,"20"19"-1090,-1 19 737,-1 1 31,2 20-351,19-1-321,-20 22-160,40-2-64,-19 0-416,19-19-417,39 20 192,-19-20-319,39-1-97,2-19-193,-2-20-832,20 0-1121,-20-20-929,2 1-1569,-22-1-10697</inkml:trace>
  <inkml:trace contextRef="#ctx0" brushRef="#br0" timeOffset="264015.625">16919 12064 17616,'20'79'1442,"-20"-39"-514,0 0 962,0-1-673,0 1-832,0-1-417,0-19-32,20 20-353,0-40-416,-1 20-320,1-20-1633,0 0-4037</inkml:trace>
  <inkml:trace contextRef="#ctx0" brushRef="#br0" timeOffset="264408.2031">17197 12004 19602,'20'20'1281,"-20"0"-608,20 0 544,-1-1 0,1 1-608,0 20-129,0-21 1,-20 2-353,20-1-160,-1-20 512,-19 0-288,0 0 97,0-20-1,0-1-256,0-18-64,0-1 160,0-19-352,0 0 64,0-2-257,0 22 706,20-1-385,-20 20-97,20 20 97,0 20-32,1 0 160,-2 20-32,1 20-96,0-20 192,0 19-1313,19-20-1185,1 1-289,-21-1-1729,21-18-10026</inkml:trace>
  <inkml:trace contextRef="#ctx0" brushRef="#br0" timeOffset="264677.7344">17931 12103 12299,'20'20'6919,"-20"0"-6087,0 20 706,0-20 608,21 20-865,-2-40-896,1 19-161,20-19 96,-21-19-288,21-1 32,-20 0-160,-1 0-160,1-20-449,-40 20 225,1-20-65,-1 21-1152,-20 19-481,1-20-385,-20 20-2049</inkml:trace>
  <inkml:trace contextRef="#ctx0" brushRef="#br0" timeOffset="275217.7734">19182 11904 9288,'-20'-39'2306,"0"19"-608,1 0 320,-1 20-128,0-20-385,0 20-224,20 0-448,-19 20-32,-1 0 96,-21 20 96,21 0-225,1 0-287,-1-1-449,0 1 160,20-1-192,20 1-96,19-1 224,1-18-384,1-1-609,18-20-608,0 0-801,1 0-257,0-20-2017,-20-1-6182</inkml:trace>
  <inkml:trace contextRef="#ctx0" brushRef="#br0" timeOffset="275559.5703">19480 11985 7847,'0'-40'4516,"0"40"-2498,-20-20 320,0 20-384,0 20 96,1 0-1281,-1 0 0,0 19 63,20-19 33,0 19-416,20 1-385,0-20-160,-1 20 320,21-40-128,-20 20 0,19-20-96,-19-20-64,1 20-192,-1-40 96,-20 20 127,0-20-31,0 1 32,0 19 0,-20 0-192,-1 20 512,21 0-224,-20 0-64,20 0 65,0 20 191,0 0-609,20 0 546,1-1-1,-1 1-448,19 0-513,-19 0-416,19-1-1025,1-19-1025,-20 21-3139</inkml:trace>
  <inkml:trace contextRef="#ctx0" brushRef="#br0" timeOffset="275946.289">19858 11945 8103,'0'40'6598,"-20"-40"-5156,20 39 287,0-19 385,0 19-192,20-19-961,-1 20-416,1-21-225,20 2-160,-21-21-160,1 0 352,0 0-127,0 0-353,-20-21 160,0 2 64,0-21-321,0 1 33,-20 19 96,0-20-64,0 1 64,20 19-224,0 20 416,0 0 192,0 0-512,0 20 800,20 0-383,20-1-226,-21 21-63,22-20 32,-1 19-160,-21-19-769,21 0 96,-20-1-1185,-20-19 96,20 0-1185,-20 0-2754</inkml:trace>
  <inkml:trace contextRef="#ctx0" brushRef="#br0" timeOffset="276242.1875">20234 11885 13708,'20'19'2627,"-20"2"-545,20-1 160,-20 20-672,20-1-802,-1 1-223,-19-21-97,21 21-640,-1-40 705,-20 20-513,20-20 288,-20 0-256,20 0 160,-20-20 32,0 0-160,0 0-64,0 1 0,0-1-96,19-20-32,-19 21 96,20 19-64,0 0-64,0 0-32,-1 19 31,1 1-543,0 0-513,0 0-417,-1 19-1024,1-19-2884</inkml:trace>
  <inkml:trace contextRef="#ctx0" brushRef="#br0" timeOffset="276525.3906">20751 12024 12203,'0'-20'3652,"0"1"-1955,0 38-31,0-19 480,19 20-353,-19 20-864,20-21-416,0 21-225,19-20-352,2-1 128,-1-19-32,-1 0-96,-19-19-32,0 19-288,-20-20 191,0 0 1,-40-19 192,20 19-256,-39 0 0,18 0-161,2 1 257,-1 19-192,21-20-65,-1 20-640,20 0-928,-20-20-898,20 20-4132</inkml:trace>
  <inkml:trace contextRef="#ctx0" brushRef="#br0" timeOffset="276750.9765">21009 11626 16623,'0'-19'2082,"0"19"-993,0 19 1121,0 1-224,0 21-673,19-2-576,1 21-449,0-21 33,19 21-289,2-20-128,-1 0 192,-1-20-1185,1-1-225,-20 1-832,-1 0-1473,1-20-4933</inkml:trace>
  <inkml:trace contextRef="#ctx0" brushRef="#br0" timeOffset="276947.2656">20849 11865 14349,'-39'20'4901,"39"-20"-3108,20 0-575,20 0 767,20-20-511,19 20-705,0-20-673,-19 20-160,19 0-161,-19 0-607,-1 0-1058,-20 20-1249,-18 0-1922,-1-1-6085</inkml:trace>
  <inkml:trace contextRef="#ctx0" brushRef="#br0" timeOffset="277295.8984">19282 12341 19602,'-41'0'2178,"41"0"-1890,61 0 1346,18 0 320,59 0-897,41-19-417,20 19-255,39-20-225,21 20-64,-1 0-416,-40-20-897,-20 20-641,-39 0 0,-60-20 385,-19 20-193,-40 0 353,-40 0 224,0 0-1185,-20 20-9834</inkml:trace>
  <inkml:trace contextRef="#ctx0" brushRef="#br0" timeOffset="278771.4844">13345 13453 14125,'-20'-20'993,"0"1"-321,1 19 770,-21-20-257,20 20-160,20 20-160,-21-1 96,2 21-705,19 1-224,19-2 352,-19 20-480,41-39-128,-21 0 352,19 0-320,1-20 0,-1-20-32,1-20-353,0 1 449,-20-20 32,0-2 128,-20 2-32,-20-20-160,0 0 224,0 18-64,-20 2 0,20 0 480,-19 19 97,19 20-129,-19 1 193,19 19-193,20 0-31,-20 0 63,20 39-64,20 20-191,-20-19-33,39 39 64,-19-19-416,20 19 256,19-19-96,-19-1-288,20-19 544,-1-19-320,-19-2-96,19-19-97,-19-19 33,-19-2 64,-2-19 0,-19 1 128,0-1 0,0 0-32,-19 1-64,-2-1 32,-19 21 96,20 19 96,1-21 128,-1 42-32,0-2 225,20 21-1,0-1-128,0 21-256,20-1-256,19 2 160,1-2-1313,1-20-994,18-19-1504,-20 0-7848</inkml:trace>
  <inkml:trace contextRef="#ctx0" brushRef="#br0" timeOffset="279686.5234">14198 13553 11178,'0'40'1826,"0"-21"-97,0 1-191,0 39-321,20-19-288,-20 20-385,20 0-287,0-1-225,20 0 160,-20-19 449,0-19-353,-20-1 1025,20-20-672,-20 0-417,0-41-320,-20 21 320,20-19-384,-20-21 352,-19 1-320,18 0-289,1-22-415,0 2 864,0 0-96,1 19 64,19 1 64,0 39-256,0 20 224,19 20-257,1-1 161,20 41-288,-19 0-929,-2-1 448,21 1 449,-20-1 159,19 1 129,-19-20 160,0-20 64,0 0 257,-1-20-257,1 0 545,0 0-321,-20-40-480,21 20 480,-1-19-256,-20-22-96,19 2-32,1 0 64,-20 19-64,0 1 256,-20-2 257,1 21 320,-1 20 128,-1 0-417,1 20 353,0 0-353,1 20-159,19 0-161,0-1-224,0 1 192,39-1-641,-19-19-255,40 0-706,-20 0 33,19-20-737,-19 0-1185,-1 0-5766</inkml:trace>
  <inkml:trace contextRef="#ctx0" brushRef="#br0" timeOffset="279977.539">14754 13453 12684,'0'40'3042,"20"-19"-1632,-20 18 223,20 1 545,1-1-800,-2 1-706,1-1-191,0-19-33,-20 0-288,20 1-96,-1-21 481,1 0-385,-20 0-192,20-21 320,-20 1-160,0 0-288,0-19 352,0-1-224,0 20 0,20 1-64,-20-1-32,20 20 96,-1 0-64,1 20-96,0-1-1282,21 1-1280,-22 0-1154,21 0-10345</inkml:trace>
  <inkml:trace contextRef="#ctx0" brushRef="#br0" timeOffset="280689.4531">15548 13374 13484,'-19'0'2242,"-1"0"-1024,0 40 351,0-1-32,1 1-319,19 40-257,0-21-577,0 0-288,19-19 0,1 1 32,0-22 128,19-19-63,-19 0-1,21-19-352,-21-22 320,-1 1-256,1 1 0,0-40-161,-20-1-223,-20 1 224,0-20 64,1 20 320,-21 18 64,-1 2 384,22 19 65,-21 40 224,20 0-321,1 20 97,19 20 0,0-1-449,19 22 0,1-2-32,39 0-416,-18 1-513,38-21-1217,-20 22-32,1-42-1601,-21 21-4485</inkml:trace>
  <inkml:trace contextRef="#ctx0" brushRef="#br0" timeOffset="281597.6562">16799 13593 3267,'0'-20'2786,"0"0"-480,-19 0 65,19 1-129,-20-2-128,20 1-385,-20 0-319,0 20 31,20-20-320,-19 20-160,19 0-160,-20 0 128,0 40-96,-1 1-321,21 18-576,0 0 480,0 0-512,21-19-64,-1 1 384,19-22-256,1-19-96,19-19-769,-19-2 609,-1 1-128,-18-20-161,-1 1-96,-20-1-384,-20-19 289,-20 20-257,0-2 352,0 1 97,1 21-738,19 19-575,-19 0-1571,19 19-6085</inkml:trace>
  <inkml:trace contextRef="#ctx0" brushRef="#br0" timeOffset="282150.3906">17097 13433 16431,'20'20'2787,"-20"0"-2403,0 0 1057,20 1 97,-20-2-161,19 21-672,-19-1 160,21 1-545,-1-20 96,0-1-416,-20 1-128,20 0 513,-20-20-65,19 0-448,-19-20 96,0 0-321,0-19 482,0-1-161,0 1 160,0-1-192,0 0 64,0 0 96,20 20-64,-20 20-224,40 20 384,-20 20-160,19 0-353,-19-20-704,21 20-896,-2-1-1186,1-19-2979</inkml:trace>
  <inkml:trace contextRef="#ctx0" brushRef="#br0" timeOffset="283922.8515">18149 13493 9384,'0'0'3235,"0"0"-1377,20 0 609,-20 21-706,20-2-576,-20 21-384,20 19-128,1-19-289,-21 19 289,19-39-321,1 20-32,-20-20 129,20-20-257,-20 20 288,0-20-416,20-20 289,-20 0-385,0 1 96,20-22-64,-20 1-64,0 1-128,0-20 63,0-1 162,0 20-322,19 0 481,-19 20-31,20 20-1,-20 0 96,20 40-160,-20 1-192,20-2 96,-1 1-96,1-1-449,21 1-1024,-21-1-801,-1-19-609,1 0-1858,0-20-7557</inkml:trace>
  <inkml:trace contextRef="#ctx0" brushRef="#br0" timeOffset="285099.6094">18904 13851 896,'0'0'673,"0"0"64,0 0-545,0 0-128,0 0-224,20 0 128,-20 0 96,0 0-96,0 0-385,0 0-95,0 0 384,0 0 448,0 0 321,0 0-449,0 0-480,0 0-1474</inkml:trace>
  <inkml:trace contextRef="#ctx0" brushRef="#br0" timeOffset="286029.2969">18944 13811 1665,'0'0'897,"0"0"-897,0 0 576,0 0 449,0 0-608,0 0-97,0 0 321,19 0 31,-19 0-383,0 0-321,0 0-96,0 0 128,0 0 128,0 0 448,0 0 321,0 0 192,0 0 192,0 0 0,0 0-95,0 0-161,0 0-161,0-20 1,0 20-64,0 0 0,0 0-1,0 0-287,0 0 448,0 0-385,0 0 161,0 0 96,0 0-225,0 20 1,0-20-161,0 0-63,0 0-1,0 20-192,20-20-288,-20 0 481,0-20-193,20 20-32,-20-20-192,0 1 96,21 19 0,-21-21-512,0 21-225,0-20-704,-21 20-1186,21 0-3234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1/9/2012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42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0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06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51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8770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4410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731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311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6155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319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4515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1441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2460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0806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019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561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1860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331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3836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761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7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16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7523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42392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08398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959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561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42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507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5074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9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982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3360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8346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503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0673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0695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8932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8413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910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51376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106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93250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400228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01473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740204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32034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51697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03797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927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9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3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8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293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vertLeftWhite2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48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</a:t>
            </a:r>
            <a:r>
              <a:rPr lang="en-US" sz="1400" baseline="0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 smtClean="0">
                <a:solidFill>
                  <a:prstClr val="black"/>
                </a:solidFill>
              </a:rPr>
              <a:t>buttons is</a:t>
            </a:r>
            <a:r>
              <a:rPr lang="en-US" sz="1400" dirty="0" smtClean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8077200" y="4942417"/>
            <a:ext cx="101502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prstClr val="black"/>
                </a:solidFill>
              </a:rPr>
              <a:t>Tim</a:t>
            </a:r>
            <a:r>
              <a:rPr lang="en-US" sz="900" baseline="0" dirty="0" smtClean="0">
                <a:solidFill>
                  <a:prstClr val="black"/>
                </a:solidFill>
              </a:rPr>
              <a:t> </a:t>
            </a:r>
            <a:r>
              <a:rPr lang="en-US" sz="900" baseline="0" dirty="0" err="1" smtClean="0">
                <a:solidFill>
                  <a:prstClr val="black"/>
                </a:solidFill>
              </a:rPr>
              <a:t>Roughgarden</a:t>
            </a:r>
            <a:endParaRPr lang="en-US" sz="9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 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buttons is: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0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9319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2461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25603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18745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5508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48665" y="6667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Asymptotic Analysis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4191000" y="2165361"/>
            <a:ext cx="4648200" cy="1625589"/>
          </a:xfrm>
        </p:spPr>
        <p:txBody>
          <a:bodyPr>
            <a:noAutofit/>
          </a:bodyPr>
          <a:lstStyle/>
          <a:p>
            <a:pPr algn="l"/>
            <a:r>
              <a:rPr lang="en-US" sz="4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Big-Oh: Definition</a:t>
            </a:r>
            <a:endParaRPr lang="en-US" sz="4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33400" y="3714750"/>
            <a:ext cx="3352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Design and Analysis of Algorithms I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007528"/>
            <a:ext cx="3410687" cy="2554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14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Big-Oh: English Definition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229680" y="1098000"/>
              <a:ext cx="8677440" cy="262368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8520" y="1087920"/>
                <a:ext cx="8702640" cy="2644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5091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Big-Oh: Formal Definition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394200" y="1047600"/>
              <a:ext cx="8613000" cy="401076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5920" y="1035000"/>
                <a:ext cx="8635680" cy="4035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2438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667"/>
</p:tagLst>
</file>

<file path=ppt/theme/theme1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3736</TotalTime>
  <Words>20</Words>
  <Application>Microsoft Office PowerPoint</Application>
  <PresentationFormat>On-screen Show (16:9)</PresentationFormat>
  <Paragraphs>6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1_Lecture</vt:lpstr>
      <vt:lpstr>2_Office Theme</vt:lpstr>
      <vt:lpstr>3_Office Theme</vt:lpstr>
      <vt:lpstr>2_Lecture</vt:lpstr>
      <vt:lpstr>4_Office Theme</vt:lpstr>
      <vt:lpstr>Big-Oh: Definition</vt:lpstr>
      <vt:lpstr>Big-Oh: English Definition</vt:lpstr>
      <vt:lpstr>Big-Oh: Formal Definition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OpenClassroom</cp:lastModifiedBy>
  <cp:revision>164</cp:revision>
  <dcterms:created xsi:type="dcterms:W3CDTF">2010-07-08T21:59:02Z</dcterms:created>
  <dcterms:modified xsi:type="dcterms:W3CDTF">2012-01-09T22:34:06Z</dcterms:modified>
</cp:coreProperties>
</file>