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9"/>
  </p:notesMasterIdLst>
  <p:sldIdLst>
    <p:sldId id="256" r:id="rId6"/>
    <p:sldId id="640" r:id="rId7"/>
    <p:sldId id="667" r:id="rId8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165" d="100"/>
          <a:sy n="165" d="100"/>
        </p:scale>
        <p:origin x="-120" y="-162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9T23:25:54.24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916 3705 6982,'-39'-40'609,"19"0"1409,0 21-257,-1-1 161,1 0-256,-19-19-385,19 19 0,-19 0-288,19 20-384,-20-21-161,21 21-160,-21 21-96,20-1 33,-20 19-1,20 21 64,-20-1 32,21 21-159,-1 19 223,20 0-96,0-19-160,20 19-32,-1-40-63,21 20 127,20-38-192,0-1-577,-1-1-448,0-19-576,20-20-834,-18 0-3683</inkml:trace>
  <inkml:trace contextRef="#ctx0" brushRef="#br0" timeOffset="261.7188">1095 3586 15887,'-21'-40'384,"2"21"-32,19-1 33,0 20-321,0 0 704,0 20 482,0 19-129,19 1-737,2 39-192,-1-19-128,0 19 64,19 0-64,-19 0 97,20-18-674,-1-22-576,1 21-320,-20-21-865,20 1-2147</inkml:trace>
  <inkml:trace contextRef="#ctx0" brushRef="#br0" timeOffset="655.2735">1651 3923 14413,'-41'0'641,"22"0"127,-1 20 418,-20 19-161,21 2-32,19-1-577,-20-1-256,20 1-192,20-1 160,-1-19 64,21 0 33,-1-20-97,2 0 0,-1 0-352,-21-20 224,21 0-64,-40-19-65,20-1 129,-20 20 32,0-19 97,0-2 95,-20 21 256,20 1-127,-20 19-514,20 0 1,0 19 416,0 1-288,0 1 257,20 19-353,0-1 63,-1 1-479,1-1-385,20-19-769,0 0-1248,-20 0-2852</inkml:trace>
  <inkml:trace contextRef="#ctx0" brushRef="#br0" timeOffset="829.1016">2008 4043 12716,'20'20'1249,"-20"-1"160,20 1-416,-20 20-224,19-1-481,1 1-96,0-1-160,0-18-320,1-1-993,-2-20-2050,1 0-7592</inkml:trace>
  <inkml:trace contextRef="#ctx0" brushRef="#br0" timeOffset="958.9844">1949 3844 12587,'-20'-39'32,"0"19"-1537,20 20-3396</inkml:trace>
  <inkml:trace contextRef="#ctx0" brushRef="#br0" timeOffset="1445.3125">2227 4102 12459,'39'79'1057,"-39"-59"865,0-20-769,20 20-96,-20-20 224,0 0 65,0 0-449,0-20-161,0 0-576,0 1-192,0-41-224,0 21-256,-20-22 223,20 22-127,0 19 224,0 20-193,0 0-479,20 39 928,-20-19 96,20 21 64,19-2-160,-19 1-32,0-20 32,1 0 64,-1-20 32,19 0 97,-19-20 31,0 20 0,-1-40-64,1 20 33,-20-19-65,20-2-32,-20 21 192,0 1-63,0 19-161,0 0-449,0 19 450,20 1 31,19 21-160,-19-21 64,21 19-288,-2-19-577,-19-20-192,19 20-641,1-20-384,-20 20-832,0-1-1602,-20-19-4965</inkml:trace>
  <inkml:trace contextRef="#ctx0" brushRef="#br0" timeOffset="1845.7032">757 4817 17584,'-59'40'1217,"59"-40"-1793,0 20 992,19-20 1122,21-20-225,19 20-384,41-20-353,19 0-384,40 1 33,20-2-129,39 1-64,40-20-288,20 21-1,-20-21-511,-59 20 383,-40 0 449,-40 1 128,-39 19-192,-21-20 65,-19 20-98,-21 0 98,-19 0-258,20 0-31,-20 0-513,-20 0-1537,20-20-929,-19 20-5893</inkml:trace>
  <inkml:trace contextRef="#ctx0" brushRef="#br0" timeOffset="2049.8047">3200 3982 24791,'0'-39'256,"-21"39"-1377,21-20-1633,21 20-930,-21 0 673,20 0-4900</inkml:trace>
  <inkml:trace contextRef="#ctx0" brushRef="#br0" timeOffset="2181.6407">3398 4181 19122,'0'40'896,"0"-20"-1120,0-20-641,-20 0 353,20 19-641,-20-19-481,0 21-7430</inkml:trace>
  <inkml:trace contextRef="#ctx0" brushRef="#br0" timeOffset="2825.1954">4192 4102 16687,'-20'-20'1474,"20"20"-962,20 0-672,-1 20 769,1 20 416,1-1-321,19 21-287,-21-20-417,21 20 192,-20-21-288,19-19-545,-19 0-480,0-1-641,0-19-1441,-20-19-5797</inkml:trace>
  <inkml:trace contextRef="#ctx0" brushRef="#br0" timeOffset="2984.375">4073 3685 18385,'-20'0'224,"20"0"-448,0 0-353,0 0-287,20 20 159,20-1-512,19 2-1314,0 19-2113</inkml:trace>
  <inkml:trace contextRef="#ctx0" brushRef="#br0" timeOffset="3240.2344">4966 4360 12972,'40'40'3075,"-40"-40"-321,-20 0-448,0-20-1152,0-19-33,-19-1-32,-1-20-417,-19 0-480,-1-19-127,20-21-130,-19-18 1,19 19 0,1-1 32,19 21 96,0 19-128,20 21-64,0 19-64,20-1-769,0 21-1377,-1 21-513,21 19-1217,-1-1-10473</inkml:trace>
  <inkml:trace contextRef="#ctx0" brushRef="#br0" timeOffset="3399.4141">4530 4082 19698,'-21'20'1506,"1"-20"-834,40 0-544,1 0 193,19-20 447,-1-19-736,20 19-352,21-1-2082,0 21-1410,-21 0-7655</inkml:trace>
  <inkml:trace contextRef="#ctx0" brushRef="#br0" timeOffset="3930.6641">5920 3645 416,'19'0'16816,"-19"-20"-15727,0 20-929,0 20-224,0 20 705,20 20 416,0 19-65,19 20-415,-19 1-225,41-1-159,-22-20-1,1-20-513,19-18-415,-19-21-225,-21 0-641,1-20-480,0 0-832,-40-20-5158</inkml:trace>
  <inkml:trace contextRef="#ctx0" brushRef="#br0" timeOffset="4141.6016">5602 3824 17552,'-41'0'1249,"41"-19"129,0-1-482,21 0-223,19-21 320,19 2-288,20-21-417,2 1-224,17 0-32,1 18-288,-19 2-737,19 19-320,-20 0-1314,-19 20-896,-20 0-2883</inkml:trace>
  <inkml:trace contextRef="#ctx0" brushRef="#br0" timeOffset="4459.961">6635 3507 15919,'-41'20'736,"21"-1"-31,0 21-129,20 19 353,-19 1 513,19 20-161,0-1-448,19 0-385,21 1-128,1-1-288,18-39 33,0-1-386,1 1-512,20-20-448,-41-1-897,21-19-1505,-41 0-8393</inkml:trace>
  <inkml:trace contextRef="#ctx0" brushRef="#br0" timeOffset="4767.5782">6913 3864 17456,'19'20'384,"1"19"449,-20 1 320,40-1-192,-21 22-256,1-22 224,0 1-353,0-20-287,-1-1-321,1 1 192,0-20 192,-20 0-224,21 0 289,-21-20-257,0 1-32,0-21-128,0 0 128,0 21-256,0-21 160,0 40-288,20 0-65,-1 20 161,21 0-32,19 19 384,-19 1-704,-1-20-1282,22-1-865,-22 1-736,1-20-5285</inkml:trace>
  <inkml:trace contextRef="#ctx0" brushRef="#br0" timeOffset="4976.5625">7210 3527 10537,'119'0'7592,"-40"19"-5478,21 41-64,-21-1-1057,21 21-609,-21-1-64,-20 20-288,1-40 96,-21 22-384,-18-22-256,-1-19-289,-20-21-224,0 21-705,-41-20-1056,21-1-3717</inkml:trace>
  <inkml:trace contextRef="#ctx0" brushRef="#br0" timeOffset="5223.6329">8460 3805 22517,'61'-20'0,"-42"20"-160,21 0 192,0-20-96,-1 20 0,1 0-161,0 0-351,0 0-994,-20 20-1537,-1 0-4420</inkml:trace>
  <inkml:trace contextRef="#ctx0" brushRef="#br0" timeOffset="5390.625">8620 4122 18673,'39'20'1698,"20"-40"-161,2 20-31,18-20-1026,0 0-512,-19 1 96,-20 19-320,-1-20-1474,1 20-1345,-40-20-5669</inkml:trace>
  <inkml:trace contextRef="#ctx0" brushRef="#br0" timeOffset="8713.8672">10247 3903 2530,'0'-19'1826,"0"-1"-385,0 0 289,0 0-97,0 1 449,0-1-352,0 0-417,-19-21-96,19 22 0,-20-21-224,0 20 0,0 0 64,-19 1-448,19-1-385,-20 20-64,0 20-128,0-1 160,1 41-64,-1 0 161,20 0 95,20 19-64,0-20-288,20 0 129,0-18 31,19-21 64,21-1 192,-20-19-223,20 0 191,-1-19-96,-19-21-95,-1-1-289,-19-18-161,-20 20 1,0-1 160,0 1 64,-20 19 64,0 0-32,1 20-32,-1 0-64,0 0 128,20 20-288,0 0 32,0-1 192,20 21 0,0-1 32,19 1-353,1-1-928,0-19-416,0 1-513,-1-1-1410,1 0-5508</inkml:trace>
  <inkml:trace contextRef="#ctx0" brushRef="#br0" timeOffset="8953.125">10586 3982 15694,'19'0'3524,"-19"0"-3492,0 20-160,20 1 736,0 19-31,-20-1 320,20 1-609,0-1-64,-1 1-288,1-1-32,20-18-737,-21-1-672,1 0-898,0-20-3042</inkml:trace>
  <inkml:trace contextRef="#ctx0" brushRef="#br0" timeOffset="9170.8985">10903 4122 12651,'-59'20'2563,"38"0"-1794,-19-1 768,21 1-512,-1 0 545,0 0-225,20-20-801,0 19-191,20-19 191,0 21 33,19-21-129,2 0-416,-2 0-608,1-21-866,19 21-544,-19-19-672,-1-1-2659</inkml:trace>
  <inkml:trace contextRef="#ctx0" brushRef="#br0" timeOffset="9572.2657">11061 3805 16879,'0'19'-224,"0"21"1153,0-20 192,20 19-128,0 1 192,1-1-448,18-18-353,-19-1 97,0-20 63,0 0-255,-20 0 415,0-20 353,0-1-865,0 1-224,0-19-128,0-1 64,0 1 96,0-1-224,-20 1 160,20 39-32,0-20-32,0 20-769,20 20 352,-1 0 513,1-1 32,20 21 160,-1-1-256,2 1-224,-2-20-673,1-1-640,-20-19-65,-1 0-736,1 0-2947</inkml:trace>
  <inkml:trace contextRef="#ctx0" brushRef="#br0" timeOffset="9781.25">11339 3348 15086,'0'0'2146,"0"0"-1409,20 19-770,-20 1 642,21 20 288,-1-1 224,-1 2-705,1 18-63,0-19-417,19-1-129,-19-19-671,20 0-674,-1 0-800,2-20-2819</inkml:trace>
  <inkml:trace contextRef="#ctx0" brushRef="#br0" timeOffset="9991.211">11717 3407 13196,'-79'59'1441,"38"-38"801,2 19-768,19-1-257,0 1-384,20-21-257,0 1 33,20-20 0,0 20 95,19-20-255,22 0-417,-22 0-225,1 0-896,-1 0-832,1 0-1026,-1 0-3876</inkml:trace>
  <inkml:trace contextRef="#ctx0" brushRef="#br0" timeOffset="10486.3282">12352 3864 16527,'20'0'1570,"-1"-20"-1442,1 20 961,21-20-417,-2 20-511,1 0 159,0 0-192,-1 0-192,1 0-96,0 0-577,0 0-704,-20 0-1058,-1 0-3042</inkml:trace>
  <inkml:trace contextRef="#ctx0" brushRef="#br0" timeOffset="10666.9922">12551 3745 17008,'0'20'192,"0"0"833,20 0-128,-1-1-705,1 21-224,0-20 224,0-1-480,20 21-1218,-20-20-1376,0-20-10187</inkml:trace>
  <inkml:trace contextRef="#ctx0" brushRef="#br0" timeOffset="11241.211">13345 3884 13196,'0'0'929,"0"0"-961,0 0-320,0 19-353,20-19-160,-20 0-384,19 20-1506</inkml:trace>
  <inkml:trace contextRef="#ctx0" brushRef="#br0" timeOffset="11408.2032">13822 3903 14733,'19'20'1794,"1"-20"-1954,-20-20-128,20 20-673,0 0-449,19 0 289,-19 0-2146,20 0-5125</inkml:trace>
  <inkml:trace contextRef="#ctx0" brushRef="#br0" timeOffset="11554.6875">14496 3903 13965,'0'0'3331,"0"0"-3235,0 0-320,20 0-705,-20 0-352,21 0 480,-1 0-1890</inkml:trace>
  <inkml:trace contextRef="#ctx0" brushRef="#br0" timeOffset="12099.6094">15331 3903 15438,'20'0'1698,"-20"-19"-962,39 19 514,-19 0-257,20-20-129,-1 20-671,1-20-161,-1 20-64,2 0-225,-2 0-864,1 0-448,-1 0-962,-19 0-1921</inkml:trace>
  <inkml:trace contextRef="#ctx0" brushRef="#br0" timeOffset="12266.6016">15609 3745 15758,'0'20'1666,"20"0"-1666,-20 0 512,19 19-415,1-19-1,20 19-385,-21-19-1376,21 0-3204</inkml:trace>
  <inkml:trace contextRef="#ctx0" brushRef="#br0" timeOffset="13159.1797">16720 3724 9801,'-39'-39'1954,"19"19"-417,-21 0 97,22 20-417,-21 0-256,1 20-225,-1 0-127,20 0-225,1 20 129,-1 20-65,20-21-127,20 1-97,-1-21 224,21 1-288,-20 0 161,19-20 31,1-20-32,-1 0-128,2 1-192,-21-1-224,-1-20 224,-19 1-256,0-1 256,0 19 160,-19 2-256,-1-1 352,20 20 33,-20 0 31,20 20-384,0-1 256,0 2-128,0 19 32,20-1-64,0 21-64,19-21-673,1 1-576,-1-1-673,1-18-768,-20 19-3684</inkml:trace>
  <inkml:trace contextRef="#ctx0" brushRef="#br0" timeOffset="13406.25">17197 4043 15054,'20'39'1697,"-20"-39"-1184,20 40 544,-20-20-481,19 0-287,1-1 95,-20 1-256,20 0-128,0 0-256,0-20-769,-1 0-1345,-19 0-3364</inkml:trace>
  <inkml:trace contextRef="#ctx0" brushRef="#br0" timeOffset="13769.5313">17296 3785 14733,'20'39'993,"0"-19"897,-20 20-833,19-1-192,1 1 288,-20-21-576,20 1-65,0 1-63,1-21 31,-2 0-64,-19 0 257,0-21-193,20 1-480,-20 1-128,0-21 32,-20 1-64,20-1 32,20 1-64,-20 19 64,20 20-32,-20-20-1,20 20-31,-1 20-32,1 0 192,0 19-32,19-19-32,1 19-1057,-20-19-545,20 0-640,-20 0-2595</inkml:trace>
  <inkml:trace contextRef="#ctx0" brushRef="#br0" timeOffset="14001.9532">18209 3824 18673,'60'0'353,"-40"0"31,20 0-384,-1 0 96,-19 0-96,0 0 0,19 0-1057,-19 0-1025,-20 0-2018</inkml:trace>
  <inkml:trace contextRef="#ctx0" brushRef="#br0" timeOffset="14168.9454">18408 3645 14733,'-20'20'3300,"20"0"-2980,-20 0 1121,20 20-256,0 20-704,20-21-321,0 1-128,19-1-1025,-19 1-1730,21-21-4387</inkml:trace>
  <inkml:trace contextRef="#ctx0" brushRef="#br0" timeOffset="14910.1563">19162 3685 992,'-20'-40'9706,"20"20"-7080,-19 1-608,-1 19-993,-20 19-320,21 1 320,-22 20-96,21-1-129,0 2-255,20-1-417,20-1 256,0-19-63,1 0 63,18-20 64,1 0-95,-1-20-33,1 0-288,-20 0-448,0 1 191,-1-21-63,-19 20 224,-19-1 64,-1 2 256,20-1-31,-20 20 63,0 0-128,0 20-32,20-1-32,0 22 32,0-1-32,20-21 33,0 21-482,20-1-319,-1-19-482,2 0-1120,-2 0-1025,1-1-7591</inkml:trace>
  <inkml:trace contextRef="#ctx0" brushRef="#br0" timeOffset="15171.875">19580 3963 15790,'-20'39'2243,"-1"-18"-1507,21-1 770,21 19-129,-1-19-672,-1 20 159,21-20-543,19-20 223,1 0-287,0 0 31,-20-20-384,-1 0-385,-19 0 129,-20-19-257,-20 19-255,-19 0-193,-1-1 128,-20 21-192,0 0-801,21 0-2594</inkml:trace>
  <inkml:trace contextRef="#ctx0" brushRef="#br0" timeOffset="22104.4922">21107 3446 15086,'0'-79'416,"0"60"1026,0-1-289,0 0 32,0 20-769,21 20-288,-21 0 737,20 19 0,0 40-160,0-18-321,-1 18-128,1 0 32,20 1-256,-20-21 1,19 1-674,1-1-1025,0 0-832,-20-18-1538,-20-2-4868</inkml:trace>
  <inkml:trace contextRef="#ctx0" brushRef="#br0" timeOffset="22743.1641">21028 3963 16783,'0'-20'481,"0"0"-417,20 0-160,0 20 192,0-39 288,20 19-63,0 0-321,-1-19-97,21-1 97,-21 0-128,1 0-128,-1-19 0,2 19-225,-21-19-159,0-2 416,-20 2 95,0 20 129,0 19 353,0 0 448,0 0-65,0 20 289,0 0-672,0 20-482,0 0 834,0 39 32,0 0-161,0 22-255,19-2 31,-19-20 32,20-19-95,20 0-1,-21 0-128,1-1-128,-20-19 64,20-20 64,0 20-64,-20-20-64,0 0-256,0 0 64,20 0 64,0 0-32,-20-20 64,20 20-289,20 0 321,-20 0-288,19 20 160,-19-20 192,39 20 32,-19-1 128,0-19-128,0 0 161,-20-19 159,19-1-288,-19 0 96,-20-19 0,0 19-192,0-20 0,0 0-96,-20 20 96,0 0 128,20 20-160,-19 0-32,-1 0-192,20 20 288,-20 19 64,20 2 64,20 18-96,0-19 97,19-1-258,20 1-767,-19-1-65,20-19-865,0-20-736,-21 0-2563</inkml:trace>
  <inkml:trace contextRef="#ctx0" brushRef="#br0" timeOffset="23027.3438">22339 3685 16655,'0'20'481,"0"20"640,20-20 384,-1 20 33,1-1-289,-20 1-128,20-21-416,0 1-161,1 0-224,-2-20 65,1 20-1,0-20-32,0-20-127,-1 0-257,21 0-96,-20-19 31,0 19-287,-1 20 64,1-20-33,0 20 65,1 20 0,-1 20-32,19-1 288,1 1-1282,-1-1-1985,1 2-4676</inkml:trace>
  <inkml:trace contextRef="#ctx0" brushRef="#br0" timeOffset="24818.3594">1909 5432 15630,'20'-19'929,"-20"19"-961,0 0 320,0 19 1378,20 1-353,0 20 129,-1 19-866,1 21-256,20 19 33,-1 0-161,1-19-256,0-21 256,0 1-384,-20-41-481,-1 1-864,1 0-577,0-20-961,-20-20-3235</inkml:trace>
  <inkml:trace contextRef="#ctx0" brushRef="#br0" timeOffset="25029.2969">1512 5592 18321,'-60'19'801,"41"-19"-417,19 0-352,0-19 1025,39-2 480,20 1-544,1-20-576,40 1-129,-2-1-320,2-19-609,19 20-992,0-2-673,0 21-1218,-39 20-3330</inkml:trace>
  <inkml:trace contextRef="#ctx0" brushRef="#br0" timeOffset="25260.7422">2643 5154 15790,'-20'0'1506,"0"20"-962,1 20 129,-1-1 832,20 21 129,0 20-225,0-1-352,20 20-672,-1-19-129,21-21-96,1 20 0,18-39-576,-20 1-513,1-22-993,0 1-961,-1-20-2017</inkml:trace>
  <inkml:trace contextRef="#ctx0" brushRef="#br0" timeOffset="25558.5938">2881 5432 17328,'0'20'512,"20"20"-31,0-1 576,1 1 224,-1 20-192,19 0 256,-19-1-672,0-20-545,19-19 64,-19 0 33,0 0-129,-1-20 32,1 0 96,-20 0-384,0-20 256,20 0-32,-20 0-160,0 1 32,0-1 0,21 20-160,-21 0 63,20 0-191,19 20 256,1-1-64,-1 1-961,1 0-1153,19 0-1058,-18 1-4579</inkml:trace>
  <inkml:trace contextRef="#ctx0" brushRef="#br0" timeOffset="25776.3672">3478 5214 17200,'79'39'1473,"-20"-19"289,0 41-65,2 18-960,-22 0-128,21 0-225,-21 1-32,-19-1-191,20-39-129,-21 19-257,1-39-479,1 1-642,-21-2-1280,0-19-2691</inkml:trace>
  <inkml:trace contextRef="#ctx0" brushRef="#br0" timeOffset="26315.4297">4788 5472 17552,'-21'0'1281,"21"0"-320,0 0-544,0 0-161,0 0 0,21 0-256,-1 0 160,20 0-160,19 20 289,20-20-257,-19 0-1121,19 0-865,-19 0-1377,-1-20-7784</inkml:trace>
  <inkml:trace contextRef="#ctx0" brushRef="#br0" timeOffset="26474.6094">5046 5789 17744,'-21'40'2467,"42"-40"-3012,-1 0 1058,20 0 768,19-20-801,0 20-448,21-20-320,0 20-1217,-21 0-641,0 0-2243</inkml:trace>
  <inkml:trace contextRef="#ctx0" brushRef="#br0" timeOffset="27250">6574 5174 12523,'-39'-20'1185,"-1"20"129,20 0-546,1 20-127,-1 0 0,20 39 576,-20 1-352,20 40-33,20-21-479,0 21-129,19-41 96,20 0 161,22-19-161,-2-20 193,20-20-161,1 0-32,-2-40-160,-19 1-352,-18-21-128,-22 0-161,-19-19-383,0 0-450,-40 0-159,-39-2 512,-2 22 224,-18 0 577,0 19 128,-1 20 64,1 20-64,0 0-96,39 20-481,0 0-2305,20 19-5446</inkml:trace>
  <inkml:trace contextRef="#ctx0" brushRef="#br0" timeOffset="27636.7188">7528 5054 14733,'-20'-19'673,"20"-1"352,-20 20-224,0 20-449,20-1 417,-39 22 704,18 18-608,21 21-96,0-1-193,0 21 65,21-2-417,18-17 0,1-2-63,19-20-129,1-19-641,0-21-480,19 1-641,-20-20-832,-19-20-4132</inkml:trace>
  <inkml:trace contextRef="#ctx0" brushRef="#br0" timeOffset="27999.0235">7985 5452 9801,'39'99'2146,"-19"-39"128,0-20-673,-1 19-479,-19-39-162,0 0 418,20-20-577,-20 20 384,0-20-32,0-20 160,0 0-704,0 0-545,0-19-225,0-1 514,0 1-481,20-2-129,-20 1-255,20 21 352,0 19-193,19 0 1,2 19 96,-2 21 192,1 1 64,-1-2-545,21 1-960,-21-1-737,-18-19-1410,19 0-5701</inkml:trace>
  <inkml:trace contextRef="#ctx0" brushRef="#br0" timeOffset="28283.2032">8540 4995 17456,'0'0'1121,"20"0"-1569,-20 20 255,0 0 770,20 20 128,-20 0 352,20-1-641,0 21-608,-1-21 512,1 1-256,0 1-672,0-22-545,-1-19-513,2 20-1825,-1-20-4549</inkml:trace>
  <inkml:trace contextRef="#ctx0" brushRef="#br0" timeOffset="28493.1641">8858 5095 13837,'-59'20'1345,"39"0"-96,-20-1 160,19 1-223,2 0 703,19 0-1152,0 0-289,0-20-351,19 19 351,2-19 128,19 20-319,-1-20-161,1 0-993,-20 0-384,19 20-1282,1-20-1953</inkml:trace>
  <inkml:trace contextRef="#ctx0" brushRef="#br0" timeOffset="29235.3516">9195 4936 12940,'20'-20'1954,"19"0"-577,-18 1-192,19 19-128,-1 19-641,1 1-95,19 20-65,1 19-64,-20 1-224,19 19 224,1 20-96,-1-18 449,-19 17-257,0-38-64,-20-1 1,0 1-33,-20 0 128,-20-21-224,0-19-512,1 20-673,-22-21-353,1-19-704,1 20-2114</inkml:trace>
  <inkml:trace contextRef="#ctx0" brushRef="#br0" timeOffset="29474.6094">10446 5730 19378,'0'20'1121,"0"-20"-1281,0 0-577,0 0-2050,0 0-1665,20 0-6214</inkml:trace>
  <inkml:trace contextRef="#ctx0" brushRef="#br0" timeOffset="47201.1719">579 7318 11915,'0'20'256,"0"0"-320,0 0 576,20 19 577,0 22-320,-1-2-32,21 0-193,-1 1-159,1-20 95,-1 0 129,2-20-97,-21-1-95,0-19 31,-1 20 385,1-20 288,-20-20-705,0 1-320,-20-21-31,1-1-130,-21-18 1,-20-20-352,0 0-193,1-1-127,0-19 512,-2 0 95,22 19 33,-1 1 32,21 19 32,19 21 96,0-2 32,19 21-320,21 1 96,-1 19 64,2 0 32,-1 39 32,19-19 32,-20 21 0,1-2 0,-1 1 32,-39-1 96,20-19 64,-20 20-31,-20-21-33,1 1-96,-1 1-96,0-1-417,20-20-223,-20 0-834,20 0-2433,0 20 31</inkml:trace>
  <inkml:trace contextRef="#ctx0" brushRef="#br0" timeOffset="47503.9063">1253 7557 8039,'20'39'1954,"0"-19"-449,-20-20 1538,0 0-288,0 0-2018,-20-20 191,0 20-95,1-39-192,-1 19-353,0-20 0,20 21-127,-20-21-354,1-1 97,19 2-96,0-1-513,0 21-704,0-1-481,19 0-1185,21 0-2306</inkml:trace>
  <inkml:trace contextRef="#ctx0" brushRef="#br0" timeOffset="47840.8204">1789 7259 13260,'0'40'1249,"-19"-21"-1089,-1 1 577,0 0 352,20 19-32,-20 2-288,20-1-289,20-1-223,20 1 95,-21-20 321,41-20-417,-20 0 96,0 0 32,-20-20-31,19 0 63,-19-20-96,-20 21-159,0-21-418,-20-1 257,1 2-96,-1 19-64,-20 0-32,0 1-128,-20 19 95,21 0-767,-1 19-450,1 1-255,19 0-1122,0 0-2530</inkml:trace>
  <inkml:trace contextRef="#ctx0" brushRef="#br0" timeOffset="48182.6172">2227 7497 17072,'0'0'192,"-20"20"-224,20 0 672,0 0 193,20 0 64,-1-1-481,1 1 129,20-20-385,-1 0 289,22 0 31,-2-20-128,-19 1-31,-1-1-129,1 0-128,-40-20-96,0 1-160,-20 19-289,-20-21 33,1 22-97,-20 19 225,-2-20-64,2 20 191,39 20-159,0-20-1057,0 19-1474,20 22-2274</inkml:trace>
  <inkml:trace contextRef="#ctx0" brushRef="#br0" timeOffset="48464.8438">2901 7675 12395,'0'21'2563,"0"-21"-802,0-21-255,-20 2-513,20-1-257,-39-20 1,19 1-353,0-21-191,-19 1-225,-1-1-97,1 0 290,18 1-257,1 20 31,0-1 130,20-1-97,20 22-225,0-1 225,1 0-416,18 20 95,1 0-832,-21 20-416,21 0-2371</inkml:trace>
  <inkml:trace contextRef="#ctx0" brushRef="#br0" timeOffset="48669.9219">2584 7318 15887,'-60'40'2370,"41"-20"-2210,38-20-576,1 0 1024,20 0 33,19-20 192,21 20-1,-1-20-640,20 0-127,-19 20-546,-20 0-1249,-21 0 193,-19 40-385,-20-20-1921</inkml:trace>
  <inkml:trace contextRef="#ctx0" brushRef="#br0" timeOffset="49047.8516">1135 7994 19090,'-120'39'1601,"100"-39"-960,1 0-737,19 0 672,0 0 673,19 0-192,41 0-192,0-19-577,59-1-95,20 0 95,59-1-256,40 1 0,20 1-64,1-1 96,-41 20-544,-39 0-513,-60 0-64,-19 0 544,-21 0 417,0 0-32,-40 0-96,-19 0-193,0 0-127,1 0-545,-21 0-1025,0 0-3075</inkml:trace>
  <inkml:trace contextRef="#ctx0" brushRef="#br0" timeOffset="49251.9532">3358 7338 24343,'0'-20'1345,"0"20"-1089,0-19-704,0 19-1058,0 0 417,0 0-769,0 19-2786</inkml:trace>
  <inkml:trace contextRef="#ctx0" brushRef="#br0" timeOffset="49387.6954">3557 7596 22677,'20'40'833,"-20"-40"-641,0 0-512,0 0-449,0 0-769,0 0-1536,-20 0-9963</inkml:trace>
  <inkml:trace contextRef="#ctx0" brushRef="#br0" timeOffset="195715.8204">23054 9821 18065,'0'19'1345,"0"-19"-1633,0 0 288,0 0 96,0 0-801,0 0-3010</inkml:trace>
  <inkml:trace contextRef="#ctx0" brushRef="#br0" timeOffset="259162.1094">12551 11626 6726,'20'20'-1954</inkml:trace>
  <inkml:trace contextRef="#ctx0" brushRef="#br0" timeOffset="484033.2032">4391 7200 9192,'-20'-80'417,"-20"60"1633,20-20-513,-19 40-288,19-20-256,-1 20-256,-18 20-321,-1 20-95,20 19 159,1 2 193,-1 37-161,0-19-320,20 21 0,20-40-127,19-1-33,1-19 64,-1 0-32,22 0-609,-2-40-288,20 0-960,-19 0-546,-21-20-1408,2-21-2883</inkml:trace>
  <inkml:trace contextRef="#ctx0" brushRef="#br0" timeOffset="484345.7032">4570 7139 11146,'0'-19'2210,"0"19"-1089,0 0-1377,0 39 1569,19 2 193,-19-2-513,20 21-257,0-1-415,0-20-97,-1 22 64,1-41-128,20 19 0,-20-19 1,-1 0-161,-19-20 256,21 20-224,-1-20 160,-20 0-288,0-20 448,20 0-576,-20 0 32,0 0 32,0 1 96,20-1-321,-20 20-287,19 20 191,1-20 289,0 39-32,19-19-545,-19 20-1537,20-21-417,0 1-3234</inkml:trace>
  <inkml:trace contextRef="#ctx0" brushRef="#br0" timeOffset="484627.9297">5204 7497 10762,'-19'20'1665,"19"-20"-480,0 20 257,0 20-193,0-40-160,39 19-192,-19 1-257,40-20-191,-20 0-161,19-20-96,-19 1-32,-20-21 1,-1 20 95,1-19-224,-20 19-192,-20 0-64,-19-1-33,-1 21-159,1 0 32,-1 0-129,0 0-192,0 21-512,20-1-641,0 0-1569,20-1-5990</inkml:trace>
  <inkml:trace contextRef="#ctx0" brushRef="#br0" timeOffset="485014.6485">5661 7417 12748,'-19'-20'1569,"19"20"-384,-20 0 449,0 0-641,20 20 0,-20 1 0,20 19-417,0-1-480,20-19 96,20 0 1,-21 0 95,21-1-96,0-19-96,-21-19 96,21 19 129,-20-20-353,-20 0-97,0 0-159,-20-19-32,0 19-32,-19 20-321,-1-20 289,20 20-65,-19 0-736,19 0-577,20 0-832,-20 20-1666,20-20-4260</inkml:trace>
  <inkml:trace contextRef="#ctx0" brushRef="#br0" timeOffset="485494.1407">5939 7417 10634,'40'-39'3235,"-40"39"-1762,0 0 193,0 0-161,0 0-416,0 0-256,0 19-513,20 1 32,-1 1 33,21 19-33,-20-21-352,20 1 96,0 20 0,-20-20-64,-1-1 64,1 1 1,-20-20-65,0 20-32,-20 0-161,1-20-159,-1 19-128,0-19-33,0 0-223,20 0 223,-19 0 97,19-19-129,19 19 193,21-20 160,-1 0 96,1 0 128,19 1 384,1-1 1,-20 0-225,0 0-32,-20 0-32,-1-19 0,-19 19-128,0-1 0,0 1-96,-19 1 32,-1 19-160,0 0 256,0 19-32,-20 1-64,20 21 128,0-2 97,0 1 63,20 0 64,40-1-288,1-19 96,-2 0 0,20-1-96,1 2-640,-1-21-1090,1 0-2754</inkml:trace>
  <inkml:trace contextRef="#ctx0" brushRef="#br0" timeOffset="486271.4844">7230 7438 10441,'20'-41'2114,"-20"41"-352,20 0-545,-1 20 289,1 1-225,0 19-576,-20-1-225,20 1-192,-1-20 97,1-1 255,-20-19-31,20 0-97,-20 0 65,0 0 95,0-19-383,0-1-97,0-20 32,0 1-384,0-22 0,0 2-96,0 0-129,21 19 257,-21 20 32,20 20-256,-1 0-161,1 20 353,0 20 128,19-1 192,-19 1-320,20-1 224,19 22-128,-18-22-769,18 1-864,-19-20-1442,-1-1-1185,1 1-7334</inkml:trace>
  <inkml:trace contextRef="#ctx0" brushRef="#br0" timeOffset="486547.8516">7965 7577 11178,'-20'39'2146,"20"-19"-160,20 0-32,-20-1-417,39 22-928,1-21 64,-1-20-33,1 0-416,19 0 97,-18 0 63,-1-20-192,-1-21-288,-19 22 32,-20-1-256,-20 0-33,-19 0 1,-1 1 128,-20 19-128,0-20 352,21 20-257,-1 20 65,1-20-641,19 19-1633,20-19-1698,0 0-7175</inkml:trace>
  <inkml:trace contextRef="#ctx0" brushRef="#br0" timeOffset="486743.1641">8322 7417 17136,'59'-39'2594,"-39"19"-1953,0 0-129,-1 20-223,22-20-257,-21 20-32,0 0 64,19 0-577,-19 0-896,20 20-1218,-21-20-1889</inkml:trace>
  <inkml:trace contextRef="#ctx0" brushRef="#br0" timeOffset="486915.0391">8481 7557 13388,'0'20'4484,"0"-20"-3939,40 0 672,-21 0-96,21-20-736,19 20-257,-19-20-96,20 20-769,-20-20-1025,-1 20-1409,1-20-4356</inkml:trace>
  <inkml:trace contextRef="#ctx0" brushRef="#br0" timeOffset="487098.6329">8917 7180 17584,'20'40'2691,"-20"-21"-2787,20 1 640,-1 20-192,2 19-63,-1-20-65,0 22 32,19-22-320,-19 1-448,0-20-1154,0 0-2818</inkml:trace>
  <inkml:trace contextRef="#ctx0" brushRef="#br0" timeOffset="487969.7266">9950 7299 9224,'-40'-40'1762,"20"40"320,1 0-513,19 0-704,-20 20-64,-20 19 512,21 1-256,-2-1-416,21 2-353,0-1-96,21-1 64,-2-19 65,21 0 127,-1-20-63,1-20 127,-1 0-352,1 0 96,-20-19-191,0-2-65,0 2-65,0 19 97,-20 0 1,0 0 63,0 1-64,-20 19-193,20 19-95,0 1 96,0 0 256,0 19-192,0 2 160,20-21-32,20 19-64,-20-19-608,19 0-578,1 0-1120,-21-20-1666,21 0-6822</inkml:trace>
  <inkml:trace contextRef="#ctx0" brushRef="#br0" timeOffset="488244.1407">10328 7299 15887,'19'39'1057,"-19"-19"192,20 0 512,-20-1-736,20 1-160,-20 1-64,20-1-385,-20-20 1,19 20-97,-19-20-128,20 0 96,-20 0-63,20-20 255,-20 0-640,20-1-32,-20 1-64,19 1-129,-19 19-95,20 0-161,0 0-64,0 19-95,20 1-546,-20 1-960,20-1-1762,-1 0-6758</inkml:trace>
  <inkml:trace contextRef="#ctx0" brushRef="#br0" timeOffset="488606.4454">10864 7259 11466,'-20'0'1762,"-1"40"-321,1-21 802,20 41-642,0-21-160,0 2-416,20-2-608,21-19-225,-22 0 128,21-20 1,-1 0 63,-19-20-64,20-19-32,-20-1-223,-20-20-258,0 0 1,-20 1-64,0 0-257,0-2 225,-19 2 0,-1 0 256,20 39 64,1 0 160,-1 40 64,-1 0-352,1 19 417,20 1-225,41 19 32,-2 2 160,1-2-320,39 0-320,-20-19-801,22-1-641,-22-18-2274,-20-1-10954</inkml:trace>
  <inkml:trace contextRef="#ctx0" brushRef="#br0" timeOffset="492151.3672">12214 7180 4804,'-20'-21'1153,"20"1"1057,-20 20-800,20 0 95,-21 0-384,21 0-288,0 0-353,-20 0 193,1 20 480,-1 21 128,0-2-416,20 1-256,0-1-161,0 1-128,0-1-127,40-19-33,-21 1 64,22-1 128,18-20-768,1 0-673,-1 0-1217,-20 0-1154,22-20-5316</inkml:trace>
  <inkml:trace contextRef="#ctx0" brushRef="#br0" timeOffset="492624.0235">12868 7180 13548,'40'0'353,"-40"0"-225,39-21 320,-18 21 609,-1 0-736,20 0-193,-21 0-128,21 0-193,-1 0-1120,1 0-961,-20 0-2306</inkml:trace>
  <inkml:trace contextRef="#ctx0" brushRef="#br0" timeOffset="492770.5079">13087 7397 9769,'59'0'736,"-19"0"-639,0 0 95,0 0-449,-1-19-1664,-19 19-3524</inkml:trace>
  <inkml:trace contextRef="#ctx0" brushRef="#br0" timeOffset="493625.9766">13841 6922 10762,'-19'-41'1313,"19"41"1025,-20 0-1121,20 0-864,0 20 95,0 1 801,0 38-608,20 0-97,-1-19-127,1 19-193,0 2-32,20-22 0,-21 21 1,1-41-290,0 21-191,0-1-641,1-19-896,-21 1-1154,19-21-1922</inkml:trace>
  <inkml:trace contextRef="#ctx0" brushRef="#br0" timeOffset="494040.0391">14258 7060 12908,'0'-39'416,"0"-1"481,0 40 288,0-20 128,-20 20-192,0 0-640,20 20-385,-20 0 192,1 39 129,19-19-1,-20-1-288,40 22 0,-20-41-128,19-1 160,21 1 97,-20-20-129,20 0 288,-20-20-512,20-19-160,-21-2 64,1 2 96,-20 19 64,0-20 32,0 1 64,0 39 224,-20-20 96,20 20-63,-19 0-482,19 20 129,-20-1 192,20 21-224,20 0 64,-20-21 32,19 22 0,21-1-96,0-21-448,-21 1-289,21 0-704,-19-20-1090,18 20-2081</inkml:trace>
  <inkml:trace contextRef="#ctx0" brushRef="#br0" timeOffset="494213.8672">14636 7200 12299,'0'20'2434,"19"-1"-1729,-19-19 929,20 40-385,-20-20-609,20 19-287,0-19-193,-1 19-32,1-19-512,0 1-705,0-1-1442,1-20-2562</inkml:trace>
  <inkml:trace contextRef="#ctx0" brushRef="#br0" timeOffset="494438.4766">14933 7279 11178,'-59'20'1922,"19"-20"-449,21 19 417,-22 1-384,21 0-161,20 0-673,0-20-191,20 19-161,0-19 65,20 20-33,0-20-160,19 0-320,1-20-481,-21 20-480,2-19-768,-21 19-1635,-1 0-3106</inkml:trace>
  <inkml:trace contextRef="#ctx0" brushRef="#br0" timeOffset="494678.711">15073 6942 14990,'0'19'1729,"0"1"-1344,0 20 832,0-21-32,20 41-608,-20-21-65,19 2-352,21 18-128,-20-19 224,-1-20-736,21 19-513,-20-39-544,-1 20-1314,1-20-3363</inkml:trace>
  <inkml:trace contextRef="#ctx0" brushRef="#br0" timeOffset="495027.3438">15648 7220 15822,'20'-20'2499,"20"20"-1923,-21-20 289,21-1-160,-1 21-417,1 0-128,1-20-288,-2 20 64,-19 0-480,20 0-417,-21 0-801,-19 0-864,0 0-1699</inkml:trace>
  <inkml:trace contextRef="#ctx0" brushRef="#br0" timeOffset="495195.3125">15806 7021 14477,'0'39'2467,"-19"-19"-1891,19 0 865,19 19-672,-19 2-416,20-1-161,0-21-160,1 21-160,-1-1-1154,-1-19-2113,1 0-5445</inkml:trace>
  <inkml:trace contextRef="#ctx0" brushRef="#br0" timeOffset="496284.1797">16125 6922 10345,'20'-21'4356,"0"21"-3010,-20 0-1122,19 0 417,1 21 159,0 18 1,0 1-192,-1-1-225,1 21-288,0-21 0,0 2 0,0-1-480,-1-1-641,2-19-1313,19 0-1090,-20-1-4419</inkml:trace>
  <inkml:trace contextRef="#ctx0" brushRef="#br0" timeOffset="496640.625">16760 6981 12171,'-40'0'2562,"21"0"-1697,-21 0 64,-1 40 352,2-1 1,-1 21-225,21-21-673,-1 2-96,40-2-224,-1-19 96,21 0 97,-1-20 95,2-20-96,-1 20-224,-1-39-96,1 19-96,-21-21 32,-19 21 96,0-19-32,0 19 96,0 0 0,0 20 352,0 0-320,0 0-320,-19 20 128,19 0 384,19 19-352,-19-19 256,40 21-128,-20-21-96,19-1-480,2 1-225,-1 0-640,-21-20-1410,1 0-1761</inkml:trace>
  <inkml:trace contextRef="#ctx0" brushRef="#br0" timeOffset="496814.4532">17058 7139 14701,'19'20'385,"-19"1"1505,0-1 256,20 19-1089,-20 1-641,20-1-224,0 1 32,-1-1-384,2-19-576,19 1-514,-20-21-1825,-1 20-2113</inkml:trace>
  <inkml:trace contextRef="#ctx0" brushRef="#br0" timeOffset="497011.7188">17336 7279 6566,'-40'20'6630,"0"-20"-5733,21 19 800,-1 1 225,0 0-448,0 0-353,20-1-641,0 1-63,20-20-257,0 21 96,0-1-160,19-20-256,1 0-801,-1 0-769,-19-20-1889,20 20-4837</inkml:trace>
  <inkml:trace contextRef="#ctx0" brushRef="#br0" timeOffset="497163.086">17495 7358 12780,'20'0'3331,"-1"0"-2627,21-20 1090,-1 0-801,-19 20-897,20 0-96,-21-19-64,2 19-1569,-21 0-1346,20 0-2242</inkml:trace>
  <inkml:trace contextRef="#ctx0" brushRef="#br0" timeOffset="497330.0782">17733 7259 14765,'0'20'1057,"0"-20"257,-20 20 447,20 19-640,20-19-448,-20 0-353,20 19-256,0-18-128,-1-1-512,1 0-994,0-20-1312,0 0-1410</inkml:trace>
  <inkml:trace contextRef="#ctx0" brushRef="#br0" timeOffset="497556.6407">17911 6922 17328,'0'20'384,"0"-1"-192,0 21 641,0-1 320,0 1-96,0 19-320,20 2-289,21-22-127,-22 1-321,21-1 96,-20-19-320,-1 0-417,21 0-768,-20-20-1987,-20 0-4611</inkml:trace>
  <inkml:trace contextRef="#ctx0" brushRef="#br0" timeOffset="497737.3047">18289 7200 10794,'59'0'6726,"-39"0"-5541,39 0-160,-19-20-64,1 20-577,-2-21-352,-19 21-64,0 0-736,-1 0-898,1-20-1185,0 20-3747</inkml:trace>
  <inkml:trace contextRef="#ctx0" brushRef="#br0" timeOffset="497883.7891">18567 7060 15406,'-20'40'1922,"20"-20"-641,0-1-384,0 22-320,0-1-481,0-21 96,20 21-545,-20-20-1248,20 19-3011</inkml:trace>
  <inkml:trace contextRef="#ctx0" brushRef="#br0" timeOffset="498436.5235">19063 7180 12299,'0'0'1506,"0"0"-1410,0 0-256,0 0-97,20 0 225,-20 0-32,20 0-32,0 0-1025,-1 20-1217,1-20-3524</inkml:trace>
  <inkml:trace contextRef="#ctx0" brushRef="#br0" timeOffset="498581.0547">19381 7200 11659,'20'-20'1185,"-20"20"-1121,19 0 480,1 0-416,-20 0-448,40 0-1281,-21 0-4677</inkml:trace>
  <inkml:trace contextRef="#ctx0" brushRef="#br0" timeOffset="498713.8672">19758 7200 11594,'19'0'-672,"-19"0"-4421,20 0-704</inkml:trace>
  <inkml:trace contextRef="#ctx0" brushRef="#br0" timeOffset="498951.1719">20195 7159 15214,'20'0'3139,"-1"0"-3267,1 0 128,20-20 128,0 20-64,-20 0-64,20 0-96,-21-19-801,21 19-929,-20 0-960,-1 0-2980</inkml:trace>
  <inkml:trace contextRef="#ctx0" brushRef="#br0" timeOffset="499127.9297">20354 7040 17040,'0'20'32,"0"0"352,0 0 801,0 19-512,0-19-481,20 21-64,0-2-384,-1 1-1474,21-20-2210,-20-1-9736</inkml:trace>
  <inkml:trace contextRef="#ctx0" brushRef="#br0" timeOffset="499612.3047">20652 6842 15118,'0'-20'2722,"19"20"-2337,-19 20-385,20-1 1473,0 1-384,0 41-320,0-22-161,-1 20-351,21 1-193,-20-21 64,20 22 0,0-22-128,-20 1-288,-1-20-353,1-1-480,-20 1-1249,20-20-1730,0 0-5637</inkml:trace>
  <inkml:trace contextRef="#ctx0" brushRef="#br0" timeOffset="500010.7422">21267 7060 11723,'-20'-20'800,"20"1"385,-20 19 833,0 0-993,1 0 32,-21 19 161,-1 1-386,22 20 97,-1-20-448,20 19-97,0 2 96,0-21-319,20-1 319,20 1-64,0-20 129,-1-20-321,1 1-288,0-1-96,-21 0-385,1-21 97,0 2 32,0 19 95,-20 0 321,0 0-64,0 1 224,-20 19-63,20 0-226,0 19 33,-20 1 192,20 0 33,0 0-97,0 19 64,20-19 64,0 21-513,-1-21-255,2-1-737,-1 1-1634,20-20-2338</inkml:trace>
  <inkml:trace contextRef="#ctx0" brushRef="#br0" timeOffset="500193.3594">21564 7259 14765,'0'20'1186,"20"0"671,0-1-864,-20 21-544,20-20-385,0-1 128,0-19-96,0 20-480,-20-20-705,20 0-1057,-20 0-1666</inkml:trace>
  <inkml:trace contextRef="#ctx0" brushRef="#br0" timeOffset="500388.6719">21664 6922 8327,'-20'0'11051,"20"20"-11083,20-1 384,0 1 417,0 39-193,0 1-63,0-21-257,19 22-96,1-22-32,-21 1-576,1-1-961,0-19-1666,0 0-5381</inkml:trace>
  <inkml:trace contextRef="#ctx0" brushRef="#br0" timeOffset="501780.2735">22100 7279 12267,'0'0'1602,"0"0"-129,0 0-384,0 0-32,0 0-609,20 0-159,20 0-97,0 0-128,0 0 96,0-20-64,-1 20-320,1-20-1057,-1 20-1025,-19-19-1218,-20-1-7014</inkml:trace>
  <inkml:trace contextRef="#ctx0" brushRef="#br0" timeOffset="501925.7813">22260 7139 13100,'0'20'-128,"0"1"736,0-1 321,20 0-512,-1-1-225,-19 21-96,20-20-512,-20 19-1442,20-19-2915</inkml:trace>
  <inkml:trace contextRef="#ctx0" brushRef="#br0" timeOffset="502507.8125">22597 6922 15182,'0'-21'1185,"0"1"-448,0 20 31,0 0-31,0 20-737,0 1 897,0 18-128,20 1-481,-20-1-96,20 21-96,-1-21 64,1 2-64,0-1-448,1-1-641,-1-19-512,-1 0-1250,1-1-2177</inkml:trace>
  <inkml:trace contextRef="#ctx0" brushRef="#br0" timeOffset="502972.6563">23093 7159 8584,'-19'-20'1025,"19"20"288,-20 0 160,-20 0 289,21 0-577,-1 20-288,-1 21-353,1-21-287,0-1-161,20 1 96,20 0-96,0 0 320,1-20-31,-1 0-1,19-20-96,1 0-159,-21 0-1,1 1-417,0-21 289,0 19-64,-20 1 160,0 20 193,0-19 223,-20 19-256,20 0-448,0 19 128,0 1 32,0 21 64,0-21-64,20 19 64,0 1-320,-1-21-577,21 1-1153,-19 0-833,-21 0-1953</inkml:trace>
  <inkml:trace contextRef="#ctx0" brushRef="#br0" timeOffset="503277.3438">23450 7318 14413,'-19'40'609,"19"-20"832,0-1 32,0 1-287,19 1-161,1-1-161,0 0-703,21-20 31,-2 0 96,1 0-288,-20 0-192,-1-20 0,1 20-33,-20-20-255,0-1-289,-20 1 97,-19 20-33,19-19-64,-20 19-128,1-20-320,-2 20-96,2 0-1025,19 0-4036</inkml:trace>
  <inkml:trace contextRef="#ctx0" brushRef="#br0" timeOffset="503611.3282">23590 7021 17520,'0'-40'2402,"0"40"-864,0-20-417,-20 20-416,20 0-609,0 0 512,0 20-63,20 20-289,-20-1-96,20 1 0,-20-1 32,20 22-95,19-22-33,-19 1-193,0-1-415,-1-19-289,-19 0-544,20 0-513,-20-20-1569,21 19-3972</inkml:trace>
  <inkml:trace contextRef="#ctx0" brushRef="#br0" timeOffset="503959.961">24146 7417 21075,'39'21'1538,"-39"-1"-2595,20-20-1185,-20 0 2146,0 0-353,0 0-1184,0 0-7336</inkml:trace>
  <inkml:trace contextRef="#ctx0" brushRef="#br0" timeOffset="513961.9141">1413 9125 11498,'39'60'-128,"-39"-41"609,20 1 704,-20-20 224,20 0 801,-20 20 96,20-20-928,-20 0-385,0-20-417,0 20-255,0-20-1,0-19 0,-20-1-96,0 1-128,0-21-64,1 0 129,-1 1-354,-20-1 290,20-19-226,0 39 65,0 0-32,20 20-704,20 1 351,0 38 705,20 21-352,0-1 96,19 22 224,20-2-352,1 0 224,-21-19-64,20 0 97,-19-20-65,-20-20 64,0 0 224,0 0-96,-21-20 129,-19-20-289,20 0 32,-20 1-96,-20-20-384,20-1-193,-19 0-320,-1 1-704,20 19-257,-20 20-2082,20 20-992,0 0-2756</inkml:trace>
  <inkml:trace contextRef="#ctx0" brushRef="#br0" timeOffset="514462.8907">2207 8986 8744,'59'20'4516,"-39"-40"-2562,0 20-192,0-20-193,-1 0-384,1 0-128,-20 1-576,20-1-289,1-20 32,-21 21 32,0-21 129,-21 20-193,21-1-96,-40 2-96,21 19-352,-1 0 31,0 19 1,0 2 96,0-1 256,1 20 192,19-1-192,19 1 160,1-1 32,20 21 1,-1-40-193,22 20 192,18-40-64,-20 0 96,0 0-64,1-20 1,0 0 95,-20-20-64,-21 20 64,1-20 129,-20 21-353,0-21-32,0 20 0,-20 1-64,1-1 224,-1 0-384,20 20 128,-20-20-160,0 40-65,1-20 161,-2 20 64,21 19 96,0-19 0,0 20 32,21-1-32,-2 1 64,21 0-160,-1-20-96,1 0-512,19-20-129,2 0-1121,-22 0-1697,21-20-3524</inkml:trace>
  <inkml:trace contextRef="#ctx0" brushRef="#br0" timeOffset="514789.0625">3100 8887 12587,'-40'20'2435,"40"-20"-2531,0 39 1089,-19-19 896,19 20-896,0 0-224,19-20 32,21 0-257,-20 0-384,39-20 225,-18 0-33,-2-20 0,1 0 1,-20-20-417,-1-20 32,-19 20-192,0-19-129,-19 0-223,-21-2 159,0 2 161,1 0 512,18 39 225,21 0 31,-20 20-416,20 20-416,0 20 544,0 19 353,20 21-289,1-1-192,18 0-128,1 1-705,39-20-512,-20-21-833,22-19-1793,-22 0-5030</inkml:trace>
  <inkml:trace contextRef="#ctx0" brushRef="#br0" timeOffset="515021.4844">4034 8530 17969,'0'-20'2722,"0"20"-2306,19 20-1152,-19 0 1120,20 19 481,0 21 32,0 19-128,19-19-705,1 19 64,-1-20-128,2-19-96,-2 0-385,1-20-672,0-20-897,-21 0-1793,-19-20-5446</inkml:trace>
  <inkml:trace contextRef="#ctx0" brushRef="#br0" timeOffset="515312.5">4014 8828 17520,'-41'-20'1922,"62"20"-1666,-1 0-32,0 0 705,39 0 352,0 0-288,20 20-384,-18-20-257,-2 39-63,0-19-193,-19 0 96,-1 19-32,2-19 192,-1-20-63,-1 20-1,-19-40 0,19 20 0,-19-40-288,0 21-192,0-21-192,-20 1 64,0 19 31,0 0-479,-40 0 95,1-1-32,-1 21 609,1 0-160,-1 21-64,19-21-1602,-18 20-2659</inkml:trace>
  <inkml:trace contextRef="#ctx0" brushRef="#br0" timeOffset="515878.9063">5622 8728 12267,'-40'-60'2370,"0"60"-288,0-19-961,1 19-96,-1 19-288,-19 1 128,19 0-128,20 19-513,0-18-224,60-1 0,0 0 320,19 0-128,40-1 0,1-19 65,-1 20-321,-20 0-225,1 19-95,-40-19 192,-40 20-32,0 0 63,-40 0 65,1-20 96,-2 0-576,1-20-385,-19 0-1025,19 0-352,21-20 0,-21-20-2275</inkml:trace>
  <inkml:trace contextRef="#ctx0" brushRef="#br0" timeOffset="516184.5704">5760 8430 15182,'40'40'1954,"-20"-20"-449,1 40 33,18-1-417,-19 0-385,19 20-191,-19-18-321,20-2-64,-1-19-64,-19-1-160,0-19 224,1 0-192,-2-20 193,-19 0 95,0 0 448,0-20-415,-19-20-161,19 1 64,0-20-288,0 19 32,0-1-32,19 22-353,21 19 193,-1 0-545,1 40-95,19-20-97,-19 20-769,20-1-1281,-20 1-1473</inkml:trace>
  <inkml:trace contextRef="#ctx0" brushRef="#br0" timeOffset="516641.6016">6535 8728 13708,'-20'0'3107,"20"0"-1601,-20 19-161,20 2 0,0 39-192,0-21-448,20 1-481,0-1-96,19-19 129,-19-20-65,21 0 32,-2-20 0,1 0 1,-20 1-129,-20-21-160,0 1 96,0 19 160,0-20-320,-20 19-32,20 21 160,-20-19 0,20 38-289,0 2 449,0-1-96,20 20 65,0-1-193,19-19 128,1 0-64,-21-1 128,21-19 64,-19 0-160,-1 0 32,-1 0-32,1-19 0,0 19 96,0 0 32,-1 0-32,1 0 129,20 0 31,-21-20-160,21-20 32,-19 21 96,-1-21-384,-1-1-352,-19 2-33,0 19-127,-39 0-641,-2 20-449,-18 0-512,0 20-961,-1 0-5157</inkml:trace>
  <inkml:trace contextRef="#ctx0" brushRef="#br0" timeOffset="517086.9141">7885 8351 15822,'0'-40'1794,"0"40"-449,19 0-992,-19 0-1,20 40 545,1-1-32,-1 1-289,19 40-223,1-20-33,-20 19-160,19-20 96,21 1-288,-21-20-512,2-1-577,-2-19-1057,-19 0-1986,-20-20-6406</inkml:trace>
  <inkml:trace contextRef="#ctx0" brushRef="#br0" timeOffset="517506.836">7845 8867 15054,'20'0'2947,"0"0"-2627,19-20 1153,22-19-95,-2-1-930,0 0-320,1 0 64,0 1-32,-20-21-128,-1 21-128,-19-21-288,-20 20-96,0-20 127,-20 21-127,0 19 448,1 20 64,-1 20 32,20 19 96,-20 1 256,20 40 97,20-20 31,19 19 97,-19 0-32,39-19 95,-19-1-159,19-19-97,-18-20-192,-2-1 97,1-19-193,0 0 96,-21 0 0,1 0 65,0-19-65,0-21 96,-20 20-320,19-19 0,-19 19-288,21-21-128,-1 41-289,20-19-64,-21 19-352,21 0-256,-20 19-705,19 2-993,1-21-1537,0 0-5510</inkml:trace>
  <inkml:trace contextRef="#ctx0" brushRef="#br0" timeOffset="517790.0391">9057 8649 13036,'-40'-20'3139,"20"20"-1281,-1 0-385,2 0-416,-1 39 32,20-19-32,-20 20-384,20 20-353,0-20-96,40-21-160,-21 1 96,22 0-32,-1-20 257,-1-20-321,1 0 256,-1 1-256,-19-1-64,-20 0-32,20 0 128,-20 20-160,0-21-64,0 21-160,0 0-289,20 21 129,-20-1 32,19-20-321,2 20-576,-1-20-481,-20 0-576,20 0-161,0-20-2209</inkml:trace>
  <inkml:trace contextRef="#ctx0" brushRef="#br0" timeOffset="517971.6797">9315 8410 13388,'0'-20'4516,"0"20"-3619,20 20 769,-1 20-193,-19 20-352,20 0-192,0-1-416,19 20-161,1-19-160,0-20-64,-20-20-672,20-1-257,-20 1-256,-1-20-1185,-19-20-2467</inkml:trace>
  <inkml:trace contextRef="#ctx0" brushRef="#br0" timeOffset="518146.4844">9215 8708 20179,'-20'0'1761,"20"0"-992,40 0 544,20-20-64,19 20-768,0-20-353,21 20-32,-21-19-512,-19 19-353,-1 0-576,-39 0-897,20 0-1762,-40 19-7687</inkml:trace>
  <inkml:trace contextRef="#ctx0" brushRef="#br0" timeOffset="519817.3829">10565 8390 15054,'-20'-79'1121,"0"60"833,40-1-1250,0 40-447,1 19 639,18 20 193,21 1-352,-21 40-224,20-21-225,2 0-192,-2 1 0,0-40-32,1-21 96,-1 1-64,-18-20 129,-2 0-1,-19-20 288,0-19-127,-20-1-65,0-40-160,-20 21 0,0-40-32,1 19-160,-22-19-160,21 20-192,0 18-257,1 22-63,19 19-161,0 20-1377,0 20-865,0 40-1794</inkml:trace>
  <inkml:trace contextRef="#ctx0" brushRef="#br0" timeOffset="519991.211">10803 8629 16047,'-39'0'2338,"19"-20"-1249,20 20-448,0-20-161,20 1-96,19-1-512,2 20-448,-2-20-1602,21 0-1538,-21 20-3427</inkml:trace>
  <inkml:trace contextRef="#ctx0" brushRef="#br0" timeOffset="520252.9297">11300 8510 12587,'39'60'2339,"-19"-21"-353,-20 1-577,21-1-352,-21-19 288,20 0-64,-20-1-640,19 2-97,-19-21-351,20 0 127,-20-21 96,20 2-31,-20-1-193,0-20 0,20 1-192,-20-20 0,0 19-32,19 20-96,1 0-128,0 20-97,0 0 161,0 40 96,19 0-320,2-1-577,-2 1-1410,1-1-1889,-1-19-4068</inkml:trace>
  <inkml:trace contextRef="#ctx0" brushRef="#br0" timeOffset="520615.2344">11816 8331 12940,'0'0'2466,"0"0"-1761,0 20 896,0-20 1,20 20-225,19-20-416,-18 19-384,38 1-289,-19-20 64,19 0-320,20 20 64,-18-20-64,-22 0-32,1 0 64,-1 0-160,1 0-288,-20 20 224,-1-20 96,1 0-96,-20 0 288,0 20-128,-20-20 352,1 20-160,-1 0-160,0 0 96,0 0-128,-19-20 32,19 20-416,0-1-417,1-19-608,-1 20-929,20 0-1890,0-20-4869</inkml:trace>
  <inkml:trace contextRef="#ctx0" brushRef="#br0" timeOffset="520827.1485">12590 8688 15534,'-59'40'1410,"19"-40"479,1 19-287,-2 22-289,2-21-448,19 0-609,0-1-352,0 1-96,20 0-609,-19 0-1185,38-20-1761,-19 19-4453</inkml:trace>
  <inkml:trace contextRef="#ctx0" brushRef="#br0" timeOffset="521058.5938">12690 8331 18097,'20'-20'2562,"-20"1"-1761,0 38-577,0 21 801,0-1 641,0 41-193,0-20-544,20 19-641,0-20-288,-1 1 0,1-20-480,0 20-513,0-41-737,-1 21-1665,-19-40-5125</inkml:trace>
  <inkml:trace contextRef="#ctx0" brushRef="#br0" timeOffset="523198.2422">13246 8986 15630,'59'-20'2531,"-19"20"-1955,-1 20 161,1 0-289,-20 20-287,20 20-65,-20-21 128,-20 20-96,0-19-160,0 1 224,-20-2-768,0-19-353,20 0-1025,-20-20-1986</inkml:trace>
  <inkml:trace contextRef="#ctx0" brushRef="#br0" timeOffset="523496.0938">14040 8490 18353,'-19'0'1057,"19"0"-481,0 20 129,0 40-96,19-1-33,21 0-31,-20 21-353,19-20-64,20-1-64,-19 0-32,1-39-640,18 20-385,-39-40-865,-1 0-1441,1 0-2659</inkml:trace>
  <inkml:trace contextRef="#ctx0" brushRef="#br0" timeOffset="523699.2188">13544 8649 18001,'-40'-20'1985,"40"0"-992,20 0-256,20 1 192,39-1 128,0 0-641,21-20-159,18 20-321,2 0-161,-1 20-672,-19 0-448,-2 0-1153,1 0-1122,-18 0-4483</inkml:trace>
  <inkml:trace contextRef="#ctx0" brushRef="#br0" timeOffset="523916.9922">14675 8390 12395,'-39'0'3908,"19"20"-2787,0 0 288,20 0-31,-20 20 31,20 20-160,0-1-736,0 0-129,20 1-544,20 0 416,-1-20-704,1-1-33,-1-19-416,1 0-576,0-20-1858,0 0-2883</inkml:trace>
  <inkml:trace contextRef="#ctx0" brushRef="#br0" timeOffset="524208.0079">14913 8629 12267,'20'39'4677,"-20"-19"-3012,20 20 385,0 0-769,0 20-192,-20-21-128,19 1-416,1-21-225,0 1-96,1 0-32,-1-20 1,-1 0 95,-19-20-96,20 0 0,-20-19-224,20-1-64,-20 1 32,20 19 128,-1-21-128,1 41-192,0 0 96,0 0 0,19 21 31,-19-1-735,1 0-514,18 0-1280,-19-1-1859,-20-19-10024</inkml:trace>
  <inkml:trace contextRef="#ctx0" brushRef="#br0" timeOffset="524389.6485">15351 8510 16719,'79'0'1890,"-20"20"480,0 20-768,2 19-705,-22 20-321,-19-19-287,20 19 63,-40-19-416,19-1-224,-19-19-385,0-20-544,0 0-353,-19-20-1633,19 0-4548</inkml:trace>
  <inkml:trace contextRef="#ctx0" brushRef="#br1" timeOffset="527834.961">10109 4638 2274,'0'0'32,"0"-20"2306,-20 20-865,20 0-127,0 0-193,20 0-224,-20-19 31,20 19 33,0 0-480,-1 0-353,21 0-160,-1 19 0,1-19 0,20 20 64,0 0-32,19-20 64,0 20-96,21 0-96,18-20 32,22 0 64,-2 0 0,22 0 32,19 0 0,-1 0 192,20 0-31,21 0 95,-20 0 32,18-20 0,2 20-31,19 0 31,-19 0-160,19 0-32,1 0-64,-1 0 32,20 0-32,0 0 1,20 0-33,0 0 0,-20-20 0,40 20 0,-20-20-32,0 20 32,-1-20-32,21 20 32,-40-19-32,0-1 32,1 20 640,-21-20 610,0 20-161,-19-20-513,-20 20-255,-2 0-193,-18 0 32,-19 0-160,-2 0 32,-38 0-544,-2 0-930,-19 0-1344,-38 0-2371</inkml:trace>
  <inkml:trace contextRef="#ctx0" brushRef="#br0" timeOffset="529371.0938">16482 8550 14862,'20'0'480,"-40"0"-576,20 0 352,-20 20 705,1-1 512,-1 1-319,0 0-450,0 0 161,20-1-352,0 1-1,0-20-64,0 0 129,0 0 32,40 0-33,-20 0-288,39 0-192,-20-20-31,21 20-1,20 0-289,-21-19-479,20 19-545,-19 0-737,0 19-1217,-20 1-1826</inkml:trace>
  <inkml:trace contextRef="#ctx0" brushRef="#br0" timeOffset="529538.086">16601 8966 14157,'-20'20'3075,"20"-20"-1986,20-20 0,19 20-320,22-20-225,-2-19-352,20 19-192,-20 20-320,22 0-897,-2 0-2050,-20 0-4997</inkml:trace>
  <inkml:trace contextRef="#ctx0" brushRef="#br0" timeOffset="529893.5547">17653 8609 1633,'-20'-39'14125,"0"19"-12747,1 20-417,-21 0-353,20 20 97,-19 19 576,-1 1-480,0 19-257,40 1-319,0 0-65,21-21 160,18 1-256,20-1-64,20-39 0,0 20-480,2-20-385,-2-20-288,0 0-449,-19 1-608,-20-1-929,-20 0-5413</inkml:trace>
  <inkml:trace contextRef="#ctx0" brushRef="#br0" timeOffset="530083.0079">18169 8788 18417,'0'-20'-448,"-20"20"-930,20 20-319,0-20-3364</inkml:trace>
  <inkml:trace contextRef="#ctx0" brushRef="#br0" timeOffset="530860.3516">18547 8649 12491,'0'0'2082,"20"0"-1633,0 19 1601,-20 1-609,19 20-576,1 0-64,0 0 31,0-20-383,-1 19 159,-19-39 65,20 20-64,0-20-129,-20 0-224,20 0 321,-20-20-449,21 0 160,-21 1-128,0-21-224,0-1 96,0-18 0,0 39 64,19-19-160,-19 39-128,20-20 0,0 40 32,0 0 160,0-1-128,19 21 128,1-20 0,-1 20 0,-19-20-481,21 0-480,-2 19-576,1-39-993,-21 20-1891,1-20-6693</inkml:trace>
  <inkml:trace contextRef="#ctx0" brushRef="#br0" timeOffset="531464.8438">19142 8292 4836,'0'-40'2338,"0"20"993,0-1-192,0 21-384,0 0-641,0 0-1057,0 0-352,0 21-33,20 19-95,-20-1-289,20 1 129,0-1-417,-20 1 160,20-20 0,-1 0-160,-19 20-320,20-20-449,-20 0-576,21 0-1154,-21-20-1825,0 0-6150</inkml:trace>
  <inkml:trace contextRef="#ctx0" brushRef="#br0" timeOffset="531688.4766">19460 8410 10826,'-79'20'1057,"39"-20"865,1 20 256,-2 0-353,2-20-511,39 20-706,0 0-191,0-20-1,19 0 289,22 20-417,-1-20-320,19 0 160,-20 0-512,1 0-769,-1 0-1250,-19 20-2081</inkml:trace>
  <inkml:trace contextRef="#ctx0" brushRef="#br0" timeOffset="532445.3125">16601 8450 5733,'0'0'1217,"-20"0"897,0 20-448,0-20-545,1 40-192,-21-20-225,20 0-415,1 0-193,-21-1-160,40 1-1057,-20 0-2307</inkml:trace>
  <inkml:trace contextRef="#ctx0" brushRef="#br2" timeOffset="535386.7188">12153 7874 2978,'41'-20'2274,"-41"20"-384,20 0-224,-20 0-481,19 0-480,1-19-577,0 19-64,0 0-128,19 19 64,-19-19 64,19 0-32,2 0 0,18 20 32,1-20 32,19 0 0,1 0-64,39 0 96,-20 0-128,20-20 0,20 20 0,-20 0 0,20-19 0,20 19 0,-19 0 64,18-20 449,1 20 31,-1 0-255,1 0-129,1 0-96,18 0-64,1 0 32,-21 0-64,21 0 64,0 0-32,-21 0 0,21 0 0,20 0 32,-20 0-32,-1 20 32,21-20-32,-20 0 0,19 0 0,0 19 0,-19-19 0,20 20 0,-1-20 0,1 20 96,0-20-32,19 20-32,-20-20 64,40 0-96,-19 19 0,-1-19 96,1 0-96,19 0 64,-19 20 289,18-20 191,2 0 225,-21 21 288,1-21 128,19 20-320,-19-20-385,-1 20-255,0-20-161,0 19-64,1-19-193,-20 0 97,-21 0 96,-19 0-32,20 0 160,-21 0-160,-18 0 64,-22 0 32,-37 20-64,-22-20-96,0 0-64,0 0-224,22 0-129,-2 0-672,0-20-801,-20 20-3491</inkml:trace>
  <inkml:trace contextRef="#ctx0" brushRef="#br0" timeOffset="537970.7032">19698 9145 11883,'0'0'8071,"20"-20"-7750,-20 20-129,20 0-96,0 0-288,-20 0-353,0 0-608,19 20-1698,-19-20-3843</inkml:trace>
  <inkml:trace contextRef="#ctx0" brushRef="#br0" timeOffset="540711.9141">1293 10118 15790,'-40'-39'1698,"21"18"-513,-1 1-1889,20 20 1088,0 20 673,0 40 64,0 0-673,20-1-31,-1 20-193,21 1-96,0-21 96,0 1 161,20-21-193,-21-19 224,1-20-160,19 0 225,-20-20-577,2 1 64,-21-21-96,-20 0 64,0 21 64,0-21-32,-20 20 64,20 1-545,0 19 161,0 0 768,20 0-320,19 0 385,1 0 127,19 0-383,1-20 95,0-21 96,-20 2-160,-1-1-31,-19 1-65,-20-1-577,0-19-511,0 38-354,0-19 289,0 21-960,-20 19-1827,0 0-1057</inkml:trace>
  <inkml:trace contextRef="#ctx0" brushRef="#br0" timeOffset="540996.0938">2167 10296 14317,'119'-20'2114,"-79"1"-416,-1-1 31,-19 0-351,21 0-193,-22-19-609,-19 19-255,0-19-161,0 19 128,0-21-160,-19 41-288,-1 0 0,-21 0-193,21 20 65,1 1 192,-1 18 224,0 1-96,20 19 32,20-19-96,0-1 192,19 2-95,2-21 63,18-1-160,20 1-321,-20-20-383,22-20-1122,-42 1-2114,20-22-6246</inkml:trace>
  <inkml:trace contextRef="#ctx0" brushRef="#br0" timeOffset="541337.8907">2802 9780 16815,'20'41'-384,"0"-22"1857,19 21-95,1 19-97,1 1-96,-2-1-192,1 1-256,-1-20-385,-19-1-32,0 1-95,-1-20-129,1-1 32,-20 1 0,20-20 32,-20 0 32,0 0 193,0-20 319,0 1-544,21-21-352,-21 20 96,20 1-160,-20-1-449,19 20-192,21 0 289,-20 0-353,19 39 96,1-19-897,-1 20-1120,1-21-1731,20 1-7782</inkml:trace>
  <inkml:trace contextRef="#ctx0" brushRef="#br0" timeOffset="541701.1719">3695 10038 14253,'-20'-39'2562,"1"39"-1152,19 0-225,-20 0-897,20 19 225,-20 21 512,20 20-32,0 0-257,0-21-415,20 20 191,0-19-416,-1-19 32,21-1 128,1-1-31,-22-19 95,21-19 64,-20-1-223,19-1-161,-39-19-289,0 1 193,0-1-448,0 1-33,-19-20-128,19 18 449,0 21 192,0 20 96,0 0-448,0 41 544,0-2 192,0 1-128,19 19-160,-19-19-64,20-1 0,20-19-160,-1 1-641,-18-1-736,19-20-1378,-21 0-2082</inkml:trace>
  <inkml:trace contextRef="#ctx0" brushRef="#br0" timeOffset="542115.2344">4053 10138 13356,'0'20'769,"0"0"128,20 19 1089,-20 1-545,20-1-288,-20 2 128,20-2-736,-1-19-97,1 0 97,20 0-129,-21-20-192,1 0 321,1-20 127,-1 0-255,19-19-353,-19 19 32,0-21-64,0 21-64,0 1 64,-1-1-224,1 0 192,0 0 32,0 20 32,-20-19 192,19-1-224,-19-20-32,20 21-224,-20-1 160,0-1-192,0 1 128,-20 20-33,20 0-319,-19 20 256,-1 21 544,0-2 32,0 20-159,20-19 63,0-1 0,40-19 128,-20 21-223,19-21 95,22-20-64,-22 0-448,1 0-801,-1-20-673,1-1-1633,-20 1-2915</inkml:trace>
  <inkml:trace contextRef="#ctx0" brushRef="#br0" timeOffset="542268.5547">4907 10217 3106,'39'20'15503,"-19"0"-14222,0-1 449,19 1-161,-18 21-31,-21-2-577,0-19-705,20 20-256,-20-1-160,0-19-513,-20 20-1249,-1-21-2498,2 1-14348</inkml:trace>
  <inkml:trace contextRef="#ctx0" brushRef="#br0" timeOffset="542791.0157">5880 10296 8872,'59'0'-160,"-19"20"320,-1 1 2210,1 18 32,1-19 257,-22-20-577,1 20-481,0-20-95,-20 0 31,20-20-320,-40-19-672,20-2-257,-40-18-192,0-1 0,0 1-96,-19-21 32,0-19-32,-1 0-320,20 19 128,0-19 0,20 40 128,1 19-32,19 1 32,0 39-225,19-21-95,21 42 64,1-2-353,-2 21-864,20 19-1314,1 1-3587</inkml:trace>
  <inkml:trace contextRef="#ctx0" brushRef="#br0" timeOffset="542988.2813">5642 10138 17264,'-40'-20'1249,"40"1"-512,40-1 224,-1-1-289,40-19-448,-19 21-256,40-21 161,-21 20-770,21 0-608,-2 20-1634,-18 0-1761,-1 0-3620</inkml:trace>
  <inkml:trace contextRef="#ctx0" brushRef="#br0" timeOffset="543189.4532">6475 9999 6053,'20'80'5317,"-20"-41"-1473,0 1-833,0-1-1153,0-19-769,0 20-353,20-21-127,0 1-33,19-20-95,1 0-65,0-20-31,0 1-65,0-21 0,-40 1-256,0-1-192,0 1-352,-40-2-65,-19 21-63,-2 0 191,-18 20 129,0 0 128,19 20-769,20 0-1185,1 1-2659</inkml:trace>
  <inkml:trace contextRef="#ctx0" brushRef="#br0" timeOffset="543800.7813">7171 10257 14317,'0'59'1089,"0"-38"-64,0-1 96,0-1-32,0-19 481,0 0 383,0-19-928,0-1-736,0-21-33,0 2-128,0-21 96,0 1 1,-20 20-65,20-22-256,0 2-225,0 19-512,20 1-31,19 19 31,1 20-224,-1 0-737,21 39-1569,-1 1-2723</inkml:trace>
  <inkml:trace contextRef="#ctx0" brushRef="#br0" timeOffset="544562.5">8024 10158 15630,'0'20'1922,"0"-20"-2082,40 0 1569,-1 0 65,21 0-193,0-20-384,-1 0-449,1 0-256,-1-19 65,-39 18-97,19-19 32,-39 1-128,0 19-64,-20 0-32,1 0 0,-21 1 0,1 19-32,-21 19-32,1 1 96,18 20 96,2 19 96,19 2 0,20-2 64,0-20-256,40 21 129,20-21-97,19 2 0,0-21-609,0-20-256,1 0-768,-20 0-1122,-21-20-2177,1-1-8265</inkml:trace>
  <inkml:trace contextRef="#ctx0" brushRef="#br0" timeOffset="545041.9922">8540 9900 15118,'0'39'512,"40"-19"2211,-20 0-705,19 39-321,1-18-864,-1-2-32,2 1-225,-1-1-383,-21-19 159,1 0-288,0-20 160,0 20-96,-20-20 97,0 0 95,0 0 224,-20-20-512,20 20 0,-20-20-320,20 0-256,-20-19-1,20 19-31,20 0 191,0 1 65,0 19 96,-1 0 64,21 0 96,-1 0 160,2 0 128,18 0 128,-19 0 65,0 0-257,-1-20-32,1-1 64,0 1 0,-20-19-32,0-1 97,-20 0-161,0 21-96,-20-1 96,0 0 32,-1 0-160,2 20 32,-1 0-96,-20 40 96,21-20 0,-1 39 32,20-19 192,0 19-320,20-18 128,-1 18-224,21-39-449,-1 19-608,22-19-1057,-22-20-2531,1 0-11785</inkml:trace>
  <inkml:trace contextRef="#ctx0" brushRef="#br0" timeOffset="545500.9766">9771 10257 12363,'0'39'2050,"0"-39"-2018,0 20 1185,0-20 1025,0 0-31,-20-20-546,20 0-704,0-19-513,0-1 161,20 1-64,-20-20-417,0-2 0,0 2-288,21-1-545,-21 21-320,0-1 96,19 21-416,-19 19-449,20 0-640,-20 19-1025,20 1-7688</inkml:trace>
  <inkml:trace contextRef="#ctx0" brushRef="#br0" timeOffset="545812.5">10029 10018 9256,'60'61'4132,"-20"-41"-1313,-20-1-545,19-19-865,1 0-63,-1 0-418,1-19-351,-19-22-97,-2 1-223,21 1 63,-40-1-224,20 1 96,-20 19-64,0 0 129,0 20-353,-20 20 160,20 19-160,0 1 160,20 39 32,19-18-64,1 18 32,19-20-64,1 0 96,0 2-128,-21-2-32,1-20-32,-40 21 96,0-21 96,-20-19-64,-19 21 64,-1-21-160,0-20-160,0 19-257,0-19-384,-19 0-1056,19 0-2692</inkml:trace>
  <inkml:trace contextRef="#ctx0" brushRef="#br0" timeOffset="546815.4297">11459 9939 14253,'0'0'1153,"0"0"-737,0 20 1410,0 20-320,20-1-129,-1 2-288,1 18-320,0-19-417,0-21 32,19 1 97,-19 0-161,-20-20 32,21 0 129,-21 0-257,20-20 161,-20 0-289,0-19-64,20-20-64,-20 18-64,19-18-33,-19 19-31,20 0 160,0 40-384,-20 0-33,20 20 225,19 20 160,-19-1 160,19 1-384,22 20-833,-22-20-737,21-1-1761,-1-19-4036</inkml:trace>
  <inkml:trace contextRef="#ctx0" brushRef="#br0" timeOffset="547287.1094">12332 9780 13196,'-59'-20'3940,"39"20"-2627,0 0 32,20 0-576,0 20-96,20-20-129,0 20 1,39 1-193,20-2-128,1-19-128,19 20-192,1-20-288,-21 0-33,-19 0 65,-1 20 160,-19-20-192,-21 20 287,-19-1 1,0 1 128,-19 0 32,-1 0 193,-20 0 351,1 19 33,-21-19-161,1 1 1,18-1-225,-18-1-96,39 1-160,1 0-448,-1-20-609,20 20-929,20-20-2018,-1 0-4196</inkml:trace>
  <inkml:trace contextRef="#ctx0" brushRef="#br0" timeOffset="547454.1016">12968 10158 13388,'-40'39'4324,"0"-19"-3811,0 0 1248,1 0-768,-1-1-608,21 1-353,-21 0-192,40-20-1474,-20 21-1633,20-1-4612</inkml:trace>
  <inkml:trace contextRef="#ctx0" brushRef="#br0" timeOffset="548006.836">13484 9800 10698,'0'-40'5509,"0"40"-3235,0-20-993,0 20-704,0 20 288,0 20 416,20 0-384,-20 0-289,20 19-255,0-19-161,0-1 0,19 1-64,-19 1-96,0-2-128,-1-19-673,1 0-256,0-1-832,0 1-1955,1-20-5253</inkml:trace>
  <inkml:trace contextRef="#ctx0" brushRef="#br0" timeOffset="548232.4219">14159 10138 19410,'99'40'2883,"-39"-21"-2275,-1 21 161,-19-1-385,0 22-352,-1-22 128,-39 1 1,20-1-97,-20 1-160,-20 0-481,0-1-928,1-19-1859,-21 1-5412</inkml:trace>
  <inkml:trace contextRef="#ctx0" brushRef="#br0" timeOffset="553399.4141">2326 11289 5701,'-20'-39'6278,"20"39"-3684,-20 0-672,20 0-897,0 19 192,20 1 161,-20 20-289,20 20-257,-1-1-159,21 1-449,-19-1 0,18 0 65,-19 2-161,20-22-288,-21 1 416,1-1-480,0-19-33,0 0-255,-20 20-577,0-40-320,0 19-1442,-20-19-1505</inkml:trace>
  <inkml:trace contextRef="#ctx0" brushRef="#br0" timeOffset="553639.6485">1789 11508 14637,'0'-20'1121,"0"0"-640,40 0 1281,-20-19-129,40-2-288,19 2-608,20-21-641,1 21-96,-1-1 32,0 1-352,-19 39-833,-21 0-929,-19 0-1153,-1 20-3620</inkml:trace>
  <inkml:trace contextRef="#ctx0" brushRef="#br0" timeOffset="554132.8125">3021 11190 15758,'-40'-19'1890,"21"19"-1281,-1 19 352,-1 1 288,1 39 0,-19 1-192,19 0-352,20 39-161,0-20-255,0 0-129,20 1 96,19-20-192,2-21-160,-2 21-449,21-41-512,-1 2-384,0-1-1057,-18-20-1538,18 0-5669</inkml:trace>
  <inkml:trace contextRef="#ctx0" brushRef="#br0" timeOffset="554496.0938">3299 11508 18513,'39'39'513,"-39"-19"447,40 0 129,-20 19-224,-1 2 128,1-1-128,0-21-513,1 1-63,-21 0-33,20-20-64,-1 0 96,-19-20 97,0 0-1,0 1-288,0-1 0,0-21-160,0 21 32,0 1 0,0-1-256,0 20-97,0 0 65,40 0 288,-20 39 0,39 2 160,-20-1-320,1-21-320,20 21-321,-20-20-577,0-20-1152,-1 0-1153,-39 0-6503</inkml:trace>
  <inkml:trace contextRef="#ctx0" brushRef="#br0" timeOffset="554692.3829">3795 11269 16111,'99'-19'1922,"-40"38"416,2 21-545,-61-40-928,118 100-865,-78-41 1666,-1 1-1250,-39-60-159,81 98-257,-81-57 320,19-21-352,-19 0-417,0-1-1056,0 1-1826,-39 0-8328</inkml:trace>
  <inkml:trace contextRef="#ctx0" brushRef="#br0" timeOffset="590816.4063">5661 11230 9961,'0'-20'2626,"0"0"-992,20 20 0,-20 0 63,0 0-288,0 0-255,0 0-514,0 0-127,-20 20 159,1 0-95,-1 19-1,0-19-351,-21 20 127,22-21-96,-21 22 0,20-21 1,1 0-33,-1-1 0,0 1 96,20-20-95,0 20-33,0-20 128,20 0 128,19 0 1,1 0-161,20-20-96,19 20-64,-19-20-63,-1 20-1,2 0-32,-2 0-160,-20 0-417,1 0-480,-20 0-416,19 20-801,-39-20-129,0 20-383,0 0-2884</inkml:trace>
  <inkml:trace contextRef="#ctx0" brushRef="#br0" timeOffset="591041.0157">5602 11726 14830,'-20'20'4099,"20"-20"-3522,20 0 1024,0-20 449,39 20-384,-19-19-833,19 19-737,2 0 0,-2 0 0,0 0-576,0 0-962,-19 0-448,1 0-928,-22 19-3044</inkml:trace>
  <inkml:trace contextRef="#ctx0" brushRef="#br0" timeOffset="592587.8907">6832 11110 8808,'-39'-39'3843,"19"39"-1280,20-20-353,-20 20-801,20 20-736,0-1 544,0 22-288,20 18-481,0-19 33,19 19-353,-19-19 32,21-1-32,-21 2-32,19-2 0,-19 1 1,0-20-386,19 0-576,-19 19-800,0-19-225,-1 0-1729,1-1-9225</inkml:trace>
  <inkml:trace contextRef="#ctx0" brushRef="#br0" timeOffset="593015.625">7488 11309 11691,'0'-40'1569,"-20"21"-288,1-1-32,-22 20 417,21 0-481,0 0-352,-19 20-224,19 19-129,0 1 32,20-1-512,0 2 32,20-21 97,20-20 95,-1 0 64,2-20 32,-2 0-63,-19-21-65,20 2 0,-40 19 0,19-19-96,-19 19 161,-19 0-225,19 0 256,-20 20 224,20 0-416,-20 20-160,20 0 160,0 0-32,20-1 33,-20 21 31,39-20 0,1-1-160,0 1-417,-1 1-415,2-1-354,-2 0-800,-19-20-544,0 19-3780</inkml:trace>
  <inkml:trace contextRef="#ctx0" brushRef="#br0" timeOffset="593205.0782">7885 11429 17232,'19'19'672,"-19"1"706,20 0-321,-20 20-353,21-21-383,-1 21-161,0-20-32,-1-1-416,1 1-801,0 21-705,0-41-1633,-1 20-10026</inkml:trace>
  <inkml:trace contextRef="#ctx0" brushRef="#br0" timeOffset="593430.6641">8143 11508 13548,'-79'20'1922,"59"-1"-609,0-19 321,0 20-289,20 0-160,0-20-384,20 20-320,0-20-161,0 0-96,19 19 32,1-19-192,19-19-64,-18 19-800,-2 0-898,1-20-288,-20 20-1537,-1 0-7464</inkml:trace>
  <inkml:trace contextRef="#ctx0" brushRef="#br0" timeOffset="593657.2266">8243 11131 17840,'0'20'2082,"-20"-20"-1921,40 20 831,-20 19-31,39 1-224,-19-1-321,20 1-223,-1-1-33,1 2-609,20-2-992,-40-19-929,19 0-2050</inkml:trace>
  <inkml:trace contextRef="#ctx0" brushRef="#br0" timeOffset="594288.086">8897 11409 7110,'-19'-41'6534,"-1"41"-3971,20-20-353,0 20-384,0 0-513,20 20-320,-20 1 0,19-1-289,21 0-255,-20-1-1,-1 1-223,2-20 63,-1 20-192,-20-20 96,20 0 96,-20-20 65,0 0-129,0 1-256,0-1 96,0-21 0,0 21-320,0 1 224,20 19-96,-20 0-129,19 19 129,1 1 64,0 1 64,20 19-544,19-21-674,-20 1-735,2-20-289,-1 20-801,-21-20-4356</inkml:trace>
  <inkml:trace contextRef="#ctx0" brushRef="#br0" timeOffset="594514.6485">9254 10932 17232,'21'0'2018,"-1"0"-1666,-20 0 1186,20 40-353,0-20-353,-1 19-319,1 1-289,0 20-128,0-40 0,-1 19-480,1-19-929,0 0-705,0 0-417,-20-20-5092</inkml:trace>
  <inkml:trace contextRef="#ctx0" brushRef="#br0" timeOffset="594738.2813">9553 11051 12908,'-60'39'3203,"20"-19"-705,20 1-416,1 19-512,19-21-417,0 1-737,19-20 65,1 20-417,20-20 64,20 20 32,-20-20-801,19 0-640,0 0-1089,-19-20-673,1 20-3780</inkml:trace>
  <inkml:trace contextRef="#ctx0" brushRef="#br0" timeOffset="595699.2188">10168 11368 13100,'20'-20'4196,"-20"20"-2691,0-19 1,0 19-321,20 0-673,0 0-448,-1 0 65,1 0-33,20 19-481,-19-19-544,18-19-576,-19 19-1025,0-20-4357</inkml:trace>
  <inkml:trace contextRef="#ctx0" brushRef="#br0" timeOffset="595847.6563">10287 11269 5317,'0'60'11082,"0"-41"-9448,0 1-257,20 1-865,-20 19-191,21-21-449,18 1-897,-19 0-2243</inkml:trace>
  <inkml:trace contextRef="#ctx0" brushRef="#br0" timeOffset="596358.3985">11142 11468 11530,'-41'-20'2275,"41"20"-450,-20 0-800,20-19-544,0 19-225,0 0-224,20 0-128,1-20-128,18 20-1154,1 0-2337,19 0-6182</inkml:trace>
  <inkml:trace contextRef="#ctx0" brushRef="#br0" timeOffset="596505.8594">11697 11448 11947,'20'0'2851,"0"0"-2307,0 0-448,-20-19-32,19 19-32,1 0-64,0 0-897,19 0-2978</inkml:trace>
  <inkml:trace contextRef="#ctx0" brushRef="#br0" timeOffset="596656.25">12233 11448 6886,'20'20'6983,"-20"-20"-6471,20-20-480,0 20-160,-1-19-897,21 19-1762,-20-20-6565</inkml:trace>
  <inkml:trace contextRef="#ctx0" brushRef="#br0" timeOffset="596785.1563">12690 11389 12267,'20'20'2050,"-20"-20"-2659,0 0-1024,20 0-3492</inkml:trace>
  <inkml:trace contextRef="#ctx0" brushRef="#br0" timeOffset="597266.6016">13782 11389 15214,'0'0'1217,"20"0"-512,19-21 896,-19 21-255,20-20-418,19 20-479,-19 0-129,0 0-416,20 0 128,-21 0-480,-19 0-770,19 0-479,-19 20-1634,-20-20-6246</inkml:trace>
  <inkml:trace contextRef="#ctx0" brushRef="#br0" timeOffset="597433.5938">13980 11269 3523,'20'20'14542,"-20"0"-13774,21-20-543,-2 20 95,1-1-384,0 1 96,0 1-609,-1-1-1184,1 0-2980</inkml:trace>
  <inkml:trace contextRef="#ctx0" brushRef="#br0" timeOffset="604968.75">14655 11131 4996,'0'-41'3588,"0"22"-97,-19 19-897,19-20-576,0 20-192,0 0-609,19 20-96,-19-1 64,20 1-288,0 41-256,-20-22-65,20 1-95,19 19-353,-19-20 32,0 2-128,1-1 0,-2-21 32,1 21-512,0-20-385,0 0-672,-1-20-673,1 19-577,0 1-3267</inkml:trace>
  <inkml:trace contextRef="#ctx0" brushRef="#br0" timeOffset="605411.1329">15310 11329 9513,'0'-40'2978,"0"1"-1568,-20 19 287,20 0-223,-20 0-225,1 1-224,-1 19 96,0 0-320,-19 0-481,19 39 321,-20-19 31,1 39-95,39-19-193,0-1-448,0-18 192,39-1 128,1 0-192,-1-20 65,21-20 31,-21 0-320,2-1-33,-2-18 1,-19 19 32,0-20 128,-20 21-288,0-1 224,-20 0 224,20 20-64,-20 0 320,1 0-96,19 0-31,-20 40-97,20-21 64,0 21-352,0-20 192,20 19-64,19 2-224,-19-21-609,20 19-736,-1-19-642,-19-20-511,0 20-5702</inkml:trace>
  <inkml:trace contextRef="#ctx0" brushRef="#br0" timeOffset="605617.1875">15668 11468 15919,'20'0'2786,"-20"20"-2017,0-20 576,0 20-128,0 0-448,20-1-545,-20 21-128,19-20-64,1-1-480,0 1-385,0-20-608,-1 21-417,1-21-1377,0 0-5541</inkml:trace>
  <inkml:trace contextRef="#ctx0" brushRef="#br0" timeOffset="605861.3282">15767 11110 15182,'0'-20'1633,"0"20"-896,0 20 929,20-20-193,-20 41-224,0-21-320,19 19-224,-19 1-513,20 19 64,0-20-256,21 2 256,-22-21-512,1 19-160,20-19-449,-20 0-833,-1-20-736,-19 20-2915</inkml:trace>
  <inkml:trace contextRef="#ctx0" brushRef="#br0" timeOffset="606238.2813">16303 11269 15887,'0'60'1857,"0"-41"-896,0 22 384,0-21 449,0 19-320,0-19-481,20 0-417,0-20-448,-1 20 353,2-20-225,-1 0-160,20 0 32,-40-20-224,19 0-64,1 0-32,0-19-65,0 19-31,-20-1 160,19 1-32,-19 20-128,20 20 159,0 1 97,0-1-96,-1 19 128,1 1-800,21-20-1346,-2 0-929,1-1-6438</inkml:trace>
  <inkml:trace contextRef="#ctx0" brushRef="#br0" timeOffset="606704.1016">17436 11329 16303,'-21'-20'2050,"21"20"-897,21-20 481,-2 20-97,21-20-416,-1 20-929,1 0-96,-1 0 0,21 0-96,-20 0-192,0 0-865,-1 0-224,1 0-481,-40 0-736,20 20-2755</inkml:trace>
  <inkml:trace contextRef="#ctx0" brushRef="#br0" timeOffset="606892.5782">17554 11210 17808,'20'0'1858,"0"20"-577,-20 0-96,19 19-672,1 1-449,20-21 32,-21 22-544,2-1-737,19-21-833,-20 1-1666</inkml:trace>
  <inkml:trace contextRef="#ctx0" brushRef="#br0" timeOffset="607285.1563">18189 11071 13901,'20'-20'2594,"-20"20"-896,21 0 159,-21 0-159,19 39-353,-19 2-352,20-1-576,-20 19-65,20 0-448,0 0 288,0 2-160,-1-22-352,1 21-417,0-40-384,0 19-1153,-1-19-449,-19 0-5156</inkml:trace>
  <inkml:trace contextRef="#ctx0" brushRef="#br0" timeOffset="607778.3204">18884 11348 11498,'40'-59'3171,"-40"20"-1889,0-1-578,-20 20 577,0 1-159,1 19 95,-21-20-320,0 40-97,0-1-95,0 1 0,20 0-97,1 19-95,19 1-193,0-20-160,19 19-128,21-18 128,1-21 97,-2 20-289,1-20 32,-1-20-353,1 20 97,-1-21-96,-19 1 127,0 1 97,-20-1 224,0 0-288,0 20 192,0 0 96,-20 0-32,20 0 64,0 40-224,-20-21 128,40 22-32,-20-1-32,20-21-288,21 21-929,-22-20-993,1 0-225,0-1-3650</inkml:trace>
  <inkml:trace contextRef="#ctx0" brushRef="#br0" timeOffset="608076.1719">19322 11508 12043,'-20'39'5797,"20"-19"-4804,0 20-224,20-21-224,-1 1 95,1-20 97,0 21-481,19-21-160,21-21 192,-21 1-544,-19 1-96,21-1-257,-41 0 1,0 0 352,-20 1 191,-1-1-95,-19 0-32,-19 20 160,20 0 0,-1 0 0,20 20-384,-19-20-1698,39 20-1730,0-20-6117</inkml:trace>
  <inkml:trace contextRef="#ctx0" brushRef="#br0" timeOffset="608462.8907">19738 10992 15694,'20'-20'3203,"-1"20"-1505,1 0-353,-20 20 1,21 39-161,-21-20-449,0 42-383,20-22-225,0 0 64,19 0-160,-19-18-96,19-1-96,-19-21-833,20 1-865,-40 0-1473,19-20-5125</inkml:trace>
  <inkml:trace contextRef="#ctx0" brushRef="#br0" timeOffset="627237.3047">5939 12302 11242,'20'-40'2402,"0"21"-1601,-20 19 384,0-20 641,0 20-417,20 0-544,-20 0-512,0 0 159,0 20 129,0-20 159,0 19-543,-20 1 63,20 0-32,-20-20 0,20 20-159,-20-1 31,1 1 32,-1 20-64,0-20 160,0-1-384,20-19 224,-19 21-192,19-1 64,-21-20 96,21 0 65,21 20 351,-21-20-224,39 0 1,-19 0-33,19 0-64,1-20-96,-1 20-160,21-20-32,0 20-993,-20-21-352,19 21-834,-19 21-864,-1-1-4644</inkml:trace>
  <inkml:trace contextRef="#ctx0" brushRef="#br0" timeOffset="627427.7344">6018 12698 17904,'0'21'2082,"20"-21"-1153,0-21 353,0 21-1154,20-19-32,0-1 96,-1 20-1025,1 0-704,0 0-609,19 0-2435</inkml:trace>
  <inkml:trace contextRef="#ctx0" brushRef="#br0" timeOffset="638015.625">7051 12123 11883,'-20'-20'1729,"20"0"-415,-20 1 319,20 19-256,20 0-800,-20 19 224,20 21 256,-20-1-545,20 2 1,-1 18-65,1-19 1,-20-20-225,20 19-32,1-19 96,-1 0-288,-1 19 96,1-18-96,0-1-384,0 20-673,0-40-416,-1 19-577,1-19-1634,0 0-5541</inkml:trace>
  <inkml:trace contextRef="#ctx0" brushRef="#br0" timeOffset="638501.9532">7707 12381 8968,'20'-40'1217,"-20"21"-128,0-21 705,0 1-161,-20 19-255,0 0-225,-1 0-449,1 20-255,1 0-33,-1 20 33,0 0 31,0 19-127,0 1 127,20-20-128,0-1-95,0 21-161,0-20 0,0 0 128,20-1-256,20 2 256,-20-21-128,19 0-32,2-21-352,-21 2 288,19-1 32,-39 0 0,20-20 0,-20 21 64,0-1-64,-20 0 417,0 20-321,1 0 128,19 20 32,0-20-160,0 20-192,0-1 0,19 1 160,-19 0-96,40 0-480,-20 0-545,-1-1-577,21 2-928,-20-21-3780</inkml:trace>
  <inkml:trace contextRef="#ctx0" brushRef="#br0" timeOffset="638857.4219">8064 12421 15630,'0'-20'2755,"0"0"-1538,0 20-256,0 0 192,0 0-192,19 20-320,-19 0-257,0-1-192,0 22-64,20-21 128,0 0-512,0-1-288,0 1-1026,-1 0-864,1-20-833,1 20-5638</inkml:trace>
  <inkml:trace contextRef="#ctx0" brushRef="#br0" timeOffset="639089.8438">8361 12481 10121,'-39'0'2851,"19"20"-833,-19-20 288,-22 20-480,22-1-257,19 1-704,0 0-545,0 0-96,20-1 65,20-19-65,20 0-128,-1 0 96,22 0-896,-2-19-482,0-1-351,-19 20-225,-1 0-1793,-18 0-7464</inkml:trace>
  <inkml:trace contextRef="#ctx0" brushRef="#br0" timeOffset="639330.0782">8540 12183 15534,'0'-21'2595,"0"21"-1410,0 0-64,0 21 448,20 19-287,-20-1-322,20 1-415,0-20-289,0 19-256,-1-19-224,21 0-929,-1 19-801,2-18-736,-1-1-3236</inkml:trace>
  <inkml:trace contextRef="#ctx0" brushRef="#br0" timeOffset="640152.3438">9175 12322 10121,'0'39'2146,"0"-39"-352,0 20-33,20 0-255,-20 0-353,20-20-160,-20 19-160,20-19-65,-20 0-31,0 0-160,0 0-353,19 0-160,-19-19 160,0-1-256,0-20-32,21 20 64,-21 1-32,0 19-32,20 0-128,-20-20 128,20 40 128,0-20 64,-1 19-128,1 1 64,0 20-160,19-20-481,-19-1-416,20 2-672,-20-21-385,0 0-2755</inkml:trace>
  <inkml:trace contextRef="#ctx0" brushRef="#br0" timeOffset="640412.1094">9493 11985 14189,'0'-20'2851,"0"20"-1378,0 0-544,0 0 320,20 20-192,0-1-576,0 21-161,0-20-192,0 19 192,19-19-384,-19 0 96,0-1-800,19 22-642,-19-21-480,-20-20-1120,20 20-6664</inkml:trace>
  <inkml:trace contextRef="#ctx0" brushRef="#br0" timeOffset="640625">9792 12064 13228,'-61'19'1890,"41"1"-321,1 0-31,19 0-65,0-1-160,0-19-384,0 21-96,19-21-224,1 20-225,0 0-192,21-20-32,-2 0-128,-19 0-608,19 0-481,-19 0-1474,0 0-1825</inkml:trace>
  <inkml:trace contextRef="#ctx0" brushRef="#br0" timeOffset="641290.0391">10307 12262 14862,'0'-19'2722,"-20"19"-1184,40-20 127,-20 20-352,21-20-512,-2 20-448,21-20-129,-20 20-224,19 0 224,1 0-416,-1 0-641,-19 0-544,0 0-513,1 0-1281,-21 0-6630</inkml:trace>
  <inkml:trace contextRef="#ctx0" brushRef="#br0" timeOffset="641443.3594">10426 12103 7078,'0'40'9545,"0"-21"-7815,0 22 0,0-1-417,20-21-769,-20 21-352,20-20 97,0-1-1122,-20 1-1345,39 0-2146</inkml:trace>
  <inkml:trace contextRef="#ctx0" brushRef="#br0" timeOffset="641984.375">11419 12282 10217,'0'20'705,"0"-20"-225,20 0-416,-20 0-256,20 0-1505,0 0-1923</inkml:trace>
  <inkml:trace contextRef="#ctx0" brushRef="#br0" timeOffset="642151.3672">12074 12302 13901,'59'0'1313,"-18"0"-1217,-1 20-705,-21-20-1184,21 0-2179</inkml:trace>
  <inkml:trace contextRef="#ctx0" brushRef="#br0" timeOffset="642306.6407">12829 12302 12075,'19'0'352,"1"0"-288,20 0-480,-20 0-1314,20 0-127,0-20-322</inkml:trace>
  <inkml:trace contextRef="#ctx0" brushRef="#br0" timeOffset="642458.0079">13246 12302 10986,'40'-20'4324,"-1"20"-2178,-39 0-801,20 0-1088,0 0-610,-1 0-704,1 20-2114</inkml:trace>
  <inkml:trace contextRef="#ctx0" brushRef="#br0" timeOffset="642816.4063">14021 12282 16335,'19'-20'1890,"1"1"-993,0 19 352,0 0-545,19 0-287,1 0-449,-21 0 128,41 0-32,-20 0-64,0 0-833,-1 0-864,1 0-578,-20 0-3714</inkml:trace>
  <inkml:trace contextRef="#ctx0" brushRef="#br0" timeOffset="642997.0704">14238 12143 15983,'0'19'1857,"0"2"-1280,20-1 704,1 0-608,-2 0-865,1-1 480,20 1-192,-1 0-1121,1 0-224,-20-20-1506,19 0-4612</inkml:trace>
  <inkml:trace contextRef="#ctx0" brushRef="#br0" timeOffset="643245.1172">14953 11985 12267,'0'0'6919,"0"0"-5638,0 0-224,0 19-192,20 1-33,-20 20-31,0-1-192,0 1-225,39 20-384,-19-20 96,21 19-128,-2-20-544,-19 1-738,20 0-896,-21-21-512,1 2-3844</inkml:trace>
  <inkml:trace contextRef="#ctx0" brushRef="#br0" timeOffset="643599.6094">15430 12183 11050,'-20'-21'5317,"0"2"-3748,0 19-127,-19 19 255,-2 2-543,21-1-386,1 20 65,-1-1-513,20 1-95,20-21-257,19 1 224,2 0 64,-2-20-256,1 0-32,0-20-256,-21 0-161,1-19-95,0 19 127,-20-19 257,0 19 96,0 0 128,0 20 32,0 0 705,-20 0-385,20 0-127,-20 40-385,20-21 480,20 21-320,0-20-865,0 19-160,-1-19-1057,22 0-672,-21 0-4197</inkml:trace>
  <inkml:trace contextRef="#ctx0" brushRef="#br0" timeOffset="643767.5782">15708 12361 16976,'19'20'2402,"1"0"-608,0 0-545,-20-1-737,20-19-352,-1 21-96,1-1-352,-20-20-993,20 20-1025,1 0-2114</inkml:trace>
  <inkml:trace contextRef="#ctx0" brushRef="#br0" timeOffset="643977.5391">15846 11985 15534,'0'0'5541,"0"0"-3907,0 19-833,21 21-417,-1-1 65,-1 21-321,1 0-224,0-1 384,0-19-160,19 19-801,-19-19-608,0-1-1922,-20-18-3587</inkml:trace>
  <inkml:trace contextRef="#ctx0" brushRef="#br0" timeOffset="645112.3047">16303 12203 6149,'0'0'1602,"0"20"-65,0-20 1186,0 0-257,0 0-704,20 20-353,-20-1-288,20 1-96,-20 0-416,19 19 416,2-19-449,-21 0-255,20 0 63,-20 0 0,0-20-191,0 0-129,0 0 512,0 0-416,0-20-64,0 0-192,0-20 321,0 1-65,20-1-353,0 1-95,-1 19 480,-19 0-480,20 20 160,0 0 160,-20 20-128,20 0 96,19 19-224,-19-19 128,0 20-1186,-1-21 161,1 21-800,1-20-994,-1 0-4356</inkml:trace>
  <inkml:trace contextRef="#ctx0" brushRef="#br0" timeOffset="645677.7344">16661 12004 13132,'0'-19'3011,"20"-21"-1762,0 40-512,-1 0 608,1 20-833,-20 0 513,20-1-800,0 1 31,-1 20-192,-19-21 0,20 21 64,0-20-480,-20-1-865,20 2-641,-20-1-1890,0-20-10824</inkml:trace>
  <inkml:trace contextRef="#ctx0" brushRef="#br0" timeOffset="645910.1563">16959 12004 10954,'-40'20'1794,"19"-20"-385,-18 20 897,19 0-256,0-1-513,20 1-800,0 0 96,0 0-545,0-1 225,40 2-257,-20-21-64,20 0 0,0 0-64,19 0-288,-19 0-672,19 0-866,-20 0-384,2 0-1762</inkml:trace>
  <inkml:trace contextRef="#ctx0" brushRef="#br0" timeOffset="646410.1563">17653 12322 5925,'-20'-20'8456,"20"20"-6022,20-20-800,0 0 128,-1 1-449,2 19-384,19 0-673,-1 0-320,-19 0 128,20 0-512,-1 0-834,1 0-1024,-40 0-1986</inkml:trace>
  <inkml:trace contextRef="#ctx0" brushRef="#br0" timeOffset="646597.6563">17733 12083 16751,'0'40'1410,"0"-20"-513,20-1-33,0 22-31,-1-21-769,21 19 96,0 1-96,-21-20-1024,21-1-706,1 1-1729,-22-20-11211</inkml:trace>
  <inkml:trace contextRef="#ctx0" brushRef="#br0" timeOffset="646939.4532">18527 12024 14285,'20'-20'3139,"-20"20"-1537,0 0-321,20 20 448,-20 20-576,0-1-320,0 1-416,20 20-321,-1-20 64,21 19 64,-20-20-352,19 1-641,-19-20-800,21 0-1154,-41-1-1569</inkml:trace>
  <inkml:trace contextRef="#ctx0" brushRef="#br0" timeOffset="647367.1875">19162 12243 14830,'0'-40'1921,"0"-1"-1344,-20 41 320,1-19 128,-21 19 416,1 19-384,-2 2 224,1-1-768,1 20-321,19-1 128,20 1-320,20-1 32,0-19 96,-1 0-31,21 0-130,-19-20-287,18 0-256,21 0-193,-21-40 449,1 20-65,-20-19 289,-1 19 32,-19-20 96,0 21 64,-19-1 513,19 20-33,0 0-448,-20 20 577,20-1-513,0 21-192,0-1 96,20 1 321,-1-20-705,-19 0-513,20-1-833,1 2-672,-1-1-1442,19 0-11946</inkml:trace>
  <inkml:trace contextRef="#ctx0" brushRef="#br0" timeOffset="647643.5547">19480 12341 15983,'-20'20'2178,"20"0"-833,20 0 96,-20 0-256,19-1-320,1-19-608,0 21-1,21-1-192,-22-20 32,21 0-352,-20 0-65,-1 0-479,1-20 127,-20-1-160,0 2-64,-39-1 385,-1-20 31,1 20 65,-22 1 448,22 19-128,19 0-96,20 0-2050,0 0-4997</inkml:trace>
  <inkml:trace contextRef="#ctx0" brushRef="#br0" timeOffset="647906.25">19797 12004 16047,'21'-19'2882,"-21"19"-960,0 0-897,0 19 0,0 21 288,0-1-512,0 21-481,20 0 97,0-1-513,-1 1 480,1-1-576,0-19-417,0-21-864,-1 2-1762,1-1-3588</inkml:trace>
  <inkml:trace contextRef="#ctx0" brushRef="#br0" timeOffset="648579.1016">20155 12162 14541,'0'0'2082,"20"0"-352,-20 21 96,20-1-257,0 20-512,-20-1-288,19 1-129,1-21-255,-20 1-161,20 0-32,-20-20 128,20 20-287,-20-20 351,19-20-96,-19 20-416,21-40 128,-21 21-160,20-21 96,-20 1 160,20 19-256,0 0 64,-20 20-32,19 0 63,1 0-31,0 20 0,0 19 96,-1-19 0,21 0-1121,-40 0-160,20-1-577,-1 1-704,1-20-3684</inkml:trace>
  <inkml:trace contextRef="#ctx0" brushRef="#br0" timeOffset="648962.8907">20532 11726 14765,'20'-19'3107,"-1"19"-1377,1 19-160,1 1-257,-21 0-544,0 19-1,0 1-447,20 19-193,-20-18-256,20-21 31,-1 19 514,1 1-481,0-20-160,-20-1-641,20 1-673,-20-20-736,0 0-1057,20 0-4805</inkml:trace>
  <inkml:trace contextRef="#ctx0" brushRef="#br0" timeOffset="649209.961">20930 11825 9801,'-40'0'3875,"20"0"-2978,-20 0 385,20 20 832,-20 0-513,1 0-448,19 20-384,0-20-321,20 0 161,0 0-65,0-1-255,40-19 63,-20 20-32,19-20-128,20 0-63,2 0-33,-22 0-545,21-20-1248,-21 20-1122,1 0-2979</inkml:trace>
  <inkml:trace contextRef="#ctx0" brushRef="#br0" timeOffset="655041.0157">6436 13394 10634,'-40'59'2658,"21"-39"-448,19-20-1121,0 0 737,0 0-32,19 0-545,21 0-480,-1-20-385,1 20-224,-1 0-32,21 0-64,-20 0-672,20 0-1186,-21 0-1313,1 0-5926</inkml:trace>
  <inkml:trace contextRef="#ctx0" brushRef="#br0" timeOffset="655224.6094">6594 13672 19218,'20'39'1057,"-20"-39"160,21 0-384,-2 0-673,1-20 64,20 20-160,-1 0-448,1 0-865,-1 0-801,-19 0-1442,21 20-11402</inkml:trace>
  <inkml:trace contextRef="#ctx0" brushRef="#br0" timeOffset="658136.7188">7845 13394 9577,'-39'0'1953,"39"0"-191,-20 0 384,0 0-320,0 0-545,1 20-192,-1 19-256,0 1 0,-1 0-289,21 20-95,0-1-353,0 0 256,21-19-256,-1 0 160,19-20-160,1 0 33,19 0-770,0-20-1057,2-20-704,18 0-1794</inkml:trace>
  <inkml:trace contextRef="#ctx0" brushRef="#br0" timeOffset="658464.8438">8440 13533 18929,'20'40'1410,"-20"-20"-1442,0-20-32,0 19 96,0-19-32,0 20-1249,0 0-2211</inkml:trace>
  <inkml:trace contextRef="#ctx0" brushRef="#br0" timeOffset="660126.9532">8976 13632 2498,'0'0'1922,"0"0"32,0 0 800,0-20-255,0 20-610,0-19-575,0 19-161,0 0-64,0 0-128,0 0-193,21 19 129,-21 1-32,20 0-64,0 19-353,0 21-320,-1-20 161,1 0 95,0 0 0,0-1-31,0-19-193,-1-20 448,1 20-63,0-20-481,-20-20 384,20 0-352,-20 0-64,0-19-192,19-1 417,-19 1-97,0-2-352,21 21 256,-21-19-225,20 39-159,-20 0 480,20 0-192,0 19 32,-1 1 96,21 20-32,-20-19-416,-1-2-929,21 21-961,-20-20-705,0 0-3811</inkml:trace>
  <inkml:trace contextRef="#ctx0" brushRef="#br0" timeOffset="660655.2735">9573 12917 12363,'20'-20'2563,"-20"20"-962,0-19-736,0 19 320,0 0 96,19 19-256,-19 1-128,20 20-545,-20 0 33,20 20-193,0-21 0,-20 20 0,20 1-160,-1-20-352,1 0-801,-20-1-673,20 1-672,-20-20-2979</inkml:trace>
  <inkml:trace contextRef="#ctx0" brushRef="#br0" timeOffset="660959.961">9950 13037 10025,'0'0'1409,"0"20"-768,-20-20 1601,20 19-320,-20-19-417,0 20-223,1 20 255,-21-21-416,20 1-192,1 20-288,-2 0-161,1-20-224,20 0 225,20 0-161,1-1 64,-2-19-191,21 0-1,-1-19-192,21 19-673,-21-20-480,21 0-1345,-20 20-609,-20 0-5157</inkml:trace>
  <inkml:trace contextRef="#ctx0" brushRef="#br0" timeOffset="661455.0782">10486 13731 19890,'19'159'4196,"1"-119"-4388,-20-20-416,0-1 351,0-19-672,0 0-608,0 0-1410,20 0-14668</inkml:trace>
  <inkml:trace contextRef="#ctx0" brushRef="#br1" timeOffset="663955.0782">2822 12143 16912,'0'0'928,"20"0"-223,0 0-353,19 0 513,61 0 160,-1 0-288,21 0-225,18 0-191,-18 0-257,-2-20-64,-19 20-481,-19 0-864,0 0-929,-21 20-2339</inkml:trace>
  <inkml:trace contextRef="#ctx0" brushRef="#br1" timeOffset="665975.586">7985 14188 9513,'-20'39'288,"-21"1"224,21-40-95,20 0 832,0 0 480,0-20 1,20 20-353,-20-20-384,21 1-128,-1 19-32,0-20-449,-20 20-95,19 0 127,1 0-32,0 0 257,0 39-577,19-39-96,21 20 673,20-20-545,-1 0 128,20 0 64,20-20-288,0 1 192,21-21 129,-22 20-449,2 1 192,-1-1 192,0 20-192,-20 0-32,-20 0-320,-19 20-353,0-20 225,-1 0-737,-39 0-449,0 0-512,0 19-2626</inkml:trace>
  <inkml:trace contextRef="#ctx0" brushRef="#br3" timeOffset="671446.2891">12750 13731 11242,'0'-99'481,"0"60"-33,-20-21 577,0 20 833,0 0-33,-1 1-447,-18 19-129,19 0-160,0 40-224,1 0 0,-1 19-1,20 22-255,0 18-225,0 0-288,20 0-160,39-19 193,1 0 255,19-41-480,0-19 640,20 0-896,1-39 576,-1-1-672,-19-20 95,-20-19 33,-21 0-224,-19 0 223,-20-2 97,-20 22 0,-19-20 160,-21 39 64,-20 0 192,1 40-320,0 0-64,19 21-1634,0-2-865,21 21-3042</inkml:trace>
  <inkml:trace contextRef="#ctx0" brushRef="#br3" timeOffset="671685.5469">13047 13473 17360,'0'41'1954,"0"-22"-1666,-19 1 513,19 0 672,19 0-576,-19 19-673,20-19-128,20 19-32,-21 1-416,21 1-577,-1-2 96,2-19-1281,-21 0-1473,0 0-6823</inkml:trace>
  <inkml:trace contextRef="#ctx0" brushRef="#br3" timeOffset="671954.1016">13484 13573 16207,'0'59'1249,"-20"-19"-384,20-21 416,0 21-416,0 1 256,20-2-705,-20 1-127,40-20-353,-20-1 192,19 1-353,1 0-191,-1-20-577,1 0-416,1 0-1154,-2 0-5284</inkml:trace>
  <inkml:trace contextRef="#ctx0" brushRef="#br3" timeOffset="672099.6094">13603 13751 14573,'-20'21'1057,"20"-2"-1025,0-19 32,0-19-704,20 19-3812</inkml:trace>
  <inkml:trace contextRef="#ctx0" brushRef="#br3" timeOffset="672269.5313">13484 13652 14765,'-20'0'1762,"0"-20"-1089,20 0 320,0 1-481,20-21-320,0 20-256,20 1-384,-20 19-1474,19-21-2498</inkml:trace>
  <inkml:trace contextRef="#ctx0" brushRef="#br3" timeOffset="672913.086">14040 13453 13805,'20'40'2114,"0"0"-993,-20-20 256,20 20-64,-1-1 225,1 1-706,0-1-319,0 1-225,-1 0-192,21 0-32,-20-20 64,1 19-128,-2-39-160,1 20-288,-20-20 128,0 0-705,0-20-321,-20 1 610,1-21-1,-22 0 160,1 0 257,1-20 192,-1 1 160,1 0 64,-20 19 353,38 0 127,-19 0 257,20 20-353,20 20 449,0 0-192,40 0 32,1 0-449,18 20-192,0 20-32,0 0-64,1 0 192,0-1-352,-20 1-32,-21 19 352,1-19-192,-20 0-64,0 0 32,-20-20-32,1 0-64,-1 19-737,0-39-1025,-19 20-672,18 0-5350</inkml:trace>
  <inkml:trace contextRef="#ctx0" brushRef="#br3" timeOffset="673387.6954">14557 13275 15374,'0'0'2242,"19"0"-1441,-19 0 768,0 0 449,0 20-576,0 19-898,0 1-159,0 19-161,0 22-64,20-22-96,-20 0-32,20 0-448,0 1-641,-20-20-1442,19-20-1953</inkml:trace>
  <inkml:trace contextRef="#ctx0" brushRef="#br3" timeOffset="673606.4454">14774 13890 22517,'20'99'512,"-20"-79"-1761,0-20 737,0 0-834,21 21-864,-21-21-5253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09T23:38:20.69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FF"/>
    </inkml:brush>
    <inkml:context xml:id="ctx1">
      <inkml:inkSource xml:id="inkSrc236">
        <inkml:traceFormat>
          <inkml:channel name="X" type="integer" max="1920" units="cm"/>
          <inkml:channel name="Y" type="integer" max="1920" units="cm"/>
        </inkml:traceFormat>
        <inkml:channelProperties>
          <inkml:channelProperty channel="X" name="resolution" value="28.36041" units="1/cm"/>
          <inkml:channelProperty channel="Y" name="resolution" value="45.39007" units="1/cm"/>
        </inkml:channelProperties>
      </inkml:inkSource>
      <inkml:timestamp xml:id="ts1" timeString="2012-01-09T23:43:15.688"/>
    </inkml:context>
  </inkml:definitions>
  <inkml:trace contextRef="#ctx0" brushRef="#br0">916 3805 14733,'-59'-60'1154,"39"39"-1,-21 2-577,2-1 129,-1 0 32,1 20-1,-1-20-351,1 20-1,-1 0-64,0 20 33,0 0-129,20 19 256,1 42-384,-1-2 193,0 0-321,20 1 160,0-1-128,40-20 64,-1 1 64,41-20 64,-20 0-352,38-20-160,-19-20-609,2 19-128,18-38-545,-40 19-1088,21-20-4133</inkml:trace>
  <inkml:trace contextRef="#ctx0" brushRef="#br0" timeOffset="213.8672">1234 3586 17040,'-40'-59'1665,"20"39"-704,20 20-1057,0 20 705,-19-1 287,19 41-383,0-1-129,0 41-31,19-21-353,1 0 96,0 0 192,19-18-704,1-2-321,0 0-544,20-19-225,-20-20-992,19-1-3236</inkml:trace>
  <inkml:trace contextRef="#ctx0" brushRef="#br0" timeOffset="567.3828">1770 3982 15310,'-60'0'1121,"41"0"-544,-41 20 544,39 1-224,-18 19-1,19-1-415,0 1-193,20-1-256,0 1 288,20-20-223,0-1 191,19 2 0,2-21 32,-1-21-224,-1 2-320,1-1 64,-1-20 64,-19 1 224,0-21-256,-20 21 224,0-2 609,0 21-33,0 1-511,-20 19-546,20 19 417,-20 1 32,20 1 64,0 19-96,0-1-32,20 1 129,0-1-642,20-19-256,0 0-672,19 0-897,-19-20-2755</inkml:trace>
  <inkml:trace contextRef="#ctx0" brushRef="#br0" timeOffset="741.2109">2127 4122 16431,'21'40'737,"-21"-21"832,19 1-384,1 0-928,-20 0-65,20-1-96,0 2-96,-1-21-352,-19 0-802,0 0-1088,20 0-4036</inkml:trace>
  <inkml:trace contextRef="#ctx0" brushRef="#br0" timeOffset="865.2344">2067 3844 13612,'0'-20'-993,"-19"20"-3843</inkml:trace>
  <inkml:trace contextRef="#ctx0" brushRef="#br0" timeOffset="1323.2422">2365 4102 14221,'41'79'897,"-41"-59"704,20 20-480,-1-21-352,-19-19 32,0 0 352,0 0-224,0 0 64,0 0 320,0-19-1025,0-1-288,0-20-96,-19-19-192,19 19-417,0 1 97,0-2 319,19 21-159,1 1 32,-20 38 287,40 1 290,-21 1 159,1 19-160,20-1 32,-21-19-160,-19 0 96,20 0 1,0-20 127,-20 0 96,20 0 129,1-20-33,-2 0-192,1 0-256,-20-19 32,20 19-192,0 20-256,-1 0 31,1 0 97,0 39 128,0-19 0,19 20-449,-19-1-672,21 1-417,-2-1-768,-19-18-2306</inkml:trace>
  <inkml:trace contextRef="#ctx0" brushRef="#br0" timeOffset="1680.6641">1055 4857 7847,'-40'39'12043,"40"-19"-12107,20-20 513,40 0 1408,39-20-703,20 1-65,40-21-481,60 1-223,-1-2-65,60 1-320,-39 1 128,-42-1-384,-38 20-1,-60 20-351,-18 0 95,-2-19-127,-20 19 95,-39 0-480,19 0-961,-39 0-576,0 0-5446</inkml:trace>
  <inkml:trace contextRef="#ctx0" brushRef="#br0" timeOffset="1860.3516">3279 3982 21620,'0'-19'609,"-20"-1"-866,20 20-191,0 20-2018,0-20-449,0 19-2658</inkml:trace>
  <inkml:trace contextRef="#ctx0" brushRef="#br0" timeOffset="1983.3984">3398 4241 22036,'0'19'961,"19"-19"-1345,-19 21 192,0-21-193,0 0-672,0 20-736,-19-20-2884</inkml:trace>
  <inkml:trace contextRef="#ctx0" brushRef="#br0" timeOffset="3153.3203">4192 4301 2370,'19'40'5605,"1"-40"-2210,1 19-1473,-1 1-288,0 0-65,-1 0-352,1-1-224,-20-19-32,0 0-64,0 0 512,0 0 225,0-19-962,-20-21-575,1 1 159,-21-21-192,-1 0 0,2 1 64,-1-21-288,1-20 160,-1 21-32,1-19-64,-2 17 32,41 42 128,-20-1 160,20 20-288,0 1-256,20-1-65,1 20 97,19 0-64,19 20-609,0-1-513,20 1-832,-18 20-1954,-2-20-9897</inkml:trace>
  <inkml:trace contextRef="#ctx0" brushRef="#br0" timeOffset="3341.7969">3815 4043 16912,'-79'39'2114,"58"-39"-929,1 0 544,20-19-1120,20 19-289,21-20 353,38-21-129,0 21-640,1 20 128,19-19-1249,0 19-993,1 19-705,-1 1-4516</inkml:trace>
  <inkml:trace contextRef="#ctx0" brushRef="#br0" timeOffset="3599.6094">4728 4162 16623,'0'39'3331,"0"-39"-2786,0 20-257,0-20 385,0 20 256,0-1-129,20 2-95,20-21-385,0 0 225,-1 0-33,1-21-31,-1 2-193,-19-1 0,0-20-95,-20 21-193,-20-21-96,0 20-481,-39 20 0,0 0-95,-2 0-33,22 0-192,-1 20-352,1 0-513,39 0-288,0 19-2402</inkml:trace>
  <inkml:trace contextRef="#ctx0" brushRef="#br0" timeOffset="3770.5078">5125 4360 13741,'0'-19'5701,"-19"-1"-3875,-1-20 192,20 0-577,-20 0-448,0-19-449,20 19-383,-21-19-226,42 18-607,-21 21-481,40 1-1025,-1-1-801,1 20-3972</inkml:trace>
  <inkml:trace contextRef="#ctx0" brushRef="#br0" timeOffset="4577.1484">5939 4142 14093,'20'20'224,"0"-20"32,0 0 1218,19 0-257,1 0-64,-19-20-288,18 0-193,-19 0-223,0 0-65,-1-19-160,-19 19 33,0-21-225,-19 2 192,-1 19-384,-20 0 160,21 20 96,-22 0-160,21 0 160,0 20-32,1 20 0,-1 20 128,20-20 128,0 19 161,20 0-129,-1 1-192,41-20-31,-20-20 31,20 20-192,19-40-545,-20 0-608,21 0-545,-40 0-992,-1-20-5478</inkml:trace>
  <inkml:trace contextRef="#ctx0" brushRef="#br0" timeOffset="5100.5859">6416 3943 15662,'40'20'865,"-21"19"641,21 2-321,-1-2-481,1 1 161,-20 0-192,20-1-257,0 1-320,-20 0 96,0-20 129,-1-20-193,-19 20-32,0-20 256,0 0 321,-19 0 32,19 0-545,-20-20-64,0-21 0,0 2-384,20-1-129,-20 1-127,20-1 31,20 20 193,0 1-64,20 19 191,-1 0 1,20 0 96,2 0 32,-22 19-256,1-19 192,19 0 160,-19 20 64,-21-20-32,21 0 384,-19-20 193,18 1 128,-39-1 31,20 0-63,-20-21-417,0 2 1,0-1-129,0 1 0,-20-1 0,20 21-64,-19-1-96,-1 20-96,-1 20-192,1-1-32,0 1 192,1 39 64,19 1 32,0 0-32,0-1-32,39 1-32,2-1-897,18-39-769,20 0-544,-19-1-1057,-1-19-5061</inkml:trace>
  <inkml:trace contextRef="#ctx0" brushRef="#br0" timeOffset="5485.3516">7468 4221 17328,'-39'-40'1633,"18"1"546,21-1-898,0 1-416,0-1-161,0-20-319,21 0-289,-1 21-96,-1-1-160,1 40 95,0 0-191,0 20 160,-1 20 160,1-1 64,20 1 32,-20 20-320,19-40 160,-18 0 225,19-1 191,-1-19-64,1-19 65,-1-1 63,-19 0-224,0-21-96,-1 22 1,-19 19 351,20-20-576,-20 20-224,21 20 320,-1 19 96,0 2-64,19 18 0,1 1-64,-21-1 64,21 1-32,-20 0 192,-20-1-256,0-20 321,-20 21-257,0-20-257,0 0-607,-19-1-1122,-1-19-1473,1 20-3908</inkml:trace>
  <inkml:trace contextRef="#ctx0" brushRef="#br0" timeOffset="5995.1172">8739 3685 15310,'0'-20'2915,"0"0"-1057,0 0-449,20 20-769,0 20 321,0 0-128,19 20 0,-19 20-224,19 19-257,-19 0-64,0-20-160,19 22-32,-18-22 0,-1-19-576,0-1-353,0-19-672,-1 19-865,-19-39-577,20 0-4516</inkml:trace>
  <inkml:trace contextRef="#ctx0" brushRef="#br0" timeOffset="6226.5625">9254 3864 15022,'-98'39'736,"58"1"1090,-19-1-545,19 2 321,-1-1 224,22-1-1122,-1 1-576,20-20 193,20-1 319,-1 1 33,42-20-161,-22 20-127,21-20-129,19 0-320,-19-20-320,-20 20-898,19 0-447,-19-20-1186,-1 1-2306</inkml:trace>
  <inkml:trace contextRef="#ctx0" brushRef="#br0" timeOffset="6604.4922">9573 3625 19954,'0'20'993,"0"-20"-1441,0 20 480,20-20 32,19 40 352,1-21 97,-1 2-353,1-1 0,20 20 0,0-21-32,-1-19 33,0 20-161,-19 0 96,0-20-160,0 0 64,-40 20 64,20-20-64,-20 0 320,-20 19 577,-20-19-513,0 20 65,0 0 63,-19 0-128,19-1-255,1 1-258,-1 1 129,21-1-160,-2-20-897,21 20-640,0-1-898,21-19-1312,-2 0-11500</inkml:trace>
  <inkml:trace contextRef="#ctx0" brushRef="#br0" timeOffset="6778.3203">10228 4082 16463,'-119'40'1441,"59"0"1314,0-21-1378,1 1-672,19 0-449,21 0-352,19-20-961,0 19-1057,19-19-64,1 0-1601</inkml:trace>
  <inkml:trace contextRef="#ctx0" brushRef="#br0" timeOffset="7018.5547">10407 3645 320,'0'-20'20755,"0"20"-19601,0 0-706,0 20-672,0 0 672,0 39 609,0 2-288,19-2-289,1 20-255,0-20-129,0 2 128,19-22-448,-19 1-513,21 0-576,-22-40-897,1 19-2018</inkml:trace>
  <inkml:trace contextRef="#ctx0" brushRef="#br0" timeOffset="7200.1953">10943 4063 19730,'79'79'2242,"-40"-40"-704,1 1-353,-19-1-545,-21 2 65,0 18-128,0-39-321,0 20-608,-21-1-609,21-19-1217,-20 0-2499</inkml:trace>
  <inkml:trace contextRef="#ctx0" brushRef="#br0" timeOffset="8107.4219">12194 3982 12043,'0'0'2370,"20"20"-2082,-1 1 1154,1-1 287,0 19-447,19 1-161,-19 0-321,0-1-223,0-19 0,-1 0-97,1-1 32,-20 2-127,0-21 255,21 0 482,-21-21-65,0-18-769,20-1-192,-20-19 96,0 0-192,0 19 0,0-20 32,0 40 128,0 0-384,0 20-353,20 0-159,-1 20 800,21 39-64,0-18 128,-1 18-128,1-19 96,0-1-224,-20-19-256,20 20-321,-1-21-736,-19-19-641,-20 21-545,20-21-1857</inkml:trace>
  <inkml:trace contextRef="#ctx0" brushRef="#br0" timeOffset="8406.25">12610 3507 14733,'20'-41'2403,"-20"21"-834,0 20-512,20 0-608,-20 0 351,19 41 65,2-21-64,-1 39-417,0 0-63,0-19-1,19 19-352,-19-18 192,0-1-416,-1-1-513,1-19-640,0 0-769,0-1-897,0-19-6374</inkml:trace>
  <inkml:trace contextRef="#ctx0" brushRef="#br0" timeOffset="8630.8594">13107 3566 12908,'-99'40'1601,"59"-21"257,0 1 64,0 20-609,0-20 128,21-1-480,19 2-544,0-1 63,0-20 161,39 20 352,1-20-449,20 0 1,19 0-801,-19 0-930,19 0-832,1 0-1024,-41 0-4005</inkml:trace>
  <inkml:trace contextRef="#ctx0" brushRef="#br0" timeOffset="9831.0547">14080 4082 18097,'20'-19'1441,"-20"-1"-480,19 20-577,21 0 1,-20 20 63,19 19 257,-19 1-161,0-1-320,1 1-95,18-1 31,-19-18-384,0-1-866,-20 0-991,19-20-1411,-19 0-9768</inkml:trace>
  <inkml:trace contextRef="#ctx0" brushRef="#br0" timeOffset="9976.5625">14159 3805 17520,'-20'-40'1313,"20"20"-1024,0 20-353,0 0-1090,20 0-511,19 0-385,1 0-4164</inkml:trace>
  <inkml:trace contextRef="#ctx0" brushRef="#br0" timeOffset="10223.6328">14655 3864 17328,'-98'59'1089,"78"-39"320,-21 19-480,41 2-480,20-1 319,40-21-223,0 21-257,38-40-192,2 20 32,-1 0-192,-20-1-192,-18-19 32,-41 20 32,-20 0 224,0 0 224,-41-20-320,-18 19-513,19 2-960,-19-21-801,-1 20-3652</inkml:trace>
  <inkml:trace contextRef="#ctx0" brushRef="#br0" timeOffset="10819.3359">15887 3923 14798,'0'59'1313,"0"-18"-480,0 18 480,19 1-544,1-21-225,-20-19 481,20 0-96,0-20-32,-20 20-32,20-20-161,-20-20 193,19 0-384,-19 0-161,20-19-320,-20-1 0,20 1 0,0-22-32,-20 22 0,19 19-288,-19 20-1,20 0 1,-20 0-32,21 39 256,-1 2 64,0-1-224,19-1-641,1-19-609,-1 0-800,1 0-673,-1-20-5028</inkml:trace>
  <inkml:trace contextRef="#ctx0" brushRef="#br0" timeOffset="11051.7578">16443 4043 17616,'-20'20'1345,"20"-1"-608,20 21 576,-1-20-608,1 19 192,0-19-128,39-20-353,-19 20 0,20-20 65,-20-20-65,-21 0-159,1 1 31,0-21-256,-40 20-352,0 0-129,-19 20-95,-22-19-321,2 19-128,20 0-705,-1 0-416,1 0-2338</inkml:trace>
  <inkml:trace contextRef="#ctx0" brushRef="#br0" timeOffset="11248.0469">16601 3606 13356,'39'-20'6855,"-39"20"-6087,0 20-351,21 19 800,-21 1-384,0 20-1,20 0-447,0-1-257,-1 0 0,21 0-224,-1-18-577,1-21-864,0 19-513,-21-39-1794,-19 0-12555</inkml:trace>
  <inkml:trace contextRef="#ctx0" brushRef="#br0" timeOffset="11422.8516">16462 4002 18225,'-19'0'2338,"19"0"-1826,19-20 417,41 20 385,-1 0 319,21-19-736,-1 19-833,20 0-32,-19 19-384,-20 1-1250,-21 1-864,-19 19-929,-40-1-4869</inkml:trace>
  <inkml:trace contextRef="#ctx0" brushRef="#br0" timeOffset="11603.5156">16184 4420 17969,'-39'19'3619,"59"-19"-3043,19-19 546,20 19 319,40-20 32,41 0-224,-22 0-832,22 1-449,-2 19-353,-38-20-575,-21 20-706,-19 0-1729,-20 0-1474</inkml:trace>
  <inkml:trace contextRef="#ctx0" brushRef="#br0" timeOffset="12250">18070 3724 12940,'-39'-59'704,"19"39"1090,20 0 64,-20 20-417,1 0-864,-2 40-225,1 0 769,0 40 128,20-1-256,0 20-576,40-19-161,0-21-192,20 1 224,38-41 33,-17-19 63,37-19-64,-19-1-96,1-40-127,-21 21-258,-20-22-383,-39-18-129,-20 20-192,-20 0 257,-19-2 95,-20 22-63,-20 19 384,-2 0 31,2 20 33,20 0-64,0 20-96,38 0-673,1 0-1633,20 20-4773</inkml:trace>
  <inkml:trace contextRef="#ctx0" brushRef="#br0" timeOffset="12583.9844">18944 3566 17712,'-40'-39'1089,"20"39"128,20 0-416,0 0-577,-19 19 609,19 21 192,0 19-128,19 1-32,1 20-160,0-21-417,39 20-128,-18-20-32,-2-18-224,21 18-384,-21-39-193,21 0-801,-21 0-704,-18 0-1409,-1-20-11019</inkml:trace>
  <inkml:trace contextRef="#ctx0" brushRef="#br0" timeOffset="12897.4609">19322 3943 16335,'39'80'1377,"-19"-40"65,0-1-33,-20 1-352,19-20 64,1-1-64,-20 1-416,0-20-225,20 20 32,-20-20 353,20-20-32,-1 0-449,1 1 1,0-1-257,-20-20-257,21 1-31,-1 19-96,-1 0 32,-19 20-257,20 20 161,0 0 160,19-1 159,-19 1-511,20 20-929,-1-20-642,22-1-607,-22-19-3524</inkml:trace>
  <inkml:trace contextRef="#ctx0" brushRef="#br0" timeOffset="13158.2031">19738 3407 18033,'0'20'3331,"0"-1"-3620,20 1 1058,-1 21 96,1-2 0,-20 21-64,21-1-385,-1 0-352,19-18-32,-19-1-288,20-1-577,-21-19-480,1 0-705,0-20-1153,0 0-7239</inkml:trace>
  <inkml:trace contextRef="#ctx0" brushRef="#br0" timeOffset="13391.6016">20096 3606 15342,'-61'39'2114,"42"-19"-192,-1 0-545,0 0-288,20-1 256,0 2-544,0-1-192,0 0-129,20-20-159,0 20 127,19-20-192,2 19-128,-2-19-864,1 0-482,0 0-928,-21 0-960,21 0-4037</inkml:trace>
  <inkml:trace contextRef="#ctx0" brushRef="#br0" timeOffset="13601.5625">20413 3745 7334,'20'0'9898,"20"0"-8489,-21-21 193,1 21-1346,0-19-64,19 19-384,-19 0-673,1 0-1825,-1 0-4069</inkml:trace>
  <inkml:trace contextRef="#ctx0" brushRef="#br0" timeOffset="13847.6563">20751 3487 18705,'19'0'3940,"-19"0"-3716,20 20 193,-20 0 608,20-1-385,0 21-448,-20-20-32,19 19 1,2-19-129,-1 0-513,-20 19-1152,20-18-1699,-20-1-3618</inkml:trace>
  <inkml:trace contextRef="#ctx0" brushRef="#br0" timeOffset="14312.5">21048 3407 17296,'40'0'801,"0"0"288,39 20 512,1-1-352,18 42 289,22-2-33,-21 0-864,1 21-321,-41 0-224,1-21 96,-21 0-128,-19 1 129,-20 0 127,-40-20 32,1-1-127,-1-19-129,1 0-225,-1 0-447,0-1-833,20 1-1538,-20 0-1057,40 0-3939</inkml:trace>
  <inkml:trace contextRef="#ctx0" brushRef="#br0" timeOffset="14611.3281">22319 4281 21620,'0'0'5669,"0"0"-5316,0 0-930,-20 0-608,40 0 96,-20-21 448,0 21-2562,0 0-10634</inkml:trace>
  <inkml:trace contextRef="#ctx0" brushRef="#br0" timeOffset="35034.1797">877 5968 14701,'0'40'32,"0"-1"577,0 1 384,0 1-288,19 18-321,1 0-96,0 1 33,0-21 159,0-19 225,-1 1-225,-19-21 65,0 20 896,0-40-704,0 20-673,-19-21-192,-21 1-65,20-19-223,-39-21 32,18 21-481,-18-40-32,19 18 513,1-18 63,19 0 225,20 40-96,0-2 32,20 1 224,19 21 32,1 19 96,19 0-96,-18 0-64,18 39 97,-19-19 95,-20 21-128,19-22 160,-39 21 32,0-20 97,-20-1-417,1 21-449,-1-20-480,0-20-1057,-20 19-4324</inkml:trace>
  <inkml:trace contextRef="#ctx0" brushRef="#br0" timeOffset="35280.2734">1373 6227 15438,'0'19'1441,"0"1"-287,-20-20-161,0-20-481,0 20 193,-20-19 127,20-1-639,1 0-97,-1 0-96,20 0-321,-20-20-31,20 20-481,20 0-832,0 0-1634,19 20-3332</inkml:trace>
  <inkml:trace contextRef="#ctx0" brushRef="#br0" timeOffset="35530.2734">1691 5968 16527,'0'40'705,"0"-20"736,-20 19 353,20-19-769,-20 21-320,20-2-161,20-19-192,0 20 33,19-21-1,1-19-32,-1 0 33,21-19-33,-20-1-128,-20 0-416,0-20-192,-20 21-161,0-2-352,-20 1-192,-20 20-160,20 0-288,-20 0-1026,20 0-3426</inkml:trace>
  <inkml:trace contextRef="#ctx0" brushRef="#br0" timeOffset="35767.5781">1969 6107 14413,'59'21'1954,"-39"-2"32,-20 1-577,19 0-256,1 0-288,-20 0-32,40-20 32,-19 0-161,-2-20 1,21 0-224,-20 0 95,-20-19-448,0 18-128,-20 1-256,0 0-128,-19 0-513,-2 20-64,1 0 192,21 0-256,-1 0-480,20 20-737,-20 0-2403</inkml:trace>
  <inkml:trace contextRef="#ctx0" brushRef="#br0" timeOffset="36007.8125">2505 6345 17392,'0'-20'1313,"-20"1"961,0-21-832,0 20-385,-19-19-64,-2-21-449,2 0-576,-1 1 32,20-1 0,-19 1-128,19-1 128,20 20-64,0 20-449,0 1-63,20 19-417,19 0-256,1 0-609,19 19-993,-18 21-3971</inkml:trace>
  <inkml:trace contextRef="#ctx0" brushRef="#br0" timeOffset="36217.7734">2227 6067 17424,'-40'0'2915,"20"0"-2018,20 0-385,0 0-544,40 0 865,-1-20 64,21 20-225,19-19-512,1 19-31,-1 0-962,-20 0-609,1 19-736,-39 1-64,-2 0-3491</inkml:trace>
  <inkml:trace contextRef="#ctx0" brushRef="#br0" timeOffset="36515.625">1393 6623 20499,'-80'21'2979,"60"-21"-2179,0 0-319,40 0 800,20-21-320,40-18-128,19 19-449,40 0-352,-1-20 32,42 21 64,18-1-320,0 0-256,-39 0-257,-40 20-32,-19 0-448,-41 20-704,20-20-578,-39 0-416,1 0-4708</inkml:trace>
  <inkml:trace contextRef="#ctx0" brushRef="#br0" timeOffset="36682.6172">3100 6008 21588,'0'-20'3651,"-20"0"-3074,20 20-1058,0 0 97,20 0-1281,-20 0-578,20 20-2657</inkml:trace>
  <inkml:trace contextRef="#ctx0" brushRef="#br0" timeOffset="36806.6406">3239 6246 18641,'20'40'3940,"-20"-40"-4004,0 0-385,0 0-800,0 0-1217,-20 0-4933</inkml:trace>
  <inkml:trace contextRef="#ctx0" brushRef="#br0" timeOffset="37917.9688">3835 5671 13004,'-40'-40'2722,"40"20"-512,-20 1-448,20 19-481,0 0-1153,20 19 385,0 41 544,0-1-384,19 40-225,1 1-96,-20-21-224,19-20-31,-18-19 127,19 0-96,-21-20 224,21-20-63,-20 0 63,19 0 64,1-20-256,-1-20-64,2 20-63,-21 20-130,-1 0-191,1 0 96,0 20 224,-20 20 224,0 0-192,-20 0 161,0-1-129,-19-19 0,19 0-577,-21-1-384,2 1-608,-1-20-577,21 0-865,-1-20-2786</inkml:trace>
  <inkml:trace contextRef="#ctx0" brushRef="#br0" timeOffset="38274.4141">4450 5968 14029,'39'40'3843,"-39"-20"-3298,0 19 832,41 1-224,-21-19-288,0-2-224,19 1-97,1-20-127,-1 0 31,1-39-32,-1 18 1,-18-19-161,-1 20-224,0 1-64,0 19-256,-20 0-129,19 19 289,1 41 192,0 0 0,19 19-32,1 0 1,-20-18 31,20 18 64,-20-20 288,0 1-96,0-21-63,-40 2 63,20-2-384,-40-19-192,19 0-449,-18 0-704,-20-20-1378,-1 0-2242</inkml:trace>
  <inkml:trace contextRef="#ctx0" brushRef="#br0" timeOffset="38963.8672">5939 6008 9288,'-39'-40'1025,"19"21"1506,20-1-1,-20 0-544,1 0 128,-2 20-320,21 0-962,-20 20-223,0 0-64,20 39 95,-20 0-191,40 22-289,0-22-128,0 0 64,40-19-64,-1-20-352,1-1-513,19-19-929,1-19-960,-1 19-2724</inkml:trace>
  <inkml:trace contextRef="#ctx0" brushRef="#br0" timeOffset="39285.1563">6377 6028 15822,'-21'39'481,"21"-19"416,21 21 320,-2-2 128,1 1-288,20-20-288,-1-1-289,1 1 97,19-20-321,-18-20-64,-2 1 97,-19-1 159,-20-20 0,0 1-576,-20-2-128,-19 1-192,-2 21-129,-18-21-63,19 40-161,-19-20-32,19 40-416,21-20-1057,-2 20-3588</inkml:trace>
  <inkml:trace contextRef="#ctx0" brushRef="#br0" timeOffset="39596.6797">6813 6087 12235,'19'80'2146,"1"-60"288,-20 0-672,0 0-256,20-20-1,-20 0 0,0 0-320,0 0-95,0 0-610,-20-40-576,20 20 0,0-19 160,0-22-352,0 22-129,20-1 225,1 1-192,-1 39 191,19 0-159,-19 19 320,19 1-64,1 20 96,19-1-32,-18 1-1666,-2 0-480,21-20-768,-21 0-4838</inkml:trace>
  <inkml:trace contextRef="#ctx0" brushRef="#br0" timeOffset="39843.75">7190 5592 18705,'0'0'1730,"20"19"-1890,-20 21 1377,20 19 160,20 1 65,-1 19-674,-19-19-415,39-1-225,-18-19 32,-2-1-32,1 1-544,-20-20-1,-1 1-800,1-21-577,-20 0-224,0 0 65,-20-21-11084</inkml:trace>
  <inkml:trace contextRef="#ctx0" brushRef="#br0" timeOffset="40017.5781">7110 5889 17969,'-20'0'3074,"20"0"-1760,20 0-129,21 0 608,-2 0-351,41-19-1058,-1 19-288,1 0-192,-1 0-737,-20 0-1217,1 0-1505,-21 0-2338</inkml:trace>
  <inkml:trace contextRef="#ctx0" brushRef="#br0" timeOffset="40642.5781">7845 5909 14349,'20'20'-256,"0"0"2050,19 19-257,-18 1-640,19-1 64,-21 1-225,21 0 129,-20-20 192,-20-20-96,19 0-96,-19 0 384,0 0 449,-19-20-1410,-1-20-384,0 0 160,-19 1-32,19-1-64,0-19-96,-1 19-64,21 21-32,0-22-257,21 21-384,-1 20-320,19 0-833,1 0-224,19 20-1121,20 21-9097</inkml:trace>
  <inkml:trace contextRef="#ctx0" brushRef="#br0" timeOffset="40999.0234">8560 5909 16912,'-59'0'960,"39"0"578,-1 0-545,1 20-609,20 19 289,0-19-97,0 20-191,20-21-193,1 1 64,-1 0-32,0-20 33,19 0 95,-19 0 32,20-20-512,-21 0 160,-19 1 0,20-1 0,-20 0 32,0 0 0,0 20-64,0 0-128,0 0-833,0 20 385,0 20 544,20-1-801,0 1-736,-1 0-802,22-20-3394</inkml:trace>
  <inkml:trace contextRef="#ctx0" brushRef="#br0" timeOffset="41463.8672">8997 5870 13837,'-40'59'2274,"40"-20"-1057,-20 1 224,20 19-512,0-19 128,20 0-320,-1 0-97,22-20-223,-1 0 95,-21-20-31,21 0-33,-20 0 161,0-40-65,-20 0-287,19 0-354,-19 0-159,-19-19-128,19 0-33,-40-20-351,20 18-1,-19-18 32,19 20 673,-20 19 96,19 20 0,-18-20 64,19 40 257,20-20 319,-20 20 129,20 0-320,0 0-417,0 20 32,0 1 416,20 18-31,0 1-161,0 19-224,20 0 385,20 1-385,-21 0 32,1-20-385,19-1-191,-19 1-673,0-1-416,-20-19-385,0 0-737,0-20-4291</inkml:trace>
  <inkml:trace contextRef="#ctx0" brushRef="#br0" timeOffset="41630.8594">9453 6087 17040,'20'20'2210,"0"1"384,-20-2-1281,20 1-1184,0-20 31,0 20-256,0-20-833,0 0-737,-1 0-1697</inkml:trace>
  <inkml:trace contextRef="#ctx0" brushRef="#br0" timeOffset="41768.5547">9433 5770 18161,'-39'-20'1537,"39"0"-1441,0 20-576,0 0-2403,0-20-3907</inkml:trace>
  <inkml:trace contextRef="#ctx0" brushRef="#br0" timeOffset="42356.4453">10029 6028 14317,'-20'-40'1602,"0"20"-385,0-19-128,1 19-513,19 20 609,-20-20 129,0 1-225,0 19-577,1 0-320,-1 19-96,20 1 193,-20 20 223,20 19-127,0 0-97,0 21-224,40-40 0,-1 19-32,20-39 128,1 0 0,40-20-384,-21-20-288,0 0-481,-19-19-289,-20-1-800,-20 1-1889</inkml:trace>
  <inkml:trace contextRef="#ctx0" brushRef="#br0" timeOffset="42548.8281">10307 5651 19218,'0'20'224,"0"0"352,0 19 1026,21 40-225,-2 1-704,21-1-609,-1 0 0,1-19-160,19-20-160,2 0-417,-22-20-800,21-20-801,-41 0-1954</inkml:trace>
  <inkml:trace contextRef="#ctx0" brushRef="#br0" timeOffset="42785.1563">10247 5968 16623,'20'-39'2082,"0"19"-1537,40 0 1377,0 1-577,-1-2-705,20 21 1,-19 0-545,0 21-64,-1-2 0,0 1 0,-19 20 0,1-1 32,-2 20-320,-19-19-96,19-20-353,-19 1-576,0-2-705,0 1-1121,-20-20-8808</inkml:trace>
  <inkml:trace contextRef="#ctx0" brushRef="#br0" timeOffset="42940.4297">10764 5750 18225,'-20'-20'2850,"0"20"-2049,20-20-737,0 20-1121,20 0-512,19 0 320,-19 20-2531,21 0-10504</inkml:trace>
  <inkml:trace contextRef="#ctx0" brushRef="#br0" timeOffset="43198.2422">11181 5909 16815,'-20'40'1186,"1"-1"95,19-19 512,0 19-447,0 1-33,39 1-576,1-22-193,-1 1-127,20-20-65,-19 0 0,1-39-128,-2 18-352,-19-19 96,0 1-608,-40-1-481,-20 1-545,1-1-416,-41 1 288,1 18 1218,0 1 320,-2 20-289,42 0-2049,-1 0-6183</inkml:trace>
  <inkml:trace contextRef="#ctx0" brushRef="#br0" timeOffset="43493.1641">11498 5889 16559,'20'79'1281,"-20"-39"609,20 19-256,-20-39-65,0 21-288,0-41-576,0 19-353,20-19 65,-20 0 352,0-19-33,0-2-576,20-19-224,-1 1 64,1-1-64,1 1-32,19-1-32,-21 20 64,1 1-32,20 19 64,-21 19 64,21 21-32,-1-20 32,2 19-384,-1 20-962,-1-19-1184,-19-20-2210</inkml:trace>
  <inkml:trace contextRef="#ctx0" brushRef="#br0" timeOffset="43657.2266">12233 6227 23382,'20'19'2754,"-20"-19"-768,20 0-897,0 0-833,-20 0-31,19-19-97,-19 19-577,0 0-896,0 0-1249,0 0-2884,-19 0-12202</inkml:trace>
  <inkml:trace contextRef="#ctx0" brushRef="#br0" timeOffset="65661.1328">13444 5789 14029,'-40'-59'480,"1"20"737,19 19-544,-20 20-128,-19 0 159,18 0 129,-18 20-417,0-1-63,19 1-321,1 20-64,39-21 96,0 21-160,20-20 192,39 20-128,0-20 448,21 20-320,-1-21 0,0 1-64,-19 0-64,-20 0-128,-20 19 128,-20-19 192,0 21 129,-20-22-65,-20 21-224,0-20-256,1 0-225,-1-1-31,20 1-161,1-20-480,19 0-1954,0-20-8936</inkml:trace>
  <inkml:trace contextRef="#ctx0" brushRef="#br0" timeOffset="65900.3906">13603 6087 12908,'20'20'672,"-20"1"1250,0-2-288,20 21-545,-20-20-192,19 19-129,21-39 65,1 0-128,-2 0-129,20-19-159,-19-21-193,0 0-64,-21 0-320,1 0-513,-20 1-480,0 19-352,-20 0-609,1 0-737,-1 20-1825,0 0-4037</inkml:trace>
  <inkml:trace contextRef="#ctx0" brushRef="#br0" timeOffset="66233.3984">14060 6207 2402,'138'59'9257,"-98"-19"-7047,20-1-321,-20 2-543,-1-2-738,-19 1 385,0-20 64,0-1-256,-20 1 96,0-20-32,0 0 512,0 0-96,-20-20-1089,0-19-160,-19-1 0,-1-20-32,1-19-640,-2 0-545,21 0-289,0-2 609,20 22 609,-19 20 160,38-1-256,-19 40 96,20 0-129,20 20 321,-19 19 128,18 1 0,1 19 0,-1 21 0,-19-20 97,20-1-354,-21 0-960,1-19-833,0 1-1377,1-22-2915</inkml:trace>
  <inkml:trace contextRef="#ctx0" brushRef="#br0" timeOffset="66539.0625">14655 6524 8680,'40'40'3299,"-40"-40"-480,20 20-673,-20-20-385,0 0 1058,0 0-801,0-20-1378,-20 0-608,0-20 32,20-19 1,-39 0-97,19-2-33,0-18-607,20 0-609,-20-1-33,20 1 514,0 39 255,20 1 97,0 19 31,19 20 193,-19 0 0,20 40 128,-21-1 64,1 1 32,0 19-64,-20 1-161,20-20-159,-20 0-353,0-1-704,0-19-1506,0-20-2690</inkml:trace>
  <inkml:trace contextRef="#ctx0" brushRef="#br0" timeOffset="66807.6172">14854 6047 12523,'20'-19'3396,"-20"19"-2884,0 19-128,0 1 994,20 20-193,-1-19-192,1 18-353,20-19-95,19 0 31,-18-20 1,18 0-289,-39-20 65,0-20 191,-1 21-63,-19-22-257,-19 1-288,-21 21 32,20-21-481,-40 20 1,1 20-1,19 0 97,0 0-193,1 20-320,19 0-608,20 0-513,20-1-1858,0-19-6149</inkml:trace>
  <inkml:trace contextRef="#ctx0" brushRef="#br0" timeOffset="67286.1328">15351 5929 16399,'19'0'2018,"-19"0"-385,0 0-159,0 0-962,0 0-319,0 20 351,20 19-448,0 1 128,20-1-128,-21 1 97,21 0-97,-1-20 0,-19 20-96,1-20 0,-21-1 32,0 1 256,0 0-384,-21-20 96,-18 0-320,19 0-65,-20 0 33,21-20-64,-1 0-129,0 1 161,20-21 192,0 20-97,20 0 65,19 1 608,-19-2 1,20 21 191,-1-20-383,2 0 127,-2 20 224,1-20-255,-1 1 31,-19-1-128,0 0 96,0 0-256,-20 1-224,-20-1-128,20 0 0,-20 0-225,0 20 225,1 20-225,-1 0 417,0 0 513,0 19 191,1 20 97,19-19-353,0 20-192,19-20-64,21 0 32,39-21-256,0 1-705,21-20-1121,-1 0-2850</inkml:trace>
  <inkml:trace contextRef="#ctx0" brushRef="#br0" timeOffset="67766.6016">16640 5949 17456,'41'19'1762,"-41"1"-1090,39 0 674,-19 19-353,0 1-225,0 1 1,19-2-224,-19-19-321,-20 0 96,20 0 0,-20-20-127,0 0 575,0 0 225,0 0-416,-20-20-609,0-20 128,20 1-288,0-22 256,0 22-128,0-1-225,20 1 129,0 19-192,0 20 0,-1 0 63,22 20 193,-1 19 192,-1 1-192,1-1 128,-1 1-64,-19-19-737,19-2-224,-18 1-480,-1 0-545,0-20-288,0-20-2402</inkml:trace>
  <inkml:trace contextRef="#ctx0" brushRef="#br0" timeOffset="67991.2109">17117 5472 16912,'20'-20'2754,"-20"20"-2145,0 0 288,0 20 256,19 19 96,2 21-641,-1 0 97,0 0-417,0-1-128,-1-20-31,1 1-514,0 1-512,0-22-608,0 1-673,19-20-449,-19 0-4451</inkml:trace>
  <inkml:trace contextRef="#ctx0" brushRef="#br0" timeOffset="68202.1484">17574 5631 11082,'-79'20'4132,"20"0"-2819,18 19 673,1-19-96,1 20 32,19-21-673,20 1-480,20 0-33,0 0 97,-1 1-320,21-21-225,20 19-64,-20-19-256,-1 20-481,21-20-672,-21 0-1185,1 0-1057,0 0-3716</inkml:trace>
  <inkml:trace contextRef="#ctx0" brushRef="#br0" timeOffset="68653.3203">18329 5929 96,'0'0'19762,"19"-20"-18769,1 0-544,20 20 191,-1 0-480,22-19-96,-22 19-224,1 19-288,19-19-929,-20 20-609,1 0-2178</inkml:trace>
  <inkml:trace contextRef="#ctx0" brushRef="#br0" timeOffset="68820.3125">18467 6167 19282,'0'0'640,"41"-20"129,-2 20 737,40-19-994,-20-2-416,22 1-64,-2 20-1217,20-20-929,-19 20-2210</inkml:trace>
  <inkml:trace contextRef="#ctx0" brushRef="#br0" timeOffset="69155.2734">19420 5710 18929,'-39'0'2499,"-1"0"-2243,21 20 289,-21 20 512,19 19-97,1 1-127,20 0-480,0-1-225,41 0 32,-1-19 64,39 0 0,0-40-32,1 0 33,-1-40-193,0 20-224,-20-20-1,-18-19-63,-41 20-288,0-21-97,-21 0-160,-18 1 225,-21-1 159,-19 21 513,20-1-160,-21 40 32,1-20-32,19 20 128,21 20-352,19 0-1281,20 20-2339,40-21-9993</inkml:trace>
  <inkml:trace contextRef="#ctx0" brushRef="#br0" timeOffset="69509.7656">20175 5551 17680,'-20'-20'1762,"20"20"-897,-20 0-705,20 20 288,-19 0 962,-1 20-161,0 20-192,-1-1-417,21 20-255,0-18 95,21-2-352,19 0 129,-1 0-193,1-19 160,19 1-160,0-2-512,2-39-449,-22 20-1377,21-20-1282,-41-20-3138</inkml:trace>
  <inkml:trace contextRef="#ctx0" brushRef="#br0" timeOffset="69850.5859">20453 5849 11402,'20'40'6887,"-1"-20"-4709,1 20 32,0-1-576,19 1-674,-19-1-31,1 1-320,-1-19-353,0-2-64,-20 1 33,0-20-33,19 0 192,-19 0-64,0-20-256,20 1-416,-20-22 128,20 1-128,-20 1 127,20-1-127,0 21 64,-1-1 160,1 20 128,20 0 0,-21 20-161,22-1 322,-21 21-33,0-1-224,19 1 160,-19 1-449,0-22-512,-1 1-448,1-20-769,-20 0-608,20-20-2371</inkml:trace>
  <inkml:trace contextRef="#ctx0" brushRef="#br0" timeOffset="70090.8203">21068 5511 16527,'0'-39'2883,"0"39"-1282,0-20-672,0 20-224,20 20-161,-20 0 642,0 19-258,0 1-735,19 20 255,-19 0-288,21-1 96,-21-20-384,20 1-224,0-20-449,0 1-576,-1-21-769,-19 19-897,20-38-3555</inkml:trace>
  <inkml:trace contextRef="#ctx0" brushRef="#br0" timeOffset="70332.0313">21466 5592 15790,'-60'19'2050,"39"-19"-768,-18 0 639,-1 20-223,21 0-161,-21 0-544,20 0-704,0-1-65,20 1-64,0 0-64,20 19 96,0-19 225,0-20-257,19 20-416,21-20-481,-20 0-672,0 0-962,-20 0-832,19-20-2498</inkml:trace>
  <inkml:trace contextRef="#ctx0" brushRef="#br0" timeOffset="70483.3984">21604 5730 17008,'20'0'1889,"20"-20"-447,-20 20 960,20-19-993,-1 19-832,-19 0-385,0 0-320,19 0-673,-19 0-928,0 0-1218,-20-20-3876</inkml:trace>
  <inkml:trace contextRef="#ctx0" brushRef="#br0" timeOffset="70674.8047">21882 5571 7559,'0'21'11114,"0"-2"-10633,0-19 319,0 20 1282,20 0-576,1 0-65,-2 0-672,1-1-545,0 1-32,0 0-352,-1 0-384,-19-20-738,20 19-1184,-20-19-1089,0-19-9001</inkml:trace>
  <inkml:trace contextRef="#ctx0" brushRef="#br0" timeOffset="70905.2734">22260 5472 18225,'99'39'1377,"-40"1"769,1 1-576,-20 18-257,-20 0-96,-1 1-192,-19-1-352,20 1-161,-40 0-416,20-21 160,0-19-160,-19 19 97,19-19-450,-20 0-800,20 21-864,-20-22-1699,20-19-2081</inkml:trace>
  <inkml:trace contextRef="#ctx0" brushRef="#br0" timeOffset="71507.8125">22756 6207 23830,'0'0'2018,"0"0"-2018,0 0-577,0 0 802,0 0-257,0 0-609,20 0-3395,-20 0-4100</inkml:trace>
  <inkml:trace contextRef="#ctx0" brushRef="#br0" timeOffset="75087.8906">1829 7239 16239,'-20'-19'1569,"20"19"-800,0-20-737,0 20 417,0 20 992,20-1-256,0 21-192,0-1-481,20 21-159,-20 0-225,20 19-64,-21-19 0,21-21 192,-1 20-352,-19-18-641,0-21-480,0-20-512,-20 0-225,-20 0-1153</inkml:trace>
  <inkml:trace contextRef="#ctx0" brushRef="#br0" timeOffset="75775.3906">1492 7517 16623,'-40'-39'1794,"40"19"-897,0-21 128,20 2 192,0-1-384,39 1-513,0-21-256,2 1-32,18 18-64,-20-18 0,1 19-160,0 21-225,-40-1 97,19 20 160,-19 0 128,0 20 64,0 19-32,-1 1 96,1 19 96,20 21 129,0-20-1,0 19-96,-1-19 32,-19-1 33,0-19-161,20 0-192,-21-21 352,-19 1-192,20-20 0,-20 20 0,0-20 0,0 0 96,0 0 129,0 0-97,0 0-576,-20-20-97,1 0 97,19 1 128,-20 19-129,20 0 33,20 0 0,-1 0 288,1 0 224,21 0-160,18 0-32,-19 0 64,-1 0 64,1 0 0,-1-20-64,1 20 96,0-20 65,-20 0 159,0 0-96,19 1 97,-39-21-257,20 19 64,-20 1 0,0-19-128,0-1-32,0 21-128,-20-1-64,1 0 128,-1 20-32,0-20-64,0 40 64,1-20 32,19 40-193,-21-1 482,21 1-97,0 20 96,21-1-288,-2 1 96,1-21-160,20-19-320,-1 0-97,1 0-448,-1-20-672,-19 0-577,21-20-2819</inkml:trace>
  <inkml:trace contextRef="#ctx0" brushRef="#br0" timeOffset="76043.9453">2981 7279 4676,'20'39'11146,"-20"1"-9416,20-1 96,-20 2 64,20-1-129,-20-1-191,0 1-930,0-20-223,19-1-417,1-19 160,-20 0 256,20-19 129,0-1-129,-1 0-160,21-20-191,-19 1-97,-1 19-161,-1-1-95,1 21 0,0 0 64,20 0 127,-1 21-31,1 19-1345,-1-21-1826,2 1-1217</inkml:trace>
  <inkml:trace contextRef="#ctx0" brushRef="#br0" timeOffset="80690.4297">3994 7180 14509,'-21'-21'1121,"1"21"-128,20 0 192,0 0 33,0 0-194,20-20-511,1 20-609,-1-19 608,19-21-127,1 20 223,-20 0-255,19 1 31,-19-1-192,0 20-96,-20 0-128,19 0-32,1 0-32,-20 20 192,41-1 289,-21 41-289,19-1 32,1 2-64,19 18 192,-19-20-128,-1 0 0,22 2-64,-22-2 64,1-19-31,-21-21 31,1 1 0,-20-20 32,0 20 320,-20-20 289,1 20-545,-21-20-256,1 19-32,-1-19-256,19 0-417,-18 0-1185,19 0-384,-20 0-929,21 0-4644</inkml:trace>
  <inkml:trace contextRef="#ctx0" brushRef="#br0" timeOffset="80834.9609">4530 7358 17744,'-80'0'961,"40"0"-769,-19 0 417,0 0-481,19 20-64,19-20-608,1 0-2371,1 0-12235</inkml:trace>
  <inkml:trace contextRef="#ctx0" brushRef="#br0" timeOffset="81350.5859">5224 7239 12587,'-59'-39'3716,"39"19"-2339,0-1 65,1 21 127,-1 0-224,0 0-608,0 21-513,-1 19 33,21-1 319,-19 20-288,38 20-95,2-18-33,-1-22 96,20 21-512,19-40-705,0 19-577,1-39-544,20 0-1185,-21-20-4740</inkml:trace>
  <inkml:trace contextRef="#ctx0" brushRef="#br0" timeOffset="81793.9453">5602 7239 15374,'-41'-39'1538,"22"59"31,-1-20-288,20 39-160,-20 1 673,20-1-257,0 20-896,0 2-96,40-41-225,0 19 32,0-19-192,-1-20 161,1-20-65,-20 0 32,-20 1-320,20-21-128,-40-1 160,0 2-320,0-20 160,-19 19-161,19-19 97,0 18 160,20 21 160,0 1 192,0 19-96,20 0-544,0 19 544,-1 22 1,21-1 191,19 19-480,-19-20 192,1 1 32,-2-1-64,-19-19 96,0-20-224,-1 21 128,1-21 64,-20 0 32,0-21 193,0 1-161,0 1-128,20-21-64,-20 20-96,20 1-96,-1-1-289,21 20-63,1 0-33,18 20-159,-20-1-450,21 21-1312,-1-20-769,-19-1-3812</inkml:trace>
  <inkml:trace contextRef="#ctx0" brushRef="#br0" timeOffset="82057.6172">6554 7220 14573,'-39'-61'2851,"19"41"-801,0 1-481,1 19-608,19 0 128,-20 19-64,0 1-416,20 21-545,20-2-64,19 1 192,1-1-96,-1 1-96,21-1 0,-20 2 0,0-21 32,-20 0 32,0-1 129,-40 1 511,20-20-223,-40 20-65,1-20-704,18 0-449,-19 0-576,20-20-1089,1 20-801,-1-20-6471</inkml:trace>
  <inkml:trace contextRef="#ctx0" brushRef="#br0" timeOffset="82250.9766">6773 6981 18961,'40'20'3107,"-40"0"-2818,19 19 736,1 21-449,0 0-95,1-1 159,18 1-448,-19-1 33,20-20-353,-21-19-161,1 1-896,0-1-1089,-20-20-1025,0 0-4805</inkml:trace>
  <inkml:trace contextRef="#ctx0" brushRef="#br0" timeOffset="82396.4844">6714 7279 18513,'-20'-20'3619,"40"20"-2465,0-20 63,19 1-352,1 19-289,19-20-256,1 20-288,0 0-1377,-21 0-2146,1 20-3908</inkml:trace>
  <inkml:trace contextRef="#ctx0" brushRef="#br0" timeOffset="83042.9688">7627 7080 6470,'-60'0'8904,"21"0"-7174,19 0-481,0 20-192,0 0 0,1 19 320,-1 22-352,20-22-737,20 1-95,-1-1 63,1-19-192,20 0 288,-1-20-192,1 0 161,-1-20-129,2-20-288,-1 1-128,-21 19 31,1-19 33,-20 19 32,-20-21 128,20 41 64,-19 0-64,19 0-64,0 21-96,0-1 288,0 39-96,19-19 64,21-1-96,-1 1-224,21-21-449,-21-19-480,2 0-833,-2 0-544,-19 0-3428</inkml:trace>
  <inkml:trace contextRef="#ctx0" brushRef="#br0" timeOffset="83290.0391">7965 7159 6758,'0'0'10186,"0"0"-8969,20 21 416,-1-1 321,-19 19-481,20-19-448,0 20-288,0-21-320,-1-19-65,-19 20 0,20-20-96,-20 0 1,20 0 191,-20 0-224,20-20-96,0 20-128,-1-19-128,1 19-320,21 19-1,-21-19-159,19 20-353,1 0-1025,-21-20-352,1 0 64,0 0-2947</inkml:trace>
  <inkml:trace contextRef="#ctx0" brushRef="#br0" timeOffset="83479.4922">8342 6901 14093,'-20'-20'5125,"20"20"-3652,20 20-640,-1 21 768,1 18-191,20 0-353,-21 20-705,22-18-160,18-2-128,-19 0-224,19-39-416,-19 20-545,-1-40-1186,-18 0-896,-21 0-4740</inkml:trace>
  <inkml:trace contextRef="#ctx0" brushRef="#br0" timeOffset="83828.125">8282 7180 12491,'-19'-21'6374,"19"21"-5413,19-20-640,21-19 543,-1 19-415,21 0-161,0 0-192,-1 1-32,21-1 0,-21-20-288,1 21 96,0 19 64,-21-20 64,-19 20-224,0 0-225,-20 20 577,-20-1-32,0 21 33,0-1-1,-19 1 0,39 0 32,-20-1 128,40-18-96,19 19-95,1-1 159,19-19-160,0 19 64,2-19-96,-22 0-64,-19-20 160,-20 20-192,0-1-96,-20-19-384,1 20-1122,-21-20-736,-1 0-5574</inkml:trace>
  <inkml:trace contextRef="#ctx0" brushRef="#br0" timeOffset="84517.5781">10089 7060 13324,'-20'-20'1506,"0"1"383,20-1-351,-20 20-353,0 0-64,0 20-256,-19-1-161,19 41 257,-20-21-160,21 22-320,19-2-193,19-19-96,1-1 32,20-19 193,-1 0-161,21-20-32,0 0-256,-1 0-833,-19-20-1537,19 20-929,-39-20-4453</inkml:trace>
  <inkml:trace contextRef="#ctx0" brushRef="#br0" timeOffset="84751.9531">10407 7200 13708,'79'39'4709,"-40"-19"-3140,1 0 385,0 19-1089,20 1-288,-40-1 127,19 2-127,-39 18-129,20-39-191,-20 20-161,0-20-64,-20-1-513,20 1-672,-20-20-1249,1 0-545,-1 0-5125</inkml:trace>
  <inkml:trace contextRef="#ctx0" brushRef="#br0" timeOffset="85258.7891">10982 7159 18481,'20'41'961,"0"-21"448,0 19-160,-20 1-480,19-1 352,-19-19-32,20 0-352,-20-1-417,0-19 97,0 0-161,0 0 577,0 0-417,0-39-352,0 19-160,-20-39 32,20 19-64,0-19-192,0-1 31,0 0 321,20 21-288,-20 19 128,20 20-32,1 0 0,18 20-33,-19 19 258,20 21-33,-1-21-32,-19 22 64,19-2-289,1-20-832,-19 1-672,18-20-577,-19-1-289,-20-19-2562</inkml:trace>
  <inkml:trace contextRef="#ctx0" brushRef="#br0" timeOffset="85512.6953">11538 7299 11627,'0'59'5445,"0"-20"-3940,20 2 673,-20-1-544,20-21-353,19 1-128,2 0-320,-2-20-289,21-20-223,-21-19-97,1-1-192,-40-1-32,0 22 96,0-21-64,-40 20-416,1 20 223,-21-19-95,21 19-96,-2 19-449,21 1-1217,1-20-1601,19 20-4549</inkml:trace>
  <inkml:trace contextRef="#ctx0" brushRef="#br0" timeOffset="86362.3047">12391 6961 12491,'-19'0'2851,"19"0"-1249,0 0-674,0 20-191,0-20 512,19 20-224,-19 0-480,20 19-225,1-19 0,19 0-31,-1 0-33,1-1-64,19 1-96,-19 1 32,20-21 97,-20 0-97,19 0-32,-39 0 224,19 0-192,-39 0-224,20 0 96,-20 0 160,-20 20 64,-19 0-63,19-1 63,-20 21 0,1-20-64,19-1-96,0 1 0,-1-20-384,21 0-545,0 20-1089,0-20-832,0 0-802,41 0-11370</inkml:trace>
  <inkml:trace contextRef="#ctx0" brushRef="#br0" timeOffset="86653.3203">13424 7060 7783,'0'20'11307,"-20"-20"-11019,0 20 320,1 19 481,-1 2-32,20 18 97,0 1-290,20-21-383,-1 20-1,21-39 65,40 1-65,-20-21 97,19 0-321,0-21 64,-19-18-480,-20-21 32,-21 21-384,1-20-161,-20-2-224,-39 22 96,-1-21 161,-20 40 319,0 1 129,-19 19-64,20 0-1570,19 0-1793</inkml:trace>
  <inkml:trace contextRef="#ctx0" brushRef="#br0" timeOffset="87299.8047">15450 7159 17328,'-40'-39'608,"0"39"-383,-20 0 351,1 19 1,-1 1 384,21 21 416,-1-2-929,21-19-416,19 20 65,39-1 95,1 1 192,39-21-96,21 22-224,-1-21 33,-20 0-65,-19-1 64,-40 1 32,-20 0 64,-20 0 128,-1 0-31,-38-1-1,0-19-384,-1 20-64,1-20-577,18 0-512,21-20-961,1 20-801,19-19-5349</inkml:trace>
  <inkml:trace contextRef="#ctx0" brushRef="#br0" timeOffset="87503.9063">15548 7417 15342,'61'21'2883,"-41"19"-1602,19-21 481,-19 1-321,19 0-448,1-20 224,-1 0-224,22 0-577,-22-20-127,21-19-97,-21-1 0,-19 19-448,-20-18-161,0-1-736,-20 20-929,1 1-993,-21 19-608,20-20-5478</inkml:trace>
  <inkml:trace contextRef="#ctx0" brushRef="#br0" timeOffset="87721.6797">16323 7279 15086,'20'0'2466,"-40"0"-1313,-20 20 1025,20-1-352,-19 21-289,19-1-448,20 2-576,0-21-481,20 19 160,19-19-96,21 0 32,0 0-288,0-20-320,-1 0-769,0-20-1186,0-20-928,-39 1-4004</inkml:trace>
  <inkml:trace contextRef="#ctx0" brushRef="#br0" timeOffset="87966.7969">16443 7021 17328,'0'19'2562,"0"1"-2369,19 20 1312,1 19-224,20 21 0,-21-1-448,21 0-416,19-18-321,-18-2 64,18-19 32,-19-20 64,-21-1-96,21 1-64,-20-20 193,-20-20 63,20 20-32,-1-19-127,22-21-514,-21 20-351,19 0-481,-19 1-609,20 19-512,-1 0-449,1 19-3299</inkml:trace>
  <inkml:trace contextRef="#ctx0" brushRef="#br0" timeOffset="88208.0078">17633 6981 19986,'20'-39'2114,"0"39"-1889,-1 19 191,2 1 449,-1 20-193,20 19-31,-21 0-257,21 22 65,0-22-257,19 0-160,-18-19-96,-22-1-288,21 2-737,-40-21-865,0-20-705,-40 0-2369</inkml:trace>
  <inkml:trace contextRef="#ctx0" brushRef="#br0" timeOffset="88585.9375">17475 7417 15855,'20'0'2690,"0"0"-2338,39-20 1154,0 1-129,21-1-448,-20 0-160,-1-19-417,-19-1-128,-1 1-32,1-1-192,-19-20-448,-21 20 128,0 0 320,0 21 96,0-1 224,0 20-768,0 39 384,0 1 480,0 19 161,0 2 63,0 18-159,19-20 63,21 0 97,-1 2 63,1-22-223,-1-19-193,1 0-32,-20-20-31,1 0-161,18 0 192,-19 0-224,0-20 64,0 0-64,-1 1-64,21-1-352,-20 20-161,-1 0-224,1 0-288,0 0-800,21 20-1442,-22-20-1410</inkml:trace>
  <inkml:trace contextRef="#ctx0" brushRef="#br0" timeOffset="88847.6563">18725 7318 1697,'-40'-19'16976,"21"19"-15182,-1 0-321,0 0-352,0 19 161,1-19-65,19 40-833,0-20 0,0-1-159,19 1-1,-19 1-96,20-1-32,0 0 64,0-20 161,-1 19-321,1-19 256,-20 0-224,20 0 0,0 0-64,1 0-353,-21 0-383,19 0-193,1 0-417,0 20-639,-20-40-610,20 20-2081</inkml:trace>
  <inkml:trace contextRef="#ctx0" brushRef="#br0" timeOffset="89067.3828">18983 7040 15951,'0'-39'4099,"0"19"-1920,0 20-1187,0 20 706,20 19 0,1 1-417,-1 19-544,19 2-449,-19 18-32,0-20-64,-1 0 0,21-18-127,-20-1-1,0-21-193,-1-19-319,1 0-609,-20 0-673,0-19-1921,0-21-2211</inkml:trace>
  <inkml:trace contextRef="#ctx0" brushRef="#br0" timeOffset="89247.0703">18865 7220 19570,'-20'19'4100,"40"-19"-3812,19 0 993,20 0 1,22 0-193,-2 0 160,-20 0-737,0-19-384,-18 19 1,-1 0-258,-21 0-639,1 0-770,-20 0-1216,0 0-2467,0 0-9193</inkml:trace>
  <inkml:trace contextRef="#ctx0" brushRef="#br0" timeOffset="90800.7813">4172 9106 12555,'20'0'3075,"-1"19"-2498,1 1 896,1 20 97,19-1-353,-1 22 0,-19-2-416,0-20-193,0-19 33,-1 0 64,1-20-193,-20 0-160,20 0-31,-20-20-33,0 0-160,0-19-32,0-1 96,0-20-448,0 1 320,0-20-160,0 39-320,20-20 256,-20 40-33,19 20-191,1 0 224,1 40 160,19 20 160,-1 19-64,1-20 0,19 21-32,-19-20-64,20-21-256,-1 1-160,-19-20-353,-1-1-1025,1-19-224,-1 0-993,-39 0-4355</inkml:trace>
  <inkml:trace contextRef="#ctx0" brushRef="#br0" timeOffset="91027.3438">4748 8530 18289,'40'0'1121,"-20"0"-641,0 20 321,19 0-224,1 19-321,-20 1 256,19-1-255,1 1-193,0 0 128,0-20-384,-1 0-481,1 0-736,-20-1-833,19-19-2243</inkml:trace>
  <inkml:trace contextRef="#ctx0" brushRef="#br0" timeOffset="91237.3047">5304 8550 4676,'-100'79'9481,"61"-20"-7143,-20-19-480,39 20-193,-20-20-223,40-21-225,0 1-480,20 0-129,20 0-95,-1-20-257,20-20-96,21 20-416,0-20-705,-1 0-769,-20 1-704,-19 19-1890</inkml:trace>
  <inkml:trace contextRef="#ctx0" brushRef="#br0" timeOffset="91898.4375">6635 8728 16271,'0'-20'1665,"0"20"-704,-21 0-736,1 39 383,0 2 737,-19-1 193,-1-1-833,1 1-257,19 19 161,-20-39-1,21 20-191,19-20-33,0 0-160,0-20 0,0 20 225,39-20-161,1 0 32,19-20-31,20 0-289,-19 20 0,20-20-353,-1 20-640,-20 20-544,1 0-1026,-20 0-1216,-40 19-7880</inkml:trace>
  <inkml:trace contextRef="#ctx0" brushRef="#br0" timeOffset="92059.5703">6654 9364 19986,'-19'19'1634,"19"-38"-1025,39 19 672,1-20-192,19 0-513,20 0-544,-18 1-256,18 19-865,-20 0-897,0 0-1185,2 0-6534</inkml:trace>
  <inkml:trace contextRef="#ctx0" brushRef="#br0" timeOffset="92617.1875">8361 8867 13933,'-59'-39'704,"20"19"97,19 20 929,-21 0 224,21 0-353,1 20-320,-21-1-448,40 41 96,-20-1-96,20 1-225,0 0-255,20 19-97,0-40-224,39 1 64,-18-20 0,38 1 0,-20-21-352,20-21-256,-18 21-738,18-20-832,-20 0-832,-19 0-3428</inkml:trace>
  <inkml:trace contextRef="#ctx0" brushRef="#br0" timeOffset="92784.1797">8838 9026 16239,'0'0'4644,"-20"-20"-3907,20 20-705,0 0-384,20 20-257,0-20-576,0 20-801,-1 0-4484</inkml:trace>
  <inkml:trace contextRef="#ctx0" brushRef="#br0" timeOffset="93764.6484">9175 8926 14509,'0'-19'2467,"20"19"-1058,-20 0-160,20 0 289,0 19-161,20 21-64,-20 20-288,0 0-448,0-21-129,-1 21-192,1-21 1,0-19-161,0 0 160,-1 1-32,-19-21-224,0 0 384,0-21 97,0 1-385,0-20 0,0-19-128,0 0 32,20-21 32,-20 20-224,20 1 160,0 19-32,20 21-128,-20 19 63,20 0 162,-21 19-66,21 21 162,0 19-161,-1-19-32,1 20 64,0-20-225,0-1-319,-1-19-129,-19 0-480,0 0-673,0-20-576,-20 0-577,0 0-4676</inkml:trace>
  <inkml:trace contextRef="#ctx0" brushRef="#br0" timeOffset="94012.6953">9692 8470 18001,'-20'-20'2114,"20"20"-97,20-20-1120,-1 40-352,1 0 384,0 0-64,0 40-641,20-21 32,0 21-224,-20-1 64,19-20-288,1 2-160,-1-1-994,1-21-672,0-19-448,-20 20-2114</inkml:trace>
  <inkml:trace contextRef="#ctx0" brushRef="#br0" timeOffset="94237.3047">10149 8510 13869,'-80'0'3235,"40"20"-1826,0 0 0,1 0 129,19 19-97,0-19 193,20 19-513,0-19-609,0 0-95,0 0-97,40-1-128,-21 2 0,41-21-32,-20 0-256,20 0-672,-1-21-546,-19 21-1088,-1 0-1409,1 0-3781</inkml:trace>
  <inkml:trace contextRef="#ctx0" brushRef="#br0" timeOffset="94406.25">10407 8629 16431,'19'0'3363,"21"-20"-1729,-20 20 608,19 0-1634,-19-20-479,21 20-33,-22 0-192,21 0-737,-20 0-673,0-19-1088,-1 19-2147</inkml:trace>
  <inkml:trace contextRef="#ctx0" brushRef="#br0" timeOffset="94579.1016">10764 8331 16047,'0'0'4003,"19"0"-2273,1 20 672,0 19-928,1 1-738,-1 20-287,-1-20-289,21 0-192,-20-1-32,19 1-897,-19-21-512,0 21-1538,-20-40-1858</inkml:trace>
  <inkml:trace contextRef="#ctx0" brushRef="#br0" timeOffset="96833.0078">13028 8450 11851,'59'-20'2850,"-39"20"-896,19 0-512,1 60-193,-21 0-192,22 19 160,-1 20-416,-1 1-161,20-21-191,-19 0-33,20-19 129,-20-20 95,0-1-95,-1-19 31,-19-20-255,0 0 63,-20 0 289,19-20 63,-19-19-479,-19-21-33,19-20-128,-20-19 0,0-1-160,0-18 96,20-1-673,-19-1 65,-1 41 159,20 20 1,-20 39-385,20 20-1249,-20 40-672,20-1-1,-20 21-4291</inkml:trace>
  <inkml:trace contextRef="#ctx0" brushRef="#br0" timeOffset="97037.1094">13186 8907 19666,'-40'19'2082,"40"-19"-705,20-19-640,19-1 320,22-20-224,-2 21-449,0-21-384,21 20-192,0-20-449,-1 20-287,-20 20-1283,2-20-1056,-2 20-4260</inkml:trace>
  <inkml:trace contextRef="#ctx0" brushRef="#br0" timeOffset="97617.1875">14119 8629 16719,'0'-40'2307,"0"40"-898,20 0-833,0 20 193,-20 20 64,20-1 256,-1 41-288,21-20-321,-20-1-384,20 0 96,0-19-95,-20-20-1,19 0 128,-19-20-128,0 0 0,-20 0 160,20-20 0,-20 0-191,0-20-97,0 1-97,0-40-63,-20 19-32,20-20 0,0 21 128,0 39 0,0 0-129,20 20-223,-1 40 256,1-20 320,0 39-64,21 1-160,-2-20 128,1 19-128,19-19-577,20-1-1056,-19-19-674,0-20-1729</inkml:trace>
  <inkml:trace contextRef="#ctx0" brushRef="#br0" timeOffset="97995.1172">15032 8410 18225,'20'20'2658,"1"-20"-2369,-1 20-193,19 0-64,1 0 32,-1 0-64,20-20 128,-19 20 64,20-20-512,0 20-1,-1-20-255,-19 0 288,-1 20 224,-18-20 128,-1 0-193,0 0 97,-20 19 32,0-19 0,-20 20 65,20 0 127,-41 0 416,21-1 193,-19 1 192,-1 20-577,1-21-191,-1 2-65,1 19-64,-2-20-192,21-1 32,0 1-641,1-20-1473,38 20-513,1-20-4451</inkml:trace>
  <inkml:trace contextRef="#ctx0" brushRef="#br0" timeOffset="98148.4375">15708 8887 15630,'-40'39'2403,"20"-39"-1603,-19 20 385,-2 0-96,2-20-576,-1 20-417,1 0-320,19-20-1474,20 20-800,0-20-4068</inkml:trace>
  <inkml:trace contextRef="#ctx0" brushRef="#br0" timeOffset="98812.5">15966 8570 16335,'0'0'1601,"0"19"-928,20 1 961,-1 20-257,1 19-128,20 1-192,-1-20-384,-18 19-289,19-19-256,-1-1 32,-19-19-96,0 0 129,-20-20 159,19-20-224,-19 0 64,0-19-256,0-1 128,0-19-160,0-2-192,0-18-128,0 20 159,0 0 97,0 19 64,0 0-96,20 40 32,0 20-97,-20 0 354,20 20 31,19-1-32,-18 21 0,19-1-32,19-20-352,0 2-1090,1-1-1472,-21-1-1571</inkml:trace>
  <inkml:trace contextRef="#ctx0" brushRef="#br0" timeOffset="99194.3359">16998 8847 18801,'-19'20'1089,"-1"0"-96,20 0 609,-20 19-129,20-19-160,20 20-416,0 0-737,-1-20 33,21 0-1,19 0-64,-19-20 32,0 0-288,0-20-32,-20 0-32,-1-20-65,-19 20-63,0-20-32,-19 0-65,-21 1 1,20-1 160,-20 21 224,0 19-128,20-20-65,1 20-1056,-1 20-1313,20-1-1218,0-19-12075</inkml:trace>
  <inkml:trace contextRef="#ctx0" brushRef="#br0" timeOffset="99419.9219">17455 9204 25335,'-19'0'1570,"19"0"-1922,0-19-385,19 19-576,-19 0-385,0-20-1505,-19 20-12844</inkml:trace>
  <inkml:trace contextRef="#ctx0" brushRef="#br0" timeOffset="106109.375">837 10515 16944,'0'39'480,"0"1"-576,0 1 192,0 18 96,20 0-96,19 20 128,-19-18-95,0-2-1,20 0-96,-21-19-192,1-20-865,20-1-833,-21 1-1858</inkml:trace>
  <inkml:trace contextRef="#ctx0" brushRef="#br0" timeOffset="106420.8984">857 10694 14990,'-100'-120'1217,"80"61"128,0-1-288,20 21-160,0-1 64,20 1-321,20 18-575,-1 1-1,22 20-64,-22 20 64,21 1 32,-21 18-32,1 1-64,0-20 0,-20 19 96,20 1-96,-21-20 32,21 19-32,-20-19 32,-1 21 0,1-2 64,20-19 96,-20 19 0,0-19-31,0 20-97,-20-21 288,0 1-32,0 0-224,0 1-576,-20-1-353,-20 19-1217,20-19-1089,0 0-5413</inkml:trace>
  <inkml:trace contextRef="#ctx0" brushRef="#br0" timeOffset="106720.7031">1591 10873 14830,'60'0'128,"-40"20"640,-20-1 962,0 1-385,20 20-608,-20-20-289,0-1-31,19 21 63,1-40-159,0 20 415,19-20-63,-19-20-257,0 0-191,0 0-1,0 1-160,0-21-128,0 20-257,-20 20-223,0 0 352,20 0 32,0 0-193,-20 40-896,20-20-513,-1-1-672,1 1-1826</inkml:trace>
  <inkml:trace contextRef="#ctx0" brushRef="#br0" timeOffset="106937.5">2067 10416 17712,'20'0'289,"-20"20"-65,20 39 1185,0 0 129,1 22-513,18-2-513,-19 0-320,19-20-192,21-18 0,-21-2-256,22-19-673,-41-20-640,-1 0-866,-19-20-5060</inkml:trace>
  <inkml:trace contextRef="#ctx0" brushRef="#br0" timeOffset="107089.8438">2028 10832 19794,'-20'20'2210,"20"-20"-2978,0 0 1312,40 0 577,19-20-544,21 0-673,-1 1-865,20 19-897,-19-20-672,-20 0-5414</inkml:trace>
  <inkml:trace contextRef="#ctx0" brushRef="#br0" timeOffset="107743.1641">3080 10357 15630,'-20'0'1602,"20"0"-577,0 19-1089,0 1 768,0 20 546,20 19-65,20 0-449,-21 22-319,42-2-289,-22-20 96,21 0 64,-1-18-512,-19-21-448,19-1-385,-38 1-801,-1-20-961,-20 0-4612</inkml:trace>
  <inkml:trace contextRef="#ctx0" brushRef="#br0" timeOffset="108318.3594">3080 10753 13452,'20'-59'1954,"-20"0"-961,39 18 641,1-18 31,1 19-480,-22 0-832,21 1-385,-20 19-97,19 0 226,-19 20-354,20 0 257,-21 20-64,21 20 353,-19-1 255,18 40 129,-19-18-33,-20-2 129,20 0-321,0-19-127,-1-1 191,1-19-127,0 0-65,-20 1-96,0-21-32,20 0 97,-20 0-321,0 0 32,0 0 32,19 0-353,-19-21 289,20 1-64,0 20-160,21 0 32,-22 0 160,21 0 160,0 0 32,19 20-64,-20-20-64,22-20 160,-2 0 64,-19 1 32,-1-21-127,-19 1 159,0-1-288,-20 1-96,0 19-64,-20-21 64,0 21-1,-19 20-63,-1 0-96,20 0 0,-19 40 256,19 1 224,-1-2-320,21 1 320,21-1-320,-1 1 288,0-1-384,19-19 192,1 21-64,-1-22-224,20-19-609,-18 20-961,-1-20-640,-1-20-897,-19 20-7207</inkml:trace>
  <inkml:trace contextRef="#ctx0" brushRef="#br0" timeOffset="108579.1016">4351 10615 16719,'20'39'321,"0"-19"768,-1 20 416,-19-1-224,20-19 161,-20 0-417,20-1-353,-20-19-255,20 0-65,-20 0 225,19 0 63,1-19-159,1-1-321,-1-20-160,0 21-192,-1-1-33,21 20 97,-20 0-128,19 20 32,1-1 320,-1 1-192,2 20-577,-1-1-1313,-1 2-1153,-19-41-3235</inkml:trace>
  <inkml:trace contextRef="#ctx0" brushRef="#br0" timeOffset="113169.9219">5741 10376 10281,'19'-60'2915,"-19"20"-1057,-19 1-577,-1 19-128,-20 0-384,1 20 384,-1 0-545,-20 20-31,20 0-289,-19 39-192,39-18-96,-19 18 128,39-19 33,0 19-33,19-19-192,21-1 128,-1 2 0,1-2 128,-1 1-160,2-1 0,-21-19-64,0 20 128,-1-1-96,-19-19 64,0 1 0,0-21 128,0 20 97,0-20 63,0 0 0,20 0-191,0 0 287,0 0-160,19 0-288,21 0 128,-20-20-544,20 20-993,-1 20-705,0-20-225,-19 0-1857</inkml:trace>
  <inkml:trace contextRef="#ctx0" brushRef="#br0" timeOffset="113474.6094">6594 10554 16143,'-20'-59'1858,"-19"39"-1218,19 0 97,-20 1 64,21 19 160,-21 0 63,1 19-351,-2 1-321,1 20-31,21 19 191,-1 2-288,0-2-192,20-20 129,20 21-129,19-21-128,1 2-577,20-21-640,0-1-513,19-19-608,-40 0-2947</inkml:trace>
  <inkml:trace contextRef="#ctx0" brushRef="#br0" timeOffset="113823.2422">6773 10535 11851,'-39'0'2979,"19"0"-1506,20 19-64,0 21-95,-20 1-193,20-2 64,20 20-385,0-19-479,19-20-65,1-1-32,-1 1 32,2-20 1,-2-20 31,-19 1-128,0-1 96,0-20-480,-20 21 160,0-21-224,-20 1 0,0-2 191,0 21 162,1 20-226,19 0 161,0 0-64,0 0 192,0 20-64,19 21 65,1-2-97,0-19 0,0 19-96,19-19-481,1-20-512,-21 20-544,1-20-257,-20-20-1313,20 0-2979</inkml:trace>
  <inkml:trace contextRef="#ctx0" brushRef="#br0" timeOffset="114063.4766">7110 10515 11306,'41'39'3331,"-41"-19"-960,20 21-674,-1-2-223,-19 1 287,20-20-287,0-1-513,-20 1-449,20-20 1,0 0-129,-20 0-32,19-20 33,1 1-353,0-1 0,0 0-257,-1 0-479,1 1-257,0 19-192,1 0 32,-1 0-225,19 39-31,-19-19-1153,19 0-3652</inkml:trace>
  <inkml:trace contextRef="#ctx0" brushRef="#br0" timeOffset="114549.8047">7885 10455 15118,'0'-19'2306,"0"19"-961,0 0-256,-20 19-96,20 1 288,0 0-256,0 39-224,0-19-288,0 20 95,20-20-63,-1 19-65,1-19-63,21-21-97,18 1-192,-19-20 256,-1 0-288,1-20 161,-1-19-97,2 19-160,-1-19-32,-21-1-32,-19 1-224,0-2-65,0 1 225,-19 1-256,-1 19 288,-21 20-33,21 0-127,1 20 64,-1 0 64,20-1 256,0 21 0,0 20 0,20-20-96,-1-1 64,1-19 97,21 0-257,-2 0 32,1-20 64,-1 0-353,-19 0-319,0-20-610,0 20-255,-1-40-161,-19 21-63,0-21-225,0-19-1633,0 18-6471</inkml:trace>
  <inkml:trace contextRef="#ctx0" brushRef="#br0" timeOffset="114721.6797">8401 10316 14862,'0'-40'3843,"0"40"-1793,0 20-416,20 0 223,-1 21-255,-19-2-577,41 20-416,-21 21-225,0-21-192,19-18-96,-19 18 0,20-20-192,-21-19-480,1 0-610,0 0-1440,0-1-2179,-20-19-14155</inkml:trace>
  <inkml:trace contextRef="#ctx0" brushRef="#br0" timeOffset="115552.7344">8799 10316 14029,'0'-20'1505,"-20"20"321,20 0-545,0 0-416,0 20 704,20 21-255,-20 18-193,19 0-385,1-19-95,0 19-417,0 2-64,-1-22 161,21-19-321,-20 19-32,-1-19-481,2-20-768,-1 0-705,0 0-704,0 0-2083</inkml:trace>
  <inkml:trace contextRef="#ctx0" brushRef="#br0" timeOffset="115711.9141">9156 10554 12587,'39'40'4164,"-19"-19"-2306,0-1-288,-1-1-257,2 1-833,-21-20-288,20 20-95,0-20-514,0 0-1312,-1 0-674,1-20-4067</inkml:trace>
  <inkml:trace contextRef="#ctx0" brushRef="#br0" timeOffset="116039.0625">9215 10376 14990,'20'0'2306,"20"0"-1505,-20 20 736,20 20-31,-21-1-225,21 1-288,-1 19-289,1-18-223,-20 18-65,20-39 33,-20 19-417,20-19 320,-40-20-224,19 0 32,-19 0 321,0 0 95,0-20-384,0-19-160,0-1 129,-19 1-257,19-22 31,19 22-63,1 19 0,0 20-192,0 0 96,19 0 32,1 40 31,1-21-319,-2 21-417,1 1-640,-1-2-770,1-19-127,-21 0-1666,21-1-6566</inkml:trace>
  <inkml:trace contextRef="#ctx0" brushRef="#br0" timeOffset="116416.9922">10089 10475 9192,'0'-59'6278,"0"59"-3331,0 0-1057,0 20-257,-20-1-191,20 21-321,0 0-289,20-21-671,20 21 31,-1-40 64,1 21-160,-1-42 96,1 21-288,1-40-96,-22 21-192,-19-21-1,0 20 97,0 0-128,-19 20 223,-2 20 97,-19 20 32,20-1 257,20 22 127,0-2 32,0 20 0,40 0-63,-20-18 95,20 18-128,-20-20 129,0-19 63,0-1-96,-20 2-127,-20-21 159,0-1-288,0 1-128,-20-20-320,-20 0-225,21-20-224,-20 20-864,19-19-1218,0-21-288,20 19-5477</inkml:trace>
  <inkml:trace contextRef="#ctx0" brushRef="#br0" timeOffset="116860.3516">10844 10635 16431,'0'59'1794,"0"-39"-865,20 19 640,-20-19-128,0 19-95,19-39-193,-19 20-545,0-20-255,0 0-1,20 0 97,-20-20-161,0-19-288,0-1-96,0-19-64,0 0-161,0-21 1,20 20-321,-20 21 417,20 39 0,-1 0 0,1 19 96,0 1 448,0 40-96,19-1-64,-19-18-160,21 18 32,-2-20-288,1 1-609,-20-1-1089,-1-19-384,-19-20-1313,0 0-9258</inkml:trace>
  <inkml:trace contextRef="#ctx0" brushRef="#br0" timeOffset="117289.0625">10287 10436 11178,'0'-20'2915,"-20"-20"-513,20 21-416,-20-1-1057,-19 20-353,19-21-95,-19 1-161,19 20-416,-20 0-32,20 20-64,0 1-897,20-1-1538,-20-20-4932</inkml:trace>
  <inkml:trace contextRef="#ctx0" brushRef="#br0" timeOffset="117811.5234">11181 10118 14830,'20'-39'2498,"-20"18"-544,20 1 64,-20 20-705,19 0-544,-19 41-353,20-2 97,-20 1-129,20 19-32,-20-19-416,0 19 160,20-38 0,-1 18-448,-19-19-577,20 0-1217,-20 0-576,0-20-2243</inkml:trace>
  <inkml:trace contextRef="#ctx0" brushRef="#br0" timeOffset="118051.7578">11459 10217 13196,'-40'0'2691,"21"0"-1378,-1 20 192,-1 0-160,21-20 257,0 19-385,0-19-256,0 20-513,21 0 65,-21-20-129,20 21-320,-1-21 161,1 0-321,0 20 63,0-20-799,19 0-353,1 0-481,-20 0-448,19 0-128,-18 0-1762,19 0-8424</inkml:trace>
  <inkml:trace contextRef="#ctx0" brushRef="#br0" timeOffset="118285.1563">11836 10316 15758,'19'-20'3300,"1"20"-2083,1-20 160,-1 20-1249,0 0-128,-20 0-96,19 0-865,1 0-993,0 0-1825,0 0-6407</inkml:trace>
  <inkml:trace contextRef="#ctx0" brushRef="#br0" timeOffset="118451.1719">12074 10079 15470,'0'0'3139,"0"20"-2242,0-1 576,0 21-223,20-1-610,-20-19-480,20 20-96,-20-1-256,19 2-1281,1-2-641,-20-19-3972</inkml:trace>
  <inkml:trace contextRef="#ctx0" brushRef="#br0" timeOffset="119583.9844">13246 10714 12107,'20'59'3876,"0"-39"-3044,-20-1 65,19 1 96,-19-20 513,20 0 383,-20 0-479,0-20-674,0-19-287,0-1-161,-20-19 0,-19 0-95,-1-2-97,-20-18-64,-19 20-64,20-20 0,-1 18 96,20 2-128,0 20 32,40-1 96,-20 20-160,40 1-65,0 19 1,19 0 64,2 0-160,18 19-1281,-19 21-1186,-1-1-1313,1 1-12458</inkml:trace>
  <inkml:trace contextRef="#ctx0" brushRef="#br0" timeOffset="119904.2969">12888 10376 15855,'-40'0'2017,"40"0"-1600,40 0 191,0 0 161,20 0 769,19 20 127,0 0-576,21 19-608,-21 1-225,0 19-160,-19-19-32,-20 1 32,0-2-64,-20-19 128,-20 0-96,0-20 385,0 19 320,0-38-193,-20 19 1,0-20-129,0-20-32,0 1-31,0-2-193,20-18-128,0 19-128,20 1-32,0-1-385,0 20-479,0 1-578,19 19-704,1 19-769,-20 1-480,19 0-7271</inkml:trace>
  <inkml:trace contextRef="#ctx0" brushRef="#br0" timeOffset="120128.9063">13822 10554 14509,'0'40'3492,"0"1"-1571,19-2-95,-19-19-865,20 19 160,20-19-416,-1-20 95,1 0-479,1 0 127,18-39-224,-20-1-95,-19 1 63,-20-2-160,-20 1-192,1 1-417,-21-1-288,-20 20 129,0 20-33,1 0-96,19 20-672,1 0-1314,-1 0-6278</inkml:trace>
  <inkml:trace contextRef="#ctx0" brushRef="#br0" timeOffset="120767.5781">14397 10694 14573,'20'39'3043,"0"-19"-2050,0-20 160,-1 20-32,-19 0-160,20-20 192,0-20-160,1 20-576,-21-40-129,20 21-192,-1-21-64,1 1-32,-20-2 64,0 1-32,20 1-128,-20-1-64,0 40 224,20 0-513,-20 20 385,0 20 257,19-1-225,1 2 256,20-2-224,-1-19 0,1 0 288,-19-20-384,18 0 256,-19-20 0,0 0-96,-1 1 0,-19-22-32,20 21 129,0 0-322,-20 20 97,20 0 96,19 20-96,1 0-128,1 21-801,-2-22-865,1 21-1216,-1-20-5254</inkml:trace>
  <inkml:trace contextRef="#ctx0" brushRef="#br0" timeOffset="121232.4219">15548 10138 13004,'20'-39'3235,"-20"39"-1858,-20 0 129,1 19 159,-1 1-127,0 20 63,0-1-352,1 20-320,19-19-320,19 20-97,1 0-384,20-21 65,-1 1-33,2-20-96,-2-1 64,1-19 32,-1 0-32,-19 0-64,20 0-32,-1 20 32,2 0-128,-21 1 64,19-1-32,-19 19 32,0 1 0,0-21 96,-20 21 0,-20-20-480,0-1-128,0-19 31,-19 0-448,-2 0-128,1 0-160,1-19-320,-1-1-257,21 0-1121,-1 0-9032</inkml:trace>
  <inkml:trace contextRef="#ctx0" brushRef="#br0" timeOffset="121487.3047">16084 10594 17136,'0'60'2786,"0"-40"-1408,0 20 159,0-1-320,20 1-480,1-21-64,19-19-193,-1 0-32,1 0-127,-21-19-161,21-21-32,-20 1-192,-20-1-192,-20 1-257,0 19-320,-19-21-224,-1 21-128,-19 1 353,-2 19 287,2 0-800,0 0-1890,19 0-11339</inkml:trace>
  <inkml:trace contextRef="#ctx0" brushRef="#br0" timeOffset="121946.2891">16482 10237 17040,'0'-20'1825,"20"20"-1184,0 20-32,-20 19-161,19 1 577,1 20-192,-20 0-353,40 19-288,-21-20-96,22 2-384,-1-22-545,-1 1-1056,-19-21-706,-20 1-4355</inkml:trace>
  <inkml:trace contextRef="#ctx0" brushRef="#br0" timeOffset="122439.4531">16362 10554 14830,'0'0'2594,"0"0"-1985,0 0-321,21 0 417,-1-19-65,20 19 65,-1-20-417,20 0-96,-19 0-192,-1 0 96,-19 1-192,21-1-224,-21-20-128,-1 1 159,-19 18-287,20-19-33,-20 1 257,0-1 320,-20 21 288,20 19 289,0 0 63,-19 19-256,19 1 449,0 39 96,0 2-64,0-2 96,39 20-193,-19-19-31,19-1-32,1-18 31,19-2-447,-18-19-33,-1 0 32,-21-20 0,21 0 33,-40 0-97,20-20 64,-20 0 96,19-19-288,-19-2 32,0 1-192,0 1 160,20-1-64,-20 20-160,20 20-64,0 0 32,-1 20 64,2 20-32,19-1-321,-20 1-448,19 1-736,1-2-834,19-19-415,-19 0-3204</inkml:trace>
  <inkml:trace contextRef="#ctx0" brushRef="#br0" timeOffset="122795.8984">18031 10296 17040,'-20'-59'1569,"-19"59"-1281,-2 0 673,-18 0 96,-1 20 385,21 19 31,-1-19-416,-1 21-480,41-2-193,0 20-96,41-19-224,-1-20 64,19 19-64,0 1 1,22-19 63,-22-1-96,0-1-32,-19 1 160,-21 0-256,-19 0 128,0-1 128,-19-19-224,-21 20 0,1-20 0,-1 0-96,1 0-33,-2 0-191,1-20-289,21 20-832,-1-19-1250,20 19-127,0 0-3012</inkml:trace>
  <inkml:trace contextRef="#ctx0" brushRef="#br0" timeOffset="122940.4297">18169 10674 14830,'61'40'3203,"-42"-40"-2114,-19 19 32,20-19-897,-20 0 32,20 0-384,-20 0-449,0 0-1312,0-19-2339</inkml:trace>
  <inkml:trace contextRef="#ctx0" brushRef="#br0" timeOffset="123093.75">18110 10296 16367,'0'-20'1634,"20"20"-1666,-1-19-33,1 19-703,0 0-321,21 19-1314,-22-19-7526</inkml:trace>
  <inkml:trace contextRef="#ctx0" brushRef="#br0" timeOffset="123733.3984">18408 10357 13452,'0'39'2691,"0"1"-1570,0-1 160,-20 1 385,20-1 480,0 22-289,20-22-639,-1-19-578,1 20-287,41-21-33,-22-19-64,1 0-160,-1-19 64,1-21-128,-1 20-64,-19-19 32,-20-22-224,0 22-128,0-21 31,0 1-287,0-21-65,0 21-192,0-20-63,-20 19 639,20 21-63,0-2 224,0 2 224,0 39 192,0 0-128,-20 0 33,20 19 351,0 21 1,0 20 383,-19 0-287,19-1-32,0 20-161,19-19-64,1 19 1,0-19-129,21-21 96,18 1-288,0-19 321,1-1-353,-21-20 96,22 0 32,-22-20 0,20-1-192,-19-19-224,0 1-160,-21-1-321,1-19-192,-20 19 32,0 1 577,0-2 192,-20 41 64,1-20-64,-21 40 31,0-20 226,1 41 319,19-21-128,-19 19 33,19 20 31,20-19-288,0 0-192,20-1 192,19 2-32,-19-21-256,19-1-353,1 1-640,19-20-737,-18 0-832,-1-20-1218,-1 1-8456</inkml:trace>
  <inkml:trace contextRef="#ctx0" brushRef="#br0" timeOffset="123986.3281">19539 10316 18609,'-40'0'1377,"21"21"-288,-1-1 193,20-1 223,0 1-384,20 20-576,19-21-97,2 21-160,-2-20 1,1 19-33,-20-19-64,19 21-64,-39-21 0,20-1 64,-20-19 33,-20 20 63,0-20-192,-19 0-128,19 0-256,-19 0-449,19 0-480,-1 0-449,-19 0-512,21 0-1633,-1 20-9738</inkml:trace>
  <inkml:trace contextRef="#ctx0" brushRef="#br0" timeOffset="124575.1953">19738 10058 14477,'20'-20'2338,"19"0"-1345,2 1 577,-2-1 192,1 20-481,-1 0-577,1 0-351,-20 0-225,19 20 64,-39-1-96,21 21 64,-1 20 0,-20 0 97,20-1 127,-1 0-32,-19 2-191,40-2 191,-20 20-96,19-20 0,-19 2-128,20-2-63,0 0 63,0-19 128,-20-1-288,-1-19 256,-19 0-32,-19-20 385,-1 0-417,-20 0 32,-20-20-64,20 0-32,-19 20-32,19-19-64,1-1-128,19 20-352,-1 0-289,1 0-608,20 0-1666,0 20-865,0-1-5509</inkml:trace>
  <inkml:trace contextRef="#ctx0" brushRef="#br0" timeOffset="124815.4297">20552 10217 17072,'0'-20'4035,"0"1"-2049,0 19-736,19-20 223,1 20-416,-20 0-481,0 0-736,0 0 32,0 20-416,0-1-1122,0 21-1921,0-20-2467</inkml:trace>
  <inkml:trace contextRef="#ctx0" brushRef="#br0" timeOffset="124967.7734">20632 10654 19986,'0'20'4677,"0"-20"-4165,0 0-352,20 0-127,-20-20-290,0 20-351,-20 0-1346,20 0-2915</inkml:trace>
  <inkml:trace contextRef="#ctx0" brushRef="#br0" timeOffset="134373.0469">4708 11786 12523,'0'19'1794,"0"1"-609,0 0 737,20 20-449,0 0-191,-1-20-514,22 20-63,-21-1-96,19-19 127,-19 0 65,0-20-160,0 19-97,-1-19-31,-19-19-129,0 19 64,0-20-223,0-20-161,-19 21-32,19-41 128,0 20-352,0-20-161,0 21 514,0-1-258,39 20-95,-19 1-32,19 38 352,2 1-160,18 20 96,-19 19 96,19-19-64,-19 20-32,20-20-128,0-1 161,-21 1-97,1-40-193,-1 19-671,1-19-1090,-21 0-1506,2 0-3394</inkml:trace>
  <inkml:trace contextRef="#ctx0" brushRef="#br0" timeOffset="135083.0078">6336 11547 14413,'20'-39'1762,"-20"39"-801,0 0 608,-20 0-576,0 20 352,0-1 129,1 1-898,-1 20-191,-20-1 351,1-18-95,-1 19-128,20-1-33,1-19-192,19-20-32,0 20 193,0-20-545,0 0 544,39 0 193,-19 0-129,39 0-223,-19 0-161,19 0 32,2 0-128,-2 0 128,0 0-384,0 0-481,-19 19-544,1 1-865,-22 0-1153,1 0-609,-20 0-9673</inkml:trace>
  <inkml:trace contextRef="#ctx0" brushRef="#br0" timeOffset="135257.8125">6436 12064 19186,'0'0'1633,"0"-20"-800,39 0 1089,1 20-481,-1-20-896,1 20-545,1 0 64,-2 0-1089,1 0-1474,-1 0-1376,-19 20-9258</inkml:trace>
  <inkml:trace contextRef="#ctx0" brushRef="#br0" timeOffset="135961.9141">7587 11567 11146,'-20'0'3684,"-19"0"-1474,19 0-353,-20 40-287,21-1 288,-1 22-353,20-22-608,0 1-321,20-1-127,39 1-33,-20-20-256,41-1 33,0-19-65,-21 0-352,0 0-513,1-19-865,-21 19-2017,-18 0-3652</inkml:trace>
  <inkml:trace contextRef="#ctx0" brushRef="#br0" timeOffset="140499.0234">9513 11389 13324,'0'-41'1698,"0"22"95,0 19-639,20 0-418,0 19 129,0 1 480,0 21-192,19 18-224,1 20-160,19 0-385,2-18-63,-22 18 191,1-20-448,19-19 128,-39-1 193,19-18 95,-19-21-544,0 20 673,0-40-289,0-1-320,-20-18 513,0-21-321,0 1 0,0-41-64,-20 21-96,0-20-32,0-1-64,0 41-64,20 0 64,-20 39-481,20 20-288,-19 0-576,19 39-288,19-19-834,-19 39-768,20-18-7815</inkml:trace>
  <inkml:trace contextRef="#ctx0" brushRef="#br0" timeOffset="140709.9609">9692 11786 17424,'-20'19'1473,"20"-19"-416,0-19-256,39-1 544,-19 0-256,41 0-544,-2 1-417,0-21-96,0 19-448,1 1-641,0 1-1185,0 19-449,-21 0-3651</inkml:trace>
  <inkml:trace contextRef="#ctx0" brushRef="#br0" timeOffset="141189.4531">10586 11626 16623,'19'20'1698,"-19"1"-257,0 19 129,0-21-129,20 1-512,-20 0-256,20 0-1,-20-20-255,20 0-1,-20 0 129,20-20-257,-20 0-160,19 0 0,1-19-32,-20 19-32,20-21 0,-20 2-96,20 19 0,-20 20-128,19 0-32,1 20 128,0 19-128,21-19 256,-22 41-897,21-22-576,19 1-802,-19-21-575,19 1-2243</inkml:trace>
  <inkml:trace contextRef="#ctx0" brushRef="#br0" timeOffset="141625.9766">11558 11269 18961,'-40'20'1538,"40"0"-1474,0 0 416,20-1 129,0 1 160,19 21-257,22-21-224,18-1-288,-20 1 321,20 0-385,-18-20 288,-2 20-224,-19-20-160,-1 0 96,-19 0 64,-20 0 0,0 20 96,-20-20 224,0 19 193,-39 1-33,19 0-64,-19 0-127,-1-20-129,20 19-192,1 1-96,-1 1-673,40-21-1121,-20 20-1537,40-20-2467</inkml:trace>
  <inkml:trace contextRef="#ctx0" brushRef="#br0" timeOffset="141793.9453">12174 11726 19762,'-21'40'961,"-18"-20"160,-21-1 417,1 1-321,19 0-577,1 0-511,-2 0-226,2-20-1024,19 19-1409,0 2-961,20-1-9994</inkml:trace>
  <inkml:trace contextRef="#ctx0" brushRef="#br0" timeOffset="142548.8281">12610 11508 12491,'0'0'2691,"0"0"-1890,20 39 1024,0-19-543,-20 0 191,19 19-384,2 2-352,-1-21-289,0 0 225,0-1-33,-20-19 1,19 0 32,-19 0-257,0-19 0,0-1-287,0 0-33,0-21 0,0 2-32,0-1-128,0 1-32,20-1-33,-20 1 1,20 39-32,0 0 0,19 0 128,-19 19-128,39 1 160,-18 20 32,-1-1-128,19-19-385,-20 20-704,21-21-576,-20 22-450,-20-21-1600</inkml:trace>
  <inkml:trace contextRef="#ctx0" brushRef="#br0" timeOffset="143390.625">13623 11707 6918,'-20'0'1730,"20"-20"992,0 20 1,0 0-897,-20 0-417,20 0-352,0 0-224,-19 0 128,19 0 320,-20 20-96,20-1-288,-20 1-161,20 20-159,0-21-289,0 1-96,20 0-63,19 0-1,1-20 64,-1-20-32,1 20-96,1-40 32,-2 21-480,-19-1-1,0-20-63,-20 21 256,0-1-32,-20 0-97,0 20 225,-19-21 32,-2 21 0,-18 0-64,19 21-577,1-21-992,19 20-577,-20 0-2467</inkml:trace>
  <inkml:trace contextRef="#ctx0" brushRef="#br0" timeOffset="158028.3203">1293 13057 7783,'0'-20'1633,"-20"0"1,20 0 224,0 20-33,0-19-31,-20-2-385,20 21-319,0 0-578,0 0-32,0 0 449,20 21-224,-20 18-160,0 1-353,0 19-32,20-20 0,-20 1 32,20-20-224,-20 1 320,20-2-159,0-19-33,0 0 320,0 0-256,20 0-128,-21 0 32,-19-19-160,20 19 0,-20 0 192,20 19 96,19 1-192,1 0 128,-1 0-31,-18-1 63,19-19 32,-1 20-192,1-20 256,-20-20 32,-1 20-127,1-19-225,-20-1-193,-20 0-255,20-19-609,-19 18-801,-1-19-608,0 20-1602,20-19-7143</inkml:trace>
  <inkml:trace contextRef="#ctx0" brushRef="#br0" timeOffset="158376.9531">1610 12698 14125,'21'-19'1409,"-21"-1"-768,0 20-65,0 0 802,0 0 127,0 20-64,40 20-672,-1-20-96,1 20-97,-1 19-127,1-19-193,0 19-64,0-18 96,-20-2-255,0 1 127,0-21-32,-20-19-64,19 20 160,-19-20-128,0 0 385,0 0 127,0 0-255,0-20-225,0 1-64,20-1-160,-20 0-289,0 20-191,0 0 576,20 20 128,0 0-256,-1 19-289,1 1-640,20-1-512,0 1-641,20-19 416,-21-21-993,1 19-3971</inkml:trace>
  <inkml:trace contextRef="#ctx0" brushRef="#br0" timeOffset="158514.6484">2445 13076 11787,'20'-19'2018,"0"19"-673,0 0 577,-20 19-641,19 1-769,-19 0-351,20 0-482,0-1-480,0 1-768,-1 0-1538</inkml:trace>
  <inkml:trace contextRef="#ctx0" brushRef="#br0" timeOffset="158661.1328">2365 12779 5413,'-20'-20'10826,"20"20"-11018,0 0-2339,0 0 1154,0 0-1474,0 20-3843</inkml:trace>
  <inkml:trace contextRef="#ctx0" brushRef="#br0" timeOffset="158914.0625">2782 12779 15150,'-19'19'1377,"19"-19"-672,-20 20 480,20 0 545,-20 0-321,20 19-544,0 1-321,0 1-288,0-2-95,20 1-193,0-1 352,19-19-256,-19 0-384,20-20-609,-21 0-481,21 0-319,-19-20-513,-1 0-4228</inkml:trace>
  <inkml:trace contextRef="#ctx0" brushRef="#br0" timeOffset="159211.9141">2842 12580 16335,'0'0'1153,"0"20"-544,0-1 992,20 21 129,-20 20-225,19 0-384,1 19-736,0 0-129,1-19 128,18-20-320,1 19 225,-1-39-65,-19 0 32,20-1 96,-21-19-31,1 0 63,0-19-64,1-1-63,-21 0-129,0-19 64,20 19-448,-20 0-129,0 20-31,19 0 224,1 0-577,0 20-544,20 19-1122,-1 1-960,1-1-6054</inkml:trace>
  <inkml:trace contextRef="#ctx0" brushRef="#br0" timeOffset="159618.1641">4231 13057 16944,'21'0'2178,"-21"-20"-1506,0 20 513,20 20 641,-20-20-449,0 19-928,20 1-321,-1 0-96,1 19 192,0-19-352,-20 0-288,20-20-801,0 20-545,-1-20-640,-19-20-2275</inkml:trace>
  <inkml:trace contextRef="#ctx0" brushRef="#br0" timeOffset="159771.4844">4211 12798 18641,'-39'-19'1217,"19"19"-992,0 0-258,1-20 66,19 20-322,-20 0-479,20 20-1154,20-20-2178</inkml:trace>
  <inkml:trace contextRef="#ctx0" brushRef="#br0" timeOffset="160058.5938">4509 12798 17712,'0'20'993,"-20"20"-96,20-20 288,-19-1-320,19 21-449,0-20-31,19 1-129,22-2-160,18 1 0,1 0-192,-1 0 256,-19-1-224,20 1 64,-40-20 96,0 20 385,-20 0 95,0-1-255,0 1-257,0 0-513,-20-20-704,0 20-897,0 1-1601,-1-2-10186</inkml:trace>
  <inkml:trace contextRef="#ctx0" brushRef="#br0" timeOffset="160842.7734">5760 12937 11594,'-19'-40'897,"-1"1"1057,0 39-192,0-20-321,-19 20-160,19 20-224,0 19-96,0 1-192,20 20-224,0 19-481,0-19 0,20-1 0,20-18-160,-1-2-769,21-19-577,-21 0-191,22-40-1122,-22 0-2882</inkml:trace>
  <inkml:trace contextRef="#ctx0" brushRef="#br0" timeOffset="161256.8359">5900 12600 14798,'-20'-40'1377,"20"40"-865,-20 20 737,20 0 225,0 19-385,0 20 160,20 2-384,0-2-481,0 1-95,19 19 127,1-19-384,-1-1 256,22 1-224,-2-21 225,0-19-321,20 0 160,-19-20 32,0-20-64,-20 0-160,-1-19 0,1-1-96,-21 1-33,-19-21 225,0 20-192,0 0 96,-19 20 64,-21-19 0,20 19 32,-19 20-128,-1 0 32,21 0 128,-22 20 192,21 0-320,20 19 160,0 1-31,0 0-33,20 0-32,21-1 32,-2-19-353,1 20-672,19-21-832,0 21-610,2-40-2081</inkml:trace>
  <inkml:trace contextRef="#ctx0" brushRef="#br0" timeOffset="161625.9766">6872 12858 12812,'-20'-20'2818,"0"20"-1504,1 0 351,-1 20 97,0 19 31,20 1-479,-20 1-866,20-2-192,0 20-63,20-19 95,20-20-192,-21-20 32,21 0 64,1 0 0,-2-20-224,-19-20 0,0 1 96,-1-1-352,-19 0 192,0 0 64,-19 1 160,-1 19-288,0 0 128,0 20 96,20 0-224,-19 20 256,19 0 96,0 19-160,0 1-32,19 0-32,1 0-32,0-1-865,19-19-608,1 20-641,-1-21-737,1-19-4804</inkml:trace>
  <inkml:trace contextRef="#ctx0" brushRef="#br0" timeOffset="161815.4297">7329 13175 14733,'20'0'2979,"-20"0"-1121,0-39 769,0 19-546,-20-20-479,20 1-417,-20-20-768,20 18-225,0 1-32,0 1-352,20-1-449,0 20-768,-20 1-994,19 19-800,1 0-1441</inkml:trace>
  <inkml:trace contextRef="#ctx0" brushRef="#br0" timeOffset="162065.4297">7627 12679 14573,'-20'-20'2755,"20"0"-1442,0 20-160,0 0 64,0 0 225,0 20-97,0 19-256,20 2-705,-1-1-95,1-1-129,1 21-96,-1-21-64,19 1-320,-19 0-545,20-20-545,-21 0-287,1 0-962,0-20-2530</inkml:trace>
  <inkml:trace contextRef="#ctx0" brushRef="#br0" timeOffset="162411.1328">7904 12719 16431,'0'20'2370,"0"0"-1056,0 0 607,20-1-255,1 21-897,-1 0-289,19-1-544,1 1 64,-1-19-192,21-2-353,-21-19-704,22 0-545,-22-19-127,1-2-578,-20-19-2017,-1 20-897,1-19 2338,-20 19 4100,20 0 3363,-20 0 192,0 20-1441,0 0-768,0 40-385,-20 0-65,0-1-159,1 22 64,-1 18-321,0-20-704,0 20-865,1-19 160,-1 0-288,20-1-161,0-19-672,0-1-1089,0-19-2081,0 21-5543</inkml:trace>
  <inkml:trace contextRef="#ctx0" brushRef="#br0" timeOffset="163239.2578">9394 12997 12203,'39'79'1986,"-19"-39"-641,-20-20 449,20 19-225,0-19-512,-20 0 0,20-20-32,-20 21-192,20-21-96,-20-21-161,0 1-447,-20-20 63,0 1-64,0-20-96,-20 19 0,1-40-96,-1 21-128,-19-21-1,18 21 129,2-1 64,-1 0-32,21 21 64,-1-1-320,20 21 128,20-1 160,19 0-64,1 20-513,20 0-1376,-1 0-226,1 0-1248,19 0-5830</inkml:trace>
  <inkml:trace contextRef="#ctx0" brushRef="#br0" timeOffset="163436.5234">9235 12779 15630,'-40'39'2563,"40"-39"-2243,0 0 577,0-20 384,40 1-800,0-1-513,0-20-385,19 19-672,0 2-737,1 19-3170</inkml:trace>
  <inkml:trace contextRef="#ctx0" brushRef="#br0" timeOffset="163791.9922">9969 12798 15438,'-39'40'2466,"19"0"-1569,0-21 737,-19 21 160,19-20-737,0 40-353,1-20-576,19-1 129,19 1-354,1-1 162,0-19 31,19 0 0,1-20 64,-1 0-160,1-20 32,-20-20 64,0 1-64,0-1 96,-20 1-160,0 19 64,0-19 32,0 18-96,0 21-32,0 21-128,0-21 320,20 39-288,0 1 288,0-1-801,19-19-704,1 0-256,19-1-321,-39-19-320,21 0-2179,-22-19-7622</inkml:trace>
  <inkml:trace contextRef="#ctx0" brushRef="#br0" timeOffset="163988.2813">10188 12580 15118,'0'-59'3107,"0"59"-2210,20 0 736,-20 0 65,20 39-97,-20 1-480,19-1-576,1 20-417,0 2 160,0 18-768,20-20-193,0-19-832,19 1-481,-19-22-545,19-19-2337</inkml:trace>
  <inkml:trace contextRef="#ctx0" brushRef="#br0" timeOffset="164459.9609">10685 12679 15822,'-20'-40'3300,"0"20"-1699,20 20-160,0 20-512,0 0 192,20 19-416,0 2-224,-1 18-385,41-19 0,-21 19 32,22 1-96,-2 0 0,0-20-64,-39 19 192,0-20-320,0 1 64,-40 1-64,0-2-193,0-19-287,-19 0-289,-1-1 64,20-19-96,1-19-64,-1-21 705,20 20 256,0 1-32,20-22 192,-1 1 256,21 21 417,-20-21 352,19 20-160,21-19-449,-21-1-191,-19 0-65,21 0 192,-22-19-288,1 19-31,-20 20 159,0-19-192,0 39 32,-20-20 96,-19 40-320,18 0 128,-19-1 0,1 41 192,19-1-352,20 2 192,0-2-160,20 0 224,19-19-320,22-1-128,-2-19-449,20 0-800,0-20-1570,-18 0-3524</inkml:trace>
  <inkml:trace contextRef="#ctx0" brushRef="#br0" timeOffset="165229.4922">12511 12580 14669,'-20'-59'1538,"1"39"-769,-21 20 288,-1 0-32,2 0-33,-20 20-95,19 19-512,1-19-257,19 19-160,0 1 64,20 20 160,20-20-384,19 19 96,1 1-161,19-1 65,-19-18-64,-21 18 160,1-20 96,1 21-128,-21-21 128,0 22 32,-21-22 288,21-19 33,-20 0 415,20-20-255,0 0-33,0-20-63,20 20-193,21-20-192,-21 0-32,19 1-128,1 19-577,-20 0-768,39 19-898,-20-19-1408</inkml:trace>
  <inkml:trace contextRef="#ctx0" brushRef="#br0" timeOffset="165499.0234">13186 12878 17008,'-40'-60'1857,"20"40"-1312,-19 1 896,-1 19 33,21 0-385,-21 19-128,20 21-193,-1 0-447,2-1-225,19 22-64,19-22-32,2 20-417,19-19-896,19-1-641,0 1-736,1-20-3524</inkml:trace>
  <inkml:trace contextRef="#ctx0" brushRef="#br0" timeOffset="166000">13524 12838 15630,'-40'20'2371,"0"0"-1699,20 19 738,20 1-97,-20 0-192,20 0-449,20 19-479,0-19-33,20-21 0,0 21 160,0-40-352,-1 0 192,1 0-64,-21-20-31,1-19-290,-20-1 225,0 1-256,-39-1 160,19-20-128,0 20-65,0 1 225,1-1-32,-1 20-96,20 20 160,0 0-160,20 0 224,-1 20 96,1 0 0,20 19-96,-21 1 0,21-20 64,-20 20 129,20-20-129,-20 0 384,0 0-256,-20-20 289,0 0-161,0 0-160,0 0-64,0-20 33,0-20-1,20 0-128,-20 0-192,19 1 64,21 19 31,-20-20-95,19 40 64,-19 20 96,20 0 0,0 39 96,-20-19-864,20 20-898,-1-1-1601,1-19-3716</inkml:trace>
  <inkml:trace contextRef="#ctx0" brushRef="#br0" timeOffset="166501.9531">14496 12521 17840,'-20'-20'2050,"1"0"-993,19 20-448,0 0 704,0 20-64,0 19-480,19 21-449,21-1-95,1 1-129,-2 19 32,1-19-224,-1-1-257,1 2-255,-1-22-513,-19-19-737,0 0-608,1-1-1154,-21-19-11082</inkml:trace>
  <inkml:trace contextRef="#ctx0" brushRef="#br0" timeOffset="166711.9141">14417 12818 17840,'-40'-39'1922,"21"39"-480,19-20 736,19 0-192,21 20-641,0-20-865,-1-1-448,22 21 192,-22 0-191,20 0-130,1 0-287,-1 0-289,1 0 129,0 0-289,-1 0-1089,-19 21-256,-1-1-737,-19 0-2049</inkml:trace>
  <inkml:trace contextRef="#ctx0" brushRef="#br0" timeOffset="166909.1797">15172 12997 12075,'39'60'2787,"-19"-60"63,0 0-223,-20 0-481,19-20-256,-19-20-385,20-20-288,-20 20-320,0-19-352,0 0-193,0-1-416,0 0-64,0 20-32,0 21-513,0-21-480,0 40-641,20 0-1089,1 0-448,18 20-4132</inkml:trace>
  <inkml:trace contextRef="#ctx0" brushRef="#br0" timeOffset="167207.0313">15826 12659 16047,'0'0'2274,"-39"0"-1377,19 20 960,-20-1-127,1 2-449,19 19-352,-19 19-416,39-19-417,0 19-32,0-19-32,19 0 96,21-40-32,-1 0 96,1 0-192,-1-19-64,-19-22 224,0 21-224,1-19 128,-21-1-64,0 20 96,0 0-160,0 20 32,0 20 0,0 0-256,20 0-1346,-20 19-1440,19-19-1122,21 0-12811</inkml:trace>
  <inkml:trace contextRef="#ctx0" brushRef="#br0" timeOffset="167881.8359">16303 12759 14349,'0'-40'2466,"-20"0"-1248,0 40-322,1-20 193,-1 20 129,0 0-610,0 39 449,1 2-256,19-1-513,0 19 97,19-19-129,1 19 32,0-18-256,19-22 385,21 1-225,-21-40-64,2 1 32,-1-22-480,-21-18 127,1-1-63,-20 1-128,-20-2-33,1 2-287,-21 0 31,-1-20 385,-18-1 320,19 20 224,21 21 97,-1 39-129,0 0 448,20 19-415,0 21 223,0-20 129,20 19-257,0 2-64,-1-1-160,1 19-32,20-20-31,20 21-386,0 0-672,19-1-416,-20-19-641,0 19-480,-18-39-2243</inkml:trace>
  <inkml:trace contextRef="#ctx0" brushRef="#br0" timeOffset="168034.1797">16720 12779 15214,'60'39'2883,"-60"-19"-1954,19 0-769,1 0 160,0-1-704,0 1-353,-20 0-1473,20-20-4677</inkml:trace>
  <inkml:trace contextRef="#ctx0" brushRef="#br0" timeOffset="168194.3359">16740 12560 9480,'-20'0'8873,"20"-20"-8072,0 20-545,0-19-96,0 19-416,20 0 0,0 0-962,0 19-1696,-1-19-5574</inkml:trace>
  <inkml:trace contextRef="#ctx0" brushRef="#br0" timeOffset="168441.4063">17217 12619 3427,'0'20'14157,"0"0"-13420,-20-20 672,-21 20 769,22-1-96,-21 22-672,20-1-674,20 19-287,0-19-225,40 19-96,-1-18 32,2-22-96,18 1-64,21-20-736,-21 20-33,21-40-897,-21 20-544,-19-20 64,-20 1-352,-1-22-2531,1 1-3203</inkml:trace>
  <inkml:trace contextRef="#ctx0" brushRef="#br0" timeOffset="168637.6953">17534 12501 15022,'-19'-100'3875,"19"60"-992,0 20-1217,0 40-513,0 0 96,0 20-32,0 0-608,19-20 127,-19 20-511,20 19-33,0-20 96,19 21-288,1 0-288,20-20-353,-20 19-704,-1-39-609,1 0-1281,-20-1-705,-20-19-10025</inkml:trace>
  <inkml:trace contextRef="#ctx0" brushRef="#br0" timeOffset="168833.9844">17495 12659 16912,'0'-40'1281,"20"40"192,-1-19 1314,21 19-641,-1 0-1025,21 0-320,-20 0-545,0 39 64,-1-19 0,1 19-320,-20 2-128,19-1-288,-19-1-609,0 1-641,0-1-1248,1-39-1539</inkml:trace>
  <inkml:trace contextRef="#ctx0" brushRef="#br0" timeOffset="168978.5156">17872 12440 20563,'-60'-19'1890,"60"19"-1570,-20-20-384,20 20-32,20 20-705,-20-20-1633,20 19-4260</inkml:trace>
  <inkml:trace contextRef="#ctx0" brushRef="#br0" timeOffset="169501.9531">18309 12659 12940,'-20'0'2947,"0"0"-1314,20 0-95,-20 0-546,1 0 1,19 20 161,-21-1-226,21 22-479,0 18 63,21-19 33,-2 19-513,41 1 128,-1-39 128,0 18-384,2-39-32,-2-20 32,-19 1-513,-1-22 97,-19 1-33,-20 1-63,-20-21 640,0 21-128,-39-1 64,20 19 32,-22-18 32,2 19-545,19 20-640,1 0-160,-1 0-1153,40 20-3044</inkml:trace>
  <inkml:trace contextRef="#ctx0" brushRef="#br0" timeOffset="169814.4531">18547 12698 18321,'40'61'2562,"-21"-41"-832,21-1 352,-20 1-1025,19 0-449,-19 0 97,0 0-481,-20-20 1,21 0 31,-21 0 0,19-20-160,-19 0 64,0 0-224,20-19-32,0-1-128,0 20 32,0-1 96,19 2-32,-19 19 31,19 0-31,1 40-128,-19 0-609,18 19-896,-19-19-1346,0 19-2082</inkml:trace>
  <inkml:trace contextRef="#ctx0" brushRef="#br0" timeOffset="170751.9531">19202 12401 11691,'0'-20'2754,"0"0"-1344,0 0 575,20 1-223,-1 19 256,1-20-673,-20 20-608,21-20-257,-1 20-63,-20 0-225,20 0-288,-20 20 384,0 0-96,0-20-96,19 19-96,-19-19-96,0 20 160,20 0-32,-20 0 32,20 0-128,-20-1 385,0 22-97,0-1 96,20-1-352,-20 20 96,19-19 32,1 20-32,20 19 129,-1-19-322,2-1 65,-2-19 64,1 20 32,-1-20-32,1-21 0,-20 21 32,-20-20 161,0-1-129,-20 1-160,0-20 384,-19 0-224,-1 0 32,1 0-32,-2 0-224,1 0 96,21 0-481,-21 0-287,20 0-514,1 0-351,-1 0-674,20 20-319,0-20-4549</inkml:trace>
  <inkml:trace contextRef="#ctx0" brushRef="#br0" timeOffset="171428.7109">20155 13096 28154,'40'0'1442,"-40"0"-1571,20 0 193,-20 0-384,19 0-513,-19 0-448,20 20-1570,-20 0-2369</inkml:trace>
  <inkml:trace contextRef="#ctx0" brushRef="#br1" timeOffset="189376.9531">21485 12600 11530,'-39'-60'865,"39"41"513,-20-21 159,20 20-96,-20 20-127,20-21-353,0 21-481,0 21 289,0-1 128,0 20-257,0-1-255,0 20-161,20 1 0,20 0-64,-1-1-64,1-19 32,19-20 64,1-20-224,20-20-64,-21 0-64,-20-19 32,21-21-192,-39 0-33,-2 20-223,-19-19 384,-19 20 64,-22-21 160,-18 20-128,-20 0 96,-1 0-32,0 21-1,41 19 1,-1 0-160,20 19-352,1 1-609,19 0-737,0 0-2338</inkml:trace>
  <inkml:trace contextRef="#ctx0" brushRef="#br1" timeOffset="189670.8984">21744 12521 16687,'-20'0'1794,"20"-20"-961,0 20-417,-20 0 417,20 0 352,20 0-640,-20 20-33,20-1-256,-1 1-96,21 0-127,-20 19-98,-1-19-319,21 0-449,-20 19-608,20-18-193,-20-1-1665,0 0-4484</inkml:trace>
  <inkml:trace contextRef="#ctx0" brushRef="#br1" timeOffset="189928.7109">22100 12580 14573,'0'-20'2787,"0"0"-1826,0 20-385,-19 0 610,19 0 191,0 20-384,-20 0-385,20 0-480,20-1 225,-1 1-161,1 0-128,20 19 0,0-18-96,20-1-448,-1-20-417,-19 0-481,-1 20-415,1-20-513,-19 0-1890,-2-20-5189</inkml:trace>
  <inkml:trace contextRef="#ctx0" brushRef="#br1" timeOffset="190083.0078">22181 12639 12619,'-61'0'2403,"41"-20"-1859,1 20 33,19-19-289,0 19-288,19-20-993,1 20-2562,0-20-6247</inkml:trace>
  <inkml:trace contextRef="#ctx0" brushRef="#br1" timeOffset="190251.9531">22100 12521 14029,'-39'0'2050,"19"-20"-1506,20 20 289,0-20 224,0 0-512,20-1-449,19 2-192,-19-1-545,20 20-961,-19 0-1697,-2-20-6150</inkml:trace>
  <inkml:trace contextRef="#ctx0" brushRef="#br1" timeOffset="190714.8438">22478 12421 13837,'20'40'2018,"-20"0"-577,20-20 64,0 19-320,-1-19-448,1 19-320,0 1-417,0-20 224,0 20-256,-1 0 160,1-40-64,0 20-96,-20-20 0,0-20-160,-20 0-1,0 0 161,1-20-224,-21 0 224,0 1-32,1-1 96,-1 1 64,21-1 160,-2 20-95,21-20-65,0 20 128,0 20-256,21-20 256,18 20-32,20 0-320,1 0 96,-1 20 0,2 19-96,-2-18-128,0 19-1,-19-1 386,-21 1-193,-19-20 160,-19 19-32,-1-19 32,-20 19-32,-19-39-32,20 21 96,-2-21-544,1 0-994,21 0-383,-21 0-1827</inkml:trace>
  <inkml:trace contextRef="#ctx0" brushRef="#br1" timeOffset="191242.1875">23192 11945 16527,'0'-20'1890,"20"20"-897,-20 0-417,0 20 994,20 20-641,-20-1-160,0 40-257,0-20-160,21 22 1,-21-22-385,20 0 192,-1-39-256,-19 20-513,20-21-576,0 2-577,-20 19-448,20-20-1986</inkml:trace>
  <inkml:trace contextRef="#ctx0" brushRef="#br1" timeOffset="191517.5781">23431 12798 19794,'19'40'609,"1"-40"-2723,-20 0 224,0 0-1153,20 0-8424</inkml:trace>
  <inkml:trace contextRef="#ctx1" brushRef="#br1">20736 8762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Asymptotic Analysis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165361"/>
            <a:ext cx="4648200" cy="1625589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Big-Oh: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Examples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51200" y="1183680"/>
              <a:ext cx="8562960" cy="3952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960" y="1172880"/>
                <a:ext cx="8586000" cy="39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9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#2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4000" y="1226520"/>
              <a:ext cx="8312760" cy="3638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760" y="1215720"/>
                <a:ext cx="8328240" cy="36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438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67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3748</TotalTime>
  <Words>19</Words>
  <Application>Microsoft Office PowerPoint</Application>
  <PresentationFormat>On-screen Show (16:9)</PresentationFormat>
  <Paragraphs>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1_Lecture</vt:lpstr>
      <vt:lpstr>2_Office Theme</vt:lpstr>
      <vt:lpstr>3_Office Theme</vt:lpstr>
      <vt:lpstr>2_Lecture</vt:lpstr>
      <vt:lpstr>4_Office Theme</vt:lpstr>
      <vt:lpstr>Big-Oh: Basic Examples</vt:lpstr>
      <vt:lpstr>Example #1</vt:lpstr>
      <vt:lpstr>Example #2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OpenClassroom</cp:lastModifiedBy>
  <cp:revision>166</cp:revision>
  <dcterms:created xsi:type="dcterms:W3CDTF">2010-07-08T21:59:02Z</dcterms:created>
  <dcterms:modified xsi:type="dcterms:W3CDTF">2012-01-09T23:43:37Z</dcterms:modified>
</cp:coreProperties>
</file>