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2"/>
  </p:notesMasterIdLst>
  <p:sldIdLst>
    <p:sldId id="644" r:id="rId6"/>
    <p:sldId id="647" r:id="rId7"/>
    <p:sldId id="646" r:id="rId8"/>
    <p:sldId id="639" r:id="rId9"/>
    <p:sldId id="645" r:id="rId10"/>
    <p:sldId id="648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5" autoAdjust="0"/>
    <p:restoredTop sz="94664" autoAdjust="0"/>
  </p:normalViewPr>
  <p:slideViewPr>
    <p:cSldViewPr>
      <p:cViewPr varScale="1">
        <p:scale>
          <a:sx n="140" d="100"/>
          <a:sy n="140" d="100"/>
        </p:scale>
        <p:origin x="-114" y="-564"/>
      </p:cViewPr>
      <p:guideLst>
        <p:guide orient="horz" pos="2820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0T00:52:52.89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FF"/>
    </inkml:brush>
    <inkml:brush xml:id="br4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11697 3288 1569,'0'20'993,"0"-20"-737,0 0 641,0 0 833,0 0 127,0 0-63,0 0-256,0 0-289,0 0 64,0 0 192,0 0-351,0 20-482,20-20-448,-20 20-63,0-20-161,0 19 32,0 1-64,0 0 64,0 0 64,0 19-96,0-18 96,0 19 160,0-1 0,0 1 97,0-1-1,0 1-96,0 20-64,0-20-96,0 19-192,0 0 160,0 1 0,0 0 225,20 19-225,0-19 288,-20-1-32,19 1-288,1 19 97,-20 0 31,20-19-32,0 20 32,-20-1 64,19 0-32,-19 21 1,20-21-65,-20 20 32,21-19-288,-21 19 256,0 0-224,0 1 64,20-1 64,-20 1-32,0-1 64,0-1-128,0 2 64,0-21 0,0 20 32,0 1 32,0-1 0,0 0 64,0 21 160,0-21-160,0 1 65,-20-2-161,20 21 96,0-19-128,0-1 96,0 1 64,0-1 0,20-1-256,-20 2 160,20-1 0,-1 1 0,-19-1-192,20 0 160,0 1 0,-20-1-32,20 0 64,-20 20 0,0-20-96,0 21 256,0-1-320,-20-21 192,20 22 1,-20-21-97,20 21 96,0-21-32,0 1 64,0-2-320,0-18 480,0 19-384,0 0 96,0 0 224,0-19-320,0 19 128,0 0-32,0-19 32,0-1 96,0 20-192,0-19 64,20-1 64,-20 1-64,0 20 32,0-2 32,0 1 32,0-19-96,0 39 0,0-40 96,-20 21-128,20-1 96,0-19 33,20-1-97,-20 0 0,20 0 96,0 2-257,19-22 161,-19 20-64,0 1 64,-1-20 96,1 19-320,-20-20 384,21 21-128,-21-1 161,20 0-354,0-19 258,-20-20-161,19 0 31,-19-1 33,20 1 0,-20-1 0,20 21 33,0-20-33,-20 20 0,19-1 64,-19 0 160,0 1-352,0 0 160,0-1 192,0 1-128,0-1 160,0-18-192,0 18-224,0 0 256,0 1 32,0-21-224,0 1 32,0 0 256,0 0-320,0-1 224,20 1-416,-20-1 544,20-19-224,-20 0 32,0 0-224,0 20 384,20-20-32,-20-20-288,0 20 128,0 0 193,19-20-290,-19 20 194,0-20-97,0 0 224,0 0-256,20 19 256,-20-19-160,0 0-96,0 0 64,21-19-96,-21 19-256,20-20-417,-20 20 481,0-20-705,20 20-577,-20-20-1505,0 20-4324</inkml:trace>
  <inkml:trace contextRef="#ctx0" brushRef="#br0" timeOffset="5704.1016">321 3705 10666,'-41'-60'768,"21"60"385,1-20 65,19 20-290,0 0-735,0 0 607,0 0 674,19 20-673,1 20-289,21-20 33,-2 40-289,1-20 128,19 19-320,-19-20 128,-1 1-128,-18-1 193,-1-19-65,0 1 0,-20-1 321,0-20-65,0 0-384,0 0-96,-40-20-160,0-1 192,0-38-417,-19 0 65,-1-1 160,1-19 288,18-1-160,2 1 0,-1 20 192,40 19-64,-19-1-32,38 2 64,1 19-192,20 0 128,-1 20 32,22 20 32,-2 0 32,20 39-64,1 2 1,-20 37-130,-1-18-31,-20 20-96,1-21 128,-20 0-96,-20-19 160,0-1 0,0 1 128,-20-1-352,0-19-193,0-21 161,-19 2-320,19-21-513,-19 0 32,19-21-32,-20-18 1025,19-1 320,21 1 320,-19 19 97,38-20-64,2 40-161,-1-19-320,20 19 0,-1 0-64,1 0 96,19 0-224,-20 19 353,2-19 95,-1-19 32,-1 19-31,-19-20-65,0 20-32,0-20-31,-1-1-65,1 1 96,0-19-192,-20-1-256,20 21 96,-20-21-128,-20 1 96,20 19-129,-20-20-63,0 19 96,1 2 256,-1 19-64,0 0-192,0 19 288,20 2 128,-20 19-32,20 19-96,20 0-128,0-19 32,20 19-544,-1-18-1282,20-2-2082,2-19-5957</inkml:trace>
  <inkml:trace contextRef="#ctx0" brushRef="#br0" timeOffset="5949.2188">1610 4201 16591,'21'20'1025,"-21"-20"-64,-21 0-128,2-20-449,-1 0 193,-20-19-161,1-1-352,-20-19-32,19-2-128,-20-18 96,20-19-224,0-2 224,1 20-32,19-18 0,0 37-192,1 2-97,19 19-543,19 1-514,1 19-2017,0 0-993</inkml:trace>
  <inkml:trace contextRef="#ctx0" brushRef="#br0" timeOffset="6232.4219">1074 3884 15630,'-19'0'705,"19"-20"416,19 0 352,2-19-768,19-1-737,-1 20 128,1-1-192,-1 2-96,1-1 192,20 20 64,0 20-224,-1-1 160,0 22 0,1-1 160,0-1 224,-20 1-256,19-1-64,-20 1-224,1-1-448,0-18-1186,-20-1-1793,0 0-7111</inkml:trace>
  <inkml:trace contextRef="#ctx0" brushRef="#br0" timeOffset="6384.7657">1492 3507 17680,'-20'-20'673,"20"-1"-961,-20 21-1506,20 0-448,0 0-1057,20 0-1378</inkml:trace>
  <inkml:trace contextRef="#ctx0" brushRef="#br0" timeOffset="6682.6172">1949 4002 12395,'39'80'2403,"-19"-60"-1314,0 0 160,-20-20-256,0 0 96,20 0 672,-20 0-1568,0-20-193,-20 0 320,20-39-352,0 18 128,0-18-32,-20 20 64,20-1-32,0 20 64,20 20-128,-20 0 225,20 20-1,-1 20-96,21 19 0,-20-20-128,20 2-512,-20-21-385,20 0-897,-21-1-1697,1-19-2659</inkml:trace>
  <inkml:trace contextRef="#ctx0" brushRef="#br0" timeOffset="6863.2813">2345 3903 3042,'20'0'13773,"0"0"-12043,1 20-64,-1 0-994,-1 0-319,-19 19-129,20-18-256,0-1-641,0 0-384,-1-1-640,1-19-1987,-20 0-4612</inkml:trace>
  <inkml:trace contextRef="#ctx0" brushRef="#br0" timeOffset="6987.3047">2266 3507 11979,'0'0'-1185,"-20"-20"-7207</inkml:trace>
  <inkml:trace contextRef="#ctx0" brushRef="#br0" timeOffset="7206.0547">2445 3288 19474,'20'60'512,"0"-1"545,0 0-160,19 21-288,-19 19-353,19-20-224,1 2 64,1-22-64,-22 0-64,21-19-448,-1-1-673,-19-18-1186,0-1-2465,-20-20-8841</inkml:trace>
  <inkml:trace contextRef="#ctx0" brushRef="#br0" timeOffset="7432.6172">2603 3903 15726,'0'-19'1698,"20"-1"-673,20-20 1025,0 21-352,20-21-449,-21 20-513,21 20-447,-21 0-289,22 20 224,-2 0-128,-20 19 0,1 1-384,-1-20 192,-19 19-321,0-19-287,1 0-193,-1-20-448,-20 19-1186,0-19-2562</inkml:trace>
  <inkml:trace contextRef="#ctx0" brushRef="#br0" timeOffset="7576.1719">2921 3387 19506,'-40'0'2146,"21"-20"-1217,-1 20-993,0 20-609,20-20-2722,0 0-3812</inkml:trace>
  <inkml:trace contextRef="#ctx0" brushRef="#br0" timeOffset="8382.8125">3537 3705 18065,'-20'0'1217,"20"0"-897,0 19-672,0 2 576,20 39 128,0-1 33,0 0-225,-1 0-96,1-18 32,0-21 32,0 0 0,-1-20 96,-19 0 289,20-20 320,-20 0-481,0-21-256,-20 2 64,1-20-352,-1 19 128,0-19-64,0 19 224,1 0-192,19 40 320,0 0-224,0 0-576,0 19 672,19 22 64,1-1 64,0 19-32,19-20-160,-19-19 0,0 0 160,1 0-95,-21-20 63,20 0 256,-1-20 0,1 0-31,0 0-321,0-19 64,-20 19-64,20-19-128,-1 19 32,-19 0-96,20 20-128,0 0 224,0 20 128,-1 0 160,22 19-352,-1 1 64,19-1-577,-20 1-736,1-21-609,-20 1-1697,-1-20-2371</inkml:trace>
  <inkml:trace contextRef="#ctx0" brushRef="#br0" timeOffset="9203.125">916 4518 3619,'0'-19'8008,"0"19"-8329,0 0 225,0 0 1249,20 0-352,0 0 416,19 0 257,1 19-193,20-19-320,0-19-353,-1 19-287,40 0-129,1-20-32,38 0 64,-18 20 0,38-20-128,1 1 161,40 19-321,-21 0 128,1 0 32,-39-20-32,-2 20 160,-18 0-256,-2-20 384,22 20-352,-21-20 96,-21 1-96,2 19 0,-1-20 96,-20 0 193,1 20-65,0-20-64,-1 20 353,-19-21 95,-1 21-480,1-19-32,-1 19 193,-20 0-161,2 0 32,-1 0-96,-1-20 192,1 20-288,-20 0 128,19 0-32,-19 0 0,-20 0-160,20 0 224,-1 0-256,-19-20 32,20 20-416,-20 0 95,21 0-351,-21 0-482,0 0-735,0 0-1443,0 0-2722</inkml:trace>
  <inkml:trace contextRef="#ctx0" brushRef="#br0" timeOffset="9581.0547">4767 3586 21972,'-19'20'865,"19"-20"-897,0 0-769,0 0-384,0 0 705,-20 0 800,20 0-736,20 0-1602,-20 0-865,19 19-2338</inkml:trace>
  <inkml:trace contextRef="#ctx0" brushRef="#br0" timeOffset="9748.0469">4848 3943 20659,'0'20'224,"0"-20"-928,0-20-321,19 20-577,-19-20 225,0 20-897,0-20-7528</inkml:trace>
  <inkml:trace contextRef="#ctx0" brushRef="#br0" timeOffset="22078.125">5602 3645 17168,'0'-20'224,"0"20"-352,0 20 0,20 0 864,0 20 97,-1 0-128,1 20-257,0-1-384,0-20 64,19 21-160,-19-21 0,20 2-352,-19-2-577,-2-19-608,-19 20-1378,20-20-2082</inkml:trace>
  <inkml:trace contextRef="#ctx0" brushRef="#br0" timeOffset="22301.7578">5384 3705 15758,'-20'-20'1474,"0"0"63,40 0-896,-20 0 192,39-19-97,1 19-191,19-19-321,0-1-224,2 19-32,-2-18-577,1 19-1088,19 20-994,-19-20-1857</inkml:trace>
  <inkml:trace contextRef="#ctx0" brushRef="#br0" timeOffset="22584.961">6217 3367 15022,'-20'-19'2370,"20"19"-993,-19 0-736,-1 19 160,0 21-129,20-1 449,-20 42-256,20-2-128,0 0-161,20 1-480,20-1-96,-1 0-128,1-20-544,19-18-417,2-21-769,-2 19-1986,-20-39-3971</inkml:trace>
  <inkml:trace contextRef="#ctx0" brushRef="#br0" timeOffset="22918.9453">6495 3685 15887,'0'20'1409,"0"-1"-833,20 22 578,0 18-258,-1-19 193,1 19-128,0-19-448,0-21-257,1 1-96,-2 1-160,1-1 64,0-20-32,-20 0 64,20 0 0,-20-20-96,0-21 32,0 2 33,0-1-65,0 21 96,0-1-64,20 0 160,-20 20-64,19 20-64,21 0 0,-20-1 96,19 21-384,2-1-288,-21-19-834,19 1-896,1-21-2242,-21 0-5093</inkml:trace>
  <inkml:trace contextRef="#ctx0" brushRef="#br0" timeOffset="23129.8828">6813 3507 16335,'59'0'2370,"1"20"-192,0-1-640,19 41-962,-20-1-127,1 0-449,0 2 64,-21 18 32,21-20-224,-41-19-481,21-1-192,-40 2-127,21-21-33,-21-20-1602,-21 19-2978</inkml:trace>
  <inkml:trace contextRef="#ctx0" brushRef="#br0" timeOffset="23326.1719">7547 3745 20050,'60'0'2595,"-40"0"-1762,-1 0-321,22 0-320,18 0-288,-19 0-64,-1 0-641,1 0-864,-20 0-1218,19 20-3299</inkml:trace>
  <inkml:trace contextRef="#ctx0" brushRef="#br0" timeOffset="23486.3282">7825 4023 19442,'40'0'769,"-1"0"1056,2 0-1248,-1 0-417,-1 0-288,1-21-737,-21 21-1505,1-20-3011</inkml:trace>
  <inkml:trace contextRef="#ctx0" brushRef="#br0" timeOffset="24409.1797">8521 3963 15118,'0'19'1153,"0"1"-673,0 1 481,19-1 353,1 0-354,20-1-191,-1 1-417,1-20-127,20 0 191,-20 0-224,-1-20 161,-19-19-321,0 19 64,-20-21-192,0 2-32,-20-20-97,0 19 97,-19 1-128,-22 19 224,22-20 64,-20 19 32,19 2 128,0-21-32,21 20-96,-1 0 97,20 1-418,0-21 97,20 1 0,19 19 128,21-21-96,-1 21 0,21 1 96,-21 19-160,20 0-97,0 0-255,-18 19-193,-2 1 193,-39 21 351,0-2 65,0 21 224,-40-1 321,20 0 383,-40 2-287,20-2 224,1 0-129,19-19-255,0-1-257,0-19 64,19 1 160,21-1-352,0 0 128,-1-1-32,1-19-64,0 0-512,20 0-577,-21-19-449,1-1-1505,-1 20-2049</inkml:trace>
  <inkml:trace contextRef="#ctx0" brushRef="#br0" timeOffset="24656.25">9473 3527 18609,'-40'0'1185,"40"0"-512,0 0-289,0 39 33,0 1 544,0 19-129,20 0-511,0 2-225,20-22-64,0 21 0,0-21-833,19-19-768,0 19-1154,1-19-2210,-20-20-8519</inkml:trace>
  <inkml:trace contextRef="#ctx0" brushRef="#br0" timeOffset="24910.1563">10129 4122 480,'-20'20'17777,"0"-40"-16944,-20 0 352,20 0-801,0-19 32,-20-22 449,1 2-288,-1 0-385,1-20-320,-1-1-32,0-19 64,20 20 160,0-2-192,20 22-1,0 20-95,20 19-577,0 0-384,1 0-929,18 40-544,-19 0-1186</inkml:trace>
  <inkml:trace contextRef="#ctx0" brushRef="#br0" timeOffset="25099.6094">9711 3824 18865,'-19'0'2082,"38"-19"-1633,1-1-97,20 0-96,0-21-128,0 22-160,19-21-736,-19 20-1090,19 0-1537,-19 1-6022</inkml:trace>
  <inkml:trace contextRef="#ctx0" brushRef="#br0" timeOffset="25309.5703">10287 3446 15790,'-20'41'2531,"20"-41"-1570,-20 40 192,20-21 256,0 41-32,-19-1-159,19 0-450,19 22-319,-19-2-353,40-20 32,-20 0-737,20-18-255,0-2-65,-1-39-385,-19 20-575,20-20-1378,-21-20-4709</inkml:trace>
  <inkml:trace contextRef="#ctx0" brushRef="#br0" timeOffset="25630.8594">10525 3785 14189,'20'39'3876,"-20"-19"-2339,20 0 65,-20 19-642,0-19 162,21 0-1,-21 0-737,19-20-64,-19 0-192,20 0 289,0-20-1,0 0-160,0-19-159,-20-1 31,19 1-160,1-21 192,-20 39-352,20-18-1,-20 39-31,20 0 96,-1 20 128,1-1 0,21 22 32,-21 18 0,-1-19-288,1-1-321,20-19-448,-21 0-512,21 0-801,-20-20-1634,-20 0-5157</inkml:trace>
  <inkml:trace contextRef="#ctx0" brushRef="#br0" timeOffset="25847.6563">10903 3566 13548,'0'-20'2082,"20"20"192,19 20-192,21 0-608,-21 19-513,1 21-289,1 0-223,-2 19-257,1-19-32,-21-1-256,-19 0-416,20-18-321,-20-21 32,20-1-672,-20-19-673,-20 0-2979</inkml:trace>
  <inkml:trace contextRef="#ctx0" brushRef="#br0" timeOffset="26064.4532">11181 3387 18801,'99'100'2371,"-40"-21"-450,-18 0-1216,-2 21-225,-19-21-127,0 0 31,-20 0-256,0-18-288,0-22-96,0 1-353,-20-20-704,20 0-1153,-20-20-4549</inkml:trace>
  <inkml:trace contextRef="#ctx0" brushRef="#br0" timeOffset="27318.3594">1035 5293 17136,'-20'20'704,"20"1"-672,0 18 289,0 1 255,20-1 97,0 20-65,-1-19-319,22 20-65,-21-20-288,0-20 32,-1 0-705,-19-1-1089,20 1-1345,0-20-3715</inkml:trace>
  <inkml:trace contextRef="#ctx0" brushRef="#br0" timeOffset="27478.5157">816 5054 15822,'-59'-39'3268,"39"19"-2788,0 20-736,1 0-161,19 0-63,19 20-897,1-20-1218,20 20-2113</inkml:trace>
  <inkml:trace contextRef="#ctx0" brushRef="#br0" timeOffset="27718.75">1531 5671 18161,'60'39'1505,"-60"-19"1,19-20-642,-19-20-287,-19 1 192,-21-21-289,20 0-384,-39-20 0,20-19-64,-21 0-64,20-21-32,-20 21 224,21 0-96,19-2 0,0 42-256,0 19-128,20 0-160,20 20-642,0 0-1152,19 40-3427</inkml:trace>
  <inkml:trace contextRef="#ctx0" brushRef="#br0" timeOffset="27885.7422">1273 5334 20595,'-39'39'1922,"19"-39"-1986,20 0 288,20 0 256,-1 0-63,21-20-129,0 1-288,20 19-961,-1-21-2274,20 21-3876</inkml:trace>
  <inkml:trace contextRef="#ctx0" brushRef="#br0" timeOffset="28465.8203">2426 5253 15566,'-41'-39'673,"21"39"192,0 0 832,1 0-960,-1 20-289,0-1-191,20 41 63,0 0-64,20-1-192,0-19 32,19-1-256,-19 1 64,21-20-96,-2-20-224,-19 0 159,19-20 1,-19-20 64,0 1 192,-20-1 96,0 21 160,-20-21-160,0 20 449,20 1 224,0-2-225,0 21-288,0 0-224,0 21 0,20-2-32,0 21-32,0-1 96,19-19-928,-19 20-193,21-40-609,-22 19-960,1-19-1570</inkml:trace>
  <inkml:trace contextRef="#ctx0" brushRef="#br0" timeOffset="28727.5391">2703 5174 16143,'20'40'2178,"0"-1"-737,0 1-384,-1 20-320,1-20 96,-20-1-161,20-19-159,0 0-321,-20-20 64,0 0-64,20 0-63,-20 0 127,19 0-64,-19-20-96,20 0-192,0 20-96,1-19-257,-1 19-383,-1 0-257,21 0-929,-1 19-2274,1-19-7880</inkml:trace>
  <inkml:trace contextRef="#ctx0" brushRef="#br0" timeOffset="29083.9844">3299 5194 13869,'-20'0'3587,"0"20"-2914,0 0-129,20 19 449,0 22-64,0-2 160,0 0-544,20-19-417,20-1-96,-1-19-64,1 0 0,-1-20 32,1-20-128,-19 0 95,-21-19-63,20-21-32,-20 1-64,-20-21-96,-21 1 96,2 0-161,-1-21-800,-19-19 545,19 40 351,1 19 1795,19 40-321,20 20-544,0 0-353,0 41-192,20-2 513,-1 40-161,21 20-31,19 1-706,-19-21 289,19 0-864,21-18-1250,-40-22-2691,19 1-9993</inkml:trace>
  <inkml:trace contextRef="#ctx0" brushRef="#br0" timeOffset="29825.1953">4132 5115 5669,'-19'0'10442,"19"20"-9097,0-1-1185,0 21 737,19 19-96,1 22-257,0-22-448,19-20 0,-19 1-224,21-20 481,-21-20-353,-1 0 288,-19 0 192,20-20-191,-20-20-449,-20 1 31,1-20 129,-1 18 0,0-18-96,-1-1 128,1 21-64,1 19 257,19 0 95,0 40-352,19-20 320,22 20 128,-1 19-63,-1-19-449,1 20 384,-1-21-192,-19 1 96,20 0-320,-40-20 192,19 0 0,1 0 160,-20 0-256,21 0 129,-21 0 31,20 0-32,-20-20-96,0 20-128,20 0-193,-1 0-31,1 0 128,0 20-449,19 21 33,1-2-930,0 1-1697,0-21-1890</inkml:trace>
  <inkml:trace contextRef="#ctx0" brushRef="#br0" timeOffset="30050.7813">4668 4777 15726,'0'0'2723,"0"0"-2371,20 21 257,-20-2 704,20 41-320,20-1-256,0 20-193,-20 1-608,20-1 128,19 0-256,-20-19-577,1-20-576,-1 0-929,2-20-1410,-21-1-2369</inkml:trace>
  <inkml:trace contextRef="#ctx0" brushRef="#br0" timeOffset="30376.9532">5125 5054 17872,'20'21'2082,"-20"19"-1217,0-20-160,20 19-385,0 1-96,-1-20-128,1-20 161,0 0 31,0 0-96,0 0 128,0 0-191,-20 0-97,20 0-128,0 0 224,0 19 160,19 41 64,1 0-160,-20 39-192,19-20 65,1 1-1,-21-20 192,2 19 481,-21-20-65,0-18-255,-21 18-353,2-20 128,-1 1-448,0-20-321,-19-20-448,-1 0-769,20 0-1697,-19-20-3684</inkml:trace>
  <inkml:trace contextRef="#ctx0" brushRef="#br0" timeOffset="30856.4453">6018 5273 17552,'20'0'2723,"-20"0"-2339,0 20-672,20 0 800,-20 20-320,41 20-192,-22-21 32,1-19-768,0 0-353,0-20-64,19 0-2114,-39 0-3748</inkml:trace>
  <inkml:trace contextRef="#ctx0" brushRef="#br0" timeOffset="31023.4375">5939 4936 16527,'-39'0'2755,"39"0"-1602,0 0-1089,0 0-480,0 0-1154,20 0 225,-1 0-961,1 20-1602,0-1-6694</inkml:trace>
  <inkml:trace contextRef="#ctx0" brushRef="#br0" timeOffset="31313.4766">6654 5511 11530,'40'20'4325,"-40"-20"-2083,0 0 32,-20 0-1217,0-20-160,1-19-33,-22-1-191,1-19-224,-19-1 95,20-19-512,-21-1 64,0-20-96,1 21 224,19 20-160,20 0 417,0 39-449,20-19-64,20 18-160,0 1 64,20 0-33,19 20-960,1 0-961,-20 0-1281,19 20-3812</inkml:trace>
  <inkml:trace contextRef="#ctx0" brushRef="#br0" timeOffset="31502.9297">6158 5194 22036,'20'20'289,"-1"-20"-193,41 0 640,-1 0-704,2-20-32,-2 0-384,0 0-769,0 1-929,-19 19-3203</inkml:trace>
  <inkml:trace contextRef="#ctx0" brushRef="#br0" timeOffset="43992.1875">7270 4896 16495,'-20'-59'1570,"20"20"-417,20 18-321,-1-19-159,1 1-32,0 19-33,0 0-448,19 0-160,-19 0 193,1 20-321,-1 0 192,19 20 96,-19 0-64,0 0 96,19 19 0,-19 21-32,20 0 0,-1 19-160,22 0 129,-22 1-225,20 19 96,-19-20-33,-1 2 66,2-22-130,-1 0 33,-21-19 64,1-1 0,-20 1 0,0-19 96,0 18 1,-20-19 159,-19-20-416,-2 20 32,2-20-33,-21 0-255,21-20-129,-1 20 129,1-20-737,19 20-1057,-1 0-2018,1-20-7687</inkml:trace>
  <inkml:trace contextRef="#ctx0" brushRef="#br0" timeOffset="44188.4766">7904 5234 17232,'-79'-20'416,"20"0"-192,20 20-127,-22 0 63,2 0 128,-1 0 64,21 0-224,-1 20-288,21-20-320,-1 39-1602,20-19-1826,0 0-6790</inkml:trace>
  <inkml:trace contextRef="#ctx0" brushRef="#br0" timeOffset="44625.9766">8600 5075 13773,'-60'-21'1601,"41"21"-96,-21 0-63,-1 21-577,2-1 128,-1 20 128,21-1-673,-1 1 33,20-1-321,20 1-96,-1-20 0,21 20-64,-1-20-353,2 0-607,18 0-546,1-20-448,-1 0-1441,-19 0-4388</inkml:trace>
  <inkml:trace contextRef="#ctx0" brushRef="#br0" timeOffset="46054.6875">9076 5234 9705,'0'-20'1697,"0"0"-191,-19 20 63,19-20 193,0 20 32,0-20-545,-20 20-352,20 0-1,0 0-191,-20 0-64,20 0-449,-20 0-32,20 0-128,-21 0 0,21 20 32,-19 0 0,19 20 64,0-21 33,0 21 31,19 20-64,2-20 64,19-1-160,-1-19 64,-19 0-96,20 0-160,-1-1 416,-19-19-192,20 0 64,-40-19 33,19-21-161,-19 20-225,-19-19 97,-1-20 32,0 18 32,0 1 64,-19 21 64,19-21-64,20 20 32,-20 20 160,20 0-352,0-20-128,40 20 32,-20 0-65,19 20 321,20 0 193,-18 0-193,-1 19 0,-21-19 160,1 0-513,0 0 738,-20 1-353,20-2-160,-20-19 128,0 0 64,0 0 32,0 0 160,0 0-288,0-19 256,0-2-128,0-19-224,19 20 64,1 1-32,0-1-128,0 20 32,0 0-129,20 20 481,-20-1-192,19 21-416,1 1-1250,0-2-1889,-1-19-2563</inkml:trace>
  <inkml:trace contextRef="#ctx0" brushRef="#br0" timeOffset="46338.8672">9910 5095 17520,'-20'0'1634,"20"-20"-609,-19 20-129,19 20-671,-20-20 223,20 20 1,0 19-353,0 1-128,20-20 0,-1 19 64,21 1-161,19-20 1,-19 20-288,-20-20 64,20 0 544,-40 0-352,20-20 160,-20 19 160,-20 1 64,0-20-160,0 20-224,-20-20-256,20 0-1026,0-20-2017,20 0-3492</inkml:trace>
  <inkml:trace contextRef="#ctx0" brushRef="#br0" timeOffset="46527.3438">10069 4995 18225,'20'20'2466,"0"-20"-2690,0 39 1089,0-18-161,-1 39-351,1-1 255,0 0-480,0 1-192,-1-20-576,1 0-609,0-1-2083,0-39-2978</inkml:trace>
  <inkml:trace contextRef="#ctx0" brushRef="#br0" timeOffset="46701.1719">10109 5214 20179,'0'-20'1057,"20"0"-449,19 20-63,-19-20-161,20 1-224,-1 19-224,1-20-673,0 20-1409,0 0-2498,-20 0-5766</inkml:trace>
  <inkml:trace contextRef="#ctx0" brushRef="#br0" timeOffset="47015.625">10586 5174 16431,'-21'20'1281,"1"0"-224,0 0 224,0 19 33,20 1-161,0 0-705,0 0-352,0-20 0,20-1-64,0 1 65,0-20-97,1 0-97,-2-20-63,1 1-96,0-1 64,0 0 256,-20-19-224,0 18 192,20 1 32,-20 20 160,0 0 321,0 0-97,0 0-448,0 0-256,0 20 544,19 1-448,1-2-897,0 1-865,-20 0-833,20-20-2465</inkml:trace>
  <inkml:trace contextRef="#ctx0" brushRef="#br0" timeOffset="47275.3907">10803 5234 12587,'20'-20'4325,"-20"20"-2980,0 20 481,0-1-417,21 1 64,-1 0-63,-20 21-898,19-22-256,1 1 65,0 0-97,-20-20-64,20 20 96,-20-20-64,19 0 33,-19-20 63,20 20-192,-20-20-96,20 20-160,-20 0-96,20 0 31,-20 0-63,20 20-353,-1 0-448,1-1-448,0-19-705,-20 20-1281,21-20-3300</inkml:trace>
  <inkml:trace contextRef="#ctx0" brushRef="#br0" timeOffset="47487.3047">11101 5035 16591,'0'0'3363,"0"0"-2274,0 19 449,21 2-129,-1 19 609,19-1-961,-19 21-512,0-1-289,-1-19-288,1 20-64,0-40-385,0 0-191,-1-1-257,1-19-416,-20 0-545,0-19-2114,0-1-5509</inkml:trace>
  <inkml:trace contextRef="#ctx0" brushRef="#br0" timeOffset="47849.6094">11081 5214 11723,'20'-20'4708,"1"20"-4035,-1-20 832,19 0-608,20 1 128,-19 19 192,-1-20-96,1 0-512,20 0-1,-20-1-159,-1 2-97,1-1-128,-20 20-256,0 0 32,-20 0-64,0 0-64,0 0-32,-20 20-32,0-1 448,0 22-448,0-1 352,20-21-288,0 21 0,20-20 224,0 0-224,20-1 128,-1 1 0,-18-20 0,-1 20 64,0 0-224,-1 1 224,-19-21 384,0 19-32,-19 1-63,-21 0-161,19 0-769,-18-1-864,19 1-2627,0-20-8231</inkml:trace>
  <inkml:trace contextRef="#ctx0" brushRef="#br0" timeOffset="49203.125">1651 6465 11691,'-60'-59'512,"20"39"-192,-19-21 417,0 21 1057,19 1 160,-20-1-609,20 20-897,0 0 1,21 39-193,-1-19 321,0 41-97,20-2-256,0 20-128,20 0-32,0 1 64,-1-20-672,41-1-353,-20-20-704,40 1-1634,-21 1-3396</inkml:trace>
  <inkml:trace contextRef="#ctx0" brushRef="#br0" timeOffset="49433.5938">1889 6782 11370,'60'20'3043,"-40"0"-2050,-1-20-160,1 20-385,0-1 97,0 1-321,-20 0 0,0 1-96,19 18-576,-19-19-1794,0 0-2242</inkml:trace>
  <inkml:trace contextRef="#ctx0" brushRef="#br0" timeOffset="49820.3125">2167 6723 14381,'20'59'1249,"0"-39"-192,0 20 192,-1-21-159,-19 21-418,20-40 193,-20 21-353,20-21-127,-20 0-33,0-21 353,20 1-33,-20 0-672,20-19-160,-20-1 192,0-19-288,-20-20 352,20-1-480,0 20 256,0 1-64,0 39 288,0 1-192,20 38 63,-1 1 98,1 20 31,21-1-32,-21 21-32,19 0 64,-19-20-513,19-1-511,1 1-930,-20-21-2242,-1 1-5381</inkml:trace>
  <inkml:trace contextRef="#ctx0" brushRef="#br0" timeOffset="50068.3594">2782 6782 15214,'40'60'1601,"-20"-21"-512,0-19-192,-1 21 96,21-22-192,-19 1-321,18-20 1,1-20-1,-1 1-384,-19-22-480,-20 21-64,0-19-193,-20 19-512,1 0-513,-41 0 257,21 20-96,-2 0-1154,2 20-8968</inkml:trace>
  <inkml:trace contextRef="#ctx0" brushRef="#br0" timeOffset="50728.5157">4272 6485 15342,'-41'-40'737,"2"20"416,19 1-769,-20 19 321,1 19-161,19-19 481,-19 20-256,19 20-417,0-21-159,20 1-354,0 20 33,40-20 96,-1 19 32,1-18 96,19 19 32,0-21-224,2 1 96,-22 0-32,1 0 128,-20-1-96,-20 1 65,0 0 159,-20 0-32,0-1-192,-20 1-128,21-20-160,-1 20-353,20-20-704,-20 0-1570,20 0-1057</inkml:trace>
  <inkml:trace contextRef="#ctx0" brushRef="#br0" timeOffset="50975.586">4509 6603 17520,'21'41'352,"-1"-21"481,0 0 448,-1 19-384,-19-19-224,20 0-225,20-1-127,-21-19 159,1 0-31,20 0 95,-20-19-64,-1-21-447,-19 20-546,0-19-288,-19-2-928,-1 21-994,0 1-2146,0-1-8806</inkml:trace>
  <inkml:trace contextRef="#ctx0" brushRef="#br0" timeOffset="51288.086">5244 6584 16495,'-40'-40'801,"21"40"-481,-1 0 577,0 0-801,0 20 481,1 19 352,-1 2-1,20-1-319,0 19-225,39-20-352,-19 1 193,39-20-321,-19-1-161,20 1-704,0-20-416,-21 0-417,1-20-1985,-20-19-7432</inkml:trace>
  <inkml:trace contextRef="#ctx0" brushRef="#br0" timeOffset="51600.586">5284 6306 15694,'40'19'3139,"-40"1"-2498,40 0 768,-20 40-480,-1 0 128,21-1 64,-20 20-480,-1-38-353,21 18-64,-20-19 1,-1-21-258,2 1 194,-1 0-193,0-20 160,-20 0-192,20 0 128,-20-20-32,19 0-96,1 1 0,-20-1-64,20 20-257,-20-20-384,20 40 129,19 0 255,-19-1-704,20 21-1889,0-20-4005</inkml:trace>
  <inkml:trace contextRef="#ctx0" brushRef="#br0" timeOffset="52341.7969">6594 6167 14509,'0'0'2370,"0"0"-1729,20 20 416,1 20 737,-2-1-577,1 20-160,0 2-481,20-2-255,-21 0-65,21-19-128,-1 19-32,1-39 64,1 21-448,-2-21-705,-19-1-480,-20-19-994,0 0-3234</inkml:trace>
  <inkml:trace contextRef="#ctx0" brushRef="#br0" timeOffset="52545.8985">6574 6623 19314,'0'0'1761,"20"0"-1472,0-20 576,20 1-1,20-1-415,-21 0-385,21 0-128,-21 20-96,22-20-353,-2 1-512,-20-1-1313,1 20-1538,-1-40-2530</inkml:trace>
  <inkml:trace contextRef="#ctx0" brushRef="#br0" timeOffset="52893.5547">6972 6087 5413,'20'100'11018,"-1"-60"-9737,1 19-320,20 20 32,-21 1-160,21-1 32,-19-19-481,18 0-256,-19-20 321,20-21 63,-20 1-224,-1 0-224,-19-20 129,20 0 159,-20 0 96,20-20 129,-20 0-289,0-19-256,20-2-64,-20 2 32,0-1-32,0 40-96,19 0-160,-19 0 192,20 20 0,21 0 64,-21-1 0,19 22-513,-19-1-704,19-21-513,1 1-1217,-20 0-3170</inkml:trace>
  <inkml:trace contextRef="#ctx0" brushRef="#br0" timeOffset="53307.6172">7924 6524 15855,'-39'20'2754,"39"-20"-2466,-20 20 449,0 19 352,0 2-160,1-21-64,19 19-833,19-19 64,-19 0-32,20-20 32,0 0-64,0 0-160,-20 0 128,19-20-96,1 0-96,-20 1 64,21 19 224,-21-20-256,0 20 192,0 0 32,0 0-160,0 0 96,20 20 96,-20-1-64,20 1-96,-1 0-385,1 0-512,0-20-32,0 0 32,-1 0-576,1 0-1057,0 0-642,-20 0-6341</inkml:trace>
  <inkml:trace contextRef="#ctx0" brushRef="#br0" timeOffset="53577.1485">8223 6167 18897,'20'20'1346,"-20"0"-289,20 0 64,-1 39-192,-19-20-1,20 22-223,0 18-320,0-20-225,-1-19-32,1-1 128,0 2-512,19-21-97,-19 0-415,1-1-578,-21-19-639,20 0-2083,-20 0-4612</inkml:trace>
  <inkml:trace contextRef="#ctx0" brushRef="#br0" timeOffset="53767.5782">8143 6504 18961,'0'20'2114,"0"-20"-1921,39 0 671,22 0 258,-2-20-33,20 20-577,-20-19-448,2-1-1025,-22 20-96,1 0-384,0 0-1698,-40 0-2979</inkml:trace>
  <inkml:trace contextRef="#ctx0" brushRef="#br0" timeOffset="55896.4844">2067 8073 10570,'-19'-40'1473,"19"21"-1345,0-1 673,-20 0 1761,20 20-127,0-21-898,0 21-1153,0 0-288,0 21 1314,20 19-770,-1 59-351,21-1-289,1 42 192,-2-21-160,1-39-96,-21-1-321,21 0-447,-20-40-546,19 2-1536,-39-21-2051</inkml:trace>
  <inkml:trace contextRef="#ctx0" brushRef="#br0" timeOffset="56128.9063">1710 8292 20819,'0'-20'449,"0"0"-449,20-21 512,0 22-63,19-41-417,21 21-32,-20-1-32,20-19-481,19-2-224,0 22-1024,1-20-962,-21 39-480,1 0-2146</inkml:trace>
  <inkml:trace contextRef="#ctx0" brushRef="#br0" timeOffset="56325.1953">2385 7795 17680,'0'0'449,"-20"20"-321,20 19 993,-20 21 416,20 0-608,-19 19-32,19 20-384,19 1-449,1-21-32,21 0 0,-2 1-385,21-40-447,-1 0-354,-20-1-1056,1-39-1249,1 0-2723</inkml:trace>
  <inkml:trace contextRef="#ctx0" brushRef="#br0" timeOffset="56616.211">2663 8232 16687,'40'60'1730,"-40"-21"-609,20 20 192,0 1-352,0-20-384,-1 0-65,1-20-159,0 0-129,0-1 96,0-19 0,-1 0 97,1-19-65,0-1-64,1-20-192,-21 20-96,20 0-96,-20 0-96,19 0-192,1 20 160,0 20 63,19 0 161,1 0-416,19 20-929,2-20-1442,-22-20-2370,21 0-7879</inkml:trace>
  <inkml:trace contextRef="#ctx0" brushRef="#br0" timeOffset="56819.336">3139 7994 5957,'40'0'12428,"-19"0"-11723,18 20 1184,21 19-319,-21 21-417,21-1-961,-21 21 0,2-1 0,-2-20-288,1-19 96,-20 20-320,-1-20-321,1-20-351,-20 19-1379,0-19-3234</inkml:trace>
  <inkml:trace contextRef="#ctx0" brushRef="#br0" timeOffset="57227.5391">3894 7756 21428,'0'19'1121,"20"-19"-1922,0 20 705,-1-20 384,22 40 193,18-21-129,1 21-320,-1-1 0,21 2 32,-21 18-64,1-19-96,-1 0 64,-19-21 0,-1 21-32,-18-20 0,-1-1-128,0-19 224,-20 0 128,-20 21 288,0-21-288,-21 20 1,2 0 319,-1 0-96,-19-20-159,19 19-321,21 1-65,-1-20-319,20 20-961,0-20-962,0 20-1889,20-20-6886</inkml:trace>
  <inkml:trace contextRef="#ctx0" brushRef="#br0" timeOffset="57392.5782">4629 8410 16719,'-40'40'2883,"1"0"-1986,-2-20 897,2 20-609,-1-1-577,1 1-544,-1-20-320,20-1-1057,0 21-961,20-40-3844</inkml:trace>
  <inkml:trace contextRef="#ctx0" brushRef="#br0" timeOffset="57945.3125">5244 8132 16367,'-20'-39'2018,"0"39"-1025,1 0 192,-1 20-480,0-1 63,0 21 33,1 20-192,19 0-193,0-1 193,19 20-353,1-19-96,20-20-160,19 0 0,1-1-512,0-19-257,19-20-769,-20 0-1376,0-20-3685</inkml:trace>
  <inkml:trace contextRef="#ctx0" brushRef="#br0" timeOffset="58090.8203">5642 8252 19090,'-20'20'2530,"0"-20"-2402,20 20-320,0-20-353,20 19-1216,0-19-449,-1 20-2275</inkml:trace>
  <inkml:trace contextRef="#ctx0" brushRef="#br0" timeOffset="58381.836">6257 8570 8872,'20'0'9833,"-20"0"-8391,0 0-33,0-20-384,0 0-545,-20-20-223,0 0-1,0 0-128,0-19-64,-19-20 128,-1-1-288,0-19 192,0 0-352,1-1 96,-1 21 192,20 20 128,20 19-192,0 20 32,20-1-224,0 2 64,19 38-929,1 2-865,1-1-3011,-22 39-10121</inkml:trace>
  <inkml:trace contextRef="#ctx0" brushRef="#br0" timeOffset="58572.2657">5820 8272 20275,'-40'20'2818,"40"-40"-2401,20 0-33,21 0-96,18-20 129,20 20-289,0-20-96,1 21-513,-1-1-736,0 0-1089,-19 20-3107,0 0-9481</inkml:trace>
  <inkml:trace contextRef="#ctx0" brushRef="#br0" timeOffset="58802.7344">6594 7894 17808,'-40'0'3364,"21"0"-2596,19 20 161,-20-1-128,20 42 320,0-22-32,0 21-544,20 19-225,-1 1-256,1-21-32,20 1-641,20-1-416,-20-19-256,-1-20-1025,1 0-1986,-1-20-4132</inkml:trace>
  <inkml:trace contextRef="#ctx0" brushRef="#br0" timeOffset="59114.2578">6832 8172 14701,'20'39'4645,"0"2"-3172,-20-1 225,21 19-545,-21-20 64,20 1-64,-1-20-672,1 0-65,0 0-480,0-20 288,-1-20-128,-19 0-128,20-20-32,0 1 96,-20-1-224,0 1 288,20-1-224,-20-1 128,19 22 96,1 19-288,0 19 224,1 2-64,-1 19-64,19-1-289,1-19-672,-20 20-768,19-40-834,-19 19-3106,-20-38-7912</inkml:trace>
  <inkml:trace contextRef="#ctx0" brushRef="#br0" timeOffset="59318.3594">7190 7835 18801,'80'19'2146,"-21"1"-256,20 39 128,-19 2-128,0 18-385,-21 20-736,1-19-577,-1-1-192,-19 0-192,1-19-353,-21-20-351,0 0-257,0-20-641,-21-1-1858,-18-19-8487</inkml:trace>
  <inkml:trace contextRef="#ctx0" brushRef="#br0" timeOffset="60841.7969">8659 7736 13196,'0'20'1249,"0"-1"193,20 21 607,0 19-735,20 0-33,0 41-352,19-1-385,-19 1-127,19-21-129,-20 0 32,22-19 161,-22-20 127,1 0-319,0-20-1,-21 0 256,-19-20-287,20-20 95,-20-20 64,20 0-223,-20-40 31,0 1-96,-20-21 96,20-18-352,-20-1 64,1 19-32,-1 1-32,20 40-321,-20 18-159,20 22-33,-20 19-1281,20 19-1409,0 2-1794,-20 19-7751</inkml:trace>
  <inkml:trace contextRef="#ctx0" brushRef="#br0" timeOffset="61044.9219">8878 8272 19986,'-20'0'1186,"40"-20"-994,-1 0 608,21-1-287,-1-18-321,2 19-160,-1-19-769,19 19-1120,-19 0-1218,-1 0-1986</inkml:trace>
  <inkml:trace contextRef="#ctx0" brushRef="#br0" timeOffset="61360.3516">9433 8053 12587,'20'79'2467,"0"-19"-289,0-20-352,0 39-385,0-19-160,0-21-64,-20 1-224,20-20-384,0 0-225,-20 0-96,19-20-95,-19 0 63,0 0 128,20-20-256,-20-20-32,0-20 65,20 1-322,0 0 354,0-2-289,-1 22 96,1 19-225,0 20 161,0 20 0,1 19 128,-2 22-160,1-2-544,0-19-417,19-1-577,-19 1-1377,20-20-3171</inkml:trace>
  <inkml:trace contextRef="#ctx0" brushRef="#br0" timeOffset="61759.7657">10009 7736 18353,'20'0'2562,"-20"0"-2305,20 0-97,20 20-288,-20-1 192,39-19 32,-19 20 96,-1 0-224,21-20 0,-20 20-96,0-20-96,-20 19-33,19 21 129,-19-20-160,-20-1 352,0 1-64,0 1 192,0-1 192,-20 0 161,0-1 416,1 1-417,-21 0-159,20-20-225,1 20-64,19-20-416,-21 20-321,21-20-832,0 0-1474,0 0-2562</inkml:trace>
  <inkml:trace contextRef="#ctx0" brushRef="#br0" timeOffset="61932.6172">10565 8152 5861,'-20'40'12780,"0"-21"-11627,0 22 769,-19-21-897,19 19-545,0-19-351,20 0-258,0 0-895,0-1-1283,0-19-3458</inkml:trace>
  <inkml:trace contextRef="#ctx0" brushRef="#br0" timeOffset="63315.4297">10724 8311 13933,'0'-19'1601,"0"19"-320,0 0-384,0 19 256,20 1 0,-20 20 1,20-1-578,-20 1-224,19 0 33,1-20 31,-20 20-31,0-40-65,20 0 32,-20 0-96,0-20 1,0 0-193,0-40 96,0 20-416,0-19 256,0-20-321,21 18 161,-21 2 128,0 0 0,0 39 128,20 0-256,-20 20 224,0 20 32,19 20-32,1-1 64,0 1 33,19 20-226,-19-1 1,40-19-448,-21-1-769,2 1-833,-2-20-2210,1 0-4997</inkml:trace>
  <inkml:trace contextRef="#ctx0" brushRef="#br0" timeOffset="63636.7188">11300 8530 14830,'0'59'3171,"19"-39"-1506,-19 20 33,20-21-737,21-19 96,-21 20-449,19-20-255,1-20-161,-1-19 64,-19 19-352,0-19 64,-20 19-353,0-20-95,-40 20-193,1 0 193,-1 20 160,1-20 159,-2 20 65,1 0-96,1 20-705,39-20-1056,-20 0-2820,40 0-8904</inkml:trace>
  <inkml:trace contextRef="#ctx0" brushRef="#br0" timeOffset="63809.5703">11757 8747 22901,'-20'21'32,"20"-21"-801,0 0-1441,0-21-2690,0 2-7176</inkml:trace>
  <inkml:trace contextRef="#ctx0" brushRef="#br0" timeOffset="66122.0703">15747 3446 17040,'40'61'224,"-1"-22"481,2 21-577,-2-1-32,1 21 0,0-20-32,-21-21 0,1-19 32,-20 0 192,0-20 257,0 0-65,0-20 257,-20 0-801,-19-19-449,-1-1-159,1-20 63,-22-20 225,22 1 160,-1-1 160,20 1 160,1 20 0,19 19 96,19 1-160,1 19-160,20-1 32,40 21 160,-21 0 64,20 41 32,0-21-160,-38 39 0,-1-20 32,-21 21 64,-19 0 0,0-20 257,-39-1-321,19 1 96,-21-1-224,2-19-353,-1 0-800,21 0-1890,-1-20-4356</inkml:trace>
  <inkml:trace contextRef="#ctx0" brushRef="#br0" timeOffset="66311.5235">16541 3546 16623,'60'40'1794,"-41"-20"-801,1 19-417,1-19-351,-1 0-225,-20 19-64,0-18-833,0-21-1377,20 0-1762,-20 0-8488</inkml:trace>
  <inkml:trace contextRef="#ctx0" brushRef="#br0" timeOffset="66449.2188">16462 3407 16463,'-39'-20'3075,"19"20"-2530,20-20-770,20 20-1376,0 0-577,19 0 64,20-19-833</inkml:trace>
  <inkml:trace contextRef="#ctx0" brushRef="#br0" timeOffset="66666.9922">17097 3407 16623,'-20'59'1570,"1"-18"-866,-1-2 578,0 1 95,0-1-288,20 21-352,0-40-97,40 20-287,-1-20 63,1 0-320,20 0-32,0-20-224,19 0-160,-20-20-641,2 0-449,-2 0-511,-20-1-1507,-19-18-2081</inkml:trace>
  <inkml:trace contextRef="#ctx0" brushRef="#br0" timeOffset="66849.6094">17436 3229 18481,'-21'-21'2755,"21"21"-1506,0 0-1153,21 21 609,-2 19-1,1 19-63,20-20-481,-1 40 32,1-18-192,19-2-448,-20-19-225,2-1-864,-1-19-513,-40 0-1538,0-20-3779</inkml:trace>
  <inkml:trace contextRef="#ctx0" brushRef="#br0" timeOffset="67162.1094">17256 3546 12267,'20'-19'5029,"0"-1"-4997,39-21 64,1 21 416,20-19-319,-1-1-1,-20 21-128,0-1-224,-18 20-64,-1 0 95,-1 0-31,-19 0 64,-20 20 449,0 19 447,0 1 129,0 20 128,0-20-160,20 19-513,-20-20 97,20-19 95,19 0-319,1 0 255,0-20 129,0 0-161,-1 0-256,1 0-192,-1-20-288,-19 0-641,20 0-672,-40 20-1538,21-19-4068</inkml:trace>
  <inkml:trace contextRef="#ctx0" brushRef="#br0" timeOffset="67633.7891">18249 3805 15726,'20'19'1506,"0"-19"672,0-19-769,-20-1-864,20-20 63,-20 0 129,0-20-353,0 21-352,0-21 97,19 1-258,-19-1 1,0 20-32,20 20 32,-20 1-32,20 19-160,0 0 159,19 19 33,-19 21-64,21-1 288,-2 2-32,1-1 257,-1-1-65,1-19 64,-1 0 161,22-20 127,-22 0-31,1-20-33,-20 0-320,19 0 1,-19-19-33,0-2-160,-20-18-128,0 19-257,0 1 33,-20 19 192,0 0 0,0 1-64,-19 19-1,19 19 193,-20 21 161,21-1 127,-22 21 224,21 20-287,20-21 95,20 0-320,21-19 128,-2 0-32,40 0-64,0-40-320,2 20-641,-22-20-1762,0-20-4227,-19 20-8008</inkml:trace>
  <inkml:trace contextRef="#ctx0" brushRef="#br0" timeOffset="68148.4375">15986 4221 7142,'-40'20'-192,"20"-20"128,20 0 64,20 19 833,0-19 1313,39 21-96,20-21-641,41 0 481,39-21 32,19 2-417,60-1-352,21 0-64,38 0-352,21 1-160,0 19-1,0-20 449,-40 20 320,-60 0 225,-40 0-705,-19 0-641,-60 0-96,-38 0-96,-22 0-128,-19 0-192,-20 0-193,0 0-512,0 0-1249,-20 0-2402,1 0-9482</inkml:trace>
  <inkml:trace contextRef="#ctx0" brushRef="#br0" timeOffset="72058.5938">15946 10357 15534,'0'39'737,"0"-39"-769,0 0-64,0 0-225,0 0 386,0 0 127,0 0-160,0-20-32,20-19 128,-20-2 64,0 2 0,0-40 0,0 19 129,0-20-161,0-19 96,0 0 32,0-1 225,0 2-97,0-22 33,-20 21-289,20-20 96,0 0-96,0-20 32,0 0-192,0 0-32,0-20-32,0 0 64,0 20-96,0-20 32,0 1 0,0 18 0,0 2-32,0 18 160,0 2 256,0-2 1,-20 1 223,20 39-256,0-19-31,0 20-97,0-21-128,0 21-96,0 0 0,0 0-32,0 19 128,0-20-32,20 21 0,-20 0 64,0 18 64,0 2 32,0-1 224,-20 40 193,20-20-1,0 20-415,0 0 63,-20 0-320,20 20-193,-19 20 225,19 19 257,-20 1-290,20 0 97,-21 19 65,1-40 31,0 22-96,1-22 0,-1-19 0,20-20 0,0 0 128,0 0-160,0-20-32,0 1 64,0-21 160,0-20-288,20 0 64,-20 1 0,19 0 0,1 18-33,-20 21 226,20 0-258,1 20 65,-1-19 225,-1 19-226,21 0 65,0 0-64,-1 0-320,20 19-769,-18 1-1634,-1 21-2562,-1-21-7879</inkml:trace>
  <inkml:trace contextRef="#ctx0" brushRef="#br0" timeOffset="73496.0938">16165 10455 9705,'-40'0'416,"40"0"513,-21 0-224,21 0 31,-20 0 225,20 0 0,0 0-192,0 0-32,20 0-1,1 0-159,-1 0-225,19 20-224,1-20 0,19 0-96,-19 0 65,40 0-65,-21 0-32,20 0 32,20 0-32,21-20 32,-1 20 0,0-19 0,39-1-32,-18 0 32,39 0 0,-1 1 32,21 19 64,0-20 64,-1 20 32,0-21 1,-19 21-97,20 0-64,0 0 32,-1 0 288,20 0-160,1 0 129,19-20-257,-19 20-64,-22-20 352,2 20 1,-20 0-225,-21 0 0,-18-19 0,-1 19 0,-40 0-64,-20 19 32,0-19-224,-38 0 128,-1 0-64,-40 0 0,19 20 64,-19-20-32,0 0-32,0 0-32,0 0 224,0 20-288,20-20 288,-20 0-96,20 0-128,0 0 289,-1 0-257,-19 0 128,20 0 0,0-20 96,0 20-160,0-20 0,0 1 96,0-1 128,-20 20-192,0-20 97,0-19-65,-20 19-64,-20 0 224,20 0 128,-20 1-63,-19 19-97,20-20-160,-1 20-32,-1 0 64,2 0-192,39 0 96,0 0-192,20 0 32,20 0 128,20 0-1,-1 0 130,20 20-290,1 19 193,-1-19 161,-19 19-226,-21 1-127,1-1 192,-19 22 32,-21-22 128,0 1-256,-41-1-384,21 1-1122,-19-20-1825,-21 0-5862</inkml:trace>
  <inkml:trace contextRef="#ctx0" brushRef="#br0" timeOffset="104319.336">17475 11131 4388,'0'-21'1249,"0"1"1217,0 1-640,20-1-353,-20 0-31,20 20 31,-1 0-160,-19 0-224,20 20 64,0 19-96,-20 2-288,20 18-224,-20-19-289,19 19-64,-19 0-64,20-18-64,0-1-32,-20-21 64,20 1 161,-1-20-321,-19 20 192,0-20 32,21-20 192,-21 0-192,0 1-64,0-42 33,0 22-194,20-21 65,-20 1-32,0 20 64,20-1-96,0 19 32,-1 1 0,-19 20 32,20 20 128,0 21 33,20-21-129,-21 19 96,21 1-160,1-1-257,-2-19-31,1 0-449,-1-1-512,-19 1-993,19-20-1954,-39 0-7399</inkml:trace>
  <inkml:trace contextRef="#ctx0" brushRef="#br0" timeOffset="104893.5547">18488 11289 13292,'-21'20'416,"21"-20"-319,0 0 415,21 0 769,18 20-64,1-20-480,19 0-320,0 0-193,22-20 0,-2 20 64,20 0-96,-19-20-192,-1 20 32,0-20 161,-20 20-289,2 0 128,-2-19 32,-19 19-32,-1-20-64,-19 20 32,-20-20 128,0 0-256,-20 20 64,0-19 96,-39-1 96,20 20-192,-22-20 384,22 20 96,-21 0-159,40 0-65,-19 0-64,39 0-256,0 0 96,20 20 224,19-20-224,1 20 64,19-1 0,-18 1-96,-2 20 96,-19-21-64,0 21 32,-20-1-32,0-19 192,-20 21-384,0-21-64,1-1-577,19 1-1057,-20-20-1986,0 0-5893</inkml:trace>
  <inkml:trace contextRef="#ctx0" brushRef="#br1" timeOffset="118193.3594">16025 10376 2498,'20'0'2306,"-20"0"-1601,0 0 832,0 0-127,0 0-129,0 0-96,0 20-320,0-20-65,0 0 129,0 0 64,0 0-192,0 0-64,20 0 160,-20 0-417,0 0-224,0 0 0,0 0 1,0 0-129,0 0-32,19 0 96,-19-20 96,0 20 33,20 0-33,-20-19-96,0 19-96,21-20 64,-21 20-96,20-21 33,-20 21 63,0-20-160,20 20 96,-20-20-96,19 1 192,1-1-288,-20 0 96,20 0 96,0-19 32,-1-1 0,1 1 0,-20-2-96,20 2 161,0 19-161,0-20-161,-1 1 129,22-21 32,-21 20 1,0-20-33,19 21 32,-19-20 96,19-1-64,-19 21-32,20-2 32,-21-18-64,22 19 192,-21 1-320,19-1 128,-19 1-64,20-22 160,-1 22-96,1-21 0,20 21 192,-20-21-192,-1 0-96,1 1 128,-1-1 0,1 1-96,-1 18 64,-18-18 32,19 20 64,-1-1-224,1-19 128,0 19 0,-1-20-32,22 0 32,-2 1 32,0 0 0,0-2-64,20 2-64,-18 20 96,-2-1 96,20 0-96,-19 1-96,20-2 96,-21 2 32,0-1 64,22 20-64,-22-19-96,20-1 0,-20 21 160,22-21-224,-22 20 128,0-1 96,0 2-96,-19-1 128,20 0-32,0 0 0,-1 20-32,0-19 32,2-1 161,-2 0-289,-19 20 32,-1-20 32,1 0 0,-1 20 32,2-19-32,-21 19-32,0-20 96,-1 20-64,1 0 32,-20 0 32,20-20 96,-20 20-64,20-21-64,-20 21 33,0-20 63,19 20-64,-19-19-64,0-1 64,0 20-64,0-20-32,-19 0 32,19 1 0,-20 19-128,-20 0-32,21-20 64,-21 20 64,-1 20 320,22-20-320,19 0-32,0 0-256,19 0 128,1 0 160,1 0 32,-1 19-96,19-19 160,-19 20-224,20 0 63,-21 0 1,21-1-544,-40 1 223,20 1 1,-20-1-609,-20 0-736,20 19-1058,-20-19-288,0-20-2114</inkml:trace>
  <inkml:trace contextRef="#ctx0" brushRef="#br1" timeOffset="118759.7657">19956 7299 512</inkml:trace>
  <inkml:trace contextRef="#ctx0" brushRef="#br1" timeOffset="119030.2735">19818 7139 5413,'-41'-39'3427,"41"19"-608,-19 0-161,19 0-256,-20 1-480,20 19-320,0-20-385,0 20-705,0 20-672,20-20 545,-20 39 415,19-19-351,1 20-33,1-1-192,-1 22 33,19-22-65,1 1-192,-1-1 160,1-19-64,-20 19-128,-1-19-288,22 1-289,-41-1-480,20-20-352,-20 20-545,0-20-673,-20 0-63,-1 0-6951</inkml:trace>
  <inkml:trace contextRef="#ctx0" brushRef="#br1" timeOffset="119253.9063">19361 7200 16719,'-20'0'1570,"20"-20"-513,40-1-737,-1 1 449,21-19 64,-1 19-289,21-20-448,-1 21-128,0-1-384,21 0-1346,-21 0-1697,-19 20-2050</inkml:trace>
  <inkml:trace contextRef="#ctx0" brushRef="#br1" timeOffset="119588.8672">20492 6861 11947,'0'0'4036,"-19"0"-2915,-1 0-192,0 0 544,0 20-480,1-20 128,-1 41-352,0-21-129,0 19-127,20 1 127,0 19 1,0-19-481,20-1 0,0 2-32,19-2 1,-19 1-65,20-1-96,-1-19-545,20 0-576,-18 0-513,-1-1-800,-1-19-1730,1-19-8392</inkml:trace>
  <inkml:trace contextRef="#ctx0" brushRef="#br1" timeOffset="119922.8516">20711 7139 14830,'0'20'3106,"0"-20"-3138,0 21 673,20-1 512,-20 0-160,20-1-32,-1 1-192,1 0-321,0-20-63,-20 20-65,20-20 0,-1 0-32,-19 0 225,0-20-33,21 0-512,-21 0-32,0 1-96,0-21 32,0 19 128,20 1-128,-20 20-32,20 0 64,0 0 64,19 0-32,-19 20 31,0 1 98,19-1-130,-19 0-223,19-1-352,-18 1-802,-1-20-544,0 0-928,-20 0-1571</inkml:trace>
  <inkml:trace contextRef="#ctx0" brushRef="#br1" timeOffset="120132.8125">21426 6802 18385,'119'40'512,"-80"-1"193,21 2 480,-40 18-704,20 0 191,-40 1 65,20-1-225,-20 2-255,20-22-97,-20 1-64,0-1-705,0-19-896,0 19-1986,-20-19-5766</inkml:trace>
  <inkml:trace contextRef="#ctx0" brushRef="#br2" timeOffset="124278.3203">16005 7040 256,'-19'0'384,"19"0"-320,0 0 513,-20 0 960,20 0 257,0 0-609,-20 0-224,20 0 128,0 0 32,0 0-32,0 0-64,0 0 32,0 0-192,0 0-353,0 0-223,0 0-65,20-19 32,-20 19-96,0 0 32,20 0-96,-20 0 129,19 0-65,1 0 160,-20 0-160,20 0-128,0 0 32,-1 0 32,1-20 161,21 20 31,-21 0-192,-1 0 0,21-20 96,-20 20-128,-1-20-64,21 20 32,-20 0-32,19-19-32,-18 19 32,19 0-32,-20 0 64,19-20-64,1 20 64,-1 0 0,1-21-96,20 21 32,-20 0 64,19-20 0,20 0-64,-20 20 64,22-19-32,-2-1-32,0 20 0,-19-20 32,19 0 0,-19 1 0,19 19 32,-19-20 32,19 0-96,0 0 64,1 1 97,-1-1-33,1 0-64,-1 20 0,1-21 32,-1 1 32,-20 20 64,21-19 0,-20-1-32,-1 20 64,0-20-95,22 20-65,-22 0 0,0-20 32,0 20 64,1-20 128,0 20-64,0-19 193,-1 19-97,0-20-32,2 20-32,-2 0-64,-20-20-95,1 20-1,0-20 32,-21 20-64,22 0 64,-21 0 0,0-19 96,-20 19 32,19 0-32,-19-20-63,20 20-1,-20-21-64,0 21-64,0-20 0,0 20-128,0 0-65,-20-20-127,1 20 96,-1-19 224,0 19 64,-1 0 32,21-20 0,0 20 0,0 0 32,0 0-448,0-20 96,21 20 64,-1 0-161,19-20 353,-19 20-160,0 20-32,19 0 128,-19-20 96,0 20 64,19 19 65,-19-19-129,21 1-32,-21-1 0,-1-20-32,-19 19-289,0 1-864,0 0-1441,-19-20-865,-1 0-8617</inkml:trace>
  <inkml:trace contextRef="#ctx0" brushRef="#br2" timeOffset="125054.6875">19956 6306 8776,'40'19'1761,"-20"-19"-191,-20 20 288,19-20-193,1 20-255,-20-20-33,21 0-192,-21 0-224,0 0 224,0 0-224,0-20-577,0-19-223,-21 19-194,1-20 1,-19-19 0,-1 19-32,1-20-32,-1 20 128,1-19-256,-2 39 576,21-19-448,20 19 192,-19 0-32,19 20 65,19-19-450,1-2 129,21 21 64,-2 0 96,21-20-32,-21 20-128,20 20-801,-18-20-481,-1 21-960,-1-21-993,-19 19-3428</inkml:trace>
  <inkml:trace contextRef="#ctx0" brushRef="#br2" timeOffset="125231.4453">19777 6067 16335,'-19'0'1377,"19"0"417,0 0-865,19 0-385,22-20 1,-1 20-673,-1-19 32,20 19-929,-19 0-769,-1 0-1345,2 0-1217</inkml:trace>
  <inkml:trace contextRef="#ctx0" brushRef="#br2" timeOffset="125715.8203">20512 5849 11466,'0'0'2371,"0"-20"-450,0 20-159,0 0 32,-20 0-865,20 0-257,-19 0-415,-1 0-97,0 20 352,0 20 65,1-20-65,19 20-256,-20-1-159,20 20 31,20-19 128,-1 1-160,1 18 0,20-19-256,-1-21-256,1 21-289,-1-20-512,-18-1-705,19-19-1858,-21 0-3138</inkml:trace>
  <inkml:trace contextRef="#ctx0" brushRef="#br2" timeOffset="126057.6172">20652 6047 14413,'0'0'1954,"0"20"-2082,19 0 1601,-19 0 1,20 1-289,0-2-96,-20 1-481,20 0 33,0 0-64,-20 0-385,0-20 224,0 0-224,0 0 577,19-20-256,-19 0-385,0 0-289,20-19 1,-20-2-96,40 1 32,-21 21 64,2-1 32,-1 0 96,20 20 32,-21 20-64,21 0 31,-20-1 130,-1 21-161,1-20-1,0 20-255,0-20-417,-1 0-384,-19-20-576,21 0-1378,-21 0-1666</inkml:trace>
  <inkml:trace contextRef="#ctx0" brushRef="#br2" timeOffset="126268.5547">21207 5750 15054,'99'39'2402,"-39"-19"-1537,0 20 512,-1-19-352,1 38-769,-1-20 1,-39 21-129,0-1 96,-20-18-64,0 18-32,-20-19-352,-20-1-769,20-19-1441,-19 0-3364</inkml:trace>
  <inkml:trace contextRef="#ctx0" brushRef="#br3" timeOffset="130658.2032">15986 8926 384,'-20'-19'961,"20"19"-32,0 0-577,0 0 289,0-20 480,-20 20 0,20 0-160,0 0-289,0-20-31,0 20-33,0 0-127,0-20 31,0 20 97,0 0-161,0 0-95,0 0-65,0 0-128,0-19-32,0 19-96,0 0 0,0 0-64,0 0 96,0 0 0,0 0 33,0 0-65,0 0 0,0 0 0,0 0 0,-20 0 0,20 0 64,0 0-64,0 0 0,-20 0 0,20 0 128,0 0 352,0 0-63,-19 0-97,19 0-63,0 0-1,-20 0 0,20-20 32,0 20-31,0 0 95,-21 0-256,21 0-64,0 0 192,0 0 321,0 0-97,0 0-31,0 0-161,0 0-192,0 0-32,0 0 32,0 0-32,0 0 97,0 0-65,0 0-96,0 0 0,0 0-64,0 0 64,0 0-32,21 0 64,-21 0 32,0 0 0,0 0 0,0 0 0,0 0 128,20 0 0,-20 0-64,0 0 129,19 0-33,-19 0-128,20 0 32,-20 0 32,20 0-160,-20 0 64,20 0-96,-20 0 96,20 0-64,-20-20 96,19 20 0,1 0-160,0 0 128,0 0 161,-1 0-321,-19 0 192,20-20 0,1 20-64,19 0 64,-21 0 128,1 0-352,0 0 192,0 0 32,19-21-96,-19 21 128,20 0-160,0 0 32,-20-19 64,20 19 64,-1 0-192,1 0 64,19-20 225,-20 20-193,2 0-193,18-20 193,1 20 0,-1 0 65,21-20-97,-20 20-65,19-19 130,-20 19-65,1 0 96,0-20-32,-1 20-96,0 0 96,22-20-32,-22 20-64,0 0 32,20-20 128,1 20-192,-20 0 96,19 0-32,0-19 128,-19 19-256,0 0 160,-1 0 0,0-20 0,2 20-32,-2 0 0,0 0 96,1 0-96,-1-20-64,1 20 192,0 0-256,-1 0 160,-20-20 0,21 20 96,-20 0-192,20 0 192,-21-20-256,1 20 160,19 0-96,-18 0 224,-2 0-288,1 0 128,-1 0 32,1 0-64,-20 0 64,19 0 32,2 0-128,-21 0 224,19 0-96,1 0-96,-20 0 96,19-20 0,-19 20 0,0 0 97,-1 0-33,1 0 64,-20-20-192,0 20 160,0 0-128,0 0-32,0 0 0,-20-20 0,20 20 96,0-20-64,-19 20-160,-1-20 96,20 20 64,-20-19-128,-19-1 64,19 20 0,-20 0 64,21 0 0,-1-20 0,20 20-128,0 0 64,0 0-32,20 0 32,19 0 32,1 20-64,-1-20 128,1 20-224,-1-1 192,-19 1-96,1 20 64,-1-20 0,-1 0 64,-19 0-128,20 0 32,-20 0-289,0 0-992,0-1-1922,0 1-3427</inkml:trace>
  <inkml:trace contextRef="#ctx0" brushRef="#br3" timeOffset="131558.5938">19976 8172 9224,'-20'-40'1730,"20"21"32,0 19-161,0-20 513,20 0-224,-20 20-321,0 0-512,0 0-672,20 0-225,-20 20 480,0 0-159,0-1-129,0 21-160,20-1 97,-20-18-289,19 19 128,1-1-32,1-19-256,-21 0-481,20 0-608,-20-1-1153,0-19-1634,0 0-2466</inkml:trace>
  <inkml:trace contextRef="#ctx0" brushRef="#br3" timeOffset="131739.2578">19838 8450 15022,'0'20'3171,"20"-40"-2435,-1 20 994,21-20-160,19 0-834,0 0-447,-18 1-225,18 19-96,1-20-225,-21 20-832,-19 20-897,20-1-1633,-40 1-3556</inkml:trace>
  <inkml:trace contextRef="#ctx0" brushRef="#br3" timeOffset="132072.2657">19937 8688 4868,'39'-20'12428,"1"1"-11435,-1-1-96,22 0 416,-22 0-1025,1 20-128,-20 0-320,-1 0-64,1 20-256,-20 0-385,0 19 352,-20 1 257,-19-1 224,19 2 128,0-1 417,-19-21 95,39 1-95,-20 0-97,20 0-256,20-20 321,-1 0-385,1 0 96,20 0-224,-1 0-32,1-20-641,-1 20-1377,22 0-2370,-22-20-8713</inkml:trace>
  <inkml:trace contextRef="#ctx0" brushRef="#br3" timeOffset="132706.0547">20849 8629 9384,'21'20'2307,"-21"-1"-450,20-19 417,-20 0-608,0 20-257,0-20 257,0-20-513,0 20-833,-20-19-31,20-1-289,-40 0 128,20-19-128,-20-1 64,1 0-64,19 0 0,-20-20 96,1 21-192,-2-20 96,21 19 0,1-1 192,-1 22-64,20-1-96,0 0-64,0 0-96,20 20-64,-1-19 0,22 19-769,-1 0-769,-1 0-1409,21 19-1601</inkml:trace>
  <inkml:trace contextRef="#ctx0" brushRef="#br3" timeOffset="132922.8516">20571 8410 13805,'0'0'2530,"0"0"-2306,20 0 1153,1 0-672,-1-20-577,19 20-192,-19-19 128,20 19-864,-1 0-1763,1 0-1953</inkml:trace>
  <inkml:trace contextRef="#ctx0" brushRef="#br3" timeOffset="133438.4766">21168 8152 14573,'-61'-20'1314,"42"20"-386,-1 20 418,0 0-161,0 0-160,1 20-128,19 0-289,0-1 33,19 1-65,1 19-319,0-19-1,19-20-160,2 20 0,-1-20-288,-1 0-193,1 0-351,-1-1-449,1-19-1186,-20 0-1536,20 0-4357</inkml:trace>
  <inkml:trace contextRef="#ctx0" brushRef="#br3" timeOffset="133925.7813">21525 8351 11274,'20'20'3716,"-20"-1"-1570,0 1 64,0 0-865,0 0-288,19-20-128,-19 20-545,0 0 65,20-20-65,-20 0-192,0 0 321,0 0-97,20-20-320,-20 0 161,0 0-322,0 0 97,0 0 33,0 1-130,20-1 1,-20 0-32,20 20 32,0 0 0,0 20 0,20 0 64,-1-1 32,-19 21-64,20-20-576,-1 20-578,-19-20-735,0 0-1667,1-20-4003</inkml:trace>
  <inkml:trace contextRef="#ctx0" brushRef="#br3" timeOffset="134768.5547">21803 8033 5829,'0'-19'2851,"0"19"-545,0 0-192,0-20-449,20 20 1,-1 0-128,21 0-225,20 0-160,0 20 160,19-1-704,-20 21-545,1 19 96,0-19-96,-21 40 32,-19-21 128,0 1-352,-20-21 192,-20 1-352,-19 0 96,19-20-609,-20 20-640,20-40-2948,1 0-10761</inkml:trace>
  <inkml:trace contextRef="#ctx0" brushRef="#br0" timeOffset="138652.3438">14496 12639 15983,'0'-20'1761,"20"20"-1184,-20 0 224,0 0 544,21 20-160,-1 20-416,-1 20-193,1-1-287,0 21-193,0 20 64,-1-21-128,1 0 64,20-20 32,-21 1-448,21-20-513,-20-20-608,1 19-1442,-2-39-2114,-19 20-8326</inkml:trace>
  <inkml:trace contextRef="#ctx0" brushRef="#br0" timeOffset="138876.9532">14080 12878 17264,'-40'19'1537,"40"-38"-736,0-1 384,20 0 449,39-20-257,1 1-384,19-22-865,1 22-96,-1-1-64,0 1-929,1 19-416,-1 0-641,0 1-1409,-39 19-3075</inkml:trace>
  <inkml:trace contextRef="#ctx0" brushRef="#br0" timeOffset="139181.6407">15211 12521 16047,'-20'19'1922,"20"-19"-1218,-19 20 962,-1 0-129,0 19-127,0 1-225,20 20-288,0 19-417,0-19-288,20 39 32,20-19-320,-21-1-224,21 0-641,-1 1-384,22-40-1378,-22 19-2978</inkml:trace>
  <inkml:trace contextRef="#ctx0" brushRef="#br0" timeOffset="139479.4922">15450 12937 14669,'19'0'6022,"1"0"-5125,-20 0-64,20 41 32,-20-22-225,20 41-95,-20-21 63,19 1-576,1-1 32,1 1 32,-21-19 1,20-2-33,0-19 64,-1 0-288,1-19 192,0 19 0,-20-21 32,20 1 128,-20 0-224,19 20 96,1 0-32,0 0-64,0 20-256,-1 21-481,21-22-801,1 21-1825,-22-1-1922,21-19-9095</inkml:trace>
  <inkml:trace contextRef="#ctx0" brushRef="#br0" timeOffset="139704.1016">15906 12619 20563,'80'-19'3203,"-41"19"-2819,1 19-63,-1 21-97,2 20-32,-2 19-128,1-19-32,-20 19-288,-1 1-641,21-21-224,-20 1-416,-20-1-1026,20-18-1633,-20-22-9096</inkml:trace>
  <inkml:trace contextRef="#ctx0" brushRef="#br0" timeOffset="139901.3672">16561 12798 23414,'59'0'2242,"-18"0"-2146,-21-19 224,19 19-32,1 19-416,-20-19 0,19 20-705,1 0-1152,-20 0-2596,20-20-10921</inkml:trace>
  <inkml:trace contextRef="#ctx0" brushRef="#br0" timeOffset="140041.9922">16839 13057 19122,'20'39'2850,"0"-39"-2497,-1 0-257,2-20-481,19 20-832,-1 0-2306,1 0-12524</inkml:trace>
  <inkml:trace contextRef="#ctx0" brushRef="#br0" timeOffset="140937.5">17574 13057 14669,'0'39'1890,"0"-19"-1409,0-20 544,20 20-225,-1-1-255,21 1-289,-1 0-64,22-20 0,-22-20-95,21-19-65,-1-1-128,-19 1-193,0-21-31,-20 20-64,-20-20-161,-39 1 225,-2 0 288,1 19 64,1 20 32,-21-20 128,21 20 32,-1-20 161,40 21-193,-21-1 32,42 0 32,19 0-32,19 1 161,20-1-353,2 0-96,17 0 256,-19 20-865,2 20 161,-22 0 192,0 19 320,-39 1-129,0 19 258,-20 21 191,-20-20 384,0 19 129,-19 0 64,19 1-256,0-21-257,20 1-224,0-21 64,0 1 129,40 0-1,-20-40-480,39 20-417,-20-20-928,22-20-1954,18 20-5702</inkml:trace>
  <inkml:trace contextRef="#ctx0" brushRef="#br0" timeOffset="141250.9766">18845 12560 16751,'0'0'2371,"0"0"-1891,0 0 513,0 0 384,-20 20-256,20 0-192,0-1-320,0 21-289,0 20-96,20 0-64,0-1-256,-1 0 32,21 22-448,-1-22-577,1 0-481,1-19-1921,-2-1-7559</inkml:trace>
  <inkml:trace contextRef="#ctx0" brushRef="#br0" timeOffset="141526.3672">19519 13195 17168,'41'41'2818,"-41"-22"-2978,0-19 1025,0 0 192,-21 0-384,21-19-161,-20-22-95,0 1 63,1-19-320,-21 20 96,20-40-159,-19-2-162,19 2 65,-19 0 0,19-1 97,0 1-65,-1 39 320,21-19-96,21 39-416,-1-20 64,0 40-577,19 0-1152,-19 0-2275,0 19-9994</inkml:trace>
  <inkml:trace contextRef="#ctx0" brushRef="#br0" timeOffset="141686.5235">19261 12818 18545,'-39'40'3652,"19"-20"-2916,20-20 1,0 0 192,39-20-64,2-20-673,-1 20-384,19 1-1346,20-21-1216,-20 40-4197</inkml:trace>
  <inkml:trace contextRef="#ctx0" brushRef="#br0" timeOffset="142211.9141">20076 12501 12299,'-21'-20'3107,"1"0"-1473,-19 20 63,19 0-416,0 20-31,1 20-33,-21-1 0,20 1-480,20 19-257,-19 21-128,38-1-352,1-19 97,20 19 191,-1 1-865,1-21-416,20-19-864,-20-1-1443,19-19-3170</inkml:trace>
  <inkml:trace contextRef="#ctx0" brushRef="#br0" timeOffset="142582.0313">20234 12818 13068,'20'60'4868,"0"-21"-3778,0-19 95,-1 21-96,2-2-417,-1-19-223,0 19 95,0-19-63,-20 0-161,19 0 0,-19-20 65,20 0-161,-20 0-64,0-20-128,20-20-32,-20 1 32,20-1 0,-1 0 32,1 0 32,0 20-32,0 1-32,-1 19 161,1 19-354,1 1 354,-1 20-450,-20 0-191,20 0-193,-1-1-256,1-19-480,0 20-1121,-20-40-2339,20 19-5989</inkml:trace>
  <inkml:trace contextRef="#ctx0" brushRef="#br0" timeOffset="142851.5625">20552 12481 18833,'19'0'2819,"1"0"-2114,21 20 512,18 0-320,1-1-193,-1 21-608,21 19 65,-40 0-225,19 2 160,-20 18-96,-19-20-161,20 1-223,-40 0-257,19-20-95,-19-1-577,0-19-1122,-19 0-2850,-1-20-8488</inkml:trace>
  <inkml:trace contextRef="#ctx0" brushRef="#br0" timeOffset="143107.4219">21068 12381 20787,'80'20'1698,"-21"0"-513,21 20-160,-21 0-673,1 39-128,-20 0 97,-20 1 31,-1 19-384,-19-20 64,0 1-224,-19-1-833,19-19-1057,0-21-2659,-20 1-11082</inkml:trace>
  <inkml:trace contextRef="#ctx0" brushRef="#br4" timeOffset="146938.4766">19877 7894 6181,'-59'-20'193,"38"20"319,-18 0 193,19 0 448,-20 20-192,20 19 384,1-19 385,-21 21-225,40 18-256,-20 1-224,20 19-64,0 21-64,0-2-288,20 22-225,0-21 64,19 0-512,1 1 128,19-41 64,22 20 161,-2-39-161,0 0 128,1-20-128,-1-20 128,20-20-31,-19-20-161,-1 0-32,0-39-128,-20 20-289,-18-41-95,-21 21-129,0-20-63,-20-21 511,-20 41 129,-21-20 0,-18 19 32,-20 21 64,0 19 1,-1 1-258,1-1 161,-1 40-608,0 0-898,21 0-1248,0 20-3428</inkml:trace>
  <inkml:trace contextRef="#ctx0" brushRef="#br4" timeOffset="147962.8907">20433 9066 8776,'-20'0'1441,"1"0"-288,19 0-160,-20 0-416,20 0-193,20 0 673,-20 20 32,19 0-352,21-1 96,19 1-129,0 20-95,2-1-65,38 1-63,0 0-385,20-20 160,0 20-384,1-21 160,18 1 160,2 0-320,-2-40 160,21 20 32,1-20 32,-22 20 97,1-19-226,-40 19 130,0-20-129,-38 20 96,-2-20 32,-20 20-224,1 0 128,-20 0-257,0 0-607,-1-20-1443,1 20-1857,-20 0-8167</inkml:trace>
  <inkml:trace contextRef="#ctx0" brushRef="#br4" timeOffset="148592.7735">23273 9304 12908,'-20'-40'1890,"-21"20"-65,21 20 1,-19 20-160,-1 20-289,20 0-128,1-1-288,19 21-352,0-21-193,39 1 32,1 0-63,19-20-193,-18 0-160,-2 0-545,1-20-640,19 0-768,0 0-2051,2 0-8936</inkml:trace>
  <inkml:trace contextRef="#ctx0" brushRef="#br4" timeOffset="153310.5469">17177 8629 2562,'20'0'4036,"-20"-20"-3524,0 20-95,0 0 800,0-20 288,0 20-95,0 0-97,0-19-160,0 19 64,0 0-128,0 0-192,-20 0-224,20 0-65,0 0 97,-21 0-385,21 0-160,-19 19 321,19 1-289,0 20-64,-20-21 160,20 1-448,0 20 224,20-40 32,-20 19 0,19-19-64,-19 0 193,21 0-161,-1 0 32,-20-19 0,20-1-128,-20 0-32,20 0-64,-20 1-65,-20-1 129,20 0 64,-20 20 96,0 0-160,20 0 321,-21 0-289,2 0 224,-1 20 0,0 0 0,0-1-96,20-19-96,0 20 96,20 0 0,0 0-64,0-20-64,-1 19 64,2-19 65,-1 0-97,20 0 64,-40 0-64,19 0-96,1-19-1,-20 19 1,0 0 0,0 0 96,-20-20-192,1 20 64,-1-20 128,0 20 64,0 0-64,-1 0 256,-18 0-160,19 20 289,20 0-193,-20-1 0,20 2 32,0-1-224,20 0 64,0-20-32,0 0 97,20 0 31,0-20-64,-1 0 0,1-1-32,-20 2-224,-20-1 96,20 0-32,-20 0 32,-20 20 160,0-19-192,0 19 96,-19 0-97,19 0-31,0 19-352,20 1-769,-20-20-2114,20 20-6118</inkml:trace>
  <inkml:trace contextRef="#ctx0" brushRef="#br4" timeOffset="155879.8828">17117 8808 3555,'0'0'1858,"0"-20"-929,20 20-193,-20-20 545,0 20 129,0 0-193,0-21-352,0 21-129,0 0 65,0 0 192,0 0-64,0 0-128,0 0-97,0 0-255,-20 0-225,20 0-64,0 0 32,0 21 1,0-21 63,0 0 32,0 20-128,0-20 0,0 20 129,0-20-129,20 20 0,-20-20 64,0 19-64,0 1 97,0 0-257,0-20 224,0 20 96,19-1-224,-19 1 64,0-20-128,0 20 96,0 0-63,0 0-1,0 0-32,0 0 64,0 0-32,0 20 0,0-21-96,0 21 224,0-20-320,0-1 320,0 1-320,0 0 128,21 0 0,-21 1 96,0 18-32,20-19 32,-20 19-96,20-19 64,-20 0-32,0 20 0,20-21 32,-20 1-64,0 0 32,19 1 32,-19-2-32,0 1 97,0-20-97,0 20 128,20 0-32,-20 0 0,0-1 32,0 1-64,0 0-64,20 0 32,-20-1 0,20 1 65,-20 0-194,0 21 194,20-22-225,-20 1 128,0 0 128,0 0-256,0-1 96,0 21 32,0-20-32,0-20 160,0 20-192,0-1 64,0 1 96,19 0-32,-19-20-64,0 21 0,0-1 0,0-1 128,0-19-288,20 20 160,-20 0 0,0 0 96,0-1-192,20 1 32,-20 0 96,0 0 0,20-1 0,-20-19-32,0 20 32,0 0 33,0-20-161,0 21 128,21-21 32,-21 20 32,0-20-32,19 0-64,-19 19 32,0-19 0,20 0-64,-20 20 0,0-20 0,0 0 0,0 0-128,20 0-256,-20 0-65,0-20-736,0 20-545,0-19-1505,-20 19-4836</inkml:trace>
  <inkml:trace contextRef="#ctx0" brushRef="#br4" timeOffset="157252.9297">17177 10753 6534,'0'0'1954,"0"0"-1058,0 0 354,0 0 287,0 0-160,0 0-416,20 0-224,-20 0-321,20-20-127,-20 20-33,20-19-32,-20-1-64,0 0 0,19 0 33,-19-19 191,0-2-64,0 21 97,20 1 127,-20-1-288,20 20 65,0 0-65,-20 0-128,20 20 192,-1-1 1,21 1-129,-20 21 0,20-2-64,-20 1-64,0-20-160,0-1-192,-1 1-32,1-20-673,0 0-865,-20 0-1057,0 0-1601</inkml:trace>
  <inkml:trace contextRef="#ctx0" brushRef="#br4" timeOffset="157748.0469">17653 10773 9288,'0'-20'2339,"0"20"-1122,0 0 192,0 0 481,0 20-193,0 0-351,0 19-514,0-19-191,20 1-193,-20-1-223,19-1-1,22-19 32,-21 0 32,0-19-352,-1-22 32,-19 21-224,0-19-385,0-1 129,0 20-97,-19 1-255,-1 19-322,0 0-127,-21 0-192,22 19-1186,-21-19-9640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0T00:55:53.4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420 4102 12491,'-40'0'961,"20"-20"-192,1 20-801,19 0 865,19 20 320,1 0-256,0 0-225,20 19-159,-1 1-129,20-1-288,-18 22 64,-1-22 33,-21-19-129,1 20 96,0-40 0,0 19 384,-20-19 578,0 0-546,-20 0-544,20-19 0,-40-21-64,1 1 0,-1-21-32,0 0-32,0 1-320,1-21 351,-1 21 65,20-21 161,0 40-129,20 1 32,20-1 64,0 40-192,20-19 64,19 38 64,1 1 32,0 20-64,-1 19-96,0 21-192,0-21-161,-18 21 161,-1-21 0,-21 1 0,1 0 320,-20-1-193,-20 0 290,1-19-225,-1 0 128,0 0-32,-21-20 32,22-1-160,-1-19-129,0 20-63,0-40 320,1 20-64,19-19 256,19 19-31,1-20-97,0 20 0,19 0-96,2 0-32,-1 0 64,-1 0-32,21 0 64,-41 0 64,21-20-128,-1-21 64,-18 2-256,-1-1 128,0-19 64,0 20 224,-20-21-160,0 20 64,0-20 64,0 41 0,-20-1 225,0 0-161,0 0-32,-1 20-352,2 20 32,-1-20 160,20 40-64,0-21 96,0 41-128,20-20-96,20 20-673,-20-21-1377,39 1-2466,-19-1-7912</inkml:trace>
  <inkml:trace contextRef="#ctx0" brushRef="#br0" timeOffset="286.1328">1591 4559 15118,'0'20'1505,"0"-20"-63,0-20-193,-20 20-96,20-20 160,-20-20-288,0 20-448,1-20-97,-21 1-288,20-20-192,-19-1 0,19 0 128,-20 1-224,20-1 64,20 1 32,-20 18-128,20 2 0,0-1-64,0 20-64,20-19-641,0 19-577,0 0-1601,20 20-3363</inkml:trace>
  <inkml:trace contextRef="#ctx0" brushRef="#br0" timeOffset="501.9531">1174 4281 20083,'0'20'288,"0"-20"256,20-20 898,0-1-802,39 2-95,-19-21-481,20 20-288,0 1-353,-21-1-704,20 20-1410,-19-20-2882</inkml:trace>
  <inkml:trace contextRef="#ctx0" brushRef="#br0" timeOffset="675.7813">1829 4221 17488,'40'60'1634,"-20"-40"95,0 0-351,0 0-610,0-1-287,0 1-417,-1 0-96,1 0 0,-20-1-321,20 1-800,-20 0-1537,20-20-2563</inkml:trace>
  <inkml:trace contextRef="#ctx0" brushRef="#br0" timeOffset="820.3125">1829 4181 18865,'-40'-39'1922,"21"39"-1441,-1-20-674,20 0-703,0 20-1411,0-20-1440,20 1-9610</inkml:trace>
  <inkml:trace contextRef="#ctx0" brushRef="#br0" timeOffset="1133.7891">2048 4301 16591,'39'99'1345,"-19"-60"-704,-20 1 32,20-20 160,1-1-33,-21-19 97,19 21-673,-19-21-64,0 0 97,0 0 127,0-21 0,0 2 1,0-1-385,20-20-256,-20 1 159,0 19-31,0 0-160,20 20 224,0 0 160,-1 20-192,1 0 160,20 0 32,-20 19-96,19-19-704,-19 19-1314,21-18-1602,-22-21-2273</inkml:trace>
  <inkml:trace contextRef="#ctx0" brushRef="#br0" timeOffset="1310.5469">2544 4420 14733,'20'19'3396,"0"1"-1731,-20-20-768,19 20-416,-19-20-193,20 20-288,-20-20 64,0 0-513,20 0-1120,-20 0-2819,0-20-10410</inkml:trace>
  <inkml:trace contextRef="#ctx0" brushRef="#br0" timeOffset="1453.125">2365 4043 19250,'-20'-20'1441,"1"20"-1569,19-21-1570,19 21-1793,-19-20-2499</inkml:trace>
  <inkml:trace contextRef="#ctx0" brushRef="#br0" timeOffset="1649.4141">2505 3963 17712,'59'60'2563,"-39"-1"-866,19 1-544,1-1-384,0 0-160,-20-18-449,20 18-96,-1-19-96,-19-1-352,20-19-770,-21 0-928,1 0-2370,-20-20-8904</inkml:trace>
  <inkml:trace contextRef="#ctx0" brushRef="#br0" timeOffset="1905.2734">2505 4380 16944,'59'-39'3427,"-20"-1"-2050,21 20 481,0-20-929,-1 20-641,-19 20-32,19-20-256,-19 40 0,1-20 192,18 39-192,-20 2-96,1-1 256,-1-1-288,-19 1 96,0-1-320,1-19-289,-21 0-416,20-1-1025,-20-19-2626,0-19-8392</inkml:trace>
  <inkml:trace contextRef="#ctx0" brushRef="#br0" timeOffset="2048.8281">2942 4002 20147,'-41'-20'3427,"41"20"-2210,-20 0-512,20 0-737,0-19-1218,0 19-1824,0 0-6536</inkml:trace>
  <inkml:trace contextRef="#ctx0" brushRef="#br0" timeOffset="2869.1406">3498 4201 15822,'0'-20'2403,"-20"20"-1154,20-19-320,0 19-160,0 0-65,0 0-127,0 19-481,0 1 256,20 20-64,-1 0 97,21 0-65,-20 19-320,19-19 0,-19-21 0,19 1 0,-19 0 0,-20-20 32,20 0 32,-20 0 32,0 0 64,0-20-320,0-19-32,-20-1-32,0 1 32,1-21 0,-1 20 192,0 0 64,0 20 320,20 1-192,0 19 128,0 0-352,0 0-160,20 19 192,20 1 224,-1 20-288,2 0 96,-2 0-32,1-1 0,0-19 0,-1 0 32,-19 0-96,0-20 0,-20 19 128,19-19-192,-19-19 160,20-1-32,-20 0 32,21-19 0,-21-1 96,0-1-192,20 2-256,-20 19 224,20 20 256,19 20-192,-19 0 192,39 20-160,-19 0 0,20-1-768,-20-19-1475,19 20-1920,-19-21-6824</inkml:trace>
  <inkml:trace contextRef="#ctx0" brushRef="#br0" timeOffset="3554.6875">1055 5135 14477,'-20'-20'737,"20"0"288,-20 20 192,20 0-256,20-20-32,-20 20 64,20 0-321,20 0-127,20 0-129,-1 0 129,20 0-97,21 0-224,19 0-224,20 0 0,39 0 97,41-21-1,-1 21-32,-19-19-32,-21-1 32,-19 0 192,1 0 417,-2 1-193,1-21-384,-1 20 353,1 1-289,-19-1 0,-21 0-128,-1 20 0,-18 0 0,-21-20-32,0 20 64,-18 0-96,-22 0 64,1 0 32,-20 0 32,-1 0 128,1 0-31,-20 0-65,20 0-32,-20 0-32,20 0-64,-20 0-64,0 0-128,0 0-65,0 0-607,0 0-65,19 0-513,-19 0-960,20 0-2434,-20 0-6952</inkml:trace>
  <inkml:trace contextRef="#ctx0" brushRef="#br0" timeOffset="3814.4531">4808 4082 20147,'0'0'4003,"0"0"-3554,-20-19-321,20 19-544,0 0 223,0 0 257,0 0-704,20 19-1314,-20-19-865,20 20-4003</inkml:trace>
  <inkml:trace contextRef="#ctx0" brushRef="#br0" timeOffset="3929.6875">4927 4439 16976,'0'20'1665,"0"-20"-2594,0-20-2498,19 20-10602</inkml:trace>
  <inkml:trace contextRef="#ctx0" brushRef="#br0" timeOffset="4708.0078">5841 3745 17936,'-21'-21'1410,"21"21"-706,0 21-864,21-1 481,-2 39 736,21 1 96,-20-1-417,19 21-383,1-1-65,-1 0-32,1 0-32,0-18-320,0-2 257,-1-19-386,-19-1-287,0-19-513,0 0-1057,-20-1-1890,-20-19-4932</inkml:trace>
  <inkml:trace contextRef="#ctx0" brushRef="#br0" timeOffset="4918.9453">5482 3982 18897,'-19'-19'2178,"19"-1"-1217,19 0-640,21 0 95,-1 1-288,2-1-32,18 0-192,1 0 32,19 1-737,1-1-832,19 0-1442,-20 20-1986</inkml:trace>
  <inkml:trace contextRef="#ctx0" brushRef="#br0" timeOffset="5166.9922">6614 3586 15726,'0'0'4260,"-40"0"-3074,20 20-610,1 19 97,-21 21 480,20 20 416,-19-1-704,19 20-192,20 1-641,0-21 0,20 0-32,19 1-32,1-40-160,19 19-353,-19-39-256,20-1-63,0 1-898,-21 0-1473,1-20-2595</inkml:trace>
  <inkml:trace contextRef="#ctx0" brushRef="#br0" timeOffset="5463.8672">6852 4063 19090,'0'19'1345,"20"1"-929,-20 20 641,21-1-160,-1 21 256,-20-20-256,19 0-288,1-1-449,0-19 32,0 0-64,-1 0 0,1-20 32,0 0 193,0-20-225,-20 0 160,19 0 32,-19-19-352,20-1 128,0 19-96,1 21-32,18-19 32,-19 38 96,20 2-256,19-1 64,-19 0-737,-1-20-1024,-19 20-417,1-20-1858,-21-20-6342</inkml:trace>
  <inkml:trace contextRef="#ctx0" brushRef="#br0" timeOffset="5646.4844">7289 3785 18961,'119'39'3075,"-59"21"-416,19-21-801,1 40-1314,0-18-288,-21 18-544,-19 0-641,-1-19 32,-19-20-192,0 19-832,-20-39-2243,0 19-6599</inkml:trace>
  <inkml:trace contextRef="#ctx0" brushRef="#br0" timeOffset="5841.7969">8024 3982 19026,'79'-19'3203,"-19"-1"-2114,-21 20 256,22-20-1153,18 20-128,-40-20 128,1 20-416,-1 0-769,2 0-961,-2 0-1729,-39 20-9289</inkml:trace>
  <inkml:trace contextRef="#ctx0" brushRef="#br0" timeOffset="5987.3047">8263 4281 19314,'19'20'1473,"21"-20"-800,-1 0 416,21 0-801,0-20-256,-1-1-192,-19 21-2178,0-19-3716</inkml:trace>
  <inkml:trace contextRef="#ctx0" brushRef="#br0" timeOffset="6807.6172">9493 3645 14445,'0'20'1474,"-20"0"-1058,20 40 321,-20 0 288,20 19 128,0 19-128,20 2-513,0-1-256,0-20 161,20 2-321,19-42 192,1 1-128,-21-1-32,21-39 97,0 0-65,-1 0 128,-19-39-160,19-1-32,-39-19-256,0-2 64,0-18-352,-20 0 31,-20-21 161,0 21-577,-20 20 545,1-20 352,-1 39 64,-19 19 64,20 2 321,-22-1-321,22 20 320,-21 20-415,21-1 287,19 2-192,0 19-288,20-1-64,0 1 32,20-1 32,19 1-32,1-1-417,19-19-1217,1 1-1633,0-1-4741</inkml:trace>
  <inkml:trace contextRef="#ctx0" brushRef="#br0" timeOffset="7425.7813">10426 3685 10089,'-19'0'2851,"19"0"-321,0 0-768,0 0-673,-20 20 384,20 20 385,-20 20-545,0 19-256,1 0-96,19 21-480,0-21-193,0 0-288,39-19 32,1 0-32,19-21-96,20 1-449,21-21-320,-21 1-608,0-20-1602,1 0-3971</inkml:trace>
  <inkml:trace contextRef="#ctx0" brushRef="#br0" timeOffset="7926.7578">9831 4023 8520,'-20'0'2946,"20"0"-1504,0 0-1,0 0-32,0 0 289,0-21-417,20 21-544,0 0-385,0 0-224,-1 21-96,21-21 0,-20 20-352,19-20-1474,-19 20-1729,20-20-6502</inkml:trace>
  <inkml:trace contextRef="#ctx0" brushRef="#br0" timeOffset="8638.6719">11221 4400 5637,'0'20'11275,"0"-20"-10058,0 19 544,0-19 193,0-19 0,-20-1-1057,0 0-513,-19-19-224,-2-21 65,1 20-225,1-20 32,-1-19 32,1 20-160,-1-2 96,1 22 64,19-20 32,20 39 0,0-20-192,0 1-64,20-1-33,19 19-31,20 2-480,-19 19-642,0 0-1440,-1 40-2692</inkml:trace>
  <inkml:trace contextRef="#ctx0" brushRef="#br0" timeOffset="8829.1016">10665 4162 19922,'-40'19'2691,"60"-19"-2403,0-19-288,39-1 96,0-20 353,22 20-353,17-19 32,-18 19-577,0-1-1600,19-18-2083,-40 19-9994</inkml:trace>
  <inkml:trace contextRef="#ctx0" brushRef="#br0" timeOffset="9067.3828">11578 3765 18961,'-20'20'2275,"20"-20"-1667,0 20-31,-20 19 223,0 1 898,20 19-96,-20 0-674,20 21-543,0-20-193,0-1-96,40 0-160,-20 2-64,19-22-545,22-19-352,-22 0-416,1-20-353,-20 0-1889,-1-20-3652</inkml:trace>
  <inkml:trace contextRef="#ctx0" brushRef="#br0" timeOffset="9378.9063">11875 4043 17456,'41'20'2498,"-21"-1"-512,-20 1 0,19 20-705,1-20 1,0-1-65,-20 1-481,20-20-447,-20 20-161,0-20 64,0 0-128,0 0 256,0 0-448,0-20-96,0 0-96,0 1 63,20-21-223,-20 20 32,19 0 159,21 1 97,-20 19 224,19 0 321,22 19-321,-22 21 32,-19-20 0,19 19-353,1-19-896,-1 0-384,-19 0-1026,1-1-2754,-21-38-6630</inkml:trace>
  <inkml:trace contextRef="#ctx0" brushRef="#br0" timeOffset="9590.8203">12273 3805 17232,'79'0'2306,"-20"19"288,2 1-896,-2 39-289,0-19-159,-19 19-354,-1 21-671,-18-20 63,-1-1-320,0 0-449,-20 2-768,20-41 160,-20-1-608,0 1-1282,0-20-4260</inkml:trace>
  <inkml:trace contextRef="#ctx0" brushRef="#br0" timeOffset="9823.2422">12650 3566 19602,'119'99'2178,"-59"-40"-96,-1 22-993,0-2-705,2 19-31,-41-17 63,-1-2-384,1 0 64,0-19-96,-20-20-224,20-1-256,-20 1-97,0-20-576,-20-20-1185,0 0-3171,0 0-9642</inkml:trace>
  <inkml:trace contextRef="#ctx0" brushRef="#br0" timeOffset="11025.3906">13841 4341 13773,'0'-20'2658,"0"20"-1697,20 0-32,-20 39 993,20 1-481,0-1-608,0 1-641,-1-1-128,21-18-64,-20-1-32,1-20 96,-2 0-833,1 0-736,0-41-1794,-20 2-4965</inkml:trace>
  <inkml:trace contextRef="#ctx0" brushRef="#br0" timeOffset="11151.3672">13662 3785 14381,'-19'-40'2947,"19"19"-2435,19 21-960,21 0 288,20 21-257,0 19-960,19 19-1634</inkml:trace>
  <inkml:trace contextRef="#ctx0" brushRef="#br0" timeOffset="11371.0938">14496 4341 17456,'-39'-40'2466,"-21"-1"-1152,21 2 159,-21-1-576,20-19-160,-20-20-193,21 18-352,-1-18-224,1 0 0,39 0 288,0 39 33,0 0-225,20 20-128,19 0 0,1 20-289,19 0-1056,1 20-1474,-20 0-4035</inkml:trace>
  <inkml:trace contextRef="#ctx0" brushRef="#br0" timeOffset="11547.8516">14000 4063 20915,'-20'19'2274,"20"-38"-1921,20 19-321,40-40 288,19 19-32,20-18-159,1 19 31,-1 0-1217,21 0-1826,-22 20-4132</inkml:trace>
  <inkml:trace contextRef="#ctx0" brushRef="#br0" timeOffset="12156.25">15787 4082 3587,'-79'-39'9321,"39"19"-6599,20-1-255,1 21-866,-1 21-576,0-1-32,-1 19-64,21 21-192,0-1-225,0 0-416,41-18 0,-21-21 129,19 0-258,20-20 130,-19 0 127,-1-40-480,1 20-193,-19-40 97,-21 20 352,0 1-160,-21-21 256,1 21-192,20-2 160,-20 21 320,1 1 225,19 19-161,-20 19-480,20 22 256,20-1 257,-1-1-33,21 21-128,1-21-384,18 1 64,0 0 0,1-20-736,0 0-321,-20-20-833,-1 0-1890,-19 0-4099</inkml:trace>
  <inkml:trace contextRef="#ctx0" brushRef="#br0" timeOffset="12431.6406">16045 4063 17136,'0'0'1409,"20"19"0,-1 1 705,1 20-320,1-20-288,19-1-482,-21 1-479,1 0-65,0 0-415,0-20 319,-1 0-256,-19 0 96,20 0 161,0-20 31,-20 0-192,0-19-128,20 19-192,-20-20-64,20 20-224,-1 20-161,2 0 33,19 0-321,-1 20-224,1 0-384,-1 20-1346,1-1-2402,-1-19-6694</inkml:trace>
  <inkml:trace contextRef="#ctx0" brushRef="#br0" timeOffset="12811.5234">16720 4082 17936,'0'0'1730,"-19"0"-961,19 40 448,0 0 0,0-1-96,19 1-416,1 0-481,20-20-64,-1 0 32,1-20 1,-1-20 127,2 0-96,-21-20-448,0 0-32,-40-19 31,0-20 1,0 18-320,-20-18-129,-20 0-64,21 0-127,-1-1 575,1 20 481,19 21 321,0 19 224,20 20 160,0 0-417,0 0-256,20 40 577,0-1 224,-1 21-545,21 0-159,-1 19-193,21-20-96,0 20 128,19-38-961,-19 18-928,19-19-642,-19-20-2337,-20 0-8104</inkml:trace>
  <inkml:trace contextRef="#ctx0" brushRef="#br0" timeOffset="13396.4844">17574 3923 20691,'20'20'2274,"-20"-20"-2370,0 20 128,0-1 449,0 22 672,19 18 160,-19-19-608,20 19-673,0-19 192,19-1-96,2 2-96,18-41 160,-19 20 32,0-40 65,-1 0-129,-19-1-512,0-18 255,-20-1-287,-20-19-225,0 19 193,-19-19-128,-1 18 544,0 22 128,21-21-32,-1 40 0,20 0 0,-20 0-64,20 20-160,0 0 128,20-1-64,0 22 128,19-21 192,1 0-128,-1-1 128,-19-19 65,0 0-129,0 0-32,1 0 160,-21 0 1,19 0-321,-19-19-32,0-1-64,0 0-65,20-21 1,-20 22-32,20 19-256,-20 0 95,20 0 225,19 39 96,-19-18 0,0 19 64,-1-21 0,21 21 0,-20-20-64,1 0 32,-2-1 0,1-19 0,0 20-96,0-20-96,-20 0-609,20 0-448,-1 20-1666,1-20-4388,0 0-6276</inkml:trace>
  <inkml:trace contextRef="#ctx0" brushRef="#br0" timeOffset="13731.4453">18388 3546 14733,'-20'-19'7784,"20"19"-6567,0 0-897,0 0-96,20 19 1090,0 41 191,-1-1-384,1 21-640,0 19-353,1-20-64,18 0-32,1-18-64,-1-2-128,-19 0-577,20-19-544,-1-20-353,-19-20-1088,0 0-2307,-20 0-8232</inkml:trace>
  <inkml:trace contextRef="#ctx0" brushRef="#br0" timeOffset="14071.2891">18865 3982 20339,'19'41'2082,"1"-1"-1378,0-1 129,19-19-352,-19 20-97,21-21 289,-2 1-1,1 0-448,-20-20 193,19-20-129,-19 0-96,0-19-576,0 19 128,-1 0 256,-19 20-160,0-20 288,0 40-577,20 0 706,-20 39 127,21 1-288,-21 20-32,20-1 256,-20 0 129,0 21 31,0-21-256,0-20-63,-20 22 31,-1-42 64,1 20-224,-19-39-288,-1 20-609,1-40-769,-1 19-319,20-19-1667,-19-19-7590</inkml:trace>
  <inkml:trace contextRef="#ctx0" brushRef="#br0" timeOffset="14406.25">19818 4142 20915,'-21'0'1634,"21"0"-609,0 0-545,0 0 193,21 20 928,-21 19-544,20 1-896,-20 0-65,20 0-96,-20-20-449,19-1-448,1 1-704,-20-20-1826,20-20-7239</inkml:trace>
  <inkml:trace contextRef="#ctx0" brushRef="#br0" timeOffset="14574.2188">19877 3724 23382,'0'-19'864,"0"19"-1216,20 0 160,0 0 32,0 19-128,-20 2-737,19 19-993,1 19-1826,0 20-2274</inkml:trace>
  <inkml:trace contextRef="#ctx0" brushRef="#br0" timeOffset="14828.125">20274 4380 12908,'60'40'3811,"-20"-60"-447,-40 0-1154,20 0-833,-20-39-64,0-1-480,-20 0-321,0-39-319,-21 19-33,22-19-224,-21-19 64,20 18 128,20 40 96,-19-19 32,19 40-96,0 19-192,19-1 64,-19 1-224,40 20 0,-1 20 96,22-20 32,-2 21-417,-19 19-1216,19-1-577,-39 1-1186,-1-1-2850</inkml:trace>
  <inkml:trace contextRef="#ctx0" brushRef="#br0" timeOffset="15002.9297">20016 3923 17648,'-40'20'5253,"40"-20"-4452,20 0-128,19-20 448,22 20-96,18-20-417,0 20-352,-20 0-320,22-19-1025,-22 19-608,-20 0-2659,-19 0-8072</inkml:trace>
  <inkml:trace contextRef="#ctx0" brushRef="#br0" timeOffset="16534.1797">1691 5750 1,'-20'-40'17167,"0"21"-15630,0-1-960,20 20-513,0 0 448,0 0 802,20 20-322,0 19-415,0 1-225,-1 19-63,21 1 63,-20 19-288,19-19 32,1-1-96,-20-18 0,20-2-288,-20 1-417,0-1-448,0-19-833,-20 0-800,0 0-1250</inkml:trace>
  <inkml:trace contextRef="#ctx0" brushRef="#br0" timeOffset="16759.7656">1155 5968 18961,'-20'0'1250,"20"-19"-1282,0-1 352,20 0 353,-1-19-1,21-2-287,-1 1-289,21-19-96,0 20 32,0-21-353,19 21-1312,0-2-898,1 1-1504,-1 21-5767</inkml:trace>
  <inkml:trace contextRef="#ctx0" brushRef="#br0" timeOffset="17085.9375">2246 5393 16623,'-79'20'1410,"60"-1"-802,-22 1 65,21 39 416,0-19 160,1 20-160,-1 0-224,20 19-577,-20 20-192,20 1-224,20 18 160,39-18-64,2-1-352,18-40-161,20-19-448,-40-19-256,21-1-961,-21-40-2498,-19-1-9064</inkml:trace>
  <inkml:trace contextRef="#ctx0" brushRef="#br0" timeOffset="17371.0938">2485 5889 18129,'-20'20'1665,"20"20"-1441,20-1 641,0 1 128,-20-1 32,19-19-320,1 21-289,0-22-63,0-19-289,-1 20 160,-19-20 0,20 20-128,-20-20 32,20-20 161,-20 20-354,0-20 194,0 1-290,0 19 65,20-21-32,-20 1 32,21 20-192,18 20 192,-19 1 32,19 18-32,1-19-257,19 0-736,-19 0-929,20-20-1249,-20 0-1858</inkml:trace>
  <inkml:trace contextRef="#ctx0" brushRef="#br0" timeOffset="17587.8906">2962 5571 18513,'59'0'577,"-20"21"928,1 18-352,19 1-576,-18 19-1,-21 20-256,19 1 33,-19-20-225,0-1-96,-20 0 0,20 2-96,-20-22-320,0-19-417,0 20-1153,0-40-1569,0 19-1794</inkml:trace>
  <inkml:trace contextRef="#ctx0" brushRef="#br0" timeOffset="17791.0156">3715 5849 20083,'41'0'2818,"-22"0"-2658,21 0 545,0 0 0,19 0-385,-20 0-224,22 0-192,-22 21-288,1-21-513,-1 19-1345,1-19-3396,-20 20-9991</inkml:trace>
  <inkml:trace contextRef="#ctx0" brushRef="#br0" timeOffset="17949.2188">4053 6107 19218,'0'21'3523,"0"-21"-3075,20 0-159,0-21 223,19 21-224,1-20-95,-1 20-386,22-20-1024,-22 0-1473,1 20-3268</inkml:trace>
  <inkml:trace contextRef="#ctx0" brushRef="#br0" timeOffset="18569.3359">5086 5571 15887,'-40'0'1857,"19"0"-1280,2 40-1,19 0 513,0 19 97,0 1 255,0 19-897,40-19-95,0-1-33,-1-19-256,21-1 33,19-39-65,-19 0 160,19-19 160,0-21-416,-39 1-352,-1-21 64,-18 20-96,-21 0 95,-21-19-255,-18 19-193,-1 1-320,-39-1 256,20 1 481,-21 39 64,20 0 64,1 0-449,39 0-1473,1 0-2338,19 0-8360</inkml:trace>
  <inkml:trace contextRef="#ctx0" brushRef="#br0" timeOffset="18851.5625">5920 5353 18865,'-40'0'2531,"20"0"-2179,1 20 97,-2 20 447,-19 19 289,20 20 33,1 21-674,-1-21-288,40 0-320,-1 1 96,21-20 64,20-1-256,-20-20-192,-1-19-353,1 0-192,19 0-832,-19-20-1378,0-20-3716</inkml:trace>
  <inkml:trace contextRef="#ctx0" brushRef="#br0" timeOffset="19135.7422">6456 5988 15342,'59'40'2178,"-39"-21"-672,-1-19-97,-19 0-672,20 20 512,-20-20 705,-20-20-801,20 1-1057,-19-21 0,-1 1-96,-20-1-160,1-20-97,-20 0-95,18 1-224,-18 0 383,19 19 1,0-20 32,21 20 128,19 1-288,0-1-65,19 20 1,21 1-481,-20 19-1313,19 0-1762,1 0-5669</inkml:trace>
  <inkml:trace contextRef="#ctx0" brushRef="#br0" timeOffset="19324.2188">6099 5770 18609,'-41'19'2563,"41"-19"-2115,20-19-352,1-21 192,38 20 225,0-19 63,1 19-383,19-20-514,-19 21-480,19-2-480,-20 1-1986,1 0-3812</inkml:trace>
  <inkml:trace contextRef="#ctx0" brushRef="#br0" timeOffset="19541.9922">6893 5432 19442,'0'20'1089,"-21"0"-673,1 0 673,0 19 257,1 22 543,-1-2-383,0 20-737,20 0-481,0 1-256,40-20-64,-1-21-96,2 1-225,18-1-191,-19-39-225,-1 0-576,1 0-417,-1-20-1889,-19-19-3460</inkml:trace>
  <inkml:trace contextRef="#ctx0" brushRef="#br0" timeOffset="19861.3281">7230 5631 17328,'20'40'2242,"-20"-1"-1249,20 1 352,-20-1-544,19 1 288,1 1 224,-20-22-800,0-19-289,20 20-96,-20-20 0,0 0 96,0 0 65,0 0 127,0-20-544,0 1 128,20-2-96,-20 1-160,0-20-65,19 21 65,21-1-96,-19 20 256,18-20 128,1 40-32,19 0 96,-19-1-96,-1 21-96,2-20-1121,-1 1-513,-1-2-352,-19-19-1826,-20 0-6758</inkml:trace>
  <inkml:trace contextRef="#ctx0" brushRef="#br0" timeOffset="20057.6172">7687 5492 14221,'59'0'2691,"-19"0"-161,19 19-352,0 21-705,2-20 161,-22 40-513,1-20-641,-20 19-383,-1 0-450,1-19-255,-20 1-225,0-22-288,-20 1-1698,1-20-3651</inkml:trace>
  <inkml:trace contextRef="#ctx0" brushRef="#br0" timeOffset="20261.7188">8083 5353 18705,'99'60'2338,"-38"-1"-95,18 0-834,-40 21-480,1 19 0,-1-20-449,-19 2-512,-20-22-256,0 0 0,0-19-353,0-1-1185,-20 1-1793,20-40-6471</inkml:trace>
  <inkml:trace contextRef="#ctx0" brushRef="#br0" timeOffset="20994.1406">9851 5631 2274,'-40'-39'15630,"21"39"-14412,-2 0-610,21 0-384,0 39 417,-20 21 961,20-1-545,-20 0-769,40 2-224,0-22 0,1 1 32,-2-1-96,21-39 96,-20 0-96,19 0-288,1-39-193,-1-1-95,-19-20-1,-20 20 129,0-19 63,-20 19 161,0 1 64,20 19 512,-19 20 353,-1 0-160,20 0-417,0 20 32,0 19 929,0 1-769,20-1-64,-1 1-31,1 1-225,20-22 128,20 21-256,-20-40-289,-1 20-287,1-20-546,-1-20-767,-19 0-1379,-20 0-3490</inkml:trace>
  <inkml:trace contextRef="#ctx0" brushRef="#br0" timeOffset="21278.3203">10287 5511 15470,'41'40'2755,"-41"1"-193,19-2-768,1 21-609,0-21 192,0 20-160,-20-39-576,19 0-96,1 0-385,-20 1-160,0-21 96,20 0 192,-20 0-32,0 0 129,0-21-33,20 1-320,-20 0-128,0 0 32,19-19-256,1 19 63,0 0-543,0 20-1,20 0-64,0 20-352,0 0-481,-1 19-960,-19-19-2819,19 20-6983</inkml:trace>
  <inkml:trace contextRef="#ctx0" brushRef="#br0" timeOffset="21677.7344">10903 5691 16495,'-20'0'3043,"20"0"-2210,0 19-321,0 1 545,0 20 160,0-1-512,0 1-417,20-19-160,20-2 129,-21 1-65,21-20 96,-20 0 129,19-39-225,-19-2-448,-20 1 31,0-19-127,-20 0-225,1-1 225,-21-20-224,0 1 287,1 0-383,19-1-225,0 21 833,1-1 224,-1 40 64,20 1 801,0 19-96,0 0-545,0 39 129,20 1 576,-20 19-160,19 21-97,21-1-832,-20 0 289,39 2-257,-19-22-32,40 0-192,-21-19-481,0-1-512,1-19-833,-21 0-1698,-19 0-6597</inkml:trace>
  <inkml:trace contextRef="#ctx0" brushRef="#br0" timeOffset="21924.8047">10267 6266 19506,'40'20'2178,"20"-20"-1826,19-40 1090,40 21-193,20-1 256,21 0-640,-22 0-609,-18 0-256,-2 20-160,-19-19-705,-19 19-480,-20 0-32,-21 0-161,-19 0-1344,0 0-2563</inkml:trace>
  <inkml:trace contextRef="#ctx0" brushRef="#br0" timeOffset="22672.8516">12968 5393 10441,'0'0'7656,"0"0"-6151,0 0-1409,0 20 865,20 19 416,0 20-127,0 22-482,19-2-608,1-20-96,-21 0 1,21 1-1,-1-20-353,2-20-319,-21 0-834,0-20-1056,-20 0-2755</inkml:trace>
  <inkml:trace contextRef="#ctx0" brushRef="#br0" timeOffset="22869.1406">12491 5592 19986,'0'-21'1378,"20"1"-1090,20-20 865,19 1 256,21-1-320,19 1-768,20 19-289,1-19-32,-22 18-449,22 1-1376,-1 0-1763,-40 0-3522</inkml:trace>
  <inkml:trace contextRef="#ctx0" brushRef="#br0" timeOffset="23096.6797">13722 5214 16559,'-40'20'2659,"20"-1"-2755,20 21 1569,-19 20 161,-1 0 127,20 19-640,0 0-576,0 21-641,20-21 96,19-20-192,1-19-97,20 0-447,-1-20-450,1 0-799,-21-20-1923,1 0-6278</inkml:trace>
  <inkml:trace contextRef="#ctx0" brushRef="#br0" timeOffset="23391.6016">14040 5592 19762,'20'39'513,"0"-19"896,-20 20-576,20-1-32,-20 1 416,19-21-481,-19 1-543,20 0-161,0 0-32,-20-20 192,20 0-32,-20 0 32,19-20-224,1 0-32,-20-19 32,20-1 160,0 20-288,1-19 32,-2 19-192,1 0 288,0 20-65,19 0 162,-19 20 95,20 0-224,-1 19-1025,1-19-673,1 0-1057,-22-20-3363</inkml:trace>
  <inkml:trace contextRef="#ctx0" brushRef="#br0" timeOffset="23596.6797">14557 5313 13388,'79'21'7079,"-20"-21"-5574,0 39 834,2 1-1154,-2-1-705,0 40-224,-19-18 33,-20 18-129,-1-20-416,1 0-609,-20 1-673,0-20-1473,0-20-2658,-39 0-8841</inkml:trace>
  <inkml:trace contextRef="#ctx0" brushRef="#br0" timeOffset="23872.0703">15469 5511 22100,'20'0'2499,"-20"0"-2403,0 0-1057,20 0 801,0 0 160,-1 0 128,22 0-352,-21 0 256,19 0-256,1 20-1314,-20 0-1793,-1 0-4837</inkml:trace>
  <inkml:trace contextRef="#ctx0" brushRef="#br0" timeOffset="24032.2266">15548 5849 22036,'20'21'1185,"1"-21"-608,19-21 128,-1 21-321,1-20-128,-1 0-512,1 20-929,-1-20-1986,-19 20-3299</inkml:trace>
  <inkml:trace contextRef="#ctx0" brushRef="#br0" timeOffset="24895.5078">16443 5651 17040,'0'40'2274,"0"-21"-1986,19 1 801,21 20 64,-1-21-384,1 1-64,19 0-225,-18 0-32,18-20 193,-19-20-96,-1 0-449,1 0 192,-20-19-256,-1-1-128,2 1-385,-42-1 97,21-20-32,-39 20 95,-1-19 65,20 19 32,-19-19 96,-1 20 96,21-2 96,-1 21-32,20 0-160,0 1 448,0-1-352,39 0-32,1 0 128,19 0 64,20 20-256,2 0 448,-2 0-416,-20 20-96,21 0 384,-21 20-256,1-1-288,-21 1 32,-19 20 352,-20 19-97,-20-20 194,1 22 31,-1-22 160,0 0-32,0-19 65,20-1-129,0-19-32,0 0-160,20 0 32,20-20 64,19 0 32,1 0-352,0 0-705,-1-20-480,20 0-1410,1 0-3394</inkml:trace>
  <inkml:trace contextRef="#ctx0" brushRef="#br0" timeOffset="25274.4141">17951 5214 15310,'-20'0'3139,"0"20"-2466,-19 19 576,19 1 128,0 20 449,0 19-193,20-20-415,0 22-642,20-22-480,20 20-64,19-39-64,1-1-288,0 1-705,19-40-256,-20 0-897,1 0-2211,-20-20-7782</inkml:trace>
  <inkml:trace contextRef="#ctx0" brushRef="#br0" timeOffset="25636.7188">18606 5750 14926,'20'39'1889,"-20"-39"-95,20 20-224,-20-20-577,0 0 640,0 0-127,0-20-770,-20 1-800,0-1 64,1-39 128,-21 19 32,-19-19-288,-2-2 224,22 2-352,-20-20 32,-1 20 128,21-2-96,18 2 416,21 19-288,0 20-385,21 1 353,18-1-160,1 0 224,19 20-673,-19 20-672,19 0-1730,-18-1-3203</inkml:trace>
  <inkml:trace contextRef="#ctx0" brushRef="#br0" timeOffset="25826.1719">18090 5631 17680,'-39'20'3780,"39"-20"-3492,0 0-192,39-20 513,20 0-33,22 1 97,-2-2-289,0 1-480,0 0-32,1 20-641,-21 0-1313,1 0-2242,-21 0-3619</inkml:trace>
  <inkml:trace contextRef="#ctx0" brushRef="#br0" timeOffset="26065.4297">18904 5334 13452,'0'0'5766,"-20"0"-4869,20 19-609,0 1 961,-19 20 224,19-1 97,-20 20-609,20 22-641,-20-22-96,40 20-352,0-20 96,-1-19-160,21 1-513,-1-2-192,1-39-416,1 0-1153,-2 0-2339,-19-39-8007</inkml:trace>
  <inkml:trace contextRef="#ctx0" brushRef="#br0" timeOffset="26371.0938">19083 5611 16719,'0'20'3460,"0"0"-3364,20 0 1441,0 0-128,19-1 353,-19 21-320,0-40-482,-20 20-735,20-1 31,-20-19-96,0 0 64,0 0 385,0 0-321,0-19-288,0-1-224,0 0 128,19-19 0,-19 19-225,20-20 65,1 40-64,-1-20 128,0 20 64,-1 0 160,21 20-32,-20 0 32,19 0-32,-19 19-64,0-19-929,19 0-705,-19-20-320,1 0-1473,-21 0-3300</inkml:trace>
  <inkml:trace contextRef="#ctx0" brushRef="#br0" timeOffset="26610.3516">19539 5253 17552,'100'20'1698,"-41"20"320,-19 0-673,19 20 0,-18-1 193,-21 0-513,-20 2-577,0-2-160,0-19-352,0 19-32,0-39-384,0-1-97,0 1-608,0 0-641,19-20-1024,-19 0-2948</inkml:trace>
  <inkml:trace contextRef="#ctx0" brushRef="#br0" timeOffset="27075.1953">19956 5135 15086,'60'-20'961,"-21"20"832,2 20 385,18-1-800,-19 21-129,-1 19-192,21 1 64,-41 20-448,22-1-97,-41-20-352,0 21 1,0-20 63,-20-21-192,-1 1 0,2-20-672,-1-1-802,20 1-864,-20-20-1858,0-20-5637</inkml:trace>
  <inkml:trace contextRef="#ctx0" brushRef="#br0" timeOffset="27431.6406">20810 5750 25015,'0'20'2659,"0"-20"-2659,0 0-385,20 0 385,-20 0 257,0 0-129,0 0-929,0 0-1794,-20 0-3202,20-20-11435</inkml:trace>
  <inkml:trace contextRef="#ctx0" brushRef="#br0" timeOffset="47274.4141">499 7756 12684,'0'0'800,"-20"0"-896,20 0 288,0 0 673,-20 39 416,20-19-320,0 39-416,0 0-97,-19 2 1,38-2 63,-19 1 65,20-1-97,0 1-128,0 0-31,-1-21 31,2 1-352,-1-1 160,20 1-224,-21-20 128,21 0 32,-1 0 97,1 0-1,-1-20-160,2 20-737,-1-40-864,-1 20-930,-19-20-1216,0 0-8969</inkml:trace>
  <inkml:trace contextRef="#ctx0" brushRef="#br0" timeOffset="47441.4063">638 8252 15054,'-59'0'2050,"59"0"-1698,-20 0-704,40 0 1088,0-20 33,0-1-513,19 2-160,20-1-960,-19-20-2115,19 1-1313</inkml:trace>
  <inkml:trace contextRef="#ctx0" brushRef="#br0" timeOffset="47585.9375">400 7795 14349,'-120'-20'288,"81"1"-95,19-1-65,20 0 384,20-21-160,40 22-255,19-21-674,0 20-2914</inkml:trace>
  <inkml:trace contextRef="#ctx0" brushRef="#br0" timeOffset="48080.0781">1531 8211 17648,'0'-79'1025,"-19"40"-929,-1-1 0,-20 1 1250,1 19-578,-1 0-415,-20 20-129,20 20-224,1 0 160,19 19-32,0 1-128,0-1-32,20 1-96,0-1 192,20-18 32,20-21 192,-21 20-95,21-20-97,-20-20 0,20 20-256,-20 0 0,0 0 95,0 20 97,-20 20 65,20-1 31,-1 40-64,1-19 128,0 20-224,0-1-64,-1 0 0,1-19-353,0 0 33,0-1-737,-1-20-641,2 1-1185,-1 0-576,0-20-5382</inkml:trace>
  <inkml:trace contextRef="#ctx0" brushRef="#br0" timeOffset="48444.3359">1789 8172 16239,'20'-40'769,"-20"40"-1282,0 0 737,-20 20 993,20 20-31,0 0-225,0 0-865,0-1 64,20 1 256,0-1-224,0-19 129,20 0 63,-20-20 193,0 0-129,0-20-224,0 0-320,-20-19 96,19-1-64,-19 1 32,20-1 96,-20 19-32,0 2-128,0-1-320,0 20 255,20 20 193,-20-1 33,20 2-226,-20 19-767,39-1-1090,-19-19-705,21 0-1057,-22-20-8199</inkml:trace>
  <inkml:trace contextRef="#ctx0" brushRef="#br0" timeOffset="48582.0313">2227 8232 9096,'19'20'3684,"1"-20"-1923,0 20 353,0 0-1409,0-20-449,-1 19-32,-19-19-256,20 0-1249,0 0-2050,-20 0-8168</inkml:trace>
  <inkml:trace contextRef="#ctx0" brushRef="#br0" timeOffset="48719.7266">2148 7835 15374,'0'-20'64,"0"0"-1473,0 0-161,19 20-1505,1 0-4131</inkml:trace>
  <inkml:trace contextRef="#ctx0" brushRef="#br0" timeOffset="48966.7969">2326 7914 8456,'39'80'2434,"2"-21"384,-21-19-800,19-1 289,-19 21-354,0-20-191,-1-20-609,1 0-352,-20 0-128,20-1-225,-20-19 0,0 0-351,0 0 415,20 0 481,-20-39-256,19-1-481,1-20-160,0 1-512,-20-1-257,0 21-32,20 19-800,-20 20-545,21 0-192,-2 0-1057,1 20-1794</inkml:trace>
  <inkml:trace contextRef="#ctx0" brushRef="#br0" timeOffset="49323.2422">3041 8113 16143,'-20'-20'2274,"20"20"-1409,-20 0 256,0 0-256,1 20-353,-1-1 353,-21 21-385,41-1-223,-20 2-257,20-1 0,0-1 32,0-19-64,20 0 64,0-20 96,1 0 128,-1-20 32,19 0-256,-19-19-160,0-1 128,-1 20 0,-19-1 160,0 21-320,0 0 96,0 0-352,20 21 192,0-1 224,0 0 0,-1 19-97,1-19-1376,21 0-1025,-2 0-3204</inkml:trace>
  <inkml:trace contextRef="#ctx0" brushRef="#br0" timeOffset="50324.2188">3299 7616 13004,'-40'-20'1025,"40"20"64,0 0-160,0 0-545,0 0-576,0 20 1185,20 20 0,0 20-32,19-1 160,1 40-192,-1 1-417,-19-21-224,21 20-63,-2-40-33,-19 2 64,20-2-352,-21-39 192,21 0 64,-1-1 192,1-38 193,1-1-225,-2-20-320,-19-19-128,0-1-256,-20-19 96,0 19 159,-20 21 97,0-22 32,0 41-32,-19 1-64,18 19 0,1 0-32,0 19 192,1 22 32,19-1 96,0-1 1,0 21-1,19-21 0,21 20-96,1-38 0,-2 19 0,21-40-512,19 20-353,-19-40-608,-20 20-1506,-1-40-2754</inkml:trace>
  <inkml:trace contextRef="#ctx0" brushRef="#br0" timeOffset="50616.2109">3994 8014 14317,'20'39'1634,"0"1"384,-1-1-385,1-19-928,-20 20 960,20-21-640,0 22-768,-1-41-65,-19 20-64,20-20 32,-20 20 96,0-20 353,20-20 63,-20 0-255,20 0-353,-20-20-160,19 20 0,-19 0-257,0 20-255,20 0 223,1 0 225,-1 20 64,19 19 0,1 2-673,0-21-576,-1 0-417,1-20-1280,-21 0-1667</inkml:trace>
  <inkml:trace contextRef="#ctx0" brushRef="#br0" timeOffset="50855.4688">4450 7656 13164,'20'0'4452,"-1"19"-4452,-19 2 705,20 19 640,21-1-448,-21 21 160,-1 19-545,1-19-287,20-1-129,-1-19 64,-19 19-192,20-39-417,-40 20-608,19-40-1121,-19 19-2018,0-19-7270</inkml:trace>
  <inkml:trace contextRef="#ctx0" brushRef="#br0" timeOffset="51030.2734">4410 8113 17520,'0'0'2274,"20"0"-1985,20-20 703,-1-20 546,22 20-930,-22 1-479,20-1-225,-19 20-609,0-20-1409,0 20-3139,0 0-9928</inkml:trace>
  <inkml:trace contextRef="#ctx0" brushRef="#br0" timeOffset="52216.7969">638 8728 8744,'40'0'224,"-20"19"737,-1-19 256,1 0 64,20 21 33,-1-21-33,22 20-320,18-20-257,0 0-63,41 0 448,-2 0-384,22-20-257,-2 20-160,21-21-352,20 21 160,-1 0-96,21 0 160,-20-19-31,-21 19 31,2 0-160,-22-20 160,21 20 320,1-20 97,-2 0-33,-19 1-127,0-1-321,-20 20-96,0-20 96,1 20-96,-21 0 128,-20 0-224,21 0 96,-21 0 160,0 0-64,1 0-96,-21 0 32,1 0 128,-1 0-63,0-20 287,2 20-32,-2-19-256,0 19 161,1-20-257,-20 20 96,0 0 32,-20 0-64,-1 0 64,1 0 256,0 0-191,0 0 31,-1-20-224,1 20-32,0 0-353,0-20-415,-20 20-578,0 0-896,0 0-2594,0 0-6503</inkml:trace>
  <inkml:trace contextRef="#ctx0" brushRef="#br0" timeOffset="52461.9141">5284 7815 20467,'20'-20'1505,"-40"0"-1088,20 20-513,20 0-225,-20 0-415,0 0-129,20 0-1089,-20 20-3171</inkml:trace>
  <inkml:trace contextRef="#ctx0" brushRef="#br0" timeOffset="52607.4219">5403 8113 18129,'0'19'3075,"0"-19"-2883,20 0-224,-20 0 96,20-19-801,-20 19-448,0 0-2787,0 0-11561</inkml:trace>
  <inkml:trace contextRef="#ctx0" brushRef="#br0" timeOffset="53894.5313">6058 7397 13324,'0'-59'1153,"0"39"705,20-19-481,20 19 129,-20-19-193,20 19-480,-1 0-481,-19-1-160,20 21-64,-1 0 97,1 0-322,0 0 97,-20 41 0,0-2 0,19 21 129,-19 19-1,0 1-32,0 19 32,19 0 0,1-19 0,0 19-32,20-1-128,-1-17 160,0-22-96,-19 0 32,20 1-160,-20-20 96,-20 0 161,-20-20-226,0-1 162,-20 1-1,0 0 128,-19 0-256,-22-20 160,2 0-32,-20 0-160,19 0 32,0-20-224,20 20-65,-19-20-383,39 0-738,1-19-896,-1 19-1794,20-21-7783</inkml:trace>
  <inkml:trace contextRef="#ctx0" brushRef="#br0" timeOffset="54061.5234">6654 7835 8840,'-60'-20'6374,"1"20"-5413,-1 0-609,1 0 353,-1 20-545,0-1-224,21 1-320,-1-20-2531,20 20-9641</inkml:trace>
  <inkml:trace contextRef="#ctx0" brushRef="#br0" timeOffset="54657.2266">7666 7835 9833,'-39'-40'2018,"19"1"480,-20 19-704,20 20 192,-19-20-897,-1 20-289,1 20-255,-2 0 160,2-1-129,-1 21-95,20 19-1,20 0-448,0 2 64,20-2 0,20 1-32,-1-21-256,22 1-352,-2-21-545,20 2-833,0-1-1313,-18-20-1634</inkml:trace>
  <inkml:trace contextRef="#ctx0" brushRef="#br0" timeOffset="55136.7188">7924 7835 13100,'-20'19'1633,"1"1"-768,-1 0-288,20 19 544,0 22 160,20-22 192,-20 1-640,39 0-320,2-1-161,-2-19-32,-19-20-31,20 0-161,-21 0 192,1 0-128,-20-20 65,0-19-225,-20 19-225,1-20 161,-21 1-288,20-22 160,-19 22-224,19-21 127,20 21 257,0 19-32,0 0-32,20 20 64,19 0-32,1 40 160,-1-20-128,1 39 128,0-20-64,20-19 33,-20 21 127,-21-21-64,21-1-128,-20-19 32,-20 20 96,0-20-160,0 0 96,0 0 257,0 0-289,0-20 32,0 1 0,0-1-256,19 0 128,1-1-129,0 1 65,0 20-224,19 20 128,2 1-257,18 19-704,-19-1-1025,-1 1-1569,21-20-5030</inkml:trace>
  <inkml:trace contextRef="#ctx0" brushRef="#br0" timeOffset="55442.3828">9076 7795 4067,'-19'-39'12460,"-1"19"-11051,0 0-544,0 20-64,-20 0-192,20 20 448,-20 0-321,40 19-640,0 1-160,40-21 160,-1 21 65,22-1-33,18-19 0,20 21 96,-39-21-384,0 19 160,-41-19 32,1 20 32,-40-1 96,-19-19-32,-22 19 0,2-18-96,-20-1-224,20-20-352,-1 0-481,0 0-929,40-20-2370,-19-20-9065</inkml:trace>
  <inkml:trace contextRef="#ctx0" brushRef="#br0" timeOffset="55660.1563">9513 7537 17969,'-20'59'672,"20"-39"-191,0 20 608,0 20-96,0 19 224,0 0-481,0-20-479,40 2-97,0-2 32,-1-19-160,1-20-416,0-1-705,-21 1-1089,1-20-2755,-20-20-9449</inkml:trace>
  <inkml:trace contextRef="#ctx0" brushRef="#br0" timeOffset="55827.1484">9254 7933 16111,'21'-19'2722,"-1"-1"-992,39 0 224,1-19-577,19 19-384,21 0-480,-21 0-193,20 1-576,-19 19-1218,-21 0-2305,-19 19-7752</inkml:trace>
  <inkml:trace contextRef="#ctx0" brushRef="#br0" timeOffset="56444.3359">10129 7835 3619,'-100'39'10698,"60"-19"-9096,20 39-770,1-18 1,19 38-192,0-20-65,39-19-255,1-1-97,20-18 32,19-21 64,-19-21-63,-1 2-161,1-1 0,-20-20-288,-20 1-65,-20-21 193,0 21 64,-20 19 0,0-21 64,0 22 289,1 19 255,-2 0 193,1 0-224,20 19-65,0 1-288,0 21-32,20-21-31,20 19 63,0-19-224,19 0 128,-19 0-64,19-1-897,1-19-608,-40 0-1122,20 0-1633,-40 0-4868</inkml:trace>
  <inkml:trace contextRef="#ctx0" brushRef="#br0" timeOffset="56742.1875">10605 7894 12427,'0'59'4388,"20"-38"-2626,-20-1-64,20 19-257,0-19-544,0 0-32,-1-20-225,1 20-127,-20-20-193,20 0 0,-20-20-127,20 0-33,-1 0-32,1 1-128,-20-21 32,20 19-128,1 1 32,-1 1 0,-1 19-225,1 19 321,20 1-224,-1 21 192,-19-2-32,20 1-576,-1-20-385,2 0-417,-21-20-768,19 0-2018,-39 0-7431</inkml:trace>
  <inkml:trace contextRef="#ctx0" brushRef="#br0" timeOffset="56930.6641">11061 7596 13004,'40'0'5349,"-19"20"-4036,-1 20 289,19 0-417,1 20-513,-1-1-319,1 0-65,-1-19-64,2 20-320,18-40-224,-19 0-737,-1-1-929,-39-19-1858,0 0-4516</inkml:trace>
  <inkml:trace contextRef="#ctx0" brushRef="#br0" timeOffset="57360.3516">11042 7874 16431,'0'-39'1986,"19"19"-897,1 0-545,21 0-319,-2 20-129,-19-19-96,20-1 0,-1 20-321,1-20-223,-1 20-481,2-20-256,18-1-97,0 2 450,1-1 703,-21 0 257,22 20 321,-22-20 31,-19 20 225,0 0-193,-40 0 65,0 20 191,1 0-159,-21 0-289,-20-1-160,20 22 320,20-21 129,20 0-289,0 19-32,60-19 64,0 0 1,19-20-65,0 19-64,0 1-224,-18 0 160,-2-20-128,-19 20 160,-21-1-96,-19 1 544,0 1-63,-19-1-321,19 19-32,-20-19-736,0 0-962,-20 0-2434,21-20-7847</inkml:trace>
  <inkml:trace contextRef="#ctx0" brushRef="#br0" timeOffset="58838.8672">13166 7696 9032,'-40'-40'993,"21"20"-128,-1 0 736,0 0 545,-19 1-288,19 19-320,-20 0-706,0 19 97,20 21-64,-20-1-224,20 2 159,1 18-319,19 1 95,0-1-255,19-20-97,21 2-128,19-21 64,2 0-64,18-20-128,20 0-544,-19-20-1154,-1 0-1281,-20-1-1921,-19-18-8777</inkml:trace>
  <inkml:trace contextRef="#ctx0" brushRef="#br0" timeOffset="59019.5313">13484 7933 14798,'40'41'2914,"0"-41"-960,-21 20-384,21 0-834,-20-20-479,-1 19-161,21 1-160,-20-20-705,1 20-1089,-2-20-1633,1 20-6855</inkml:trace>
  <inkml:trace contextRef="#ctx0" brushRef="#br0" timeOffset="59252.9297">13960 7894 17328,'80'0'2498,"-40"20"-2466,-20-1 321,-1 22-1,-19-21 96,-19 19 129,-1 1-225,0 0-256,0-1 0,1-19-96,19 0-416,0-1-1217,0-19-1987,0 0-4131</inkml:trace>
  <inkml:trace contextRef="#ctx0" brushRef="#br0" timeOffset="59513.6719">14616 7636 17712,'-59'-20'1185,"18"20"-160,21 20-128,-19-20-128,39 39 608,-20-18-672,20 19-353,0 19-128,20-19-63,19 19-65,2-20 128,-2-19-352,1 1-481,19-1-512,-19-20-1281,-1 0-2467,-19-20-9160</inkml:trace>
  <inkml:trace contextRef="#ctx0" brushRef="#br0" timeOffset="59782.2266">14715 7815 11178,'79'-20'4036,"-19"0"-2210,-1 20-353,1 0-1121,-21 20-448,-19 0 128,0 19 193,-20 1-322,-20-1 194,-19 2 159,-1-1-224,20-1 544,0-19 577,1 0-256,19 0-160,19-1-96,1-19-97,0 0-224,39 0-191,-19 0-162,20-19-543,0 19-705,-1-20-769,0 20-1826,-39 0-9577</inkml:trace>
  <inkml:trace contextRef="#ctx0" brushRef="#br0" timeOffset="60305.6641">15747 8053 17200,'40'0'2146,"-21"0"-1794,-19 20 225,20 0-161,-20 0-128,0 19-288,0-19 128,0 19-160,0-18-96,0 19-833,20-20-1409,-20-1-1666,21-19-9192</inkml:trace>
  <inkml:trace contextRef="#ctx0" brushRef="#br0" timeOffset="60749.0234">16065 7775 14413,'39'20'3107,"-18"-20"-2755,-21 20 641,20 0-96,-20-1-192,0 1-97,0 0 33,0 0-193,0-20 65,0 0 96,0 0 63,0 0-255,0-20-257,0-20-256,0 21 32,20-21 128,-20 1-321,19-1 161,1-1 160,0 2-64,0 19-64,-1 20 160,1 0 0,-20 20-96,20 0-32,0 20 64,0 0-32,-1-1 65,22 1-97,-1-1-705,-1 1-705,1-20-1344,-21-1-2723</inkml:trace>
  <inkml:trace contextRef="#ctx0" brushRef="#br0" timeOffset="61016.6016">16720 7933 16527,'0'61'2499,"20"-41"-738,-20 19-832,20 1-224,19-1 63,-19-19 33,40-20 0,-20 0-353,20 0-159,-1-39-65,-39 19-224,19-20-64,-39 20-385,0-19-415,-20 19-65,-19-21-288,-20 22-577,-1-1 64,0 20-1056,20-20-5126</inkml:trace>
  <inkml:trace contextRef="#ctx0" brushRef="#br0" timeOffset="76491.2109">18269 7756 11306,'-60'-60'353,"40"39"768,-20 2-128,-19 19 32,0 0 288,0 0-32,-2 40-512,22-20-225,19 0-191,20 0-289,39-1 288,21 1-256,0 0 128,-1 0-64,20-1-224,-19 21 160,-20-20-128,-20 19 32,0 2 193,-20-21-193,-20-1 224,-19 21-32,-2-20-64,1 0 0,1-20-64,19 19-192,20-19-544,0-19-1090,0 19-2082,20-20-3427</inkml:trace>
  <inkml:trace contextRef="#ctx0" brushRef="#br0" timeOffset="76701.1719">18388 7974 15951,'0'0'1729,"0"20"-864,0 0 576,0-20-63,20 0-353,-20 0-385,19 0-95,21 0-33,1-20-320,18-21-192,-20 21 65,21-19-322,-21 19-768,-19 0-384,0 1-833,-20-1-993,0 0-449,-20 20-7462</inkml:trace>
  <inkml:trace contextRef="#ctx0" brushRef="#br0" timeOffset="76969.7266">19003 7815 2818,'-20'0'10794,"0"0"-8584,1 0-224,-1 20-608,-20-1-97,21 1 0,19 20-832,0-1-257,0 2-128,39-21 96,20-1 32,2 1-128,-2-20-448,0-20-705,-19 1-609,0-1-864,-21 0-1378,1-21-7911</inkml:trace>
  <inkml:trace contextRef="#ctx0" brushRef="#br0" timeOffset="77246.0938">19162 7537 14093,'0'0'3555,"0"20"-3234,20 0 1088,-20 19-96,20 20-256,0 2-448,-1 18-161,1-20-256,21 0-96,-21 2 32,19-41 65,-19 19-161,0-39 256,-1 20-160,1-40 96,0 20 161,0-39-161,-20 19 32,19-21-320,1 2-288,0 19-129,1 20-191,-1 0-65,19 0 192,1 39 161,-1 2-1057,1 18-1922,19-19-6150</inkml:trace>
  <inkml:trace contextRef="#ctx0" brushRef="#br0" timeOffset="77529.2969">20571 7378 18289,'0'19'1153,"0"1"-1057,0 21 1089,0 18-224,0-19 64,20 19-160,1 0-545,-1 2 0,19-2-159,1 0-129,-20-19-161,19-20-447,-19-1-513,0 1-1057,-20-20-1698,-20 0-768</inkml:trace>
  <inkml:trace contextRef="#ctx0" brushRef="#br0" timeOffset="77936.5234">20334 7835 13292,'-40'0'4292,"40"19"-4164,19-19 1025,2 0 1057,19 0-544,19 0-513,0-19-929,20-1-64,-18 0-31,-2-19-386,1 19 33,-21-20-224,-19 0-97,0 0 1,-20 1-1,0-1 321,0 0 96,0 21 160,-20-1 288,20 40-224,0-1-32,0 1 545,0 40-225,0-1 353,0 1-160,20 0-289,-1-21 192,22 20 1,-21-19-97,0-20 97,-1-1-225,1 1 320,0-20-63,0 0-129,-1 0 1,21-20-65,-20 1-160,-1-1-352,2 0-257,19 0-191,-20 20-193,-1 0-320,21 20-321,-20 0-640,19 0-1793,-19-1-4133</inkml:trace>
  <inkml:trace contextRef="#ctx0" brushRef="#br0" timeOffset="78284.1797">21604 7815 15598,'0'-59'2499,"0"39"-1923,-20 20 353,0 0 544,1 0-608,-1 0 96,0 39-256,-19 1-225,19-1-352,20 1-64,0-1 33,20 2 127,-1-41-160,1 20 160,0-20 192,0 0-448,-1-20-224,1-1-32,0 1-32,-20-19 256,0 39-193,0-20 257,0 20-192,0 0-160,0 20-97,0 0 353,0 19 96,0-18-128,40-1-224,-20 0-769,20-20-705,0 0-1569,-21-20-4997</inkml:trace>
  <inkml:trace contextRef="#ctx0" brushRef="#br0" timeOffset="78517.5781">22021 7438 20723,'20'40'1121,"-20"-1"-833,20 1 930,0-1-33,-1 21-64,-19-20-320,20 20-513,0-1-64,0 0 0,1-19-128,18-1-96,-39-18 0,20-1-576,0-20-769,-20 0-353,0-20-2018,0-1-9352</inkml:trace>
  <inkml:trace contextRef="#ctx0" brushRef="#br0" timeOffset="78699.2188">21823 7736 19218,'-20'0'3299,"59"0"-3491,21 0 1056,20 0 994,19 0-448,-20-20-642,1 20-672,-40 0-160,-1 0 64,1 0-448,-40 0-1410,19 0-800,-19 0-2115,0 0-8199</inkml:trace>
  <inkml:trace contextRef="#ctx0" brushRef="#br0" timeOffset="80080.0781">5125 9602 8936,'-19'-80'544,"-1"40"706,-20 1-353,0 19 544,-20 20 513,21 0-353,-40 0-512,18 20-384,2 19-32,0 22 191,19-2 65,20 20-512,1-20 223,19 22-480,19-2 65,1-20-321,20-19 160,19-1 96,0 2 160,22-21-192,-2-20-384,0 0-385,-19-20-672,-1-1-769,1 1-993,-21 20-2530</inkml:trace>
  <inkml:trace contextRef="#ctx0" brushRef="#br0" timeOffset="80251.9531">5344 10038 12395,'59'61'2755,"-39"-42"-1186,0 21-640,19-20-384,-19 19-321,0-19-32,-20 0-96,20-1-192,-20 1-833,19-20-1441,2 20-1890</inkml:trace>
  <inkml:trace contextRef="#ctx0" brushRef="#br0" timeOffset="80652.3438">6197 10079 12780,'40'39'928,"-20"-19"322,0 0 415,-1-20 225,-19 0 32,0 0 0,0-20-1090,0 0-543,0-19-65,-19-2-128,-21 2 0,0-21-64,-19 21 32,-1-40-544,0 18-1,1-18-416,0-20 417,19 19 64,0 21 255,20-1-31,20 21 192,0-1 160,20 0-192,20 20-160,0 0 416,-1 20-352,1 0-897,19 0-1121,-19 20-1697,0 21-8393</inkml:trace>
  <inkml:trace contextRef="#ctx0" brushRef="#br0" timeOffset="82632.8125">5800 9760 11466,'-59'0'2915,"59"0"-1377,-20-20-417,20 20-64,0 0-481,20 0 1,-20-19 223,19 19-575,1-20-65,20 20-96,-19 0 0,38-20-64,0 0 32,0 1-96,1-1-417,20 20-543,-1-20-994,-20 20-1698,1 0-5541</inkml:trace>
  <inkml:trace contextRef="#ctx0" brushRef="#br0" timeOffset="82977.5391">6932 9324 11851,'-60'-20'3171,"20"20"-1570,21-19-768,-21 38 160,1 1-128,19 0 320,-20 19-64,1 21-448,18-1 31,1 21-191,20-1-225,20 0-256,1 2 64,18-22 0,21-20-32,19 1-704,1-20-129,-1 0-736,-20-20-866,0-20-1857,-19 0-6790</inkml:trace>
  <inkml:trace contextRef="#ctx0" brushRef="#br0" timeOffset="83499.0234">7607 9324 15855,'120'0'2690,"-61"0"-800,20 0-865,-20 40-288,2-1-321,-22 21-128,1-1-128,-21 1-64,21 0 129,-40-1-257,0 0 64,0-19-225,0 0-415,-40 20-833,21-21-1634,-21-19-3844</inkml:trace>
  <inkml:trace contextRef="#ctx0" brushRef="#br0" timeOffset="84195.3125">9493 9224 13196,'20'-20'609,"-20"20"-97,0 0 129,-20 20 544,0 0 32,-20 21-256,21 18-96,-21-20-609,1-19 385,19 20 31,20-20-159,-20-1 31,20 1-224,0 0 1,20-20 127,0 21-95,19-21 95,1 0 32,19 0-416,1 0 65,19 0-33,-19 0 32,-1 0-481,2 19-415,-22-19-1058,-19 20-1345,-20 0-2338</inkml:trace>
  <inkml:trace contextRef="#ctx0" brushRef="#br0" timeOffset="84369.1406">9433 9900 16815,'40'0'2499,"20"-20"-1122,0 0 64,19 0-960,0 1-321,-19 19-96,-20-21-224,19 21-577,-39 0-992,19 21-2563,-39-2-9001</inkml:trace>
  <inkml:trace contextRef="#ctx0" brushRef="#br0" timeOffset="84863.2813">11061 9204 18801,'20'20'1185,"0"0"-928,1 21 479,-1 18-63,-1 0-385,1 20 97,0-18-161,0 18-96,-1-20-32,1 0-288,0-19-577,0-20-480,-1 1-705,1-2-2082,-20-19-8904</inkml:trace>
  <inkml:trace contextRef="#ctx0" brushRef="#br0" timeOffset="85074.2188">10685 9403 12363,'-20'-20'4869,"20"1"-3780,39-1-545,1-20 97,19 21 128,2-22-257,18 1 65,20 21-545,1-1-321,-2 0-896,1 0-1025,1 20-1665,-21-19-6535</inkml:trace>
  <inkml:trace contextRef="#ctx0" brushRef="#br0" timeOffset="85386.7188">12174 9125 13676,'-60'0'1794,"20"20"96,1 0-481,-1 19 193,-19 21-1,39 0-255,-21 19-482,21 0-319,20 1-353,20 0-32,21-21-64,18 0-64,1-19-192,-1 0-416,21-20-385,-21 0-1089,-19-20-1474,-1 0-4387</inkml:trace>
  <inkml:trace contextRef="#ctx0" brushRef="#br0" timeOffset="85691.4063">12332 9582 15534,'0'40'2755,"20"-20"-1794,-20 19 256,0 1-128,20-21-320,-1 21-129,-19-20-127,20 1-129,1-21-384,-21 19 128,0-19-32,20 0 96,-20-19 1,0-2 63,20-19-384,-20 20 160,19-19-32,1-1-32,0 40-32,0-19 32,19 38 128,-19 1 0,39 0-32,-18 0-32,-1 19-288,-1-19-609,1-20-320,-1 20-609,-19-20-1761,-20-20-5830</inkml:trace>
  <inkml:trace contextRef="#ctx0" brushRef="#br0" timeOffset="85910.1563">12947 9165 14061,'160'39'5541,"-81"1"-3459,21 1-577,-21 18-608,0 20-512,-39-20 95,0 21-448,0-20 64,-21-1-64,1-19-128,-20 19-160,0-39-353,-20 20-672,1-20-865,-1 0-2242,0 0-9353</inkml:trace>
  <inkml:trace contextRef="#ctx0" brushRef="#br0" timeOffset="86675.7813">14537 9145 14894,'39'-20'1793,"-39"20"-1152,0 0-353,0 20 545,-19 0 224,-1 0-384,-1 19-33,-19 1-352,21 0 449,-1 0-160,0-20-289,0 19-32,20-19-32,0 0-31,0 0-1,20-1 32,20 1 64,19-20-96,21 0-63,-21 0 63,20-20-128,-19 20-481,-20 0-479,0 0-514,-20 20-1216,-20-20-1955,0 20-8263</inkml:trace>
  <inkml:trace contextRef="#ctx0" brushRef="#br0" timeOffset="86832.0313">14516 9780 15726,'41'20'4004,"-2"-40"-3043,20 0-32,20 20-128,21-20-609,-21 1 0,20 19-672,-38 0-1442,-22 0-2338,1 19-8745</inkml:trace>
  <inkml:trace contextRef="#ctx0" brushRef="#br0" timeOffset="87580.0781">16204 9383 11851,'-59'-39'2498,"18"39"-800,2 0 159,-1 20-351,1 19-33,-1 1-416,20 19-192,0 1-416,20 20 159,0-21-448,40 0 32,0-19 65,19 0-1,21-20-192,-1 0-961,-20-20-608,1 0-1570,-21 0-3395</inkml:trace>
  <inkml:trace contextRef="#ctx0" brushRef="#br0" timeOffset="87834.9609">16263 9740 96,'80'-19'14926,"-20"-1"-12524,-1 20-768,1 0-609,-21 0-833,1 20 0,-21 19-64,1 1-160,-20 0 160,0 20-32,0-21-32,-20 1 257,20-20-33,-19 19 288,19-19-31,19-20-65,1 21-63,1-21-161,19 0-128,19 0-608,-20 0-545,21 0-769,-21-21-1986,2 21-6565</inkml:trace>
  <inkml:trace contextRef="#ctx0" brushRef="#br0" timeOffset="89163.0859">17296 9721 8808,'40'19'2594,"-21"1"-416,1 0-128,0 0-256,0-20-417,1 21-31,-2-21-257,-19 0-96,0 0-33,0 0-319,0-21-353,-19-19-192,-2 1-32,-19-1-64,1 1 0,-21-21-64,21 0-64,-21 1-160,0-1-160,1 1-33,-1-21-63,21 40 672,19-19 128,20 39-160,20-19-96,39 19 0,0 20 96,20 0-224,2 0-192,18 20-1570,1-20-2114,-21 19-4388</inkml:trace>
  <inkml:trace contextRef="#ctx0" brushRef="#br0" timeOffset="89338.8672">17137 9443 13773,'-60'0'2210,"60"0"-1153,0 0 352,20 0-224,20-20-256,0 20-673,0-20-256,19 20-1089,1 0-1121,-1 0-2018</inkml:trace>
  <inkml:trace contextRef="#ctx0" brushRef="#br0" timeOffset="89694.3359">18051 9244 13260,'-20'41'3107,"0"-22"-865,0 1 128,1 20-672,19-1-417,0 1-448,0 19-417,19-18-223,21-2-65,19 1 0,-19-1-32,19 1-384,21-20-385,-20-1-416,-1 1-673,-20 0-992,1-20-2019,-19-20-8936</inkml:trace>
  <inkml:trace contextRef="#ctx0" brushRef="#br0" timeOffset="89983.3984">18447 9562 14253,'0'40'3267,"0"0"-1377,20-21-128,-20 21-33,21-20-480,-1-20-320,-1 19-224,1-19-257,0 0-223,19 0 31,-19-19 96,0-21-416,0 20 128,-1-19-96,-19 19 96,20 0-384,-20 0 160,20 1 0,0 19-1,1 19 97,-2 1 96,21 0-160,0 20-576,-21-21-674,21 1-544,-1 0-1985,-39-20-6119</inkml:trace>
  <inkml:trace contextRef="#ctx0" brushRef="#br0" timeOffset="90188.4766">19103 9185 21460,'179'39'1249,"-120"1"-769,20 20 33,-39-1-449,-20 1 160,-1-1 161,1 1-385,-20 0 0,0-21-641,0 1-608,-20-1-769,20 1-3203,-19-20-9993</inkml:trace>
  <inkml:trace contextRef="#ctx0" brushRef="#br0" timeOffset="91513.6719">1333 11925 9609,'40'60'192,"-20"-21"897,20 1 0,-21-21 448,21 1-127,-20 0-289,-1 0-256,1-20 63,0 19 258,-20-19 639,0 0-479,0 0-898,0-19 0,-20-21-127,0 20-129,-19-19-96,-20-1 96,19-19-352,-20 18 32,0-18 384,1-20-288,0 20-32,-1-2 64,20 22-64,20-21-96,0 41-96,20-21-33,0 20 161,20 0 128,19-19-192,2 19 160,38-21 0,0 22-545,21-1-1537,-1 0-1121,0 20-1377</inkml:trace>
  <inkml:trace contextRef="#ctx0" brushRef="#br0" timeOffset="91708.9844">1015 11786 16719,'-39'19'1826,"19"1"-673,20-20-1185,0-20 833,20-19-193,19 19-511,1-19-97,20-1-833,19 19-1345,0 1-2178,21 20-7143</inkml:trace>
  <inkml:trace contextRef="#ctx0" brushRef="#br0" timeOffset="92000">1929 11726 17969,'20'40'1697,"-20"-20"-1953,0-1 1025,0 1 576,0 20-352,0-20-321,0 20-479,0-20 95,20 0 32,-1 0 161,21-20-97,-1 0-32,1-40-320,1-1-192,-41 22-160,0-21 224,-21 0-289,-19 21-191,1 19 160,19-20 95,-20 20 65,1 0 160,-1 20-160,0-20-961,20 0-1666,20 19-2114,0 1-8231</inkml:trace>
  <inkml:trace contextRef="#ctx0" brushRef="#br0" timeOffset="92166.9922">2187 11965 12972,'20'-20'4260,"-40"-21"-2851,20 22 129,-20-21-225,20-19-352,-19 19-513,19-19-480,19-2-352,1 42-321,20-21-192,-1 20-1569,21 20-2146,-1 0-8649</inkml:trace>
  <inkml:trace contextRef="#ctx0" brushRef="#br0" timeOffset="92972.6563">3417 11746 9192,'-39'-20'1794,"39"1"-513,-20 19 865,20-20-448,-20 0-225,1-1-288,19 21-448,-20-20 128,0 20-32,0 0-385,0 20-256,1 21-192,-1-2 160,20 1 65,-21 19-97,21-19-64,0-1-64,21 2-192,-1-21 256,19-20 96,1 0 128,-1 0-32,1-40-64,-1 19 97,-19-18-353,0 19 384,1 0-256,-21-19 32,0 19-32,0 20-64,0 0 32,0 0-96,0 0-256,0 20 288,20 19-160,-20-19 192,19 0-961,1 19-769,20-39 65,-21 21-321,1-21-961,0-21-3395</inkml:trace>
  <inkml:trace contextRef="#ctx0" brushRef="#br0" timeOffset="93235.3516">3756 11289 15790,'0'0'2851,"0"0"-2306,0 20-1026,19 0 1442,-19 40 288,20-20 65,-20 39-546,20-20-287,0 20-481,0-18 64,19-2-128,1-20 128,-21 1-449,22-20-351,-21 0-257,0-20-385,-1 0-63,-19 0-1346,0 0-608</inkml:trace>
  <inkml:trace contextRef="#ctx0" brushRef="#br0" timeOffset="93423.8281">3934 11329 18801,'0'19'2210,"0"1"-2274,0 21 1025,0-2 320,19 41-704,1-21-481,1 0-64,19 2 160,-1-22-416,1 1-384,-1-1-225,1-19-513,-1 20-1120,2-21-2819</inkml:trace>
  <inkml:trace contextRef="#ctx0" brushRef="#br0" timeOffset="94272.4609">5304 11646 14157,'0'21'480,"20"19"97,0-1 1024,0 20-576,0 1-352,-1 0-225,1-20-31,0-20-65,0-1 193,-1-19-33,1 0 33,-20 0-289,0-19 96,20-1-128,-20 0-127,-20-21-33,20-18-160,-20 0 384,1-1-320,19 21-32,0-2 64,0 2-32,0 39-128,19 0 63,1 19 129,0 22 33,0-1-65,20 19 96,0-20-192,19 1-193,1-20-960,-21 19-1089,22-18-1794,-22-21-8328</inkml:trace>
  <inkml:trace contextRef="#ctx0" brushRef="#br0" timeOffset="94678.7109">6038 11329 15887,'0'19'1537,"20"1"-1441,0 1-192,1-1 384,38 0 129,0-1 127,1 1-191,40-20-257,-21 0 0,0 0 0,-20 0-64,1 0-32,0 20-32,-21-20-192,-19 20-97,0-20 193,0 0 64,-20 20 96,0-20 192,-20 19 417,-20 1-32,1-20 63,-1 20-159,-20 19 63,0-19-384,21 1-64,-1-1-95,21 0-226,-21-1-511,20 1-962,20 0-1505,0 0-1313</inkml:trace>
  <inkml:trace contextRef="#ctx0" brushRef="#br0" timeOffset="94861.3281">6852 11805 15919,'-79'60'1409,"20"-40"-352,-1-1 352,0 22-416,1-21-640,19 0-321,1-1-225,19 1-1024,0-20-1409,20 20-2851</inkml:trace>
  <inkml:trace contextRef="#ctx0" brushRef="#br0" timeOffset="95904.2969">7289 11547 9545,'0'20'1697,"0"-20"-448,20 20 673,0 19-224,0 2-577,-20-1-320,19-21-97,1 1-127,0 0-321,1 0 64,-21-20-95,20 0-65,-20 0 32,0 0 160,0-20-192,0 0-96,0 0-128,0-19-128,0-2-160,0 2-161,0-1 65,19 1 64,-19-1 191,20 20 129,20 0 321,-21 1-129,-19 38-32,20-19 32,0 40 96,0 0 96,0-1-384,-1 1 32,1 20 0,21-20-1345,-2-21-2467,1 21-8071</inkml:trace>
  <inkml:trace contextRef="#ctx0" brushRef="#br0" timeOffset="96252.9297">8064 11925 15214,'0'20'2338,"-20"20"-1185,20-21-64,20 1 0,19 0-320,1 0-160,19-20-225,-18-20-192,18 20 128,-19-40-352,-1 21 96,-19-21-96,-20 20-288,0-1-64,-40 2 63,-19-1-543,0 0 287,-21 20 289,20 0 32,1 20-769,0-20-1410,39 20-1568,0-20-8680</inkml:trace>
  <inkml:trace contextRef="#ctx0" brushRef="#br0" timeOffset="97699.2188">8858 12044 1377,'20'0'3908,"-20"0"-3236,0 0 994,-20-20 960,20 20-384,0 0-96,0 0-448,0 0-513,0 0-96,0 0-192,0 0-96,0-20-225,0 20-191,0 0-161,0 0-128,0 0 32,0 0-32,0 0-64,0 0-32,0 0 96,0-19 0,0 19-32,0 0 33,0 0-65,0 0 224,0 0 64,-20 0-64,20 0-31,-20 0 31,20 19 32,0-19 0,0 20-95,20-20 127,-20 20 0,20-20-128,0 0 0,-1-20 1,1 20-33,-20-20-64,20 1-224,-20 19-481,-20-20-448,20 20-352,-20 0-897,1 0-2723,-1 0-7719</inkml:trace>
  <inkml:trace contextRef="#ctx0" brushRef="#br0" timeOffset="112763.6719">7090 9661 4260,'0'0'2306,"-19"-19"256,19 19-576,0 0-545,0 0-191,0 0-97,0 0 128,0-20-320,0 20-96,0 0-97,0 0 33,0 0-160,0 0-225,0 0-32,0 0-63,0 20-129,19-1 96,-19 1-32,0 20 1,20-21-33,-20 21 160,20 1-320,-20-22 64,21 1 33,-1 0-33,-20 0 64,19-20 0,-19 0 96,0 0-160,0 0 289,0 0-193,20-20-96,-20 0-32,0-19-64,0 18 0,0 1 32,0-20-128,20 21 128,-20-1-96,0 0 161,20-19-162,0 19-95,-1 20 96,1-20-32,0 20 32,0 0 128,-1 20-224,1 0 160,21-1 160,-21 1-256,-1 20 192,21-21 97,-20 1-321,19 0 96,-19 0 0,0 1 32,0-2 128,-1-19-256,1 0-96,1 0-737,-1 0-545,-20 0-992,20 0-3268,-20-19-8391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0T01:00:10.922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16383 7239 15310,'20'0'2018,"0"0"-1762,0 0 385,19 0-769,1 0-641,-1 0-737,-19 0-2625</inkml:trace>
  <inkml:trace contextRef="#ctx0" brushRef="#br0" timeOffset="98845.7032">1095 8132 1121,'-40'0'960,"20"0"290,0 0 639,0 0-31,1 0-352,-1 0-481,20 0-193,0 0-255,-20 0-129,20 0 65,0 0 288,0 0-225,0 0-416,0 0 32,0 0 417,0 0 192,20 0-225,-20 0-223,20-19-129,19 19 96,1-20 33,0 0-129,20 0-96,-1 0-96,20-19 64,21-2-32,-1 21 64,0-19 0,20-20 64,20 19-95,-19-19 63,-2-2-128,-18 2 0,-1 20 32,-20 19-64,-18-20 0,-22 20 64,1 20 64,-40-19 64,19 19 225,-19 0-257,-19-20 32,-1 20 0,0-20-256,0 20 0,-19 0 32,-2 0 32,2 0 128,19 0-96,-20-21 64,40 21 0,-20 0 64,20 0-95,20-20-386,-20 20 385,40-19-224,-20 19 192,19-20-128,2 20 96,-2 20-96,1-20 96,-20 19-32,19 1 64,-19 1 0,0-1-32,-20 0-32,19 19-416,-19-19-866,0 0-960,0 0-929,0-1-8007</inkml:trace>
  <inkml:trace contextRef="#ctx0" brushRef="#br0" timeOffset="99934.5703">1095 10118 10602,'0'0'864,"-21"0"-607,21 0-386,0 0 226,0 0 95,21-19 64,-1 19 0,20-20 161,-1 20 63,1-21-128,39 1 33,1-19 63,19 19 97,19-40 63,22 21-127,-1-41-257,0 20-32,-19-19 96,-22 20 33,1 19-193,-38 21-32,-22-22 0,1 21 96,-20 1 193,-1-1 95,-19 20-384,-19-20-64,-21 20 32,1 0 32,-2 0 64,1 0-95,1 0-33,-1 0 128,20 0-32,1 0 32,19 0-384,0 0-225,19 0 417,21 0 128,19 0-96,2 0 129,18 0-290,-20 0 65,-19 0-96,-1 0 224,-19 20-192,-20 0 288,0-1-96,0 1-32,0 0-576,-20 1-1602,0 18-1378,-19-19-8007</inkml:trace>
  <inkml:trace contextRef="#ctx0" brushRef="#br0" timeOffset="101002.9297">1155 12123 8744,'0'20'1697,"-20"-20"-576,20 0-224,0 0-448,0 0 31,20 0 385,-20-20-160,19 0-545,1 0-128,0 1 64,19 19 160,21-20-96,0 0 0,19-19-160,0 19 97,41-20 223,-1 0 449,20-20-193,19 1-127,-18 0-1,-21-2-160,-19 22-160,-41 19-128,0 0 129,-19 0-33,-1 1 96,-39 19 128,0-20-128,0 0-192,-20 20 160,1-20-448,-21 20 128,-19-20 128,0 20 0,-2 0 0,22 20 224,-1-20-224,40 0 128,0 0 96,0-20-672,20 20 352,19 0 64,22-19-96,-2 19-1,0 19 65,1 1 32,-21 0 64,1 0 32,-19 19-160,-21 1-256,0-1-225,0-19-1088,0 21-1058,-21-21-4676</inkml:trace>
  <inkml:trace contextRef="#ctx0" brushRef="#br0" timeOffset="147059.5703">10228 7120 12427,'0'-40'769,"0"20"-257,-20 0 417,20 20 128,-20-19-224,20 19 32,0 0-224,-20 19-513,20 1-96,-19 0 96,19 20-64,-20 20-32,0-1-32,0 1 160,0-1-160,0 0 96,20 2 0,-20-2-224,20-19 160,0-1 96,0-19-32,0 0-128,20-1 193,0-19 223,0 0 289,0 0 31,20 0-384,-1 0-223,-19 0 255,19 0-352,-19 0 96,20 0-96,-19 0-160,18 0-353,-19 0-576,19 0-1089,-19 0-2082,0 21-8328</inkml:trace>
  <inkml:trace contextRef="#ctx0" brushRef="#br0" timeOffset="149433.5938">10704 7299 9545,'0'0'1057,"0"19"448,20 1 193,-20 20-385,0-21 64,20 1-448,0 1-256,-20-1-225,19 0 33,-19-20-65,20 0 225,0 0-33,-20-20-352,21-21-31,-21 21-33,20-19-96,-20-1 96,0 1-352,19-1 224,-19 21-128,0-1 64,0 20-64,0 0-192,0 20 127,20 19 354,-20 1-289,20-1 256,0 1-128,-1 20-449,21-40-351,0 19-545,-21-19-1122,21 0-1344,1-20-5542</inkml:trace>
  <inkml:trace contextRef="#ctx0" brushRef="#br0" timeOffset="149688.4766">11240 7458 10121,'20'20'2723,"-20"-1"-1346,0 1 449,20 20-609,-20-20-256,20-1 32,-1-19-449,1 20-63,21-20-193,-2 0 32,1-20-320,-20 20 128,-1-19-416,1-1 64,-20 0-96,0 0-321,-20 0 0,-19 1-127,-1 19-546,1 0-639,-22 19-33,22-19-1890</inkml:trace>
  <inkml:trace contextRef="#ctx0" brushRef="#br0" timeOffset="149891.6016">11578 7338 15214,'60'-20'3587,"-40"1"-2498,0-1-64,-1 20-576,1-20-385,20 20-96,-1 0 160,1-20-480,-1 20-673,2 20-1506,-2 0-1985,-19-20-8583</inkml:trace>
  <inkml:trace contextRef="#ctx0" brushRef="#br0" timeOffset="150051.7578">11896 7458 14765,'-21'0'2787,"21"0"-1794,21-20 64,-1 20 256,19-21-576,1 1-737,0 20-288,-1-19-353,1 19-576,-21 0-1570,22 0-2434</inkml:trace>
  <inkml:trace contextRef="#ctx0" brushRef="#br0" timeOffset="150254.8828">12233 7139 17136,'20'0'2178,"-20"20"-2146,0-20 416,0 41 321,20-21-160,-20 19 31,20 1-512,-1-1-64,1 20-96,20-39-704,-1 21-898,-18-21-1537,19-1-2530</inkml:trace>
  <inkml:trace contextRef="#ctx0" brushRef="#br0" timeOffset="150444.336">12710 7397 16976,'79'41'2146,"-59"-21"-1794,0 0-128,-1 19 64,1-19-95,0 0-65,0 0-32,-20-1-320,20 1-769,-20 0-1762,0 0-3907</inkml:trace>
  <inkml:trace contextRef="#ctx0" brushRef="#br0" timeOffset="151423.8282">13722 7180 1665,'0'-21'7944,"-20"1"-5446,20 1-128,0 19-608,-20 0-449,0 0-256,1 19-64,-1 1-352,0 21 256,20-2-321,0 21 1,20-21-161,0 20-96,19-18-192,1-21 1,0 19-1,20-39-64,-21 20-192,21-20-705,-1-20-673,-18 20-992,-2-19-1634,1-1-4036</inkml:trace>
  <inkml:trace contextRef="#ctx0" brushRef="#br0" timeOffset="151831.0547">14318 7200 16399,'-20'0'2755,"40"-20"-2115,0 20 1,19-21-65,1 1-415,0 20-161,-1 0 128,2 0-449,-2 0-479,21 0-642,-41 0-1312,21 20-1346</inkml:trace>
  <inkml:trace contextRef="#ctx0" brushRef="#br0" timeOffset="151991.211">14476 7378 14029,'-19'19'3491,"19"-19"-3075,39 0 545,-19-19-128,40 19-737,0-20 64,-21 20-352,20 0-1633,1-20-2051,-20 20-9417</inkml:trace>
  <inkml:trace contextRef="#ctx0" brushRef="#br0" timeOffset="152412.1094">15251 6942 9320,'0'0'9706,"0"0"-8746,0 0-639,0 0-65,19 0 256,-19 19-63,20 1-225,0 0 64,1 19-288,18-19 64,-19 0 0,20 0-736,-20 0-449,-1-1-961,1 1-2370,-20 1-8553</inkml:trace>
  <inkml:trace contextRef="#ctx0" brushRef="#br0" timeOffset="152586.9141">15251 7397 18513,'0'20'1473,"19"-40"-352,1 20 1,21-19-354,18-1-191,-19 0-353,-1 20-320,1 0-769,-20 0-608,-20 20-1858,0 0-4389</inkml:trace>
  <inkml:trace contextRef="#ctx0" brushRef="#br0" timeOffset="152851.5625">15410 7458 14541,'40'0'1442,"-21"0"-385,21-20 416,-1 20-768,2 0 416,-1 0-449,-21 20-479,1 0-97,-20-1 0,-20 21-224,1 0 128,-21-1-32,19-19-32,1 19 256,1-18-320,19-1 64,0-20 160,39 0 32,2 20 128,-2-20-256,21-20 32,-1 0-64,0 20-320,-18-21-673,-2 2-833,1-1-737,-20 0-1056</inkml:trace>
  <inkml:trace contextRef="#ctx0" brushRef="#br0" timeOffset="153232.4219">15747 6981 19922,'59'-20'737,"-19"1"-64,1 19 192,18-20-449,0 20-96,-19 0-96,-1 20-224,-19-20 32,21 19-32,-21 1 0,-1 20 32,1-21 129,0 41-97,0-21-128,-1 22 64,1 18 64,0-20-32,0 20 160,0-18-352,-1-2 224,2-19-64,-1-1 128,0 1-224,-20-21 288,0 2-256,0-21 288,0 0 161,-20 0-33,-21 0-160,2 0-128,19 0-160,-20 0-769,21 0-1857,-21 0-4773</inkml:trace>
  <inkml:trace contextRef="#ctx0" brushRef="#br0" timeOffset="154670.8985">10525 11051 14669,'20'-79'161,"-20"59"127,-20 0-64,0 20 929,1 0 481,-1 0-898,-20 20-223,21 0-577,-21 19 96,20 1 32,20-1 0,-19 22-96,19-22 64,0 21 64,0-21-448,0 20 192,0-18-1,19-1 65,1-1 160,0-19-96,0 0 96,19 0 97,-19-1-129,0-19 384,-1 0-224,1 0-32,-20 0-160,20 0 0,0 20 0,1-20-64,-2 0-704,21 20-514,0 0-1697,-21-20-2241</inkml:trace>
  <inkml:trace contextRef="#ctx0" brushRef="#br0" timeOffset="155036.1328">10923 11329 13196,'0'80'1922,"-20"-60"-1826,20 19 865,0-19 0,20 0 64,-20 0 32,20-20-417,-20 0-63,19 0-97,1 0-127,-20-20-161,20 0-32,-20-20-64,0 1-32,0-22 32,0 22-64,20-1-288,-20 1 64,0 19 192,20 20-192,-20 0 192,19 20 0,1 19 0,21 1-64,-21-1 192,19 2-449,1-1-896,-1-1-737,1-19-2049,-1-20-6311</inkml:trace>
  <inkml:trace contextRef="#ctx0" brushRef="#br0" timeOffset="155281.25">11479 11448 15086,'0'20'2466,"19"-20"-1569,-19 20 288,20 0-32,0 19-128,0-19-384,19 0-289,2-20-96,-1 0-160,-21 0 33,21-20-129,-20 0-289,-20 1-95,-20-1-417,0 0-352,-19 20-416,-1 0-385,-20 0-545,0 0-63,21 0 544,-1 20-2530</inkml:trace>
  <inkml:trace contextRef="#ctx0" brushRef="#br0" timeOffset="155528.3203">12114 11348 416,'19'-19'22677,"1"-21"-21972,21 20-385,-21 20-160,19 0-127,-19 0-1,19 0-97,1 0-223,-1 20-1089,-19 0-1282,1 19-2562</inkml:trace>
  <inkml:trace contextRef="#ctx0" brushRef="#br0" timeOffset="155687.5">12293 11547 16527,'19'-19'1762,"21"-1"-1218,-1 0 802,2 0-289,-1 0-641,-1 1-352,1 19-416,-20-20-1538,-1 20-3267</inkml:trace>
  <inkml:trace contextRef="#ctx0" brushRef="#br0" timeOffset="155891.6016">12730 11171 20083,'20'19'2049,"-1"-19"-1440,1 20 416,0 20-256,-20-1-385,20 1-224,-1-1-96,21 22-96,-20-42-544,0 21-193,-1 0-1153,2-21-1473,-1-19-6534</inkml:trace>
  <inkml:trace contextRef="#ctx0" brushRef="#br0" timeOffset="156102.5391">13404 11528 21172,'80'0'1697,"-40"19"-960,0 1-193,-21 0-383,-19 0-1,0 19 64,0 2-128,-19-21-96,19-1 0,-20 21-480,20-20-1186,-20-1-2658,0 1-11083</inkml:trace>
  <inkml:trace contextRef="#ctx0" brushRef="#br0" timeOffset="156675.7813">14636 11131 7559,'-40'-41'3683,"1"22"-544,19-1-224,-1 20-1057,1 20-321,0 19-512,20 22-160,-19-2-449,19 0-95,19 0-161,21-18-64,1-1 64,-2-1-128,20-19-288,1 0-225,-1-20-608,1 0-1089,0 0-2658</inkml:trace>
  <inkml:trace contextRef="#ctx0" brushRef="#br0" timeOffset="156922.8516">15093 11210 20499,'59'-20'2082,"-39"1"-2050,39 19 352,-20-20-384,1 20 0,1 0-192,-2 0-705,-19 20-961,20-1-3170,-21 1-9930</inkml:trace>
  <inkml:trace contextRef="#ctx0" brushRef="#br0" timeOffset="157047.8516">15370 11468 14701,'80'-20'1378,"-41"1"-1410,20 19-225,-18-20-3042,-21 20-8648</inkml:trace>
  <inkml:trace contextRef="#ctx0" brushRef="#br0" timeOffset="158369.1407">16104 11031 9160,'0'0'3011,"0"0"-1602,21 0 129,-21 0-353,0 0 224,0 20-288,0 0-448,0-1-193,0 1 1,0 1 31,0-1-191,0 0 95,0-20-128,0 19-128,20-19 193,0 0 31,-1 0-64,1 0-127,20 0-33,-1-19-128,-19 19 64,0 0-96,0 0 0,-1 0-32,2 0-256,-21 0-289,20 0-480,-20 19-608,20-19-802,-20 0-1537,0 0-5893</inkml:trace>
  <inkml:trace contextRef="#ctx0" brushRef="#br0" timeOffset="158586.9141">16362 10952 14798,'0'0'2242,"0"20"-353,0 0 129,0 19-416,21 20-577,-21-18-385,20 18-159,0 1-449,0-1 64,19-20 32,-19 2-320,19-1-192,-19-21-513,0 1-192,19 0-929,-19-20-2627,-20 0-9608</inkml:trace>
  <inkml:trace contextRef="#ctx0" brushRef="#br0" timeOffset="158971.6797">16601 10992 16623,'19'-40'2979,"1"20"-1922,1 0-416,19 1-289,-21 19 225,1 0-225,20 0-224,-1 0-128,1 19 0,-20 21 96,20 0-160,0-1 128,-20 20-96,19 2 32,-19-2 32,0 0-32,-1 1 128,21 0-160,-1-1-32,2 1 96,18-21-96,-19 1-32,0-1 192,-1-19-160,-19 21-128,-20-41 160,0 20 224,-40-20-256,21 0-128,-21 0-257,-19 0-768,19-20-1377,-1 20-5574</inkml:trace>
  <inkml:trace contextRef="#ctx0" brushRef="#br0" timeOffset="162798.8282">10387 8887 13708,'-20'-59'801,"0"39"256,20 0-32,-19 20-192,-2 0 32,1 20-225,0 0-543,0-1-1,20 21 32,-19-1-128,19 1-128,-20 20 96,20-20 96,-20 19 32,20 1-160,-20-21 0,20 1 160,0 0-64,0-20-128,0 0 128,0 0 0,20-1 256,0 1 128,0-20-127,-1 20-97,21-20-96,-20 20-64,1-20 0,-2 20 96,1-20-352,0 19-160,0-19-385,-1 0-480,1 0-1410,20-19-1217</inkml:trace>
  <inkml:trace contextRef="#ctx0" brushRef="#br0" timeOffset="163286.1328">10744 9125 14125,'20'0'2690,"-20"0"-2305,19 20 480,1 0 256,0 19-321,-20 1 1,21-20-320,-1 20-65,-20-20-416,19-20 288,-19 20-31,0-20-1,0 0 256,0-20-223,0 0-289,0-20 96,0 0-160,0 1 288,0-1-64,0 1-352,0-1 288,20 20-256,0 20 0,0 0 63,-1 20-31,1 20 128,0-1-64,0 1-160,0-1-577,19 1-704,2 0-929,-2-20-1570,-19 0-7623</inkml:trace>
  <inkml:trace contextRef="#ctx0" brushRef="#br0" timeOffset="163548.8282">11419 9285 11146,'0'19'4068,"-19"1"-2242,19 0 256,0 0-705,0 19-384,19-39-160,1 20-449,20-20-288,-1 0 32,1-20 32,-1 0-256,-19 1-416,1-21-321,-21 20-416,-21 20-449,-18-19-1120,-1 19-514,-19 0-4835</inkml:trace>
  <inkml:trace contextRef="#ctx0" brushRef="#br0" timeOffset="164267.5782">11995 9204 13196,'-40'0'2530,"40"0"-768,0 0-224,0-19-674,20 19 65,20 0-96,-1-20-353,21 20-448,0 0 97,-1-20-193,-19 20-481,-1 0-992,-19 20-930,-20-20-1601,0 20-5381</inkml:trace>
  <inkml:trace contextRef="#ctx0" brushRef="#br0" timeOffset="164426.7578">12094 9383 15342,'20'0'1281,"19"0"225,2-19-33,18-1-704,-19 0-225,19 0-416,-20 20-224,2-19-704,-1 19-930,-21 0-2114,1 0-7302</inkml:trace>
  <inkml:trace contextRef="#ctx0" brushRef="#br0" timeOffset="164647.461">12690 8966 17328,'20'0'3203,"-20"20"-2915,0 20 257,0 0 191,0 0-159,20 19 160,0-20-321,-1 1-448,21 1 128,-20-2-288,19-19-769,-19 0-1025,-20-1-2530,0-19-11722</inkml:trace>
  <inkml:trace contextRef="#ctx0" brushRef="#br0" timeOffset="165781.25">13424 9463 12171,'40'-40'1025,"0"20"480,20 0 257,-1 20-417,0 0-672,2 20-449,-42 20-224,21-1 32,-40 22 96,0-22-96,0 1-192,0-1-256,-20 1-577,0-1-1185,1-19-1121,19-20-8551</inkml:trace>
  <inkml:trace contextRef="#ctx0" brushRef="#br0" timeOffset="166121.0938">14397 9125 1665,'-20'-19'12780,"1"19"-11306,-21 19-161,20 1-512,-20 20-129,20 19 257,-20-18-64,40-2-96,0 1-577,0-1 96,40 1-160,1-20 0,18-20 32,0 0-160,20 0-320,-18 0-1057,-2 0-737,0 0-1986,-39 0-7559</inkml:trace>
  <inkml:trace contextRef="#ctx0" brushRef="#br0" timeOffset="166448.2422">14894 9482 13933,'19'20'5765,"-19"-20"-5413,20 20 97,-20 20-97,0-20-224,20 20-64,-20-1 0,0-19-512,20 20-961,-20-21-1922,0 1-10410</inkml:trace>
  <inkml:trace contextRef="#ctx0" brushRef="#br0" timeOffset="167117.1875">15390 9185 13676,'0'-20'2659,"0"0"-1058,20 0 161,0 1-353,0 19-608,19-20-641,-19 20-96,0 20-64,-1-20-32,22 19 32,-21 1-544,19-20-737,1 20-929,-20 0-2819</inkml:trace>
  <inkml:trace contextRef="#ctx0" brushRef="#br0" timeOffset="167284.1797">15509 9403 16335,'0'0'1666,"20"0"-1186,-1 0 353,22-20-737,-1 20-64,-21-19-352,21 19-705,-1 0-1442,1 0-1633</inkml:trace>
  <inkml:trace contextRef="#ctx0" brushRef="#br0" timeOffset="167559.5703">16184 8907 18609,'0'0'1506,"0"0"-1346,-19 0 256,19 19 65,0 1 95,0 20-192,0-20-287,19 20-1,1-20 96,20 0-192,-21 19-641,21-19-672,-20 0-1249,0 0-2147</inkml:trace>
  <inkml:trace contextRef="#ctx0" brushRef="#br0" timeOffset="167754.8828">16104 9383 17040,'0'0'2082,"0"0"-545,21 0 321,19-19-513,-1-1-320,20 0-256,1 0-577,-21 1-288,2-2 160,-1 21-1057,-21 21-576,1-2-834,-20 1-1825,0-20-4452</inkml:trace>
  <inkml:trace contextRef="#ctx0" brushRef="#br0" timeOffset="168017.5782">16323 9443 8520,'0'20'7238,"20"-20"-6629,-1 0 160,22 0 512,-1 0-576,-1 0-289,1 0-384,-21 19-32,-19 1-32,0 0-96,0 1 128,-19 18 0,-1-19 0,0 20 160,0-21 256,1 1 321,19 0-160,0-20 223,19 0 1,21 0-448,-1-20-225,21 20-192,0-20-193,-20 1-575,-1 19-1218,1-20-833,-1 0-1986</inkml:trace>
  <inkml:trace contextRef="#ctx0" brushRef="#br0" timeOffset="168155.2735">17038 9582 16527,'20'60'1185,"-1"-41"-416,-19 21-32,0-1-545,0 1-128,0-20-705,0 1-1985,-19-2-4709</inkml:trace>
  <inkml:trace contextRef="#ctx0" brushRef="#br0" timeOffset="168626.9532">17692 9165 13388,'-39'0'1698,"19"0"-97,-19 20 129,19 19-257,0 1 97,20 0-513,-20 20-320,20-1-481,0 0-64,0-19-96,40 0 0,-1 0 192,21-20-384,20-20-288,-21 0-801,1 0-1442,-1 0-2369,-39-20-9674</inkml:trace>
  <inkml:trace contextRef="#ctx0" brushRef="#br0" timeOffset="168896.4844">17911 9502 17648,'80'-20'1410,"-20"1"-161,-1-1-64,-20 20-1025,-19 20-160,0-1 32,0 1 0,-20 21 96,0-2-128,0 21-96,0-21 32,0 1 32,-20-1 32,20-19 192,0 0 161,0-20 159,20 0 33,1 0-225,18 0 0,-19 0-416,20-20-513,-21 20-864,21 0-1314,-20-20-3042</inkml:trace>
  <inkml:trace contextRef="#ctx0" brushRef="#br0" timeOffset="169185.5469">18646 9364 17808,'20'-20'2499,"-1"0"-1827,1 0 642,20 1-514,0 19-383,0-21-353,0 21 32,-21 0-641,21 21-896,-20-21-833,-1 0-2563,1 19-9640</inkml:trace>
  <inkml:trace contextRef="#ctx0" brushRef="#br0" timeOffset="169346.6797">18805 9502 14541,'40'20'3043,"-20"-40"-2787,19 20 417,1 0 128,-21 0-897,21-20 96,-19 20-1057,18 0-2210,-19 0-2851</inkml:trace>
  <inkml:trace contextRef="#ctx0" brushRef="#br0" timeOffset="169876.9532">19361 9185 17232,'0'19'801,"0"1"480,0 0-64,0 0-32,0 1-224,20-21-256,-20 19-481,20 1 256,-20-20-63,19 0-129,21 0-96,-20 0-96,19 0 0,2 0-32,-2-20-96,-19 20-64,20 0-192,-21 0-545,1 0-480,0 0-641,0 0-1249,-20 0-2210</inkml:trace>
  <inkml:trace contextRef="#ctx0" brushRef="#br0" timeOffset="170086.9141">19678 9125 6245,'0'0'9097,"0"0"-7848,0 0 609,0 20 160,0 20-224,20-1-193,-20 22-736,0-22-385,20 20-352,0 1-31,0-21-33,19 1-192,-18-19-321,19-2-704,-21 1-961,1 0-2370,0-40-8905</inkml:trace>
  <inkml:trace contextRef="#ctx0" brushRef="#br0" timeOffset="170611.3282">19877 8966 10313,'40'0'1794,"-20"-20"-801,19 0 1121,-19 20-160,19 0-193,2-19-319,-1 19-289,19 0-705,-19 0 161,19 19-225,-20-19-95,2 20-1,-1 0-32,-1 0-96,-19 0 64,0 20 129,-1 0-97,-19-1 32,0 21 97,20-1-289,-20 1 288,20-20-256,0 19 0,19 1 0,2-1 65,-2-19-33,1 20-32,0-21 0,-21 1-64,1-20 32,-20 19 0,0-19 96,-20 0-31,1 1 63,-1-2-320,-20 1-641,20-20-736,-19 0-1250,19 0-2690,-1 0-9161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0T01:04:41.32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420 3507 11178,'-40'-20'1281,"20"20"-800,1 0-641,19 0 576,19 20 481,-19 0-128,40 19-161,-20 1 1,19 19-289,1 0-96,-1 2 97,-18-22-161,19 1 32,-20-1 96,-1-19 64,-19-20 129,0 20 864,0-20-352,0-20-737,-19 20-288,-1-39 160,0-1-95,-21-19-194,-18-2 161,20 2-32,-1-20 64,0 20 64,1-2-128,19 2 257,20 19-257,0 1-64,20 19-33,19 0 33,1 1 64,0 19 0,19 19 0,21 1 96,-21 20-192,20 19-160,-19 0-257,-21 21-31,2-1-161,-2 1 353,-19 0 256,-20-1 128,0-20 32,-20 0 64,1-18 0,-1 18 0,-21-39-64,2 20 96,-1-20-64,1-20-32,-1 0-224,20 0-96,1-20 128,-1 0 128,20 0 64,20 0 32,-1 20 32,21 0-64,-1 0 0,21 0 32,-21 0-96,22 0 64,-22 0 64,21-19 32,-21-21 32,-19-1-96,19 2 128,2-20 161,-21-1 159,0 21-255,-1-22-193,1 2-32,-20 19 192,0 1-192,0 19 0,0-19-128,0 19 32,-20 20-128,1-20-129,19 40 161,-20 0 256,20-1 64,-20 21 97,20 19 31,0 1-384,20 0 224,0-1-320,19 1-609,1-21-833,19 1-1761,21-21-7815</inkml:trace>
  <inkml:trace contextRef="#ctx0" brushRef="#br0" timeOffset="268.5547">1829 4082 13901,'20'20'4420,"-20"-20"-3876,0 0 65,0 0-321,-20-20 193,20 20 448,-20-19-385,0-1-416,1-21-32,-1 21-96,0-39 0,-19 0-32,19-20-224,-41-1 128,22 0 160,-1 1-32,1 20 64,19-1-352,0 0 96,1 21-577,19-1-801,0 21-1152,0-1-1474</inkml:trace>
  <inkml:trace contextRef="#ctx0" brushRef="#br0" timeOffset="565.4297">1273 3665 16719,'-20'20'929,"20"-20"-1153,20-20 1025,20 20 480,20-20-224,0-19-64,19 39-801,0-20-160,-19 20 32,19 0 32,0 20 96,-19 19-192,-20 1 32,0 20-64,-1-20-32,-19 19-32,20-19-32,-21-1-384,1 1-545,0-21-1121,0 1-1634,-20-20-5285</inkml:trace>
  <inkml:trace contextRef="#ctx0" brushRef="#br0" timeOffset="724.6094">1889 3446 15534,'-40'-39'5381,"20"39"-4836,0-20-737,0 20-705,20 0-1730,20 0-704,-20 0-10666</inkml:trace>
  <inkml:trace contextRef="#ctx0" brushRef="#br0" timeOffset="1392.5782">2306 3785 14509,'0'20'1890,"0"-1"-2402,20 1 960,-1 20 577,1-1-352,21 1-33,-21-1-191,-1-18 63,-19-1 97,20-20-1,-20 0-95,0 0 448,0 0 96,0-20-449,0-21-448,-20 2-32,20-20-31,-19 19-129,19-19-97,0 19 1,19 19-64,-19 2-128,20 19 128,20 19 128,-21 22-65,21-1 129,-20-1 0,19 1 0,1-1-128,-19-19-416,-2 0-417,21-1-673,-20-19-1376,-1 0-2404</inkml:trace>
  <inkml:trace contextRef="#ctx0" brushRef="#br0" timeOffset="1575.1954">2822 3824 15470,'20'40'2370,"-20"-20"-992,20-1-449,-1 1-513,-19 20-256,20-21-64,0-19-96,-20 20-288,21-20-609,-21 0-1345,0 0-2306</inkml:trace>
  <inkml:trace contextRef="#ctx0" brushRef="#br0" timeOffset="1793.9454">2782 3288 19698,'20'0'2146,"-20"20"-2594,0 0 416,20 19 416,20 21 65,-21 0 31,21 19-512,1 0 288,18 0-288,0 2-224,0-22-481,-19-20-384,20 1-512,-40-20-1506,0-20-3716</inkml:trace>
  <inkml:trace contextRef="#ctx0" brushRef="#br0" timeOffset="2032.2266">2822 3785 16815,'0'-20'2403,"0"0"-2051,20 20 449,39-21 672,2 2-800,18-1-97,0 20-448,1 20-63,-1-1-1,0 2-32,0 19 0,-18-1 32,-2 1 32,-20-1-288,-19 1-97,0-20-223,0-1-353,-20-19-1089,0 0-1505,0 0-8424</inkml:trace>
  <inkml:trace contextRef="#ctx0" brushRef="#br0" timeOffset="2166.0157">3279 3407 21172,'-40'0'768,"40"0"-1088,0 0-2435,0-20-5573</inkml:trace>
  <inkml:trace contextRef="#ctx0" brushRef="#br0" timeOffset="3029.2969">3874 3705 2530,'0'-20'11339,"0"0"-9770,0 0 33,-19 20-225,19-20-384,0 20 160,0 0 64,0 0-768,-20 0-289,20 0-288,20 20 128,-20 0 160,0 39 128,19-18 0,21 18-160,-20-19 97,19-1-129,-18-19-64,19 0 64,-21 0-96,1-20 352,0-20 0,-20 20 257,0-40-449,0 1-128,-20-1-256,0-19 128,1 18-192,-1-18 192,0 19-1,-1 1 162,21-1-130,0 40 130,0-19-1,0 19-353,41 19 225,-2 21 224,1-1-31,-1 1-97,21 19-32,-41-18 0,22-21 0,-21 0 32,0-1 32,-1 1 0,1-20 192,-20 0-256,20 0 288,-20-20 65,20-19-33,0-1-256,-1 0-256,1 20 64,0-20 0,19 40-225,-19 0 257,21 20-96,-21 0 224,39 19-64,-20 2 96,21-1-929,-21-1-736,2 1-289,-1-21-961,-21 1-2530</inkml:trace>
  <inkml:trace contextRef="#ctx0" brushRef="#br0" timeOffset="3616.211">976 4518 15438,'-60'41'3876,"40"-41"-3780,20 0-897,0 0 1314,40 0 351,19 0-159,20 0-32,21 0-161,39 0 33,60-20-1,59-1 65,59-18-353,22-1 192,-2 1 33,-20-1-193,-59 1 33,-19-1-97,-1 19-160,-39 2 32,-21-1-32,-39 20 64,-20 0-96,-19 0 0,-21 0 128,-20 20-256,-19-20 160,-1 0 128,-18 0-192,-1 0 97,-20 0-162,0 0-95,0 0-96,0 0-353,0 0-448,0 0-128,0 0-384,0 0-1794,0 0-1986</inkml:trace>
  <inkml:trace contextRef="#ctx0" brushRef="#br0" timeOffset="3885.7422">5284 3566 22965,'0'-39'1153,"-20"39"-1185,20-20-288,0 20-929,0 0 512,20 0-1217,-20 20-1953,20-1-2435</inkml:trace>
  <inkml:trace contextRef="#ctx0" brushRef="#br0" timeOffset="4014.6485">5403 3844 19026,'0'20'3907,"0"-20"-3683,0 0-416,0 0 0,0 0-513,0 0 1,0 0-2307,-19 0-4869</inkml:trace>
  <inkml:trace contextRef="#ctx0" brushRef="#br0" timeOffset="5067.3829">6416 3367 14701,'-20'-59'1922,"1"39"481,19 20-1058,0 0-705,0 0-672,0 20 577,19 39 320,1 1-97,20 40-351,-1-21-161,1 20 32,-1-19-224,1-21-64,0 0 129,0-19-354,0-1-287,-1-19-353,-19 1-416,0-21-737,-20 20-1473,-40-20-3588</inkml:trace>
  <inkml:trace contextRef="#ctx0" brushRef="#br0" timeOffset="5276.3672">5880 3705 17552,'-39'-60'2691,"39"40"-1474,19-19-480,21-1-33,19-19 193,0 18-513,22 2-288,17-1-31,1 1-65,21-1-289,18 1-864,-18-2-1537,-21 21-2051,0 20-6373</inkml:trace>
  <inkml:trace contextRef="#ctx0" brushRef="#br0" timeOffset="5540.0391">7270 3208 12171,'0'0'6406,"0"-20"-4868,0 20-1090,-20 20 0,-20 1 1,20 19 800,-19 19-192,-2 20-288,21 21-129,1 18-255,19-19-417,0-18 64,39-2 64,2-40-192,18 20-353,1-39-255,-1 1-321,0-1-513,2-20-1761,-22 0-3331</inkml:trace>
  <inkml:trace contextRef="#ctx0" brushRef="#br0" timeOffset="5836.9141">7528 3665 17520,'0'20'3716,"19"0"-3492,-19-1 897,20 22 192,0-1-288,0 19-320,0-20-289,-1-19-128,1 20-320,-20-40 128,21 19 33,-1-19 63,-20 0 288,20 0-95,-20-39-1,19 19-224,1-19-160,0-1-32,0 1-128,-1 39-64,1 0-97,0 0 193,0 39 0,19-19-96,2 19-1281,-2-19-161,1 0-480,-20-20-1249,-1-20-2403</inkml:trace>
  <inkml:trace contextRef="#ctx0" brushRef="#br0" timeOffset="6040.0391">8044 3348 17040,'99'0'1761,"-40"19"129,21 1 64,19 39-449,-20 2-384,-18 18-384,-2 0-545,-19 1 129,-21-1-289,1-19-64,0-1-449,-20-20-63,0 2-257,0-21-1025,-20 0-1537,0-20-4901</inkml:trace>
  <inkml:trace contextRef="#ctx0" brushRef="#br0" timeOffset="6264.6485">9017 3606 20979,'79'0'1826,"-39"-20"-1634,19 0 385,0 0-417,2 1-160,-41 19-224,19 0-193,-19 0-383,0 0-642,-1 19-1889,-19 1-10122</inkml:trace>
  <inkml:trace contextRef="#ctx0" brushRef="#br0" timeOffset="6411.1329">9235 3884 21428,'19'19'2082,"2"-19"-1794,39-19 257,-21 19-385,1-20 32,-1 0-641,1 20-864,-20 0-2146,-20 0-3652</inkml:trace>
  <inkml:trace contextRef="#ctx0" brushRef="#br0" timeOffset="7042.9688">10168 3685 12523,'-19'-20'2691,"-1"0"-257,20 20-512,0 0-320,0 0-802,0 0-736,0 40 129,0-1 447,20 2-127,19-1-321,1-1 128,-1 1-192,22-40 161,-22 0 31,20-20-32,-39 0-256,20-19-192,-21-1-385,-19-1 65,-19 2-289,-1-1-832,-20 20 63,1 20-1376,-1 0-2243</inkml:trace>
  <inkml:trace contextRef="#ctx0" brushRef="#br0" timeOffset="7834.961">10407 3665 6438,'-20'0'2530,"0"-20"-961,-19 20 610,18-20 127,1 1-513,-20 19-415,21-20-674,-21 20-479,20 0-193,1 0-160,-1 20-353,20 19-1633,0-19-1345,0 20-8809</inkml:trace>
  <inkml:trace contextRef="#ctx0" brushRef="#br0" timeOffset="9316.4063">10883 3269 8968,'-19'-40'4580,"-1"40"-2882,20-21-225,-21 21-63,21 21-930,0-21 161,0 40 640,0-1-128,0 20-673,0 1-95,0 20-97,21-21-192,-1-19 0,-1 19-32,21-19 0,-1 0-544,21-20-833,-21 0-833,22 0-2146,-22-20-9449</inkml:trace>
  <inkml:trace contextRef="#ctx0" brushRef="#br0" timeOffset="9598.6329">11578 3864 10441,'19'39'3908,"-19"-19"-2819,0-20 1121,0 0-64,0-20 673,0 20-1506,-19-39-928,-1 19-1,-20-19-320,1-21-64,-1 20 128,1-40-224,-22 21 64,22-41-128,-21 21-64,41 0-65,-21 0 193,40 19-128,0 0-32,0 40 128,40-19-257,-21 39-608,21 0-736,-1 20-1410,1 19-2691</inkml:trace>
  <inkml:trace contextRef="#ctx0" brushRef="#br0" timeOffset="9774.4141">11142 3566 16623,'-20'20'3203,"20"-20"-1697,20 0-898,19-20-384,1-19 321,19 19-161,0 0-416,2-1-704,-2 1-930,0 20-2370,20-19-8904</inkml:trace>
  <inkml:trace contextRef="#ctx0" brushRef="#br0" timeOffset="10005.8594">11776 3109 16591,'-39'0'2787,"19"0"-2147,20 20-383,-20 20 640,20-1 576,-19 22-64,19 18-31,0 19-1154,19-17-128,1 17 96,20-18-256,-1-20-416,20-20-257,2-1-640,-22-39-353,21 20-2082,-40-40-7270</inkml:trace>
  <inkml:trace contextRef="#ctx0" brushRef="#br0" timeOffset="10303.711">12054 3507 16879,'20'59'1250,"0"-39"896,0 39-673,-20-19-640,19-20 256,-19 20-481,20-20-95,-20 0-385,21-20-32,-21 0 257,0 0 95,0 0 449,0 0-193,0-40-607,0 19-129,0-18 192,20-1-417,0 1 65,-1 19 64,1 20-128,20 0 96,-21 20 96,21 19 32,-1 1-161,2-1-1024,-1-18-448,-1 19-385,1-40-1762,-20 20-4708</inkml:trace>
  <inkml:trace contextRef="#ctx0" brushRef="#br0" timeOffset="10529.2969">12372 3188 15214,'100'0'2851,"-41"41"-641,20-21-160,-20 39-1089,2 0-673,-22 1 160,1 20-159,-20-21-161,-20 0-96,19 1-192,1-21-353,-20-18-352,0-1-544,0 0-865,-20-20-1986,20-20-6342</inkml:trace>
  <inkml:trace contextRef="#ctx0" brushRef="#br0" timeOffset="10776.3672">12908 3010 18385,'100'60'2018,"-21"-21"288,0 21-416,-19 20-1089,-20-1 31,-1 20-255,-19 1-129,-20-21-95,20-20-449,0 0 96,-20 2-225,0-41-511,0 19-642,0-19-992,-20 0-2595,-20-20-10249</inkml:trace>
  <inkml:trace contextRef="#ctx0" brushRef="#br0" timeOffset="11793.9454">14279 3586 17744,'19'20'1474,"1"-1"-1026,0 1 865,0 20-192,19-20-320,-19 20-416,0 0-193,19-20-96,-19-1 96,0 1-384,21-20-865,-22 0-993,-19-20-2787,0 1-10761</inkml:trace>
  <inkml:trace contextRef="#ctx0" brushRef="#br0" timeOffset="11932.6172">14279 3208 17424,'0'0'1153,"0"0"-1858,19 21 321,21 19 32,-1 19-1442,41 0-448,-21 20-2338</inkml:trace>
  <inkml:trace contextRef="#ctx0" brushRef="#br0" timeOffset="12121.0938">14874 3765 9320,'79'40'4196,"-59"-40"-1121,0-20 64,-20 0-1153,-20 0-801,-20-40-192,1 20-192,-21-39-417,0 0-128,1-1-223,-1 1 127,21 0-385,-1 18 97,21-18-64,19 40-64,0-1-321,0 40-1152,19 0-1282,1 0-1858,0 40-9032</inkml:trace>
  <inkml:trace contextRef="#ctx0" brushRef="#br0" timeOffset="12281.25">14636 3387 19762,'-20'20'2755,"20"-20"-1346,0 0-352,0 0-865,39 0 289,-19 0-193,39 0-320,1 0-1217,20 0-1089,-21 20-2851,20-20-11371</inkml:trace>
  <inkml:trace contextRef="#ctx0" brushRef="#br0" timeOffset="12991.211">16025 3805 12940,'-59'39'3107,"39"-19"-2210,0 19-1,20-19 225,0 20-224,20-1-320,0 2 31,19-21-127,1-20-65,19 0-31,-18-20-1,-2 0-64,1-21 1,-1 2-610,-19-20 1,-20 19 32,-20-19 160,-19 39 32,-1-21 128,21 22 128,-21 19 320,19 19-319,1-19-65,20 41 192,0-1-160,0-1 160,41 1-95,-1-1-1,19 1-480,0-21-481,20 1-448,-18-20-673,-22 0-2050,1 0-4676</inkml:trace>
  <inkml:trace contextRef="#ctx0" brushRef="#br0" timeOffset="13270.5079">16502 3685 15342,'20'20'2338,"-1"20"-224,1-20-512,0 20-641,0-1-225,-1-19 257,1 0-704,-20-1 127,21 1-352,-1-20 160,-20 20 161,0-20 63,20-20-32,-20 0-159,0 1-321,19-21-193,1 1-319,0-1 63,0 20 1,-1 20-257,21 0-32,0 20 97,0 20-513,0-1-1282,-1 1-2882</inkml:trace>
  <inkml:trace contextRef="#ctx0" brushRef="#br0" timeOffset="13653.3204">17177 3625 10281,'-21'-59'6054,"2"59"-4549,19 0-832,0 20-513,0 0 577,0 39 576,0-19-352,0 20-448,40-20-97,-20-1-320,20-19 224,-1 0 1,1-20-193,-20 0 448,-1-40-319,1 1-450,-20-1 65,0-20-32,-20 0-128,1-19-33,-21 0 33,20-1-224,0 1 288,1 39 224,-1 1 416,20 39 192,0-20-95,0 40-673,0 19 672,20 21 257,-20 19 128,39 1-417,-19 19-191,39 0-193,1-39-481,0 19-1312,19-20-641,-39-19-2691,19-20-9449</inkml:trace>
  <inkml:trace contextRef="#ctx0" brushRef="#br0" timeOffset="14445.3125">18527 3844 11947,'0'-79'-705,"-19"59"-256,-1-20 1474,-1 20 992,1 0 1186,0 20-225,1-20-704,-1 40-994,0 0-287,-19 19 127,39 2 161,-20 18-96,20 1-321,0-1-224,39 0-96,-19-18 128,39-21-31,-19-20 127,1 0 64,-2 0-128,-19-20-128,0-21-288,-20 2-32,0-21-385,-20 1-63,-20 0 63,21-2-128,-1 2 289,-1 19 544,21 1 544,0 39-95,0 0-609,0 20 32,21 19 416,-1 21 0,19 0 33,1-1-353,-1 1 160,1-21-32,-1-19 128,-19 0-95,21-1 95,-22-19 0,1 0 0,0-19 33,0-1-1,0-20-96,-1 21-160,1-21-64,0 1-96,19 19-128,-19 20-32,21 20 96,-2-1 128,1 21-64,-1-1 31,21 21-255,-21-21-833,2-18-384,-1-1-257,-1-20-1345,-19 0-2466</inkml:trace>
  <inkml:trace contextRef="#ctx0" brushRef="#br0" timeOffset="14670.8985">19202 3288 14509,'20'-19'4292,"-20"19"-2946,19 0-994,1 39 993,1 1-320,-1 39-64,0 1-384,-1 19-129,21 0-288,-20 1-64,19-21-128,20-20-576,2 0 31,-2-18-704,-19-2-833,-1-39-1762,1 0-1825</inkml:trace>
  <inkml:trace contextRef="#ctx0" brushRef="#br0" timeOffset="14999.0235">19818 3685 20050,'0'20'1090,"20"-1"-610,-20 22 513,39-21-417,-19 19-191,20 1 31,-1-20 193,1-20-321,-1 0 96,2 0-63,-2-20-1,-19 0 128,-20 20-351,0 0-322,20 0-31,-20 20 224,20 19 160,19 21-32,-19 20-32,20-1 0,0 0-32,-20 1 0,0-1 193,0 0-257,-20-19 160,-20 0 32,-20-1-96,0 1-256,0-21-353,-19 1-223,-1 1-289,1-22-865,-1 1-1986,0-20-7559</inkml:trace>
  <inkml:trace contextRef="#ctx0" brushRef="#br0" timeOffset="15302.7344">21009 3884 19346,'0'19'512,"0"-19"-1152,0 40 1408,19-1 97,-19 2-128,20 18-193,-20-19-351,20-20-257,0 19-257,-1-19-1056,-19-20-1538,21-20-3907</inkml:trace>
  <inkml:trace contextRef="#ctx0" brushRef="#br0" timeOffset="15469.7266">21048 3487 13805,'-20'-21'8392,"40"21"-8392,-20 0-1218,40 0-319,-21 21-1186,22 19 353,-1 19 192,-1 0-7271</inkml:trace>
  <inkml:trace contextRef="#ctx0" brushRef="#br0" timeOffset="15731.4454">21584 4201 1345,'60'59'16463,"-40"-38"-13996,0-21-257,-20-21-288,0 2-1,0-1-703,0-39-514,-20-1-415,0-19-354,0-1 97,-20-19-128,1-21-128,-1 2 0,20 19 64,1 19 32,-1 40 96,20 1-32,0 19 64,0 0-353,20 20-351,19 0 223,20 20 289,1 19 192,0 1-1089,19 19-1922,-39 2-3043,-20-22-6790</inkml:trace>
  <inkml:trace contextRef="#ctx0" brushRef="#br0" timeOffset="15919.9219">21366 3864 22132,'-40'20'2146,"40"-20"-1569,20 0-161,40 0 449,0 0 160,19 0-416,20-20-481,-39 20-160,-1-20-641,-19 20-384,-1 0-608,-39 0-994,0 0-3363,-19 0-9128</inkml:trace>
  <inkml:trace contextRef="#ctx0" brushRef="#br0" timeOffset="21140.625">1929 5710 8904,'40'60'1249,"-21"-21"1282,1 1-930,0 0-288,0-20-32,-1 20-127,1-40 127,-20 0 352,0 0 65,0 0-65,-20-20-1280,20-20-129,-19 0-96,19 0 64,-20 20-128,0-19-32,0-20-32,-19-1-64,-1-20-224,0 1 448,0 20-160,0-20-32,1 18-96,39 22-96,-20-1 32,40 0 160,0 1-289,-1 19 97,41-21-609,0 22-544,19 19-1121,0 0-1762,-19 0-6310</inkml:trace>
  <inkml:trace contextRef="#ctx0" brushRef="#br0" timeOffset="21321.2891">1610 5551 15310,'-79'20'1377,"79"-20"-1441,-19 0-32,38-20 192,1 0 0,20-19-160,20 19-512,-1-20-1122,20 21-704,-19 19-3460</inkml:trace>
  <inkml:trace contextRef="#ctx0" brushRef="#br0" timeOffset="21554.6875">2187 5492 11146,'20'59'2883,"-20"-18"-705,20-2-577,-20 1-287,19-1-706,21-19 33,-20 20 256,19-40-257,1 19-159,-19-19-161,18 0 64,-19-19 353,-20-1-160,0-20-161,-20 21-384,1-21-352,-42 20-225,22 0 129,-21 1-161,21 19-159,19 0-546,0 0-1184,0 0-2435,20 19-7462</inkml:trace>
  <inkml:trace contextRef="#ctx0" brushRef="#br0" timeOffset="21750">2763 5809 17392,'-20'-39'1634,"0"-1"287,0 1-447,-20-1-641,20-19-225,0 18-416,0-18-320,20 19-96,20 1-609,0 19-480,21 20-929,-2 0-1602,20 0-3170</inkml:trace>
  <inkml:trace contextRef="#ctx0" brushRef="#br0" timeOffset="22301.7579">3675 5472 13805,'-39'-40'2306,"19"21"-705,0-1 449,1 20-865,-21 0-384,20 20-256,1 19-289,-1 20 160,-1 1-160,21-20-95,0 20-65,21-40-64,-1-1 192,19 1-192,-19-20 192,19-20 161,1 1 31,-20-21-288,-1 0-448,1 0 576,0 20-256,-20 0-256,0 20 384,0 0-320,21 0-353,-21 20 353,20 21 160,-1-2 32,1 1-64,20-1-737,-1-19-160,1 0-416,19 0-1153,-38-20-1698,19-20-7816</inkml:trace>
  <inkml:trace contextRef="#ctx0" brushRef="#br0" timeOffset="22542.9688">3815 4975 18065,'20'0'2818,"-20"0"-3042,20 20 416,-1 20 417,21 20 640,-20 19-192,19 0-545,2 2-95,-2-2-225,21-20-96,-1 0-384,-20-19-64,2-19-513,-21-21-384,0 0-641,-1-21-448,-38 1-3268</inkml:trace>
  <inkml:trace contextRef="#ctx0" brushRef="#br0" timeOffset="22687.5">4172 4975 16944,'20'0'3427,"-20"40"-3427,19-1 993,1 22 128,1 18-192,19 0-577,19 1-128,-19-1-864,39-19-610,-40-1-1632,22-18-3524</inkml:trace>
  <inkml:trace contextRef="#ctx0" brushRef="#br0" timeOffset="23476.5625">5542 5253 6470,'-40'-39'6982,"20"19"-5188,1 20-513,-1 0 128,0 0-480,0 20-96,1 19-32,-1 21 128,0 0-705,20-1 192,0 1 129,20-1-545,0 1 224,19 0-224,1-21 0,19-19-801,1 0-256,0-20-1377,-1-20-1826,0 0-8680</inkml:trace>
  <inkml:trace contextRef="#ctx0" brushRef="#br0" timeOffset="23941.4063">5880 5313 16143,'-39'60'801,"18"-20"-321,21-1 545,0 20-96,0-19 64,21 20-224,-2-20-353,21-20 32,-1 0-63,1-1 31,-20-19-224,19 0 97,-39 0-33,20-19-96,-20-1-288,0-20 32,-20 1-96,-19-22-161,19 2-63,-20 19-193,40-19 609,-19 20-64,19-2 320,19 41-320,1 0-128,20 20 192,-1 20 160,1 0 65,0 19-97,20 0-32,-21-19-64,-19 1 0,20-22 64,-21 1 0,1 0-32,0-20 128,-20 20-256,0-20 352,0 0 289,0-20 96,0 0-481,0 0-160,20 1-192,-20-2-97,40 1 33,-20 20-64,20 0-96,19 20-737,0 20-545,2-20-1505,-2 0-2562</inkml:trace>
  <inkml:trace contextRef="#ctx0" brushRef="#br0" timeOffset="24209.961">6972 5334 16303,'-59'-41'2723,"39"21"-1859,-21 20 257,21 0-192,1 20-544,19 0-97,0 1-288,0 18 0,19 20 32,42-19 32,-22-1 32,21 1-64,-21 1-160,1-22 32,-21 1 32,1 0 32,-20 0 160,0 0 32,-39-20-160,19 0-641,-20 0-448,21 0-512,-21 0-961,20-20-2756</inkml:trace>
  <inkml:trace contextRef="#ctx0" brushRef="#br0" timeOffset="24414.0625">7190 5035 17616,'0'80'2082,"20"-41"-1505,-20 41-65,20-1 1,0 1 255,0-1-415,19 0-257,1-19-32,-1-20-32,2-20-448,-2 0-994,-19-20-2017,0 0-4004</inkml:trace>
  <inkml:trace contextRef="#ctx0" brushRef="#br0" timeOffset="24566.4063">7190 5472 8680,'-39'0'12107,"39"-20"-10537,0 0-641,20-19-769,39 19-224,0-40 256,20 20-64,2 1-448,-2 19-1634,0 0-4612</inkml:trace>
  <inkml:trace contextRef="#ctx0" brushRef="#br0" timeOffset="25070.3125">8083 5373 16623,'-39'-20'2018,"19"20"-1762,0 0 129,1 20-417,-1 20 1121,-21 19 224,21-20-640,20 21-257,0-20-64,20 0-127,21-20-33,-21 0 96,19-20 0,1 0-63,-1-40-482,-19 20 161,0-19-160,0-2 256,-20 1-224,0-19 32,0 39 63,0-19 322,-20 39 127,20-20 128,0 20-576,0 20-64,0 19 384,0-19-64,20 39-64,19-39 97,2 20-450,-2-19-383,1-21-353,-1 0-865,-19 0-1249,0-21-1409,-20-19-7912</inkml:trace>
  <inkml:trace contextRef="#ctx0" brushRef="#br0" timeOffset="25307.6172">8381 5413 7334,'-20'-40'5766,"20"40"-2499,0 0-1569,0 0-1154,0 20 1634,20 0-448,-20 19-577,20-19-416,0 19-97,-1-19-127,1-20-1,1 20-288,-1-20 257,0-20-65,-1 20-95,21-20-225,-20 1-224,0-1-353,-1 20 33,1 0-161,0 0-96,0 0-63,-1 20-289,2-20-289,-1 0-319,0 0 63,0-20-800,-1-20-2723</inkml:trace>
  <inkml:trace contextRef="#ctx0" brushRef="#br0" timeOffset="25474.6094">8799 5035 16303,'0'-40'3587,"0"40"-1537,0 0-1633,19 20 896,1 40 288,20 0-672,-21 19-608,21-20-129,-1 21-160,22-40-352,-22-1-513,1-19-384,0-20-545,-21 0-2114,-19-20-7847</inkml:trace>
  <inkml:trace contextRef="#ctx0" brushRef="#br0" timeOffset="25851.5625">8659 5273 17936,'-20'0'2787,"40"-20"-2499,20 1 353,0-1-193,20 0 449,-1 0-320,0 0-609,21-19 480,-20 19-512,19 0-96,-20-1-128,0 2-97,2-1 193,-41 0-128,19 20-257,-39 0 385,0 0-160,0 20 544,-20 0-288,1-1 96,-1 22 192,0-1-224,20-1 32,20 1 96,19-20-64,1 19 64,19 1-96,1-19 64,0-2-64,-21 1-32,-19 0 128,0 0 65,-20-1 831,-20 21-191,-39-20-416,19-1-321,-20 1-417,1 0-992,-1 0-1922,21-20-8008</inkml:trace>
  <inkml:trace contextRef="#ctx0" brushRef="#br0" timeOffset="26346.6797">10704 5095 12684,'60'-80'3138,"-60"40"-543,0 1-833,0 19-801,0 20 640,-20 0-1153,-20 20-287,1 0-33,-1 39 288,-20 21-320,40-1-160,0 0 320,20 2-320,40-22-128,-19-20 448,18 21-127,21-41 31,-21 1 64,20-20-224,2 0-897,-22-20-448,1 1-1282,19-1-2978</inkml:trace>
  <inkml:trace contextRef="#ctx0" brushRef="#br0" timeOffset="26658.2032">11142 5054 20755,'19'21'513,"21"-21"-706,-1 0 578,21 0-289,-1 20-64,21 0 64,-21 0-96,21-20 128,0 19-224,-21-19 384,-19 20-160,-1-20-96,-19 0-256,-20 20 384,-20 0 353,-19 0 31,-1 19-223,-19-19-129,-2 21 32,2-2-384,39-19 352,-19 0-512,39-1-673,0 1-801,19-20-928,1 20-1442,0-40-8680</inkml:trace>
  <inkml:trace contextRef="#ctx0" brushRef="#br0" timeOffset="27006.836">12015 5234 19762,'20'19'2883,"-20"-19"-2979,0 20 32,0 0 320,19 21 385,1-2-33,0 1 193,19-1-513,2-19 193,-1 0 95,19-1 129,-20-19-353,21-19 1,-21-21-257,2 20-160,-21-19-321,-20-20 289,0 18-544,-20-18-129,-41 19 288,2 0 225,-20 1 256,0 39 128,19-20-32,0 20-32,21 0-128,19 20-32,20-20-160,0 20-641,0 19-608,20 1-1346,0-1-3939</inkml:trace>
  <inkml:trace contextRef="#ctx0" brushRef="#br0" timeOffset="27319.336">12968 5531 18353,'40'20'2114,"-1"0"-1698,-19 1 962,0 18-834,-20 1-63,0-1 191,0 1-448,-20-1 129,0-19-225,20 0 0,-19 0-256,-1 1-1378,0-2-1536,0-19-6183</inkml:trace>
  <inkml:trace contextRef="#ctx0" brushRef="#br1" timeOffset="28943.3594">3517 6227 15822,'-19'-60'1122,"19"40"575,0 1-800,0 19-160,19 0-97,1 0 385,39 0-128,1-21-160,40 21-257,-1 0-256,19 0-159,-18 21-33,-1-21-32,1 19-193,-1-19-255,-20 20-481,-20-20-769,2 20-800,-2-40-2274</inkml:trace>
  <inkml:trace contextRef="#ctx0" brushRef="#br0" timeOffset="31321.2891">13524 4975 13933,'0'0'1986,"0"-19"-961,0 19 0,0-20-769,20 0 737,0-19-289,19 19-159,20-20-321,-19 0-128,20 0-128,-20 20 32,19 1-32,-19 19 32,-1 0-128,-19 0 96,20 19 32,0 21 128,0 20-128,-1 0 64,1 19 0,-1 19-288,1-17 320,1 18-128,-2-20-224,-19 1 320,19-1-160,-19-20 64,0-19 64,-20 0-32,0-20 32,0 0 96,-20 0 160,0-20-32,-19 0-63,-1 0-193,-20-20-128,1 0-97,-1-19 1,21 18-32,-20 1-321,18 20-736,21-20-609,0 20-576,1-20-1954</inkml:trace>
  <inkml:trace contextRef="#ctx0" brushRef="#br0" timeOffset="31446.2891">14179 5273 14541,'-79'0'-64,"39"0"-1377,-20 20-961,0-20-6471</inkml:trace>
  <inkml:trace contextRef="#ctx0" brushRef="#br0" timeOffset="33334.961">15191 5273 9993,'0'-39'2146,"0"19"-128,-19 0-32,19 0 224,-20 0-384,20 20-930,-20 0-287,0 0-385,1 20-256,-22 20 256,21 19 97,0 21-1,20-20-160,0-1-256,0 0 96,40-39 96,-19 21 96,18-22-96,1-19 289,-1-19-257,1-2 64,-1-19-96,-19 1-32,0-1 32,-20-19 0,0 19 1,0 21 31,0-2 192,0 21-128,0 0-384,0 21-417,0-2 353,21 21 128,-1-1-865,19-19-1249,21 20-2114,-1-21-5958</inkml:trace>
  <inkml:trace contextRef="#ctx0" brushRef="#br0" timeOffset="33603.5157">16561 5154 15374,'-59'-39'3684,"39"39"-2467,-19 0-481,19 0 129,-20 20 96,0 19 64,20 1 96,-20 19-544,20 21-577,20-20 288,20-1-64,20 0-352,-1 2-448,22-22-674,-2-19-607,20-20-1218,-20-20-3107</inkml:trace>
  <inkml:trace contextRef="#ctx0" brushRef="#br0" timeOffset="34002.9297">16780 5293 16687,'-40'41'2050,"20"-22"-1761,20 21 511,0-1 449,20 1-95,0-20-162,0-1-287,19 21-577,1-40 417,-1 20-193,-18-20-160,-1-20 225,0 0-545,-20 0 31,0-19-63,0-1 64,0-19 0,-20-1 64,20 20-256,0 1 512,0 19 64,0 20-320,20 20-320,0-1 448,-1 21 96,1 1-96,20-2-96,-21 1 64,1-21-64,0 1 96,0 0 97,-1-20-161,-19 0-32,21 0 288,-21 0-288,20 0 128,-20-20-288,20 20-417,0 0-255,19 20-386,-19-20-767,20 20-3268,-1-20-7239</inkml:trace>
  <inkml:trace contextRef="#ctx0" brushRef="#br0" timeOffset="34235.3516">17692 5234 18033,'-39'-20'1761,"-1"20"-960,21 0 160,-1 20-192,0-1-1,0 21-640,20 1 225,20 18-449,39-20 416,1 21-256,0-21-224,-20 1 0,-1 0-64,-19-20 192,-20 0-33,-20 0 33,-19 0-480,-1-1-993,-40-19-1058,21 0-2850</inkml:trace>
  <inkml:trace contextRef="#ctx0" brushRef="#br0" timeOffset="34439.4532">17832 5135 22389,'40'59'961,"-21"0"-289,1 1-223,0 20-321,0-21 32,20 0-224,-20-19-417,20-20-479,-21 1-1122,1-21-4132</inkml:trace>
  <inkml:trace contextRef="#ctx0" brushRef="#br0" timeOffset="34600.586">17773 5353 21748,'59'-19'1249,"-19"-2"-928,39 1 511,1 20-704,-21-20-288,0 20-993,-39 20-2883,20-20-10954</inkml:trace>
  <inkml:trace contextRef="#ctx0" brushRef="#br0" timeOffset="35251.9532">18705 5432 10313,'-39'-59'2691,"19"39"-353,0 1-352,0-2-353,1 21-479,-1 0-226,0 21-607,0-2 31,1 21 321,-1 19-289,20 0-352,20 1 545,-1 0-577,41-20 320,-21-20-288,20-1 128,-19-19-64,1-19-416,-2-1 64,1-20 128,-40 1 96,20-2-33,-20 1 65,-20 1 0,20-1 97,-20 40 191,20-19 256,0 19-576,0 19-192,0 1 96,20 20 128,0-1-256,-1 1 384,1 0-865,20 0-864,-1-20-1154,2-20-2370</inkml:trace>
  <inkml:trace contextRef="#ctx0" brushRef="#br0" timeOffset="35499.0235">19024 5511 13004,'20'40'3811,"-20"-20"-2113,19 1 672,1-2-544,0 1-737,-20-20-128,20 0-160,-1 0-385,1 0 33,0 0-1,0-20-160,0 1-352,-1 19 160,1-21-288,1 21-32,-1 0-225,0 0-127,-1 21-353,1-2-352,0 1-417,0 0-1601,-1-20-2466</inkml:trace>
  <inkml:trace contextRef="#ctx0" brushRef="#br0" timeOffset="35681.6407">19401 5054 20211,'19'0'2114,"-19"21"-2050,20-1 833,20 39 95,-21 1-287,21 19-417,1 1-63,-2-21-257,1 1-705,19-21-416,-19 1-1730,-1-40-3747</inkml:trace>
  <inkml:trace contextRef="#ctx0" brushRef="#br0" timeOffset="35848.6329">19440 5373 20883,'0'0'2306,"20"-20"-1793,39 1 544,2-2 160,18 1-736,20-20-513,1 40-385,-2-19-1857,-19 19-2563,2 0-9929</inkml:trace>
  <inkml:trace contextRef="#ctx0" brushRef="#br0" timeOffset="36393.5547">20751 5293 22613,'0'20'769,"19"1"-769,-19 38 672,20-20 257,0 1-288,0 19-225,-1-19-256,22 0 0,-21-20 1,19-20 127,-39 0-64,20 0-64,0-20-64,-20-20-256,0 0-64,0-19 128,0 0 0,0-1 96,0 20-128,0 0 192,0 20 96,20 20-256,-1 0 0,1 20 128,20 20 128,0 0-256,0 20 192,-1-1-1153,21-20-609,-21 1-992,21 1-2819,-20-22-8393</inkml:trace>
  <inkml:trace contextRef="#ctx0" brushRef="#br0" timeOffset="36632.8125">21545 5472 15662,'0'59'5413,"0"-19"-5028,0 0 512,0 0 320,39-20-160,1 19-32,0-39-321,20 20-255,-21-40-1,40 1-512,-39-1-416,-20-20-513,1 1 160,-42-2-608,-19 1-833,-19 40 320,-20-19 256,-1 19-1089,20 19-1248</inkml:trace>
  <inkml:trace contextRef="#ctx0" brushRef="#br0" timeOffset="42388.6719">2703 7180 14349,'-19'-80'897,"-2"40"-321,-19 20 1,1 1 512,-1 19 128,1 19-32,-1 1-192,-19 0-672,18 20-97,21 20-160,1-20-32,19-1-288,19 1 160,21-1 160,20-19 64,19 19-64,0 2-32,-19-1 64,0-21-32,-20 1-64,-1 0 32,-39 0 160,0-20 64,0 20 97,-20-1-417,-19 1-128,-1 0-129,21 0-127,-22-1-129,21 2-928,20-1-1570,0-20-801,20 0-6405</inkml:trace>
  <inkml:trace contextRef="#ctx0" brushRef="#br0" timeOffset="42606.4454">2981 7378 12844,'20'0'2082,"-20"0"-1506,20 19 1923,0 1-770,-1 21-512,-19-21-352,20-1-256,0 1-417,0 0 288,-1-20 97,21 0-161,-19-20 97,-1 0-289,-1-19-448,-19 19-449,20-21-320,-20 22-1089,0-1-2178,0 20-3555</inkml:trace>
  <inkml:trace contextRef="#ctx0" brushRef="#br0" timeOffset="42875">3756 7259 16111,'-41'0'3011,"21"0"-2243,0 0 706,1 0-706,-1 20-223,0 0 160,-19 19-225,39 1-448,0-1-32,0 2-128,39-2 96,-19-19 64,19 20-32,1-20 160,1-20-800,-2 0-129,21 0-576,-41-20-545,21 0-1057,-40 0-1729</inkml:trace>
  <inkml:trace contextRef="#ctx0" brushRef="#br0" timeOffset="43405.2735">3715 7060 16111,'0'0'3203,"0"0"-2723,0 20-928,21 0 1313,-1 19 320,-1 22-352,1-22-417,0 21-160,20-21-160,-21 1 32,21-1 193,-1-18-193,-19-1 96,1-20 32,-1 0-288,-20 20 160,0-20-64,0 0 0,20 19 129,-20-19-65,0 20 0,19 20-64,-19-20 32,0-1-64,20 1-32,-20-20 32,0 0 128,0 0 97,0 0 191,0 0 64,0 0-127,0 0-193,0 0 32,0 0-256,0 0 32,0 0-96,0 0 32,0 0-64,0 0 96,0 0 64,0-20 64,0 1-96,0-1-192,0 0 192,0 0 0,20 0 0,0 1-64,-1-1 0,1 20 64,20 0-32,-21 0 96,42 0-64,-22 20 0,1-1 96,0 1-192,-1 0-289,-19 0-479,19-20-738,-19 20-2017,-20-20-7784</inkml:trace>
  <inkml:trace contextRef="#ctx0" brushRef="#br0" timeOffset="43978.5157">5125 6961 17008,'-39'20'1473,"19"-20"-736,20 20-257,20 19 641,0 21-192,19-1 64,1 2-513,-1-2-191,1 0-33,20 0-160,-20-18-64,-1-1 0,1-21-224,-20 1-1025,-20-20-737,19 0-897,-19 0-2017</inkml:trace>
  <inkml:trace contextRef="#ctx0" brushRef="#br0" timeOffset="44450.1954">5086 7478 18129,'39'0'1954,"-19"0"-1474,20-20 641,-1 20-576,21-20-385,-20-1-192,0 1 192,-1 1-160,1-21-32,-1 1-160,-19-1-385,0 1-256,-20-1-256,0-20-608,0 20-449,-20 0 576,20 1 801,-20-1 705,1 40 897,19 0 608,-20 0-576,20 20 160,20 39 96,-20 1-256,19-1 192,1 41-128,20-21-192,-21 0-33,22-18 129,-1-22-160,19-19-225,-19 0-159,-1 0-97,-19-20 160,21-20-288,-22 0 192,-19 0 1,20-19-257,-20-1 128,0-1-64,0 2-64,0 19 32,20 0-192,-20 20 128,20 0-129,-1 20 65,21 0-288,-20 19-513,19 2-608,22-1-801,-22-21-2147,1 1-4515</inkml:trace>
  <inkml:trace contextRef="#ctx0" brushRef="#br0" timeOffset="44749.0235">6257 7239 17008,'-60'0'2018,"41"20"-929,-1 0 384,0 39-672,20-19-1,0 20-191,0-20-385,0-1-128,40-19-96,-21 0 96,21-20-32,19-20 33,-39 0-65,20-19 0,-19 19-96,-21-21-289,19 21 161,-19 1 160,0 19-192,0 0 256,0 0-224,0 19 64,0 1 160,0 21-833,20-21-544,0 19-1186,0-39-1345,19 0-2626</inkml:trace>
  <inkml:trace contextRef="#ctx0" brushRef="#br0" timeOffset="44937.5">6574 6961 11947,'20'40'6086,"0"19"-4261,-20 1-447,21 20-321,-2-1-609,1 0-192,20-20-352,-1-18-256,1-2-545,19-19-384,-18 0-865,-21-40-3011</inkml:trace>
  <inkml:trace contextRef="#ctx0" brushRef="#br0" timeOffset="45120.1172">6515 7299 20403,'0'0'1441,"20"0"-736,19 0 448,22 0-769,-2-20-416,20 0-128,20 20-1185,-39-20-1346,19 20-2049,-39-19-10058</inkml:trace>
  <inkml:trace contextRef="#ctx0" brushRef="#br0" timeOffset="45759.7657">4132 8470 14669,'0'0'3620,"20"20"-3588,-20 40 96,20-1 641,19 20-65,-19 21 129,21-21 160,-2 20-512,1-19-225,0-20-128,-1-1 64,1-20-320,-21-19-64,1 0-609,1-20-608,-21 0-1122,-21 0-2017</inkml:trace>
  <inkml:trace contextRef="#ctx0" brushRef="#br0" timeOffset="45961.9141">3675 8808 17520,'0'-40'2178,"0"0"-1377,20 0-417,21 1 513,18-21-384,20 21-353,0-21 0,2 0-224,17 20 128,1-19-545,21 20-960,-21-1-2082,-19 20-1474</inkml:trace>
  <inkml:trace contextRef="#ctx0" brushRef="#br0" timeOffset="46302.7344">5046 8410 15983,'-60'-20'1697,"20"20"-896,1 40 96,19 0 192,-19 40 160,19-1-160,0 20 0,20 20-640,0-20-321,40-19-96,-1 0-64,20-21-96,20-20-417,-18-19-352,18 0-64,-20-20-1089,1 0-2626,-20-20-9481</inkml:trace>
  <inkml:trace contextRef="#ctx0" brushRef="#br0" timeOffset="46629.8829">5384 8828 18833,'19'39'961,"1"1"-192,-20-1 384,20 21-160,0-40-96,-1 20-64,-19-20-577,0 0-64,20-20-64,0 0 0,-20 0 97,20-20-129,-20 0-96,19 0-193,-19-20 1,21-20 128,-21 21 64,20-1-128,20 20 224,-21 20 96,1 0-64,20 40 1,-20-1-1,19 21-160,1-20-225,0 0-736,0-20-672,-20-20-1346,-1 0-3235</inkml:trace>
  <inkml:trace contextRef="#ctx0" brushRef="#br0" timeOffset="46841.7969">5800 8470 16751,'139'0'3556,"-60"0"-1859,21 40-512,-1 0-96,-20 39-672,-19 0-129,-20 1-256,0-1 32,-20-20-96,-1 1-128,-19-20-128,0 0-417,0-20-96,-19 0-608,19-1-1794,-20-19-6534</inkml:trace>
  <inkml:trace contextRef="#ctx0" brushRef="#br0" timeOffset="47807.6172">7627 8311 13837,'60'-19'1825,"-20"-1"-832,-21 40 0,1-1-96,0 1-96,-20 39-289,-20-19-127,0 20 63,1-20 321,-1 0-193,-21-1-223,21-19 159,1 0-63,-1-1 95,20 1-160,-20-20 33,20 0-65,0 20-160,20-20 225,0 0-33,-1 0 1,22 0 31,18 0 0,1-20-95,-1 0-289,0 20 32,2-19-321,-2 19-928,-20 19-544,1 1-545,-20 20-1986,-20-21-6182</inkml:trace>
  <inkml:trace contextRef="#ctx0" brushRef="#br0" timeOffset="47981.4454">7806 9006 18417,'-20'20'3427,"20"-20"-2754,20 0 192,19 0 352,1-20-64,20 0-480,19 0-353,0 20-480,-19-20-737,0 20-833,-1 0-1409,-19 20-2850</inkml:trace>
  <inkml:trace contextRef="#ctx0" brushRef="#br0" timeOffset="48634.7657">9513 8470 11242,'-40'-40'2050,"20"20"96,0 20-64,-19 20-192,-1 0-289,1 40-351,-1 0-322,0-1-127,20 20 0,0-19-224,40 19-225,0-39-64,20-1 0,20 1-256,19-20 65,-20-20-1,21 0-449,-1 0-736,0-20-512,2 20-898,-22-20-3394</inkml:trace>
  <inkml:trace contextRef="#ctx0" brushRef="#br0" timeOffset="48869.1407">10029 8688 11594,'20'0'7624,"-20"0"-6535,0 0-833,0 0-128,0 20-128,0-20-384,0 0-897,0 0-1955,0 0-3426</inkml:trace>
  <inkml:trace contextRef="#ctx0" brushRef="#br0" timeOffset="49448.2422">11022 8828 6982,'20'39'4805,"-1"-19"-2851,1 0 95,0-20-127,-20 0-192,0-20-97,0 0-704,-20 0-512,-19-19-129,-1-22-256,-19 22 128,19-20-64,-19-1-32,-2-19 64,2-1-256,0-19 192,-1 0-192,20 19 96,20-19-32,0 20 32,40 19 64,0 20-32,20 1-32,20 19 0,-1 0 0,0 20-192,2 40-801,-2-1-1025,0 20-2274,1 2-9289</inkml:trace>
  <inkml:trace contextRef="#ctx0" brushRef="#br0" timeOffset="49637.6954">10486 8589 18449,'-40'0'1505,"60"0"-672,0-19 0,19-1-513,1 0-160,20 20-160,-20-20-288,39 20-737,-20 0-1217,2 0-2627</inkml:trace>
  <inkml:trace contextRef="#ctx0" brushRef="#br0" timeOffset="50030.2735">11597 8053 8391,'-39'-20'7143,"19"20"-5349,-20 20-897,21 20 0,-1 19 352,0 0 32,0 41-320,20-21-96,-19 21-161,38-1-351,1-20-33,20 0-448,-1 2 192,21-22-705,0-20-352,-1-19-416,1-20-769,-1 0-2691,-20 0-9831</inkml:trace>
  <inkml:trace contextRef="#ctx0" brushRef="#br0" timeOffset="50473.6329">11936 8550 14958,'0'39'2978,"19"1"-1280,1-20 32,-20-1-577,20 21-128,0-20-224,-20-1-97,0-19-383,20 0 159,-20 0-32,0 0 33,0-19-257,0-1-224,0-20 96,19 1-64,-19-1 0,20 1-64,0-1 160,0 0-320,19 0 128,-18 40 0,-1 0 64,0 20 224,-1 20-224,21 20 0,-20-21 128,19 21-256,-19-21-160,19-19-801,2 0-96,-21-1-193,-20-19-768,0 0-1537,0-19-6727</inkml:trace>
  <inkml:trace contextRef="#ctx0" brushRef="#br0" timeOffset="50692.3829">12432 7994 17232,'99'20'2818,"-40"19"-1120,20 21-289,-18-1-288,-2 41-576,-19-21-193,-1 20-192,-19-19-63,0-1-194,-20-20-287,0 1-224,0-20-161,0 0-480,-20-1-1026,0-19-1824,0 0-3396</inkml:trace>
  <inkml:trace contextRef="#ctx0" brushRef="#br0" timeOffset="51486.3282">14397 8014 13805,'40'39'1825,"-20"-19"65,19 59-481,22 1-159,-22 19-386,20-20-159,1 1-224,-21 0-65,22-1 96,-22-40 33,1 1-65,-1 0-191,1-20 191,-1 0-256,-19-40 225,0 0 191,-20-1-287,0-38-161,0-20-64,-20 0 0,0-21-96,-19-19-32,19 0-192,0-20-481,0 39 33,1 21 255,19 40-63,0-1-193,0 40-800,0 20-1218,0 0-1120,0 39-2627</inkml:trace>
  <inkml:trace contextRef="#ctx0" brushRef="#br0" timeOffset="51694.336">14675 8570 18577,'0'-20'2595,"0"-20"-1891,20 20-191,19 0-385,1 0-192,-20 20-225,20-20-671,20 0-834,-21 20-1826,21 0-5700</inkml:trace>
  <inkml:trace contextRef="#ctx0" brushRef="#br0" timeOffset="52593.75">15410 8272 5701,'0'20'3267,"0"-1"-1089,0 21 384,0-20-544,20 19-160,-20 1-513,20 0-320,-20-20-128,19 0-352,-19 0-1,20 0 33,-20-20-257,0 0 129,0 0 159,0 0-63,0-20-129,0-20-480,20 0 64,-20 0-32,20-19-96,-1-1-128,1 1-33,1 18 65,-1 22 160,0-1-32,-20 40 160,19-1 32,1 42 32,0-22 32,0 21-128,19-21 0,1 21-32,-1-40-384,2 20-1089,-21-20-1314,-1 0-2754</inkml:trace>
  <inkml:trace contextRef="#ctx0" brushRef="#br0" timeOffset="53510.7422">16522 8093 11306,'-40'-20'4004,"20"20"-1922,20 0-993,-19 20-96,38-20 0,-19 20-224,40-1-1,-1 21-159,1-20-385,19 20-256,2 0 128,-2-1 64,0-19-96,20 0-64,2 0-384,-22-1 0,-20-19 159,1 0-31,-20 0 96,-1 0 288,-19 0-160,-19 0 64,-21 20 96,1 0 97,-1 0 159,-39 0-256,19 0 160,0 0-31,21 0-161,-1-20-64,1 20-64,19-20-129,20 0-703,-20 0-386,40 0-1760,-20 0-2628</inkml:trace>
  <inkml:trace contextRef="#ctx0" brushRef="#br0" timeOffset="53721.6797">17296 8589 17520,'-99'40'1698,"39"-20"-1090,-19-1 673,19 1-544,1 0-352,18 0-193,22-20-224,-1 19-417,20-19-1473,0 0-2754,20 0-10665</inkml:trace>
  <inkml:trace contextRef="#ctx0" brushRef="#br0" timeOffset="54759.7657">17495 8410 8840,'0'20'3139,"0"0"-1506,20 0 994,-20 0-481,19 20-737,1 0-224,0-1-512,0 1-161,-1-1 33,1 1-161,0-21-95,-20-19 95,0 0-224,0 0 449,0 0-225,-20-19-320,20-1-64,-20-20 32,20 1-32,-19-20 160,19 19-320,0-20 256,0 0-352,19 21 192,1-1 224,-20 20-224,20 20-160,0 0 448,20 20-256,-20 20 224,20-1-96,-21 1 0,21 20 0,0-20 33,-1-1-33,22 1-96,-22-1-353,-19 1-576,19-20-512,-39-1-673,20 2-1986,-20-21-5989</inkml:trace>
  <inkml:trace contextRef="#ctx0" brushRef="#br0" timeOffset="55630.8594">18427 8768 9929,'-19'0'4388,"19"0"-2818,0 0 447,-20 0-415,20 20-129,-20 0-63,0 19-257,20-19-513,0 20-31,0-1-225,20-19-95,20 0-161,-1 0-32,2-20-64,18-20-96,-19 0-289,-1 0-159,1 0-1,-1-19-159,-19-1 223,-20 1 1,0-1 64,0 0 352,-40 20 32,1 0 128,-1 20 160,1-20 160,-1 20-287,-20 20-65,40-20-353,-19 20-928,19 0-2082,20-20-4164</inkml:trace>
  <inkml:trace contextRef="#ctx0" brushRef="#br0" timeOffset="57752.9297">19222 9244 17008,'-20'20'416,"20"-40"-5028</inkml:trace>
  <inkml:trace contextRef="#ctx0" brushRef="#br0" timeOffset="99363.2813">837 11368 12395,'0'0'96,"0"21"193,0-21 447,0 20 225,-21 19 0,21 1-256,0 19-33,21 1-63,-21 20-161,0-1 97,20 0-129,0-20-127,-20 22 63,19-22 32,1 0-31,0-19-161,20 20 96,-21-1-96,1-19 0,0-20-63,0 19-1,20-19 128,-20 0-128,20-20 64,19 0-160,-20 0-96,21 0-737,-20-20-704,20 0-801,-1 0-1217,-19 1-4165</inkml:trace>
  <inkml:trace contextRef="#ctx0" brushRef="#br0" timeOffset="99552.7344">936 12143 4996,'-20'0'7527,"20"0"-7655,0-20 128,20 0 289,0 0 575,19-19-575,1-1-418,-1 1-1216,2 19-4837</inkml:trace>
  <inkml:trace contextRef="#ctx0" brushRef="#br0" timeOffset="99698.2422">777 11547 12491,'-60'0'737,"41"-19"-961,19-1 0,19 0 95,21 0-1280,19 0-3524</inkml:trace>
  <inkml:trace contextRef="#ctx0" brushRef="#br0" timeOffset="100141.6016">2167 11825 14573,'20'0'1153,"-20"20"-1185,-20 0 96,1 0 1378,-22 20-33,21 0-832,0-1-161,1 1-224,-1-20-96,20-1 97,-20 1-354,0 20-351,1-21-1218,-1 2-1473,0-1-3972</inkml:trace>
  <inkml:trace contextRef="#ctx0" brushRef="#br0" timeOffset="100301.7579">1610 11985 14733,'-39'-20'1922,"39"20"-1986,0 0 705,20 0 384,-1 20-417,22-1-255,-1 1-289,39 20-1025,-20-21-1505,41 1-481,-21 0-1281</inkml:trace>
  <inkml:trace contextRef="#ctx0" brushRef="#br0" timeOffset="100569.336">2445 12083 2882,'60'-19'10859,"-21"-1"-7272,-19 0-1217,0 0-640,-1-19-641,-19 19-288,20 0-545,-20-20-256,0 0 0,-20 20 256,1-19-512,-1 19 32,-20 20-97,1 0 129,-20 20 192,18-1-320,1 1 288,1 20 64,-1 20 224,20-20-32,20-1 289,0 21-417,20-21 96,20-19-32,19 19 0,2-18-288,18-21-544,0 0-674,-20 0-640,21 0-3299</inkml:trace>
  <inkml:trace contextRef="#ctx0" brushRef="#br0" timeOffset="100781.25">2921 12223 14862,'0'0'1761,"0"-20"-255,-20-21-33,20 2-480,0-1 0,-20 1-160,20-20-449,0-1-256,0 20 32,20 0-448,0 0 448,1 21-832,-1 19-866,-1 19-704,1 1-2595</inkml:trace>
  <inkml:trace contextRef="#ctx0" brushRef="#br0" timeOffset="101441.4063">2008 12083 9833,'-20'20'2242,"20"-20"-1730,-19 20 930,-1-20 287,20 20-672,-20-20-704,0 19-321,20 2 0,-20-1-128,20 0-577,0 0-1153,0-1-1345,0 1-4964</inkml:trace>
  <inkml:trace contextRef="#ctx0" brushRef="#br0" timeOffset="101616.211">1988 12103 16655,'40'0'-320,"-40"0"672,20 20 930,-20 0-834,39-1-160,-19 22-96,21-21-128,-2 0-864,-19-1-1218,19-19-2659</inkml:trace>
  <inkml:trace contextRef="#ctx0" brushRef="#br0" timeOffset="102274.4141">3378 11845 15374,'-40'-20'1666,"21"20"-1154,19 20-31,-20 0 704,0 40 384,0-20-672,20 19-288,20 0-289,0-19-96,19-1-256,1 2 160,-1-21-64,1 0-352,20-20-385,0-40-1184,-21 20-994,1-40-2947</inkml:trace>
  <inkml:trace contextRef="#ctx0" brushRef="#br0" timeOffset="102421.875">3656 11985 15310,'0'39'1121,"0"-19"352,0 19-960,19-19-385,1 0 64,0 0-384,1-1-641,-1-19-1057,19 0-1537</inkml:trace>
  <inkml:trace contextRef="#ctx0" brushRef="#br0" timeOffset="102579.1016">3537 11766 15726,'-20'-20'193,"20"20"-866,0-20-800,20 20 95,0 0-1408,0-19-4774</inkml:trace>
  <inkml:trace contextRef="#ctx0" brushRef="#br0" timeOffset="103138.6719">3874 11707 11659,'0'19'2850,"0"-19"-2658,20 20 737,-20 0 577,20 0-161,19 19-384,2 1-320,-1-1-289,-1 2-128,1-1-64,19-21-64,-20 21-128,-19-20 160,1 19 1,-21-19 95,0 19-32,0-18 32,-21-1-32,-18-20 0,19 20 65,0-20-321,-19-20 224,19 20-352,0-20 192,20-1-193,0 2 65,0-1-288,40 0 320,-1 0 448,20 20 129,2-19-1,18-1-96,-20 0-159,20 0 223,-38 1-352,-1-21 96,-1-1-64,-19 2-128,0-1 385,-20-19-257,0 39-96,-20-19-32,0 19-32,0 20-64,-19 0-128,-2 20-65,2 19 161,19 1 0,0 19 32,20 0 160,0 2 32,20-2-160,19-19 128,22-1 0,18-19-32,0-20-192,1 20-320,-1-20-641,-19 0-897,-21 0-1345,-19 0-4549</inkml:trace>
  <inkml:trace contextRef="#ctx0" brushRef="#br0" timeOffset="103769.5313">1333 12659 12459,'20'20'-32,"0"-20"673,0 0 416,0 0-96,19 0 320,1 19-256,39-19 352,1 0-352,19 0-160,0 0-320,40 0-289,-20 0 32,40-19-32,1 19 289,17-20-481,22 20 128,0 0-96,20 0 0,-2-20 0,2 20 321,-1 0 255,1-20 225,-20 20-608,-21 0-322,-19 0 258,-21 0-321,-18 0 96,-41 20 160,1-20-128,-20 0 64,-21 0 0,-19 0 96,0 0 96,-20 0-256,0 0-288,0-20-256,19 1 31,-19-1-736,0 0-705,0 0-1985,0 1-7080</inkml:trace>
  <inkml:trace contextRef="#ctx0" brushRef="#br0" timeOffset="103981.4454">5185 11786 22068,'-40'-60'1634,"40"41"-1154,-20 19-416,20 0-192,0 0-801,0 0-31,0 19-706,20 1-2722,0 0-11275</inkml:trace>
  <inkml:trace contextRef="#ctx0" brushRef="#br0" timeOffset="104112.3047">5463 12123 18001,'0'39'2882,"19"-18"-2722,-19-21-31,0 20-161,0-20-961,0 0-1153,0 0-2723</inkml:trace>
  <inkml:trace contextRef="#ctx0" brushRef="#br0" timeOffset="105440.4297">6118 11945 14253,'0'40'961,"0"-1"384,20 1 32,20-1-287,-21 1-98,1-21-127,0 2 224,0-21-320,0 0-32,-20-21-161,19-18-159,-38-1-385,-1-19 256,0 0-384,-39-21 256,-1 0-416,0-18 288,1-2-224,19 21 128,20-1 64,20 21-97,0 38-31,0 1-736,20 40-322,20 1-896,19-1-2242,-18 19-10313</inkml:trace>
  <inkml:trace contextRef="#ctx0" brushRef="#br0" timeOffset="105803.711">5999 11865 16527,'-60'0'1698,"60"-20"-801,0-20-129,40 1 417,-20-1-544,39 21-289,-18-21-320,18 19-704,20 1-545,-20 20-577,1 0-1153,0 0-224,-20 20 993,-1 21 1858,-19-21 576,0 19 1698,-1 20 1057,-19-19-705,20 19-512,-20 2-225,20-22-512,0 1-192,20-20-160,0-20-129,0 0-95,-1-20-1,1-20-224,-21 21-96,-19-21 97,0-20-642,-39 20 193,-1 20-545,1 0-704,-1 20-673,1 0-416,-2 20-2435</inkml:trace>
  <inkml:trace contextRef="#ctx0" brushRef="#br0" timeOffset="105970.7032">6753 12024 11915,'60'0'5989,"-21"-20"-4483,-39 1 544,0-21-192,0-1-737,-20-18-192,20 19-737,-19 1-256,38-20-545,-19 39-416,40-21-512,1 41-962,-2 0-2850</inkml:trace>
  <inkml:trace contextRef="#ctx0" brushRef="#br0" timeOffset="106385.7422">7985 11707 16143,'-81'-40'1569,"42"40"225,-1 0 128,-19 0-289,20 40-480,-1-1-480,-1 1-321,22-1-223,19 1-65,0-1-32,39-18 96,2-1-64,-2-20-96,21 0 96,-1-20-96,-20-1-32,2-18 0,-21 19-129,0 20 1,-1-20-32,-19 20-96,20 0-193,0 20 257,-20 0-224,20 0-641,-1-1-513,21-19-1025,-20 0-1665,0 0-7014</inkml:trace>
  <inkml:trace contextRef="#ctx0" brushRef="#br0" timeOffset="106595.7032">8044 11348 13580,'0'0'3748,"0"20"-2467,20 21 481,-1 18-193,1 1-255,-20-1-482,40 21-447,-1-21-417,2 1-225,-1-41-479,19 21-546,-20-40-896,-19 20-1825,0-20-6856</inkml:trace>
  <inkml:trace contextRef="#ctx0" brushRef="#br0" timeOffset="106756.836">8282 11348 16623,'0'41'3139,"0"-1"-2018,20-1 289,0 21-706,0 19-415,19-19-289,1-20-321,20 19-1280,-1-20-1666,1-19-3684</inkml:trace>
  <inkml:trace contextRef="#ctx0" brushRef="#br0" timeOffset="107502.9297">9254 11230 15246,'21'-20'2018,"-21"40"-1025,20 0 160,20 39 0,-21 21-480,21 19-257,-20 0-224,-1-19-96,21-1-64,0 0 128,-20-39-672,20-1-225,-1 2-704,1-21-1218,-20 0-2337</inkml:trace>
  <inkml:trace contextRef="#ctx0" brushRef="#br0" timeOffset="107742.1875">9731 11587 12555,'-79'80'2499,"20"-40"-898,19 19 481,0-20-256,40-19-833,0 0-513,0-20 65,40 0 160,0 0-225,-1-20-320,40 0-96,-19 1 64,0-1-512,-1 20-833,1 0-737,-21 0-1473,1 20-2563</inkml:trace>
  <inkml:trace contextRef="#ctx0" brushRef="#br0" timeOffset="108221.6797">10168 11329 17424,'-39'0'2274,"19"0"-1537,20 19 32,40-19-225,-21 41-128,41-21-191,-1 19-65,21-19-128,-1-20 96,20 20-32,1-20-544,-21 20 127,-20-20 65,2 20 32,-41-1 224,-20 1-64,-20 0 160,-1 0-32,-38 19 64,-1-18 128,1-1-128,0 19 129,-2-19-193,2 0-32,19 0-64,1-1-64,19 1-641,20 0-865,0-20-928,20 0-1474,0 0-9480</inkml:trace>
  <inkml:trace contextRef="#ctx0" brushRef="#br0" timeOffset="108411.1329">11022 11805 18033,'-40'40'1793,"1"-20"-1056,-1 0 608,-19-1-512,18 2-288,2-1-257,-1 0-576,20 0 223,1-1-735,19-19-866,0 20-1953,19-20-9129</inkml:trace>
  <inkml:trace contextRef="#ctx0" brushRef="#br0" timeOffset="108679.6875">11142 11389 18449,'-20'0'1441,"20"0"-1409,0 20 641,0 39 320,0-19-32,0 19-224,20-19-225,19 20-320,-19-20-160,19-1-32,1 1-224,-20-1-609,19 1-640,-39-20-1154,20-20-2401</inkml:trace>
  <inkml:trace contextRef="#ctx0" brushRef="#br0" timeOffset="108987.3047">11658 11805 21556,'79'40'448,"-40"0"-384,1 0-96,-20 0-160,-1-1 480,-19 1-416,0-1 160,0-19-832,0 20-770,-19-21-2113,19 2-9162</inkml:trace>
  <inkml:trace contextRef="#ctx0" brushRef="#br0" timeOffset="112778.3204">12908 11626 12395,'20'41'2819,"-20"-21"-545,19 19-288,-19 1-513,21-1-480,-21 1-352,20 0-225,-20-21 33,20-19 63,-20 0-384,0 0 161,20 0 191,-20-19-384,0-1-32,0-20 0,0-19-32,0 0 32,0-2-64,19 22 64,1-1-128,-20 20 64,20 20-96,0 20 32,19 0 96,-19 39-96,0-18 64,20-2 128,0 21-288,-1-41-32,-19 21-449,20-20-480,-1 0-544,-19-1-738,0-19-1184,0 0-3171</inkml:trace>
  <inkml:trace contextRef="#ctx0" brushRef="#br0" timeOffset="113635.7422">13325 11131 11755,'0'-21'1889,"0"1"-287,0 20 768,0 20-928,0 1-33,20 19-480,-20-1-289,20 1-447,-20 19 63,19-20-160,1 2-64,-20-1 64,20-21 32,0 1-544,-20 0-449,20 0-1121,-20-20-2370,20-20-8712</inkml:trace>
  <inkml:trace contextRef="#ctx0" brushRef="#br0" timeOffset="113860.3516">13564 11269 13068,'-60'20'1858,"40"0"-417,-20-20 769,40 20-480,-20-1-193,20-19-672,0 20-385,20-20 1,0 0-33,20 0-223,-20 21-193,20-21-64,-1 0-417,1 0-448,-21 0-480,1 0-1698,0 0-2434</inkml:trace>
  <inkml:trace contextRef="#ctx0" brushRef="#br0" timeOffset="114068.3594">13841 11309 11370,'20'0'8296,"0"-20"-7207,0 20-704,-20 0-65,20 0-224,-1 0 32,1 0-288,20 0-833,0 0-705,-20 0-1409,20 0-2178</inkml:trace>
  <inkml:trace contextRef="#ctx0" brushRef="#br0" timeOffset="114246.0938">14218 11131 16655,'0'40'2787,"0"-21"-2243,0 1 289,0 20-192,20-1-577,-20-19 64,20 19-288,1-19-993,-2 1-2563,1-1-10377</inkml:trace>
  <inkml:trace contextRef="#ctx0" brushRef="#br0" timeOffset="114849.6094">15290 11429 13292,'-20'0'2018,"20"0"-865,0-20 833,0 20-160,0 0-737,20 0-545,21 0-352,-21 0-160,39-20 65,-19 20-226,19 0-607,0 20-1186,-18-20-2082,-2 20-4964</inkml:trace>
  <inkml:trace contextRef="#ctx0" brushRef="#br0" timeOffset="115001.9532">15410 11707 16912,'20'0'2049,"0"-20"-1600,19 0 480,1 20-577,20-21-320,-20 1-705,-1 20-1569,20 0-2754</inkml:trace>
  <inkml:trace contextRef="#ctx0" brushRef="#br0" timeOffset="115648.4375">16661 11587 7751,'-41'-20'2754,"22"20"-351,19 0 383,-20 0-608,20 0-800,0 20-257,-20 0-192,20 19-161,0-18-415,20-1-97,0 0-32,19-1-32,-18-19-96,19 0 1,-1-19 63,1-1-224,-1-21-225,-19 21-95,-20 1 128,0-1 128,-20 0-449,-19 0-704,-1 20 0,1 0 96,19 0-929,0 20-1538,-1-20-8582</inkml:trace>
  <inkml:trace contextRef="#ctx0" brushRef="#br0" timeOffset="116360.3516">17276 11071 11370,'-59'0'2018,"39"0"32,0 19-288,-20 1-193,20 21-159,0-2-353,20 21-96,-20-1-545,40 0 0,0-18-191,0 18-97,20-19-32,20-20-32,-21 19-128,1-19-128,19 19-289,-19-19-576,0 1-865,0-1-1825,-1-20-3652</inkml:trace>
  <inkml:trace contextRef="#ctx0" brushRef="#br0" timeOffset="116774.4141">17574 11508 14733,'39'59'2339,"-19"-39"-866,0 19-320,0-19-256,-20 1 64,19-1 96,2 0-545,-21-20 257,20 0-417,-20 0 129,0 0 95,0-20-576,0 0 97,-20-1-97,20-18 0,0 19 0,20-20-32,-20 21-1,20-1-31,0 20 0,19 0 32,-19 0-32,0 20 128,19-1-160,1 21-32,-20-20-352,20-1-289,-20 1-480,20 1-353,-40-1-704,19 0-2338,-19-20-8841</inkml:trace>
  <inkml:trace contextRef="#ctx0" brushRef="#br0" timeOffset="117246.0938">17972 11011 11370,'19'20'2242,"1"-20"-256,-20 20 64,20 0-672,0 19-642,-20-18-191,19-1-353,1 0 0,-20-1-96,20 1-96,0-20-224,-1 20-545,1-20-1185,-20 0-1761,0 0-5093</inkml:trace>
  <inkml:trace contextRef="#ctx0" brushRef="#br0" timeOffset="117514.6485">18230 11131 7366,'-41'20'3268,"21"-20"-1411,0 0 482,1 20-450,19-20-639,-20 19-161,20-19-449,-20 20-95,40-20-65,-20 0 33,20 0-225,-1 0-64,1 0-352,20 0 160,-19 0-416,-2 0-545,-19 0-609,20 20-1537,0-20-2114</inkml:trace>
  <inkml:trace contextRef="#ctx0" brushRef="#br0" timeOffset="118255.8594">18269 10992 9833,'40'0'2402,"-20"0"-864,39 0 736,0 19-481,21-19-511,-20 40-354,19-1-703,0 2 31,-19-1 160,19-1 97,-19 20-417,-1 1 0,-18 0-64,-2-1 32,-39-19 32,0 19-32,0 1 0,-20-21 32,1 2-32,-22-2 97,21 1-450,-19-20 1,19-1-833,0-19-865,0 0-3107</inkml:trace>
  <inkml:trace contextRef="#ctx0" brushRef="#br0" timeOffset="118939.4532">19519 11885 20435,'0'0'1313,"-20"-20"-1281,20 20 64,0 0-512,0 0-481,0 0-1537,0 0-4036</inkml:trace>
  <inkml:trace contextRef="#ctx0" brushRef="#br0" timeOffset="125005.8594">17951 11031 2338,'0'0'672,"0"0"1378,0 0 192,0 0-672,0 0-289,0-20-160,0 20-128,0 0 32,0 0 0,0 0-32,0-19-192,0 19-257,0 19-287,0-19-65,0 20-32,0-20 0,0 20 96,0 0 0,0-20-31,0 19-1,21 1-64,-2 1 0,-19-1 193,20 0-33,0-1-256,0 1 192,-20 0-192,19 0 64,-19-1 0,20 1 33,-20 0 95,0-20-160,0 20 96,20-20-160,-20 19 128,0-19-160,0 0 64,0 0 0,0 0 97,0 0 95,0 0-192,0-19 32,0 19-64,0 0 32,0 0-192,0 0 192,0 0-160,-20 0 96,20 0 0,0 0-160,0 0-32,0 19-225,0-19-320,0 0-191,0 0 127,0 0-128,0 20-224,0-20-64,0 0 224,0 0-96,0 0-673,20 0-2722</inkml:trace>
  <inkml:trace contextRef="#ctx0" brushRef="#br0" timeOffset="125681.6407">18090 11230 5317,'-20'-20'1665,"20"20"513,0 0-384,0 0-705,0 0-160,0 0-193,0-20-223,0 20 96,0 0 416,0 0-193,0 0-223,20 20-65,-20-20-255,20 0-129,-20 20-32,20-20-32,-1 20 0,21-20-64,-20 19 0,20-19 64,-20 0-96,0 0-64,0 20 128,0-20-32,-1 0-32,1 0 64,-20 20-160,20-20-160,-20 0-321,0 0-672,0-20-1121,0 20-961,0 0-6855</inkml:trace>
  <inkml:trace contextRef="#ctx0" brushRef="#br0" timeOffset="126238.2813">18051 11210 5797,'0'0'2466,"0"0"-1024,0 0 704,-20 0-513,20-20-319,0 20-193,20 0-289,-1-19-159,1 19-64,0-20-289,0 20-256,-1-20-32,21 20-96,-20-21-513,1 21-704,-2-20-673,1 20-608,-20 0-3652</inkml:trace>
  <inkml:trace contextRef="#ctx0" brushRef="#br0" timeOffset="130265.625">737 11389 2306,'0'0'2242,"0"0"288,0 0-63,0 0-578,-20 0-415,20 0-353,0 0-288,20-21-65,-20 21-127,0 0-97,20-20-63,0 20-257,19-19-128,2-21 0,-2 20-64,1 1 64,0-1-320,-1 0-513,-19 0-1409,0 1-1281,-1 19-4741</inkml:trace>
  <inkml:trace contextRef="#ctx0" brushRef="#br0" timeOffset="131049.8047">956 12004 4996,'0'0'673,"0"0"-513,-20 0 1025,20 0 993,0 0-1217,0 0-897,20 0 128,-20 0 129,0 0 159,0-19 161,20-1-321,-20 20-256,19-20-128,21 20-1153,-20-20-3492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001000" y="4819650"/>
            <a:ext cx="112606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01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1534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 </a:t>
            </a:r>
            <a:r>
              <a:rPr lang="en-US" sz="90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7.png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Asymptotic Analysis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65361"/>
            <a:ext cx="4648200" cy="1625589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Big-Oh: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Relatives (Omega &amp; Theta)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Omega Notation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8320" y="1154880"/>
              <a:ext cx="8406000" cy="3845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00" y="1142640"/>
                <a:ext cx="8422200" cy="38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51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Notation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9560" y="1240560"/>
              <a:ext cx="7976880" cy="3138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60" y="1226160"/>
                <a:ext cx="7998120" cy="316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323850" y="590550"/>
                <a:ext cx="8229600" cy="9144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+3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. 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  Which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of the following statements are true?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Check all that apply.) </a:t>
                </a:r>
              </a:p>
              <a:p>
                <a:pPr>
                  <a:buFont typeface="Arial" pitchFamily="34" charset="0"/>
                  <a:buNone/>
                </a:pP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590550"/>
                <a:ext cx="8229600" cy="914400"/>
              </a:xfrm>
              <a:prstGeom prst="rect">
                <a:avLst/>
              </a:prstGeom>
              <a:blipFill rotWithShape="1">
                <a:blip r:embed="rId2"/>
                <a:stretch>
                  <a:fillRect l="-1111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323974" y="3162240"/>
                <a:ext cx="751522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74" y="3162240"/>
                <a:ext cx="7515225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323975" y="1790640"/>
                <a:ext cx="67818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75" y="1790640"/>
                <a:ext cx="678180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323975" y="2476440"/>
                <a:ext cx="69342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Ω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75" y="2476440"/>
                <a:ext cx="693420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323975" y="3848040"/>
                <a:ext cx="71628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75" y="3848040"/>
                <a:ext cx="7162800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36960" y="2491920"/>
              <a:ext cx="7147800" cy="18799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960" y="2479320"/>
                <a:ext cx="7171200" cy="19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2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Little-Oh Notation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8360" y="1083600"/>
              <a:ext cx="7784280" cy="3488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40" y="1073160"/>
                <a:ext cx="7809120" cy="35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Notation Come From?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Cambria Math"/>
                  </a:rPr>
                  <a:t>“On the basis of the issues discussed here, I propose that members of SIGACT, and editors of </a:t>
                </a:r>
                <a:r>
                  <a:rPr lang="en-US" sz="2800" dirty="0" err="1" smtClean="0">
                    <a:latin typeface="Cambria Math"/>
                  </a:rPr>
                  <a:t>compter</a:t>
                </a:r>
                <a:r>
                  <a:rPr lang="en-US" sz="2800" dirty="0" smtClean="0">
                    <a:latin typeface="Cambria Math"/>
                  </a:rPr>
                  <a:t> science and mathematics journals, adopt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dirty="0" smtClean="0">
                    <a:latin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Cambria Math"/>
                  </a:rPr>
                  <a:t>notations as defined above, unless a better alternative can be found reasonably soon”.</a:t>
                </a:r>
              </a:p>
              <a:p>
                <a:pPr marL="0" indent="0">
                  <a:buNone/>
                </a:pPr>
                <a:r>
                  <a:rPr lang="en-US" sz="2800" i="1" dirty="0">
                    <a:latin typeface="Cambria Math"/>
                  </a:rPr>
                  <a:t>	</a:t>
                </a:r>
                <a:r>
                  <a:rPr lang="en-US" sz="2800" i="1" dirty="0" smtClean="0">
                    <a:latin typeface="Cambria Math"/>
                  </a:rPr>
                  <a:t>-D. E. Knuth, “Big Omicron and Big Omega and 	 Big Theta”, SIGACT News, 1976.  Reprinted in 	“Selected Papers on Analysis of Algorithms.”</a:t>
                </a:r>
                <a:endParaRPr lang="en-US" sz="2800" i="1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  <a:blipFill rotWithShape="1">
                <a:blip r:embed="rId2"/>
                <a:stretch>
                  <a:fillRect l="-1481" t="-3052" r="-74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1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3551</TotalTime>
  <Words>144</Words>
  <Application>Microsoft Office PowerPoint</Application>
  <PresentationFormat>On-screen Show (16:9)</PresentationFormat>
  <Paragraphs>15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1_Lecture</vt:lpstr>
      <vt:lpstr>2_Office Theme</vt:lpstr>
      <vt:lpstr>3_Office Theme</vt:lpstr>
      <vt:lpstr>2_Lecture</vt:lpstr>
      <vt:lpstr>4_Office Theme</vt:lpstr>
      <vt:lpstr>Big-Oh: Relatives (Omega &amp; Theta)</vt:lpstr>
      <vt:lpstr>Omega Notation</vt:lpstr>
      <vt:lpstr>Theta Notation</vt:lpstr>
      <vt:lpstr>PowerPoint Presentation</vt:lpstr>
      <vt:lpstr>Little-Oh Notation</vt:lpstr>
      <vt:lpstr>Where Does Notation Come From?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156</cp:revision>
  <dcterms:created xsi:type="dcterms:W3CDTF">2010-07-08T21:59:02Z</dcterms:created>
  <dcterms:modified xsi:type="dcterms:W3CDTF">2012-01-10T01:12:35Z</dcterms:modified>
</cp:coreProperties>
</file>