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1"/>
  </p:notesMasterIdLst>
  <p:sldIdLst>
    <p:sldId id="256" r:id="rId6"/>
    <p:sldId id="640" r:id="rId7"/>
    <p:sldId id="667" r:id="rId8"/>
    <p:sldId id="668" r:id="rId9"/>
    <p:sldId id="669" r:id="rId10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166" d="100"/>
          <a:sy n="166" d="100"/>
        </p:scale>
        <p:origin x="-102" y="-144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0T02:03:04.64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1095 3805 2306,'0'0'1025,"0"0"1313,0 0 224,0 0 257,0-20-1153,-21 20-1090,21-20 33,0 0 736,-19-1-96,-1 2-640,20-1 288,-20 0-193,0 0-63,1 20-321,-1-20-64,0 20 33,0 0-257,0 0 64,-19 20-96,19 20 352,-21-1-64,2 22 257,-1 18 63,21 0-191,-1 1-225,0-1-32,0 0-160,20-19 96,20-20 0,0 0 0,19-1-31,21-19-65,0-20-321,-1 0-672,1 0-1153,-1 0-1025,0 0-2274</inkml:trace>
  <inkml:trace contextRef="#ctx0" brushRef="#br0" timeOffset="477.539">1373 3645 12844,'-40'-39'961,"40"19"1089,-20 20-769,20-20-801,0 40 225,0-20 800,0 39-352,20 1-416,-20 19-160,0 22-193,20-22-128,-20 20-192,20-20-64,0 2 96,20-2-160,-21-19-256,1-1-321,0-19-416,19 19-544,-19-18-545,20-1-1313,-21 0-4709</inkml:trace>
  <inkml:trace contextRef="#ctx0" brushRef="#br0" timeOffset="870.1172">1869 4162 12395,'20'-40'1506,"0"20"127,-20 0-288,0 1-31,0-1-193,0 0-64,0 20-256,-20-21-417,20 21-448,-20 21 32,0-1 320,0 0-288,0 19 64,0 1-32,20-1-96,0 1-128,0-20 288,40-1-128,-20-19 192,0 21 64,0-21-31,0-21-193,0 2-32,0-1-33,-20-20 65,0 21 32,0-1 33,20 20 95,-20-20 0,0 20-512,0 0 287,0 20-159,0-20 64,0 20 128,0-1-801,19 1-256,-19 0-480,20-20-801,-20 20-962,20-20-4195</inkml:trace>
  <inkml:trace contextRef="#ctx0" brushRef="#br0" timeOffset="1031.25">2127 4122 13933,'21'20'576,"-21"-20"1538,19 20-929,1-1-672,-20 1-417,20-20-32,-20 20-32,20-20-352,-1 20-1058,-19-20-1953,20-20-5445</inkml:trace>
  <inkml:trace contextRef="#ctx0" brushRef="#br0" timeOffset="1172.8515">2127 3824 14253,'-20'-19'-128,"0"-1"-128,20 20-97,0-20-512,-20 20-1216,20 0-4005</inkml:trace>
  <inkml:trace contextRef="#ctx0" brushRef="#br0" timeOffset="1603.5156">2385 4082 13516,'41'60'1474,"-22"-40"480,-19-1-577,0-19-128,0 20-640,0-20-257,0 0 192,0 0 225,0-20 64,0 20-737,0-39-64,0 19-128,-19-20-384,19 1 95,0 19 257,0 20-32,0 0-513,0 20 321,19-20 384,1 20 64,-20-1 64,20 1-256,0 0 320,-1 0-288,1-20 256,0 0 97,0-20-1,-1 20-96,1-20-96,0 0 0,0 1-64,1-1 64,-21 20-384,19 0 256,1 20 96,0-1-64,0 1 64,19 0-512,1 0-673,-1 0-481,1-1-928,1 1-2050</inkml:trace>
  <inkml:trace contextRef="#ctx0" brushRef="#br0" timeOffset="2032.2265">1055 4817 17328,'-20'20'-160,"40"-20"896,20 0 834,20-20 192,19 1-641,40-2-160,20 1-33,60-20-127,19 1-673,40 19-96,-19 0-192,-42 20 32,-37 0-96,-61 20-193,-19-20 321,-21 0-384,0 20-33,-39-20 193,0 0-32,0 0-289,-20 0-960,0 0-289,0-20-2883</inkml:trace>
  <inkml:trace contextRef="#ctx0" brushRef="#br0" timeOffset="2221.6797">3319 4002 22197,'-20'0'-33,"0"0"-223,20 0-897,0 0-384,0 0-2115,0 0-2113</inkml:trace>
  <inkml:trace contextRef="#ctx0" brushRef="#br0" timeOffset="2330.0781">3437 4260 18577,'0'41'128,"0"-41"-1313,0 0-2050,0 0-7623</inkml:trace>
  <inkml:trace contextRef="#ctx0" brushRef="#br0" timeOffset="5118.164">4211 3844 9993,'0'0'705,"0"20"1088,0-20 289,0-20-897,0 20-224,0 0-32,0-20-96,-19 1-417,19-1 1,19-20-1,-19 0-192,20 0 193,1 0 95,-1 1-31,0-1-161,19 21-128,-19 19-192,20 0 32,-1 0 0,1 39 0,-1 1 0,22 19 32,-22 0 97,1 2-65,-1 18-32,-19 20 0,20-39 32,-21 19-32,-19-19 32,0-1-224,0 1 160,-19-20-32,-1-1 96,0 1 96,0-20 96,0-20 1,-19 0-1,-1-20-256,21 0-64,-1-19 64,0-1-288,-1-1 160,21 22 32,21-21 192,-1 20 160,0 20-160,19 0-224,1 0 96,-1 20 128,1 20-320,-1-21-256,22 2-449,-22-1-961,1 0-993,-20-20-2338</inkml:trace>
  <inkml:trace contextRef="#ctx0" brushRef="#br0" timeOffset="5738.2812">4867 3407 10922,'0'0'1986,"0"0"-833,0 0-96,0 20 865,0-1-321,20 1-352,0 21-320,-20-21-320,20 19-257,-20-19 0,0-20 65,0 20-65,0-20-64,19 0 225,-19-20 128,0 0-161,0 0-384,0-19 64,20-2-320,-20 2 224,20 19-256,-20 0 64,20 20-96,-1 0-1,2 0 129,-1 20 32,0-20 96,0 20-64,19-1 64,-19 1-320,0 1-705,19-1-544,-19 0-1410,0-1-1858</inkml:trace>
  <inkml:trace contextRef="#ctx0" brushRef="#br0" timeOffset="8756.8359">5463 3427 2498,'0'0'2466,"0"0"289,0 0-33,0 0-672,0 0-352,0 0-513,0 0-288,0 0-289,0 0-63,0 0 256,19 0 0,-19 0-417,20-20 256,0 20-127,0 0-321,20 0-256,-20-20 224,0 20-160,0 0-64,-1 0-448,1 0-449,0 0-641,0 0-1441,-20 0-2690</inkml:trace>
  <inkml:trace contextRef="#ctx0" brushRef="#br0" timeOffset="9070.3125">5661 3249 12075,'-19'20'1409,"19"-20"-416,0 19 769,0 1-641,0 0-609,0 0-351,19-1-97,-19 1-32,20-20-160,-20 20-705,0-20-448,0 20-1218,0-20-3234</inkml:trace>
  <inkml:trace contextRef="#ctx0" brushRef="#br0" timeOffset="9921.875">5642 3387 1281,'0'0'6374,"0"0"-4228,0 0-577,0 0-672,0 20-160,0-20 160,0 20-225,0-20-255,0 19-193,0 1 0,19-20-64,-19 0-32,0 21-64,0-21-128,0 20-929,0-20-1281,0 0-2530</inkml:trace>
  <inkml:trace contextRef="#ctx0" brushRef="#br0" timeOffset="10283.2031">5959 3249 12651,'0'0'1986,"0"0"160,0 0-800,0 0-642,0 20-223,0 19 63,0-19-255,0 0-161,0 19-96,20-19 192,-20 0-256,20-1-128,-1 1-705,-19 1-384,20-21-673,-20 0-865,20 0-1889</inkml:trace>
  <inkml:trace contextRef="#ctx0" brushRef="#br0" timeOffset="10551.7578">6138 3269 12555,'0'0'1954,"0"19"-1089,0 1 897,0 0-1,0 0-640,0 19-384,20 1-288,0-21-65,19 1-160,1-20 96,19 0-95,-19-20-1,0 1 0,0-1-224,-20-20-64,-1 21-64,-19-21-288,-19 20-33,-1 1 129,-20-1-705,0 0-64,0 20-705,1 0-512,-1 20-545,0-20-2370</inkml:trace>
  <inkml:trace contextRef="#ctx0" brushRef="#br0" timeOffset="12590.8203">7309 3705 8744,'0'0'3843,"0"0"-2818,0-20 0,0 20-32,0 0-448,20 0-257,0 0 193,-1-20 95,1 20-288,0 0-192,21 20-64,-2-20 33,1 0-130,-1 0-351,1 0-577,-1 0-897,2 0-1569,-21 0-6182</inkml:trace>
  <inkml:trace contextRef="#ctx0" brushRef="#br0" timeOffset="12801.7578">7388 4002 14221,'-20'21'801,"1"-1"-833,38-20 1185,1 0 801,21 0-1154,-2 0-447,1-20-129,-1 20-128,1 0-64,0-21-352,-1 21-641,22 0-1025,-22 0-1858,-19 0-8646</inkml:trace>
  <inkml:trace contextRef="#ctx0" brushRef="#br0" timeOffset="13593.75">8858 3527 6662,'-59'-61'2626,"19"41"-255,-1 1-418,22 19-543,-21-20-289,20 20-288,1 20-257,-1 19-63,0 22 287,0-2-95,20 40-128,-20 1-129,40-1-96,0-20-127,20 1-97,19-21 192,1-19-256,19-1 160,0-39 65,0 0 127,2-19-256,18-21-64,-20 0-32,-19-40-352,-20 21 32,-21-20-193,-19-20-127,0 19-513,-39-19 416,-22 20 417,-18 18 64,0 22-129,-20-1 129,-1 21 64,21 19-64,0 0-32,19 19-801,20-19-1730,21 20-4035</inkml:trace>
  <inkml:trace contextRef="#ctx0" brushRef="#br0" timeOffset="14586.914">9890 3348 3715,'-19'-40'1473,"-1"40"1378,0-20-481,20 20-672,-20 0-97,1 0-447,-2 0-674,1 20 321,0 20 192,0 19 192,-19 21-64,19-1-352,20 20-1,-20 21-95,20-21-641,20-20 320,0 1-384,19-21 96,1 1 97,1-41-226,-2 1-607,20 0-834,-19-20-1152,19-20-2563</inkml:trace>
  <inkml:trace contextRef="#ctx0" brushRef="#br0" timeOffset="15228.5156">10069 3487 11883,'0'-21'1601,"20"-18"-672,20 19 865,-1 0-32,1 20-1026,-1 0-608,1 20-64,-20 0 257,20 19-289,-20 22 128,0 18 64,-20 0-64,0 1 0,-20-21 129,0 20-353,20-19 160,-19-21 96,19 2 160,-21-21 289,21-1-321,0-19-64,0 20 289,21-20 288,-2 0-97,1 0 65,0 0-352,19 0-417,-19 0 96,20-20-288,-1 20-545,1 0-448,0-19-705,0 19-768,19 0-994,-19 0-5252</inkml:trace>
  <inkml:trace contextRef="#ctx0" brushRef="#br0" timeOffset="15921.875">10685 3308 11723,'0'0'352,"0"20"545,0 0 1185,0-20-801,0 19-96,0 1-96,0 0 0,0 0-512,0-20 31,0 0-127,0 0 255,0 0-31,0 0-64,0-20-385,0 0-256,19 0-32,-19 1-96,20-21 0,0 20-65,0 20 97,-1 0-128,1 0-32,0 0 128,1 20 32,18 20-96,-19-1-1186,0 1-768,0-21-2210</inkml:trace>
  <inkml:trace contextRef="#ctx0" brushRef="#br0" timeOffset="16784.1797">11240 3249 8616,'-19'-20'1921,"-1"-1"129,20 1 64,0 20-768,20 0-930,-1 0 257,1 0 256,20 20-97,-1 21-415,22-2 95,-22 21 1,20 19-33,1-19-63,-21 19-225,2 0 0,-1 0 0,-21 2-64,-19-22 32,20 0 97,-20 0-1,-20 2-224,20-22-32,-19 1-256,19 19-289,-20-19-896,20-1-801,-20-18-1442,-1-1-9224</inkml:trace>
  <inkml:trace contextRef="#ctx0" brushRef="#br0" timeOffset="17073.2422">12133 4181 20819,'0'20'-1569,"0"-20"928,0 0 641,0 0-2306,-19 0-6214</inkml:trace>
  <inkml:trace contextRef="#ctx0" brushRef="#br0" timeOffset="20201.1718">757 5770 11402,'-20'0'481,"20"-20"31,0 40-384,0-20 1057,0 39 97,0-19-450,20 40 65,0-20-64,19 19-352,2 0-193,-21 1 96,19 0-128,-19-20 97,0-20-97,0-1-96,-1 1 0,-19 0 289,0-20 640,0 0-385,0 0-704,-19-20 0,-1-19-160,0-1-64,-20-19 32,-19-2-417,18-38 225,-18 20-96,20-21 95,-1 21 289,1 0 192,19 19-96,20 0 352,20 21-287,-1-1-290,1 40 385,20 0-63,-1 0-129,1 40 32,-1-1 32,2 21 32,-2-20-32,-19 0 192,0 19 160,-20-19-31,-20-1-97,0-19-32,1 20-160,-21-19-256,-1-2-385,2 1-223,19 0-674,0-20-768,1 0-2242,19 20-4453</inkml:trace>
  <inkml:trace contextRef="#ctx0" brushRef="#br0" timeOffset="20516.6015">1333 6187 15534,'-20'40'769,"0"-40"1089,20-20-609,-40 20-96,21-20-512,-1 0 95,-20-19-351,21-2-193,-1 1-192,-20 1-32,40 19-128,-21-19-129,21-1-287,21 20-705,-21-20-481,40 40-1089,-1-20-2402</inkml:trace>
  <inkml:trace contextRef="#ctx0" brushRef="#br0" timeOffset="20804.6875">1730 5829 15118,'0'20'1249,"0"1"-480,0-2 352,-20 1 288,1 0-256,19 0-416,-20 19-225,20 1-63,20-1-1,-1-19-127,1 0-33,20-20 32,-1 0 64,1-20-31,0 0-65,-20 0-160,0-19-96,-20 19-224,0 0-256,-20 1-193,0-1-416,-20 0-128,0 20-609,1 0-1217,-1 0-4772</inkml:trace>
  <inkml:trace contextRef="#ctx0" brushRef="#br0" timeOffset="21118.164">2127 5968 15630,'0'20'1890,"-20"-20"-1313,20 20 448,-20 0-64,20 19-1,20-19-703,-20 0 63,41 1 96,-2-21 161,1 0-65,-1-21-159,1 1 63,-20-20-96,19 1-159,-39-1-258,0 21-159,-20-21-64,-19 20-257,-1 1 97,-19 19 64,19-21 255,0 21-95,20 21-673,0-21-1793,20 19-3300</inkml:trace>
  <inkml:trace contextRef="#ctx0" brushRef="#br0" timeOffset="21444.3359">2802 6147 17872,'0'20'705,"-20"-40"704,20 1-191,-19-2-193,-1-19-65,-20-19-127,0 19-192,0-39-65,1 19-127,-1-39-481,1 20 160,-1-1-224,20 20 160,1 21-224,19-1 32,19 21-193,1-21 1,20 40-257,-1 0-1056,20 0-801,-19 40-577,1-1-2306</inkml:trace>
  <inkml:trace contextRef="#ctx0" brushRef="#br0" timeOffset="21633.789">2465 5809 18673,'-80'40'1506,"80"-40"-866,0 0-576,41-20 673,-2 0 64,20 0-225,1 1-95,19-1-449,-19 20-64,-1-20-929,-19 40-865,0 0-929,-40-1-2145</inkml:trace>
  <inkml:trace contextRef="#ctx0" brushRef="#br0" timeOffset="22025.3906">1293 6465 16463,'-40'39'769,"21"-19"-833,19-20 32,0 20 961,0-20 224,39 0-192,1 0-65,20-20 65,39 20-288,20-39-96,40 19-65,20-20-256,40 1-128,-22-2 65,-18 21-290,-40 1 226,-39 19-258,-41 0-95,-19 19 160,-1-19 0,-19 0 224,1 0-320,-21 0-224,20 0-545,-20 0-480,19-19-481,-19-1-2498</inkml:trace>
  <inkml:trace contextRef="#ctx0" brushRef="#br0" timeOffset="22221.6797">3159 5789 1761,'-39'0'23350,"19"-19"-22421,20 19-961,0 0-352,0 0 128,0 0-673,20 19-1185,19-19-1890,-19 20-4676</inkml:trace>
  <inkml:trace contextRef="#ctx0" brushRef="#br0" timeOffset="22375.9765">3319 6087 21556,'0'41'1089,"0"-41"32,0 19 256,-20-19-416,20 0-448,0 0-385,0 0-481,0 0-575,0-19-738,20 19-2338,-20-21-5573</inkml:trace>
  <inkml:trace contextRef="#ctx0" brushRef="#br0" timeOffset="115190.4297">3973 5829 12459,'0'0'1089,"0"0"-544,0 20 224,0 1 864,21 18-576,-21 1-320,20-1-289,-20 1-63,20-21-1,-20 1-32,19-20 1,-19 20 31,0-20 257,0 0 127,0 0 289,0-20-800,0-19-161,0 19 0,0-20-32,0 1-160,0-1 224,0 0-352,20 20 128,0 20-225,0 0 161,-1 0 32,1 20 64,20 1 96,-1-2-64,2 1 64,-2 0 0,1 0-64,-20-1 64,19 1 32,1-20 0,-20 0-64,-1 0 96,22 0-64,-21 0-64,0 0 288,-1 0-192,-19-20 129,20 20 63,-20-19 64,0-1-256,0-20 64,0 21-96,0-22 0,-20 21 129,20 0-97,-19 1 64,19-1-32,-20 20 96,20 0-256,-20 0-128,20 20 64,0-1 96,-21 21 32,21-20 64,21 20 160,-21 0-352,20-1 224,19-19-64,-19 0 160,20 0-224,-1-1 96,21 1-32,-20-20-64,0 0 192,19 0-64,-19-20-64,-1 20 0,1-19 161,-21-21-225,22 20 96,-21-19 0,0 19-64,-1 0 64,-19-20 0,20 20-32,-20-20 64,0 21 32,0-1-256,-20 0 320,20 20-192,-19-20 128,-1 20-288,0 0 96,20 0-32,-20 20-64,-1 0 128,2 0-160,19 19 416,0 1-160,0-19-64,0 18 160,19 1-224,2-1 64,-1-19 0,0 0 0,39-1-64,-19-19-160,-1 0-97,21-19-447,0 19-834,-20-20-1281,-1 0-2562,-19 0-7687</inkml:trace>
  <inkml:trace contextRef="#ctx0" brushRef="#br0" timeOffset="115617.1875">5642 5770 8295,'-20'0'8136,"20"0"-7784,0 0 1026,-20 0-33,20 0-801,0 19 65,-20 1-96,20 0 159,0 0-191,0 20-289,0-20-64,20 0-96,-20 0 0,20-20 96,0 0 32,19 0 64,-19 0 65,0-40-1,0 20-288,-1-20-64,-19 0 32,0-19 32,-19 19-32,-1-19-160,0 0-193,-20 18 385,21 1 193,-1 21 95,0 19 32,0-20 97,20 20-33,0 0 0,0 0-512,0 0-160,20 39 640,0 1-480,0 20 288,19 0-256,1-21-224,-1 1-641,1-1-833,1 1-960,-22-20-2211,21 1-8456</inkml:trace>
  <inkml:trace contextRef="#ctx0" brushRef="#br0" timeOffset="116717.7734">6614 5393 15118,'-20'-20'993,"0"20"-192,20 20-289,0 19 737,0 1-384,20 19-256,0 21-225,1-20 0,18-1-256,-19 0 33,20-19-97,-21-20-192,1 20-513,0-20-576,0-20-609,-20 20-608,0-20-1026</inkml:trace>
  <inkml:trace contextRef="#ctx0" brushRef="#br0" timeOffset="117088.8672">6416 5730 15951,'0'0'1313,"0"-20"-160,20 1-224,0-1-96,19-20-577,1 20-32,19 1-352,1-2 128,0 1 160,-1 20-160,-19 20-192,-1-20 64,2 21 288,-21 18-224,-1-19 160,-19 20 288,20-21-31,-20 1 191,20-20-352,0 20 97,-1-20-1,1 0 96,0-20 1,19 0-481,-19 1 160,-20-21-257,0 20-95,-20 0 320,1 1-224,-21-2-449,1 21-31,-21-20-129,21 20-288,-2 0-192,2 0-385,19 20-1313,20 1-4676</inkml:trace>
  <inkml:trace contextRef="#ctx0" brushRef="#br0" timeOffset="118485.3515">8004 5968 11082,'20'99'673,"0"-19"608,19-20 0,-19 19-288,20-20-448,-20-18-65,-1-21 193,1-1 127,1-19-95,-21 0 352,0 0 833,0-19-833,-21-22-897,1-18-32,-19-1-96,-21-39 0,21-1-256,-20-18-32,19 18-1,-1-19-31,22 40 224,19 19 32,0 20 32,19 40-288,1 0 480,21 0-320,-2 20 128,1 21-128,-20-2 256,19 21-192,-19 19-32,-20-40 0,0 22 96,0-42 160,0 21-64,-20-20-64,-19-1 32,19-19-128,0 0-609,-19 0 129,19 0-834,20-19-768,0-21-1921,0 20-6888</inkml:trace>
  <inkml:trace contextRef="#ctx0" brushRef="#br0" timeOffset="118616.2109">8282 5770 10537,'60'39'3268,"-41"-19"-1955,1 21-352,0-22-353,-20 1-512,20 0-192,-20 0-736,19-20-1635,-19 0-3394</inkml:trace>
  <inkml:trace contextRef="#ctx0" brushRef="#br0" timeOffset="118769.5312">8342 5631 9096,'-40'-20'9321,"40"1"-8584,0-2-289,0 21-320,20-20-544,-20 0-673,39 0-160,-19 1-481,20 19-1025,-21 0-4740</inkml:trace>
  <inkml:trace contextRef="#ctx0" brushRef="#br0" timeOffset="118944.3359">8580 5571 3267,'20'60'7559,"-20"-20"-4741,0 19-319,0 0-161,20-19-769,-20 20-512,19-20-224,1-20-128,20-1-225,0 1-127,0 0-65,19-20-384,0-20-609,-19 0-448,-1 1-673,-18-21-928,-1 1-3108</inkml:trace>
  <inkml:trace contextRef="#ctx0" brushRef="#br0" timeOffset="119125">8878 5334 16559,'0'19'2595,"19"1"-2723,-19 0 1377,20 39 128,0 0-929,0 22 65,-1-2-289,22 0-288,-21-20-288,19-19-865,21 0-833,-21-20-609,1 0-2690</inkml:trace>
  <inkml:trace contextRef="#ctx0" brushRef="#br0" timeOffset="119334.9609">9315 5571 13228,'-61'40'1826,"22"0"-481,-1 0 481,21-1-129,-1 1-736,20-1-416,20-19 480,19 0-289,1-20-351,20 0-65,-1 0-480,-19 0-737,19-20-865,-19 0-1665,0 0-7271</inkml:trace>
  <inkml:trace contextRef="#ctx0" brushRef="#br0" timeOffset="120074.2187">10247 5551 11178,'-39'-20'1217,"19"0"257,0 20 287,1 0-255,-1 0-738,0 20-31,0 0 128,20 21-192,-20 18-161,20-19-256,0 19-31,20-20-290,20 1 33,-20-20-96,19 1-544,20-2-321,-19-19-961,1 0-1345,-2 0-5413</inkml:trace>
  <inkml:trace contextRef="#ctx0" brushRef="#br0" timeOffset="120380.8593">10545 5611 13741,'-20'20'2434,"0"0"-2274,1 20 993,19-1 256,-20 1-576,20-1-256,20-19 63,-1 21-127,21-41-321,1 19 320,-2-19-255,1 0 127,-20 0-256,-1-19 0,-19-2-160,0-19-192,-19 20-160,-1-19-289,-20-1 97,-20 1 351,20-1-287,1 1 768,-1 18-256,20 1-128,1 0 128,-1 20 0,20 0-160,0-20-1121,20 20-193,-1 0-1056,1 20-3716</inkml:trace>
  <inkml:trace contextRef="#ctx0" brushRef="#br0" timeOffset="120976.5625">10803 5691 15919,'0'0'2754,"20"0"-3106,-20 0 384,21 19 897,-1 21-481,-1-20 1,1 19-385,0-19 256,0 0 321,-1 1-417,-19-21-96,0 0 416,0 0 577,0 0-512,-19-21-705,19-19 160,-20 1-64,0-21 96,20 1-288,0 0 96,20 18-64,-20 21 64,20 0 0,-20 20 63,19 20-191,21 0 416,0 21 33,-1 18-802,22 0-320,-22-19-1409,20-1-1249,-19-19-2819</inkml:trace>
  <inkml:trace contextRef="#ctx0" brushRef="#br0" timeOffset="121258.789">11439 5472 14637,'0'0'1890,"-20"0"-993,1 0 192,19 0 96,-20 20-736,20 19 95,0-19-160,0 21-191,20-2-97,-1 1-192,21-20 448,19 19-480,-19-19-64,19 19 96,-38-19-33,19 0 97,-40 21 64,0-22 97,0 1-65,-40 0-160,19-20-129,-18 20-479,19-20-706,0-20-1248,-20 0-2371</inkml:trace>
  <inkml:trace contextRef="#ctx0" brushRef="#br0" timeOffset="121455.0781">11658 5253 2786,'20'40'16368,"-1"-20"-16272,-19 20 1121,40 20 448,-20 19-928,-1-20-513,21 21-128,-20-20-64,19-21 33,2 1-450,-2-1-576,-19-19-640,0-20-1442,0 0-5573</inkml:trace>
  <inkml:trace contextRef="#ctx0" brushRef="#br0" timeOffset="121599.6093">11697 5651 18385,'-19'0'1762,"19"-20"-962,19 0 417,41 1-416,-21-22-897,40 21-192,-18 0-2499,18-19-6886</inkml:trace>
  <inkml:trace contextRef="#ctx0" brushRef="#br0" timeOffset="122269.5312">12610 5631 13324,'-59'-20'2210,"39"1"-736,0 19-257,0 19-737,1 1-320,-1 20 193,0-1 319,20 21-383,0-21-129,0 1-128,40 0 160,-1-20-96,1-20 224,-20 0-63,19-39-97,1 18-192,-21-19-160,2 1 95,-21-1 65,0 1 64,0 19 193,-21 20 447,21-20-159,0 40-321,0-20-416,0 39 288,0-19-96,0 20 64,41-1-32,-21 1-481,19-19-672,1-21-1025,-1 0-192,-19 0-2306</inkml:trace>
  <inkml:trace contextRef="#ctx0" brushRef="#br0" timeOffset="122529.2968">12868 5691 15887,'0'39'1473,"20"1"481,0-21-128,-20 1-802,20-20-575,-20 20-33,19-20 161,-19 0-97,0 0 33,21-20 63,-21 0-287,20 1-289,-20-1-64,20-20-97,-20 40-95,20-19-96,-1 19-65,1 0 97,0 19 192,19 21-481,-19-20-319,20-1-898,-21 1-1249,22-20-2082</inkml:trace>
  <inkml:trace contextRef="#ctx0" brushRef="#br0" timeOffset="122726.5625">13205 5214 17168,'41'-20'2562,"-41"40"-2786,0 0 1185,20 19 769,0 22-1026,-1 18-159,1 0-385,20-20-224,-1 1 0,1 0-417,0-40-544,0 19-288,0-19-1217,-21-20-2627</inkml:trace>
  <inkml:trace contextRef="#ctx0" brushRef="#br0" timeOffset="123125.9765">13146 5611 17296,'-20'-19'2082,"20"-2"-1474,20 1 289,0 0-128,19-19-801,2 19 32,18-20 160,-19 21-288,19-21-160,21 20-417,0 1-288,-21-2 128,0 1 65,-19 0 223,0 20-160,-20 0 161,-20 20 416,0 0 512,-20 1-32,1-2 257,-2 21 159,1-20-255,20 19-353,0-19-32,20 19 64,1 1-160,38-20 128,0 1-288,1 18-160,-1-19 32,1 0-1,-20 0 257,-20-1 193,-20 1 960,-20 0 32,0 0-513,-19-1-544,-2 1-832,1-20-2403,1 0-8873</inkml:trace>
  <inkml:trace contextRef="#ctx0" brushRef="#br0" timeOffset="123761.7187">15251 5373 13292,'-60'0'1602,"41"-20"-257,19 20 128,-20 20-704,0 0-449,0 39 641,1-19 64,19 39-320,-20-39-257,20 20-352,20-21 65,-1 1-418,21-20 578,-1-1-418,21-38-415,-1 19-1154,1-40-736,-20 20-2082</inkml:trace>
  <inkml:trace contextRef="#ctx0" brushRef="#br0" timeOffset="124008.789">15589 5631 12780,'79'20'1665,"-39"20"-320,-1-21 289,1 21-673,-21-1-417,1 1 97,-20 1 96,20-22-353,-20 21-192,0-20-96,0-1-160,0 1-961,-20-20-864,20 0-2083,-20 0-8168</inkml:trace>
  <inkml:trace contextRef="#ctx0" brushRef="#br0" timeOffset="124408.2031">15906 5551 8808,'20'20'1922,"-20"20"288,20-20-64,-20 20-417,0-20-511,20-1-290,-20-19 97,0 20-64,0-20-256,0-20 32,20 20-97,-20-39-544,0 19-128,19-39-32,-19 18-224,20-18 320,-20-1-288,20 21 160,0-1 0,-20 40 0,0 0-449,0 0 609,19 40-32,1-1-64,1 1-320,-1 19-1122,0-19-1056,-1 0-1858,21-20-8584</inkml:trace>
  <inkml:trace contextRef="#ctx0" brushRef="#br0" timeOffset="124677.7343">16482 5730 17360,'20'79'160,"0"-39"961,-1 0-160,1 0-416,20-20-481,-1-1 256,-18-19 289,19 0-129,-21 0-256,21-39-416,-40 19-192,0-19-353,0 18-608,-20-19-833,-19 1-321,-1 19 1827,-1 20-385,2 0-3748</inkml:trace>
  <inkml:trace contextRef="#ctx0" brushRef="#br0" timeOffset="125757.8125">17673 5393 10602,'0'-40'2049,"-20"40"98,0-19-482,0 19-672,1 19-609,-21 1 33,20 0 95,1 19-159,-1 1-193,20-20-288,20 19 192,-1 1 128,21 0 0,-1-20 0,21 20 0,-20-1-31,20-19-129,-21 0 160,-19 0-288,0-1 96,-20 1 96,0-20 96,-20 0-737,0 0-512,-19 0-864,19 0-1090,0-20-2274</inkml:trace>
  <inkml:trace contextRef="#ctx0" brushRef="#br0" timeOffset="125983.3984">17972 5592 15214,'39'19'961,"-39"21"704,20-20 65,0 19-705,-20 1-609,39-20-63,-19-20 512,19 0-385,1-20-32,1 0-255,-22-19-161,1 19-417,0-20-351,-40 1-866,0 18-1473,1 1-961,-22 0-7623</inkml:trace>
  <inkml:trace contextRef="#ctx0" brushRef="#br0" timeOffset="126223.6328">18567 5492 4932,'-40'19'12396,"1"1"-11788,18 0 1250,1 0-352,0 20-1026,20 0-320,0 0-64,20-1 65,21-19-65,-2 0-225,21-1-543,-1-19-257,0-19-865,-19-1-1505,0-20-5797</inkml:trace>
  <inkml:trace contextRef="#ctx0" brushRef="#br0" timeOffset="126499.0234">18626 5174 6085,'-20'20'12812,"20"0"-12812,0 0 609,20 19 1121,0 22-641,0 18-128,-1-20-97,21 0-415,1-19-161,-2 0-32,1-20-128,-20 0 33,19 0 63,-19-20-64,0-20-32,-20 20-192,19-20 96,1 0-96,-20 1-64,20-2-160,-20 1-257,41 20 129,-22 20-193,21 1-1024,-1 18-1667,21-19-4931</inkml:trace>
  <inkml:trace contextRef="#ctx0" brushRef="#br0" timeOffset="126796.875">19659 5015 20467,'0'0'705,"0"0"-1602,19 20 1185,1-1 705,20 22-352,-1-1-97,-19 19 33,21 20-1,-2-18-512,1 18 160,-1-20-800,1 0-417,-20-19-1057,-1-19-2274,-19-21-9769</inkml:trace>
  <inkml:trace contextRef="#ctx0" brushRef="#br0" timeOffset="126986.3281">19599 5511 19122,'20'0'192,"0"0"577,19 0 1312,21-19-1440,-1 19-513,2-20 32,-2 20-64,-20-20-288,1 0-833,-1 1-1345,-19-1-2499,1-20-8103</inkml:trace>
  <inkml:trace contextRef="#ctx0" brushRef="#br0" timeOffset="127297.8515">20016 4975 16751,'19'40'193,"1"-20"1472,-20 40 417,21 19-352,-1 0-673,0 2-545,-1-2 129,1-20-65,0 0-223,0-39-161,0 21 128,-1-22-192,-19-19 129,20 0-193,-20 0 352,20 0 96,-20-40-191,20 0-289,-1 1-32,22-1-64,-21 1-32,0 19-129,-1 0 1,1 20 32,0 0-96,0 20-225,-1 0-319,21-1-322,-20 1-1024,19 20-1409,-18-21-4228</inkml:trace>
  <inkml:trace contextRef="#ctx0" brushRef="#br0" timeOffset="127668.9453">20949 5313 15342,'-19'-20'3267,"-21"0"-2114,20 40 609,-20-20-193,0 41-255,1-2-546,19 1 97,0-1-448,0 1-225,40-1-128,0-19 32,0 0-160,-1 1 64,21-21 32,-1 0-288,2-21 63,-21 1 1,0 0 160,-20 0-32,0 1 64,0 19 64,0 0-128,0 0-128,0 0-160,19 19 127,-19 1 225,20 0-96,0 0-704,0 1-321,19-21-481,-19 0-864,0 0-1570,-1-21-4965</inkml:trace>
  <inkml:trace contextRef="#ctx0" brushRef="#br0" timeOffset="127886.7187">21247 4936 21236,'0'39'128,"0"1"1249,0 20 64,0 0 65,20 19-1154,-20-20 97,20 2-321,-1-2 0,21 0 0,-1-19-192,-18-21-609,-1 1-224,0-20-352,0 20-705,-20-40-2466,0 20-8648</inkml:trace>
  <inkml:trace contextRef="#ctx0" brushRef="#br0" timeOffset="128076.1718">21068 5293 21588,'20'0'-32,"20"0"1217,0 0 449,39 0-738,-20 0-639,1 0-417,0 20-33,-1-20-287,-19 21-1378,-20-21-1825,-1 0-3812</inkml:trace>
  <inkml:trace contextRef="#ctx0" brushRef="#br0" timeOffset="130464.8437">1373 7397 16976,'-60'-59'544,"40"39"1,0 20-513,0 0 32,1 0 160,-1 20 417,20 20 223,-20 20-191,20-1-257,0 21-95,20-1-257,0 1 32,-1-1 32,21 0-384,20-20-97,0 2-608,-21-22-31,21-19-386,-21 0-1152,1-20-1634</inkml:trace>
  <inkml:trace contextRef="#ctx0" brushRef="#br0" timeOffset="130674.8047">1710 7417 17328,'0'-20'384,"0"20"-480,0 20-64,0 1 929,0-1 96,20 19-33,-20 21-351,20-1-129,0 0-32,19 2-127,1-2-289,-20-19-673,20-1-608,-20 1-1218,0-21-3299</inkml:trace>
  <inkml:trace contextRef="#ctx0" brushRef="#br0" timeOffset="130878.9062">1591 7874 18737,'-40'0'1570,"40"0"-834,0-20-159,0 20-161,0-19-352,20-1-224,0 0 160,-1 20-32,22-20-224,18 1-833,1-1-737,-1 0 1,1 0-1379,0-1-2145</inkml:trace>
  <inkml:trace contextRef="#ctx0" brushRef="#br0" timeOffset="131023.4375">2107 7517 10570,'0'0'3875,"-20"20"-3202,0-20 288,20 20 544,-19 0-192,-1-1-608,0 21-449,0-20-192,1 20-288,-1 0-961,-20-1-897,20 1-1601</inkml:trace>
  <inkml:trace contextRef="#ctx0" brushRef="#br0" timeOffset="131226.5625">1492 7696 19602,'-20'0'1602,"20"0"-1763,0 0 578,0 0-321,20 0-96,19 0 160,1 20-192,-1-20 96,22 0 32,-2 20-512,0-20-161,1 0-1152,0 0-1474,-20 0-4453</inkml:trace>
  <inkml:trace contextRef="#ctx0" brushRef="#br0" timeOffset="131423.8281">2008 7378 17840,'119'19'1218,"-59"22"127,19-1-192,0 39-769,-18-20 1,-22 21-193,1-1 32,-40-19-32,20-1-32,-20 0-320,-20-18-256,0-2-833,0 1-2179,-19 0-7270</inkml:trace>
  <inkml:trace contextRef="#ctx0" brushRef="#br0" timeOffset="132569.3359">3815 7358 12299,'20'-40'1217,"0"40"-320,-1 0-192,21 20 288,19 20-321,-18-1 65,18 41-224,-19 0-97,-1-1-256,1 1-64,-21-21 96,-19 0 33,0 1 159,0 0-160,-19-20-32,-21-21 33,20 21-1,-19-20-320,-1-20-96,1 0 127,-2-20 130,-18 0-386,39-19 129,-19 19-256,19-21 255,20 21 514,20 1-353,-1-1 224,21 20 288,-1 20-352,42-1-63,-22 1-1,0 21-641,20-21-544,-18-1-1409,-22 1-2819</inkml:trace>
  <inkml:trace contextRef="#ctx0" brushRef="#br0" timeOffset="133055.664">4292 7180 13805,'19'0'1409,"-19"20"-2210,20 0 1858,0-1-192,20 21-256,-21-1-353,1 1 128,-20-20 417,20-1-449,-20-19-63,0 0 95,0 0 192,0 0 385,-20 0-736,20-19-418,-20-21-127,1 1 96,-1-1 0,0 20-321,20-19 417,0 19 128,0-1 96,0 21-160,20 21 0,0-1 288,19 0-224,1 19 192,-1-19-288,-18 19 64,38 1-224,-19-20-705,-20-1-1185,19 1-1666,-19-20-7686</inkml:trace>
  <inkml:trace contextRef="#ctx0" brushRef="#br0" timeOffset="133251.9531">4767 7279 14765,'21'-20'1666,"-1"20"-481,0-20 160,0 20-512,-1-19-705,1 19-64,20 0-64,-21 0-128,21 0-480,-20 0-834,20-20-1248,-20 20-1858</inkml:trace>
  <inkml:trace contextRef="#ctx0" brushRef="#br0" timeOffset="133434.5703">4927 7120 14413,'-20'19'609,"20"1"608,0 1 64,20-1-768,-20 19-225,19-19-192,1 0 0,-20 19-512,20-39-1154,0 20-1793,-1-20-7239</inkml:trace>
  <inkml:trace contextRef="#ctx0" brushRef="#br0" timeOffset="133666.0156">5185 7040 9769,'0'20'4388,"0"0"-3523,0 0 544,19 19-544,-19 2-577,0-1-160,20-21-96,-20 21-32,20-20-96,0-1-608,0 1-930,0-20-1313,-20 20-6470</inkml:trace>
  <inkml:trace contextRef="#ctx0" brushRef="#br0" timeOffset="133957.0312">5423 7100 14413,'-20'20'1409,"20"19"-95,0 2 191,20-2-288,0 1-384,0-20-256,19-1 31,1-19-223,0 0-97,20-19-128,-21-1-64,1-20-192,-20 1-192,-20 19-225,0-21-191,-20 22-161,-20-1-160,1 0-192,-21 20 416,20 0 384,0 20-1088,1-20-3428</inkml:trace>
  <inkml:trace contextRef="#ctx0" brushRef="#br0" timeOffset="135189.4531">7210 7139 8584,'60'-59'1857,"-60"39"706,19 0-33,-19 20-640,0 0-897,0 20-513,-19 0 417,-1 20 0,0-1-256,0 2-225,0 18-64,1-19-95,19 19 223,-20-20-320,-1 2 64,21-21-31,-20 0-97,20-1-32,0 1 96,20-20 64,1 0 96,18 0-223,21 0 31,-21 0 0,21 0 32,-1-20-705,21 20-608,-21 0-480,1 20-1122,-1-20-1473,-38 20-6790</inkml:trace>
  <inkml:trace contextRef="#ctx0" brushRef="#br0" timeOffset="135367.1875">7408 7756 17232,'-40'39'2370,"21"-39"-1793,38 0 672,1 0 160,21-20-480,-2 20-417,21-19-512,19 19 97,-20 0-610,2 0-1024,-2 0-1666,-20 0-2243</inkml:trace>
  <inkml:trace contextRef="#ctx0" brushRef="#br0" timeOffset="136487.3047">8937 7239 11242,'-40'-19'897,"21"19"352,-21 0 513,20 0-161,1 19-512,-21 21 32,20 39 193,-1-20-449,2 41-289,19-21-95,0-19-97,19 0-160,42-1-160,-2-39 160,0 0-288,20-20-256,21-20-417,-20 0-864,-21 1-1058,1-1-1697</inkml:trace>
  <inkml:trace contextRef="#ctx0" brushRef="#br0" timeOffset="136714.8437">9593 7537 18321,'-20'20'96,"0"-20"-1473,20 0 159,0 0-2337</inkml:trace>
  <inkml:trace contextRef="#ctx0" brushRef="#br0" timeOffset="138794.9218">10069 7021 10602,'0'19'1121,"0"-19"160,0 20 737,0-20-513,0 0-576,0 0-32,0 0 576,0 0-416,0 0-768,0-20 95,20-19-160,0-1 64,0 1-31,19-2-65,1 2 64,-1 19-288,-19 0 384,20 20-576,0 0 416,-20 40-64,20-1-192,19 22 160,-20 18-31,-19 20 95,20 1 64,-19-2-224,-2 1-128,-19-38 96,0-2 0,-19 0 0,-2-19 32,1-20-225,-20-1 65,1 2 128,-1-21 160,1 0-160,19-21 0,-19 2-96,18-1 128,1 0-32,20-19 32,0 19 64,20 20 257,1 0-257,18 0 0,20 0-32,1 0 32,-1 20-513,1-20-864,0 0-993,-21-20-2755,1 20-8616</inkml:trace>
  <inkml:trace contextRef="#ctx0" brushRef="#br0" timeOffset="139623.0468">10724 6763 2146,'-20'-20'1185,"20"20"1697,0-20-223,0 20-385,0 0-672,0 20-257,20-20 417,-20 20-385,0 19-352,20-19-64,-20 0-193,20-1-191,-20 1-65,19-20-31,-19 20-65,0-20 33,0 0 127,0-20-159,0 0-385,0 1 96,20-21-224,-20 20 0,20-19-32,1 19-33,-1 20 1,-20 0 0,19 0 0,1 20 256,0 0-192,0-1 128,19 1-64,-19 20-737,0-21-928,0 1-2051,-1 0-8584</inkml:trace>
  <inkml:trace contextRef="#ctx0" brushRef="#br0" timeOffset="141452.1484">13067 7040 10730,'-39'-39'4100,"39"39"-3620,-20-20 257,20 20 160,20 0-545,-1 20 224,21 19 385,-1 1 128,21 39-224,0 1-288,-1 19-1,20 1-352,-19-21 65,0 0-385,0-39 160,-1-1 0,-39-18 0,-1-1 256,1-20-192,-20-20 577,0-1-513,-20-38-32,1 0-128,-1-40 32,-20-1-32,21-19-64,-21 0 128,20 0-256,0 19 32,0 1-128,0 40 32,20 19 192,0 40-545,0 0-896,0 20-609,20 0 96,-20 19-2434</inkml:trace>
  <inkml:trace contextRef="#ctx0" brushRef="#br0" timeOffset="141639.6484">13246 7478 18097,'0'0'800,"0"0"-479,20-20 287,19-21-255,1 21-578,19-19-1120,-19-1-545,20 21-1473</inkml:trace>
  <inkml:trace contextRef="#ctx0" brushRef="#br0" timeOffset="142302.7343">14159 7299 15438,'39'39'737,"-19"1"-449,0 20 128,0-1 257,1 1-385,-2-21-95,1 1 191,-20-40 353,0 20-129,0-20-191,0 0-1,20-20-128,-20-20-192,0 1-32,0-21-96,0 1 32,-20-1-32,20 0 64,0 1-256,0 20 224,0 19-96,0 20-96,20 20 96,-20 19 160,39 1 32,-19 19 32,0-20-288,20 2-96,-1-1-353,-19-21-512,21-19-833,-2 0-1953,-19-19-7304</inkml:trace>
  <inkml:trace contextRef="#ctx0" brushRef="#br0" timeOffset="142664.0625">14636 6881 16047,'19'41'480,"-19"-21"-288,40 19 225,-20-19-97,19 19-160,22-19-64,-2 20 64,0-40-96,20 20 33,2-1-97,-22-19-129,0 0 65,-19 20-64,-1-20 128,-19 0-32,1 0 0,-21 0 96,0 0 32,0 0 161,0 0 31,-21 21-32,1-1 161,-19 0 63,-1-1-192,20 1 1,-19 0-193,-1 19-96,21-19-32,-22-20-161,21 20-447,20-20-994,-20 20-672,40-20-1602,-20 0-7014</inkml:trace>
  <inkml:trace contextRef="#ctx0" brushRef="#br0" timeOffset="142868.164">15489 7438 16623,'-79'59'513,"39"-39"704,1 0-160,18 0-865,-19 0-352,40-20-224,-19 19-449,19-19-865,0 0-2306,0 0-7623</inkml:trace>
  <inkml:trace contextRef="#ctx0" brushRef="#br0" timeOffset="143326.1718">15727 7279 4388,'20'39'9673,"-20"1"-8969,0-1 1250,20 2-737,-20-1-320,20-1-32,-1 1-352,-19-20-1,20-1 33,-20 1-257,20-20 0,-20 0 161,0-20-321,21-19-224,-21 19 0,0-39-193,0-2-63,0 2-96,0-20-193,0 20 128,0 19 481,20-1 32,-1 41-32,1 0 289,0 0 127,0 41 225,0-21-65,19 39-384,-19-19 32,0-1-31,-1 1-129,22-1-257,-21-18-479,19 19-642,-19-40-671,0 19-1859,0-19-5669</inkml:trace>
  <inkml:trace contextRef="#ctx0" brushRef="#br0" timeOffset="143608.3984">16362 7378 13132,'0'39'1505,"0"2"193,21-2 768,-21 1-704,20 0-673,20-21-512,-21 1 63,21 0-384,-1-20-31,1 0-1,-1-20 0,-19 20-448,1-20 192,-21 1-128,0-21-97,-21 20-159,1 0-32,-19-19-161,-1 19 129,1-1 223,-1 1 225,1 20-672,19 0-2147,0 0-4324</inkml:trace>
  <inkml:trace contextRef="#ctx0" brushRef="#br0" timeOffset="161262.6953">619 9701 1,'0'20'5348,"19"-20"-4355,-19 19 832,0-19 33,0 20-224,0-20 95,20 20-191,-20 0-129,20-20-384,-20 21-128,0-21-128,20 0-65,-20 0 353,0 0 224,0 0-480,0 0-609,-20-21-96,20 1 129,-20 0-257,0-19 64,1-21-64,-1 1-32,0 0 32,0-2 128,-1-18-225,2 20 1,19 19 128,-20 0-96,20 20-160,20 0 224,-20 20-128,19 0 0,2 0 160,19 20 32,-1 21 0,1-2-32,-1 1 32,1-1 0,-1 1 32,2-20 32,-21 19 128,0-39-32,-1 20-96,-19-20 513,0 0 96,20-20-353,-20 0-288,0 1 160,-20-21-384,20-19-224,-19-1-129,-21 0-95,40 20-1,-21 1-384,21 19-1729,0 0 31,0 20-768,21 20-3075</inkml:trace>
  <inkml:trace contextRef="#ctx0" brushRef="#br0" timeOffset="161561.5234">1253 9522 13004,'0'21'2082,"-19"-21"-1057,19 0 256,-20 19-96,20 1 96,0 0-320,20 0-640,-1 19-1,1-19-288,20-20 32,0 0-64,0 0 64,0-20-32,-1 1-128,-19-1-32,-20-20-225,0 20-479,-20 1-738,-19-2-224,-21 1-544,20 0-256,-20 20-3108</inkml:trace>
  <inkml:trace contextRef="#ctx0" brushRef="#br0" timeOffset="161794.9218">1373 9244 10121,'40'-20'1538,"-40"20"-1154,0 0 705,0 0 609,0 20-353,20 0-288,-20 1-224,19 18-289,1 1-320,20-1 65,-1 1-289,1-1-64,0 1-705,0 0-576,-1-20-1122,1 0-2369</inkml:trace>
  <inkml:trace contextRef="#ctx0" brushRef="#br0" timeOffset="162179.6875">1452 9443 16815,'0'20'1154,"0"-1"-1122,0-19 64,20 0 320,0-19-160,19 19-224,1 0 193,20 0-1,-20 0 0,19 0-64,0-20-96,1 20 256,-20-20-95,-20 20-65,20-20-96,-40 0-416,20-19-1,-20 19-383,0 0-386,0 1 386,-20-2 255,0 21 257,-20 0 224,0 0 160,0 40 161,-19-20 63,39 20 289,-19-1-257,39 1-192,0-1-128,19 1 32,21-19 33,-1-2-322,21-19-255,0 20-609,0-20-929,-21 0-2882</inkml:trace>
  <inkml:trace contextRef="#ctx0" brushRef="#br0" timeOffset="162520.5078">936 9999 16655,'0'19'1570,"20"-19"-1186,0 0-64,-1-19 289,21 19 32,20-20-449,19 20 0,0-20 32,41 20-224,-1-20 160,-1 0-32,22 1-192,-21-1 64,-19 20-224,-21-20-192,0 20 31,-39-20 129,0 20-224,-20 0-449,-1 0-416,-19 0-898,20-19-2913</inkml:trace>
  <inkml:trace contextRef="#ctx0" brushRef="#br0" timeOffset="162744.1406">2524 9224 22229,'0'0'1153,"-19"0"-1153,19 0-1057,0 0-96,0 0 192,0 0-1346,0 20-1472,19-20-6471</inkml:trace>
  <inkml:trace contextRef="#ctx0" brushRef="#br0" timeOffset="162882.8125">2684 9562 21268,'0'40'1057,"0"-40"-1121,-21 0-737,21 0-961,0-20-1793,0 20-8937</inkml:trace>
  <inkml:trace contextRef="#ctx0" brushRef="#br0" timeOffset="175415.039">3656 9304 4099,'0'0'1602,"0"0"-417,0 0-32,0 0 385,0 0-193,0 0 32,0 0-512,0 0-385,0 0 161,0 0 256,0 0 64,0 0 0,0 0-32,0 0-97,19 0 97,-19-19-544,0-2-417,0 1 128,20 0 224,0 0-96,1 1-256,-1-1-32,-1 0-64,21 20 96,-20 0-128,19 0 160,1 40 64,19-1 192,-18 1 32,-2 20-95,1-1-258,-20 21 130,-1-21-130,-19 1-63,0 19-96,0-19 64,-39-1 128,19-18 32,-19-2 128,-1-19-128,-1 0 96,2-1 0,19-19-32,-19-19-32,-1-1 96,20-20-256,20 0 32,0 20 192,20-20 0,0 21 193,19-1 95,1 20-192,19 0-128,-18 20-32,18-1-384,-19 1-673,19-20-1121,-20 20-2050,2 0-8456</inkml:trace>
  <inkml:trace contextRef="#ctx0" brushRef="#br0" timeOffset="176088.8672">4231 9046 10762,'0'20'1409,"21"-20"32,-21 40 289,0-21-353,0 21-384,20-20-288,-20-1-161,20 1 33,-20-20-161,19 0-31,-19 0 127,0 0 129,20-20-385,-20 1-192,0-21 0,0 20-32,0-19 192,0-1-320,0 0 96,0 20-64,20 20 32,-20-20-32,20 20 32,0 20 128,-1 0 0,1 20-96,0-20 64,0 20 33,19-21-258,-18 1-447,19 0-737,-21-20-545,1 20-1473,-20-20-5158</inkml:trace>
  <inkml:trace contextRef="#ctx0" brushRef="#br0" timeOffset="176358.3984">4808 9046 11178,'20'-20'2210,"-20"20"-576,20 0 223,-20 0-479,19-20-577,1 20-641,0 0-128,0 0 32,19-20-64,-19 20-128,0 0-481,20 0-512,-20 0-801,-20 0-1537,0 0-7720</inkml:trace>
  <inkml:trace contextRef="#ctx0" brushRef="#br0" timeOffset="176562.5">4946 8907 5797,'-19'0'9353,"19"19"-8296,0-19 64,-20 20 160,20 0-384,0 0-481,0 0-320,20 0-64,-1 0 1,1 0-386,0 0-768,0-20-801,-20 20-1537,19-20-7591</inkml:trace>
  <inkml:trace contextRef="#ctx0" brushRef="#br0" timeOffset="176809.5703">5224 8867 13036,'0'0'1601,"0"0"-928,0 20 768,0 0 33,0-1-609,0 1-449,0 20-128,20-20-64,0 0-159,0 0-1,0 0-225,0 0-447,-20 0-769,20-20-1570,0 0-3331</inkml:trace>
  <inkml:trace contextRef="#ctx0" brushRef="#br0" timeOffset="177091.7968">5522 8946 14445,'0'20'1922,"-20"0"-417,20 0-159,0 0-1,20 0-320,0-20-416,-1 20-33,22-20-160,-1 0-127,-1-20-65,1 0-128,-1 0-96,-19-20-224,0 20-64,-20 0-193,0 1-95,-40 19-225,1-20-64,-1 20 0,1 20 193,-21-1 159,20 1-160,20 0-2882,0 0-10026</inkml:trace>
  <inkml:trace contextRef="#ctx0" brushRef="#br0" timeOffset="183223.6328">6694 9165 9545,'-40'0'1409,"21"0"481,19 0-161,0 0 1,0 0-801,0 0 0,19 0 0,1 0-129,20 0-127,-1 0-289,21 0-224,-21 0-127,2 0-33,-2 0-353,1 0-640,-20 0-929,19 20-2338,-39-20-8103</inkml:trace>
  <inkml:trace contextRef="#ctx0" brushRef="#br0" timeOffset="183398.4375">6773 9443 14862,'20'20'2658,"-20"-20"-1729,39-20 480,1 20-384,1-20-833,18 20-224,-20-20-64,1 20-480,-1 0-930,1 0-2337,1 0-10315</inkml:trace>
  <inkml:trace contextRef="#ctx0" brushRef="#br0" timeOffset="184789.0625">7687 9106 7174,'-21'-40'1794,"1"0"768,20 20-255,20 0-354,-20-20-383,21 20-289,19-19-32,-1 19-256,1 20-352,-1 0-417,20 20-32,2 19-32,-22 21-31,21 0-129,-21 19 96,-19 0-96,20 2 96,-40-2-320,19 0 31,-38-20 161,19 1-64,-20 0 96,-20-21 96,20 1-160,-19-20 224,-1-20-192,21 0 128,-21-20 1,-1 0-65,22-19 0,19-21-32,0 21-32,0-2 192,19 21 288,1 1 1,21-1-65,-21 20-416,39 20 64,-20-20-64,21 19-705,-1 1-672,-18 0-865,-2 1-769,-19-2-4388</inkml:trace>
  <inkml:trace contextRef="#ctx0" brushRef="#br0" timeOffset="185872.0703">8342 8808 5252,'-20'-40'2147,"20"19"447,-20 2 225,20-1-449,0 0-416,0 0-161,0 20-31,0-19-449,0 38-960,0-19-33,0 20 192,0 20-191,0-21-1,20 22-320,-20-1 160,20-21-128,-1 1-64,-19 0-384,20 0-417,-20-1-480,20 1-897,-20-20-833,20 0-2979</inkml:trace>
  <inkml:trace contextRef="#ctx0" brushRef="#br0" timeOffset="186132.8125">8521 8747 1057,'19'0'14477,"-38"0"-13228,19 21 97,-20-1 383,20 20-415,0-21-482,0 1-287,20 0 63,19-20-191,1 0-97,-1-20 32,21 0-320,-20 1 129,-20-21-193,0 20-289,-20-20 33,-20 20-128,-21 20 95,2 0-319,-20 20 159,19-1-63,0 2-641,1-1-609,39 0-2114,-20-20-7559</inkml:trace>
  <inkml:trace contextRef="#ctx0" brushRef="#br0" timeOffset="186647.4609">9315 9244 18801,'0'0'769,"0"0"-1025,-20 0 256,20 0-192,0 0-1058,0 0-1824,0 0-4646</inkml:trace>
  <inkml:trace contextRef="#ctx0" brushRef="#br0" timeOffset="187396.4843">9612 8966 13068,'40'-40'2242,"0"1"-320,-1 19-96,1 0-834,0 20-767,0 20-1,-20 0-32,-1 19-32,1 21-224,0-20 160,-20 20 0,0-1 193,0 0 191,-20 1-64,20-20 225,-20 0-96,1-1-33,19-19-31,-20 0-129,20-20-96,20 0 64,-1 0-31,1 0 63,20 0-288,-1 0 32,1-20-32,20 20-128,0 0-448,-21 0-385,20 0-480,-19 0-545,-20 0-737,1 0-2305,-2 0-8681</inkml:trace>
  <inkml:trace contextRef="#ctx0" brushRef="#br0" timeOffset="187789.0625">10247 8728 96,'0'19'16271,"0"-19"-15342,0 21 384,20-1 96,-20 0-448,20 0-416,-20-20-65,20 19-63,-20-19-33,21 0-128,-21 0 161,19-19-129,-19-1-256,0-20 32,20 0 0,-20 0-192,0 20 32,20 1 0,-20 19-32,20 0 64,-1 19 224,1 1 96,20 20-160,-21-21 64,21 22-832,1-21-1090,-2 0-2370,1-1-8200</inkml:trace>
  <inkml:trace contextRef="#ctx0" brushRef="#br0" timeOffset="189079.1015">11538 8986 14029,'20'-40'801,"-20"40"640,0 0-768,20 0 95,-1 0-159,1 0-97,21 20-223,-2-20-129,1 20-32,19-20-320,0 20-705,2-20-865,-22 20-2146,1-20-8711</inkml:trace>
  <inkml:trace contextRef="#ctx0" brushRef="#br0" timeOffset="189246.0937">11757 9304 17296,'0'20'1441,"19"-40"-1281,21 1 929,-1-2-416,2 1-545,18 0-352,-19 20-224,19 0-770,1 0-1921,-21 0-6245</inkml:trace>
  <inkml:trace contextRef="#ctx0" brushRef="#br0" timeOffset="189762.6953">13067 8688 14221,'-39'20'512,"19"0"513,0 20 225,20 20 31,0-1-641,20 0-191,0 1-1,19 20-224,1-41-127,-1 21 127,1-21-416,0 1-481,0-19-480,-20-2-1313,19 1-3620</inkml:trace>
  <inkml:trace contextRef="#ctx0" brushRef="#br0" timeOffset="189987.3047">13365 8788 15855,'-20'0'576,"20"20"289,0 19-64,0 1 192,20 19-225,-1 1-319,-19-20 63,20 20-63,20-1-321,-20-20 96,20-19-320,-20 20-545,20-19-672,-1-2-609,-19-19-2242,19-19-8360</inkml:trace>
  <inkml:trace contextRef="#ctx0" brushRef="#br0" timeOffset="190255.8593">13702 8946 13292,'-40'60'1506,"21"-20"-321,19 0 224,0-1-288,19 1-448,1-20-129,20-1 1,20-19-33,-20-19-256,19-21-159,0 20 127,-19-19-545,-20-21 65,-20 40-224,-20-20-33,-39 20-31,19 0-33,-19 20 321,-1 0 0,0 20-513,1 0-833,39 0-1889,-20 0-8648</inkml:trace>
  <inkml:trace contextRef="#ctx0" brushRef="#br0" timeOffset="190568.3593">14021 8907 16111,'98'-40'2210,"-58"20"-1313,19 20 0,-19 0-737,0 0-160,-20 20-128,0 20-33,0-1 65,-20 1 192,-20 0-256,0 0 192,0 0 160,1-1 641,-2 1 32,1-21-192,0 21-385,20-20-96,0 1-96,0-2-32,40 1-32,-19-20 64,38-20-224,-20 20-608,21-19-930,-21-2-672,1 1-1954,1 0-8072</inkml:trace>
  <inkml:trace contextRef="#ctx0" brushRef="#br0" timeOffset="190916.9922">14655 8926 16687,'0'0'1986,"-19"0"-1858,19 0-32,0 20 801,0 0-320,19 0-129,1 0-95,0 20-33,19-20-224,1 0-32,1-20-192,-2 20-577,-19-20 33,19-20-257,-19 0-577,-20-20-384,0 20 161,0-20 1024,-20 0 641,1 21 545,-1-1 1440,0 0 482,0 20-546,1 0-319,19 20-513,-21 19-96,21 1-161,0 0-31,21 20-641,-2-1-32,21-19-480,-1-1-737,21-19-513,-21-20-1152,1 0-2692</inkml:trace>
  <inkml:trace contextRef="#ctx0" brushRef="#br0" timeOffset="191125.9765">14973 8668 18513,'139'40'2851,"-60"-20"-1250,-19 40-448,20-1-993,-41 1 65,21-1-33,-21 1-192,-19 0 64,0-21-32,-20 1-32,0-1-192,-20-19-257,0 20-576,1-19-1313,-1-21-3716</inkml:trace>
  <inkml:trace contextRef="#ctx0" brushRef="#br0" timeOffset="191607.4218">15846 9125 8007,'21'0'9801,"-21"0"-9961,0 0-448,0 0 576,0 0-161,20 20-1184,-20-20-1217,19 20-3684</inkml:trace>
  <inkml:trace contextRef="#ctx0" brushRef="#br0" timeOffset="191984.375">16244 8966 19058,'59'-40'768,"-39"1"-287,40 19 576,-20 20-961,19 0-160,-19 0 160,-1 40-128,-19-1-256,0 1-1,-1 20-127,-19 0 192,0-1 192,-19 0 224,-1-19 64,0 20 192,0-20 65,1-21-1,19 1-159,0 0-161,19 0 128,21-20-128,19 0-95,2 0-1,-2-20-160,0 20-641,1 0-897,0-20-736,-1 20-2434</inkml:trace>
  <inkml:trace contextRef="#ctx0" brushRef="#br0" timeOffset="192443.3593">16879 8788 14830,'0'40'1889,"19"-21"-672,-19 21 481,0-20-545,21 19-416,-1-39-32,-20 20-129,20-20 33,0 0-33,-1-20-191,1-19-385,0-1 160,0 1-64,-1-1-192,1-1 256,0 2-256,0 19 96,-20 20 32,19 0 288,2 20 0,19 19-95,-1 2-97,-19-1-96,40-21-513,-21 21-319,-19-20-1154,21-1-2242,-22-19-9481</inkml:trace>
  <inkml:trace contextRef="#ctx0" brushRef="#br1" timeOffset="196374.0234">13524 9760 6181,'0'0'2178,"0"0"-128,-20 0-1217,20 0-577,0 0-192,20 0 129,-20 0 127,20 20 256,0-20-159,-1 0 31,1 0 129,20 0 160,-1 0-33,22 0-287,-2 0-129,20 0-160,0 0 0,21 0-64,-1 0-32,21 0 0,-2 0 0,22 0 0,-2 0 0,21-20-32,19 20 64,1 0 32,0 0 353,19-20 256,21 20-33,-20-19 225,-1-1 64,-20 20-160,1-20-33,-59 20-383,-1 0-225,-40 20-96,1 0 0,-21-20 0,-19 19-160,-20-19-256,19 0-705,-39 20-801,20-20-1121,-20 0-6085</inkml:trace>
  <inkml:trace contextRef="#ctx0" brushRef="#br1" timeOffset="198031.25">8779 8132 6470,'20'0'-96,"-1"0"192,1 0 1025,0 0 480,19-19-159,1 19-65,20 0 224,0-20-127,19 0-385,20 20-385,20-20-127,0 20-32,20 0-33,20 0-224,20 0-63,0-20-129,-1 20-64,-19 0 32,-20 0 128,-40 20-224,-20-20-160,-18 0-257,-22 0-736,-19 0-1666,-20 0-7174</inkml:trace>
  <inkml:trace contextRef="#ctx0" brushRef="#br0" timeOffset="205418.9453">1035 10873 11210,'0'-41'993,"0"21"448,-20 1-832,20-21 320,0 20 128,-20 1 224,20-1-384,-19 20-385,-1-20-383,0 20 31,-20 20-64,21 0 0,-21-1 32,-20 21 128,20-1-224,1 22 0,-1-22-64,20-19 0,20 20 0,0-20 128,40-1 64,-1 1 33,21 0-129,20-20-32,-1 0-160,20 0 64,-39 20 32,19-1-1,-19 1 98,-21 1 191,-19-1 160,-20 19-63,-20 1-321,0-20-193,1 19-1056,-21 1-1089,20-21-2434</inkml:trace>
  <inkml:trace contextRef="#ctx0" brushRef="#br0" timeOffset="205702.1484">1373 11171 17744,'79'0'-224,"-59"19"320,0-19 737,0 20-160,-1 0-65,21 0 33,-20-1 95,20 1-287,20 0 31,-21-20-95,20 0-97,1 0 32,-20-20 33,0 0-33,-20 1-96,0-1-288,-20-20-64,-20 21-128,0-1-1,-20 0-63,-20-1-256,20 21-193,-19 0-865,0 0-576,-2 0-1537,22 21-3909</inkml:trace>
  <inkml:trace contextRef="#ctx0" brushRef="#br0" timeOffset="206007.8125">1035 11607 16303,'-20'19'1601,"20"1"-1536,0-20 863,20-20 1250,19 20-832,2-19-257,18-1-545,20 0-320,1 20-31,20-20-193,-21 20 128,19 0-32,2 0-96,-21 20-96,-19-20-192,0 0-225,-20 0-448,-1 0-480,-19 0-994,0 0-2369</inkml:trace>
  <inkml:trace contextRef="#ctx0" brushRef="#br0" timeOffset="206188.4765">2207 11190 20979,'0'0'833,"0"0"-961,0 0-609,0 0-832,0 0-1474,0 0-3171</inkml:trace>
  <inkml:trace contextRef="#ctx0" brushRef="#br0" timeOffset="206312.5">2365 11409 18033,'20'20'2562,"-20"-20"-2850,0 0-321,-20 0-544,20 19-2210,-20-19-10955</inkml:trace>
  <inkml:trace contextRef="#ctx0" brushRef="#br0" timeOffset="206909.1797">3060 11071 17520,'0'19'801,"0"-19"-1186,0 20 866,20 21 672,0-21-640,0 19-353,-1 1 64,21-1 32,-19-19-32,18 0-160,-19-1-768,0-19-481,0 20-1154,-20-20-3618</inkml:trace>
  <inkml:trace contextRef="#ctx0" brushRef="#br0" timeOffset="207045.8984">2901 10893 16719,'-20'-20'289,"1"20"-257,19 0-2403,19 0-639,1 20-386</inkml:trace>
  <inkml:trace contextRef="#ctx0" brushRef="#br0" timeOffset="207300.7812">3835 11329 14413,'20'19'737,"-20"-19"1089,-20 0 1345,0-19-2146,0 19-97,-39-40-127,-2 20-288,2-19-225,0-20-96,0-2-128,-2-18-224,2 0 224,19 0-224,21 18 64,19 22-32,19-1-257,21 1 129,19-1 160,21 21-1185,-20 19-1089,-1 0-2243</inkml:trace>
  <inkml:trace contextRef="#ctx0" brushRef="#br0" timeOffset="207467.7734">3259 11131 19890,'-39'40'1954,"39"-60"-1826,19 0-448,21-1 416,39-18 0,0-1-256,1 1-1922,19 19-2210</inkml:trace>
  <inkml:trace contextRef="#ctx0" brushRef="#br0" timeOffset="208354.4922">4450 10972 12940,'-20'0'1569,"20"20"-960,0-1 608,20 21 64,0-20-192,-1 19-512,22-18-417,-21-1 192,19 0 65,-19-20 63,0 0-224,0 0 97,-20 0-161,19 0-32,-19 0-256,0-20-128,0 20-65,0 0-63,0 0 224,0 0-288,0 0-129,20 20 449,0-20 384,0 19-288,19 1 128,2 0-32,-1-20 161,-1 0-1,1 0-224,-21 0 160,1-20-32,0 0-64,-20 20-32,20-19 65,-1 19-129,-19 0 160,21 0-192,-1 19 64,20-19 64,-1 0 0,-19-19 64,19-1-32,1 0 0,-20-1-160,0-18 128,0 19-96,-20-20-64,0 21 128,-20-1-128,0 0 32,0 20 32,-20 0 128,1 0-160,-1 20 321,1 0-33,19 19-32,0 1 0,20-21-128,0 22 65,20-21-97,20 0 64,-1-1-96,1 1 64,19-20-256,21 0-769,-20 0-897,-1 0-2114,20-20-9576</inkml:trace>
  <inkml:trace contextRef="#ctx0" brushRef="#br0" timeOffset="208797.8515">6396 11011 5861,'-60'-59'2082,"20"39"993,1 0-481,19 20-351,-20 0-546,21 20-448,-1 20-352,0-1-352,0 21-97,20-21-288,20 22-64,20-22 161,19-19-225,0 0-257,22-20-511,-22-20-417,0 0-289,0 0-1408,-19-19-2756</inkml:trace>
  <inkml:trace contextRef="#ctx0" brushRef="#br0" timeOffset="209130.8593">6316 10694 15662,'-20'59'257,"40"-19"543,20 19 33,0 1 96,0 20-256,19-21-97,0 0-320,-19-18-192,20-2 289,-20-19-33,0 0 193,-21-20-225,1 0 32,-20 0 0,0 0 225,0 0-65,0-20-415,-20-19-33,20-1-32,-19-1-161,19 2-31,0 19 64,0 0-32,19 20-160,-19 20 192,20 0-97,20 0 289,-21 19-640,21-18-609,1-1-161,-2 0-960,-19-20-1762,19 0-5188</inkml:trace>
  <inkml:trace contextRef="#ctx0" brushRef="#br0" timeOffset="209393.5547">7090 11011 14445,'-19'40'1890,"19"-20"-897,0-1 705,19 22-353,1-21-352,0 19-321,21-19-63,-2-20 32,21 0-225,-1 0-256,-20-20 0,1-19 0,-19 19-64,-1-1-224,-40-18 0,-1 19-128,-19 0-449,1 0 65,-20 20 255,-1 0-223,21 0-129,19 0-192,-1 20-704,21-20-1634,0 20-2755</inkml:trace>
  <inkml:trace contextRef="#ctx0" brushRef="#br0" timeOffset="209669.9218">7587 11011 14317,'-20'60'1954,"0"-41"-417,1 22 65,19-21-289,0 0-512,19-1-193,1-19-31,20 0-97,19 0-351,2-19 159,-2-1-320,-20-21 160,1 21-288,-40-19 96,0 19-128,-20 0-193,0 1-31,-19-1-129,-20 20 161,-2 0 96,2 0-97,19 20-95,1-20-705,19 19-1121,-20 1-2979</inkml:trace>
  <inkml:trace contextRef="#ctx0" brushRef="#br0" timeOffset="210547.8515">8302 10793 12684,'-100'0'672,"61"19"161,-21 1 640,21 0 1,-1 21-385,40-41-353,0 19-319,20 1 95,19 0 65,41-20-289,0 20-96,-1-20-160,0 20-32,1-1-416,-40 21-257,-1-20 129,-39 19-1,0-18 289,0-1-64,-20 0-257,-19-1-95,19 1 191,-21-20 129,2 0-129,19 0 33,-19 0-97,39 0 385,-20-20 0,20 20-224,20-19 288,-1 19 288,1 0 192,20 0 129,-1-20 63,2 20 161,18-20 32,1-1-289,-1-18-31,21 19-161,-21-20-64,1 1 0,-21 19-32,1-20 321,0 21-321,-40-1 192,20-1-191,-40 1-97,20 20-224,-40-20-321,0 20-352,1 20 417,-21-20 384,21 41 128,-1-21 32,0 19 0,20 1 385,0-1 32,40 1-193,19-20 128,22-1-63,18-19-417,20 20-128,1-20-1410,-1-20-1857,-1 20-7847</inkml:trace>
  <inkml:trace contextRef="#ctx0" brushRef="#br0" timeOffset="212317.3828">10347 10674 11082,'-40'-39'1922,"0"39"-481,1 0-352,-21 0 96,21 19-64,-1 21-256,0 19-192,20-19-1,0 19-63,20 1-353,0 0 161,40-21-289,-20 1-64,40-1 96,-21-19-64,21 1-64,-1-1-769,1-20-640,-20 0-320,19 20-1090,-19-20-2178</inkml:trace>
  <inkml:trace contextRef="#ctx0" brushRef="#br0" timeOffset="212500">10704 10873 16719,'20'-41'1506,"20"21"-770,-21 1 321,21-1-192,1 20-737,18-20-32,0 20-320,1 0-576,20 0-674,-21 0-1889,0 0-4741</inkml:trace>
  <inkml:trace contextRef="#ctx0" brushRef="#br0" timeOffset="212673.8281">10923 11090 15919,'20'0'1281,"-1"-19"-929,21-1 513,19 0-577,22 0-288,-22 1-64,20-1-1153,-20 0-1698,2 20-3235</inkml:trace>
  <inkml:trace contextRef="#ctx0" brushRef="#br0" timeOffset="212935.5468">11717 10574 17648,'0'0'673,"0"0"-577,0 41 577,0-2 95,0 1-63,0-1-96,20 21-161,0-21-192,-1 22-192,1-22 32,0 1-672,0-1-417,19-19-609,-18 0-832,-1-20-2306</inkml:trace>
  <inkml:trace contextRef="#ctx0" brushRef="#br0" timeOffset="213204.1015">12054 10773 17680,'0'20'1666,"0"-1"-737,20 1 544,0 21-352,0-2-160,19-19-513,22 0 161,18-20-225,-20 0-320,41-20-31,-41 0-290,20 1-159,-39-22-225,-20 21-352,-20-19-96,-40 19-416,-19-20-65,-20 21 545,-2-1 481,-17 20 512,-1 0 160,19 20 96,20-20-288,21 19-1217,19 1-4100</inkml:trace>
  <inkml:trace contextRef="#ctx0" brushRef="#br0" timeOffset="213778.3203">12888 10674 15951,'80'-39'832,"-40"19"-415,19 20-33,-19 0-128,-21 0-160,21 39-96,-20-19 97,-20 20-65,0 19 32,0-20-32,-20 22 32,0-22-32,0 21 96,-19-40 192,19 19 161,20-19-33,0 0-64,0-20-127,0 0 63,0 0 160,40 0-127,-21 0-129,21 0-128,-1 0-32,-18 0-32,19 0-672,-1 0-449,1 0-193,-20 0-672,19 0-2306,1-20-8358</inkml:trace>
  <inkml:trace contextRef="#ctx0" brushRef="#br0" timeOffset="214010.7422">13564 10793 15438,'-20'39'1890,"20"-39"-1602,0 20 417,20 1 288,-1-1-96,21-20-97,-20 19-255,39-19-257,-18-19-288,-2-1 128,20-1-320,-19 1-641,-20-19-512,0 19-737,-20-20-2146,0 1-9063</inkml:trace>
  <inkml:trace contextRef="#ctx0" brushRef="#br0" timeOffset="214156.25">13782 10594 9545,'-39'21'6886,"39"-1"-5092,0-1-65,0 21-319,19-1-610,1 1-415,0-1-225,19 1-64,1 1-352,-20-22-449,19 21-864,-19-20-673,0 0-4036</inkml:trace>
  <inkml:trace contextRef="#ctx0" brushRef="#br0" timeOffset="220484.375">14318 11031 5925,'0'-20'2787,"0"20"-577,0 0 416,20 0-576,-20 0-769,20 20-127,-1 0-386,1 19-191,-20 2-385,20-21-64,-20 19-32,0-19-32,20 0-512,-20 0-1026,0-1-1697,-20 1-2530</inkml:trace>
  <inkml:trace contextRef="#ctx0" brushRef="#br0" timeOffset="221531.25">14754 10812 9833,'20'-19'672,"-20"38"-287,20-19 1761,-20 20-192,0 21-577,21-21-416,-21-1-160,19 1-225,-19 0-191,20-20-33,-20 0 0,0 0 225,0 0-33,0-20-512,20 0 0,-20-19 64,0 18-128,0-19 64,20 1 65,-1 19-226,1-19 65,0 19 32,0 20-64,-20 0 32,39 0 32,-19 20 32,0-1 0,21 1 32,-2 0-32,-19 0-320,0-1-641,-1 1-448,1 0-994,0 1-2017</inkml:trace>
  <inkml:trace contextRef="#ctx0" brushRef="#br0" timeOffset="222032.2265">15509 10992 13612,'-40'19'2531,"21"1"-1346,19 20 384,-20-21-191,20 22-481,20-21-321,-1-20 97,21 20-481,-1-20 128,2-20-128,-1 0-320,-1-1-32,-19-18-32,0-1-128,-20 20-65,-20 1 193,0 19-32,-19 0 32,-1 0-257,-1 0-159,2 19-962,19-19-1793,0 20-8168</inkml:trace>
  <inkml:trace contextRef="#ctx0" brushRef="#br0" timeOffset="222766.6015">15966 10733 11274,'-20'0'1410,"0"-19"287,20 19 353,0 0-160,0 0-705,20 0 32,20 0-544,-1-20-97,20 20-223,2 0-225,-22 0 32,21 0-352,-1 0-673,-19 0-1153,0 0-1473,-20 0-5190</inkml:trace>
  <inkml:trace contextRef="#ctx0" brushRef="#br0" timeOffset="222933.5937">16204 10992 10602,'0'19'5573,"0"-19"-4260,0 0 321,40 0-65,-21-19-1249,21 19-352,-20-20-64,19 20-352,2 0-833,-1 0-1058,-1 0-3202</inkml:trace>
  <inkml:trace contextRef="#ctx0" brushRef="#br0" timeOffset="224349.6093">16839 10674 15022,'20'-39'1697,"0"39"-512,-20 0-288,19 0 545,2 39-321,-1 1-160,0-1-193,0 1-63,-1 19-417,1-18-96,0-2-63,0 1-1,-1-1-32,-19 1-897,20-20-800,-20-1-1218,0 1-2178</inkml:trace>
  <inkml:trace contextRef="#ctx0" brushRef="#br0" timeOffset="224655.2734">17574 11090 13741,'59'61'3651,"-19"-22"-2626,-21-19-416,2 20-1,-1-1-224,-20-19-255,0 0-1,20-1-128,-20 1-1089,0 1-2146,-20-21-9097</inkml:trace>
  <inkml:trace contextRef="#ctx0" brushRef="#br0" timeOffset="225126.9531">18427 10574 16047,'0'0'1793,"0"0"-1088,0 20 576,0 1 33,0 38-322,0 0-223,0 1-192,20-1-225,0 1-192,21 0-224,-2-1-448,1-19-641,-21-1-1218,1-18-2113,0-21-9673</inkml:trace>
  <inkml:trace contextRef="#ctx0" brushRef="#br0" timeOffset="225693.3593">18348 11031 15983,'40'-39'1633,"-1"-1"97,1 0 31,20 21-864,-20-22-480,19 1-289,0-19 64,-19 20-96,1-1-192,-2 20 128,-19-19-96,-20 18 64,20 21 0,-20 0-96,0 21-64,0-1 224,-20 19 64,0 20-96,20 20 0,-20-18-32,20-2 32,20 1 160,0-21-256,0 1 192,19-21 32,1 1-128,-20-20 65,19 0 63,2 0-128,-2 0 96,1-20 32,-1 1-256,1 19 256,0-20-256,-1 0 224,-18 20 128,-1-20 1,0 1-33,-1-1-128,1 0 64,-20 0 32,0 0-256,0-19 64,-20 18 32,1 1 0,-1 0 0,0 1 64,-1 19-160,1 0 32,20 19 32,-19 1 64,-1 0 64,20 21 1,0 18 31,0-19-32,20-1-224,19 1 128,2-21-160,-2 1 0,1 1-609,19-21-512,-19 0-801,19-21-1570,-38 1-4035</inkml:trace>
  <inkml:trace contextRef="#ctx0" brushRef="#br0" timeOffset="226005.8593">19599 10714 15822,'0'59'1794,"0"-39"192,0 19 160,20 2-352,-20-21-385,20-1-640,-20 1-257,20 0-159,-1-20-97,1 0 96,0 0-192,0-20-128,0 0-64,-1 1-128,1-22 160,21 21-64,-21-19-160,-1 39 160,1 0-64,-20 0 64,20 19 0,19 21 96,-19-19 96,20 18-192,-1 1-481,2-20-704,-2 0-737,-19-1-2274,0-19-8007</inkml:trace>
  <inkml:trace contextRef="#ctx0" brushRef="#br2" timeOffset="231973.6328">2743 7060 13741,'-100'0'-161,"21"0"-31,20 0-897,-1-20 192,21 20 257,-22 0 448,-18 0 159,20-19 258,-21 19 768,20 0 256,1 0-224,20 0-609,-21 0-96,-20 0-287,-19 19-33,0 1 0,-20-20 32,20 20-129,-1 0 33,21 0 32,0 19 32,-2-18 0,22-1 32,-20 19 32,20-19-64,-22 20 0,2-1 0,20 1 0,0 20-32,-21-20 0,40-1-96,-19 1 96,19-1 96,20 1 0,1-1-32,19 2 32,0-1-32,0-1-64,19 1 64,1-1 1,20 1-1,-1-1 0,1-18 64,20 19 128,-20-21-64,39 21-64,-20-20 0,20 0-32,-18-1 32,18 21-64,0-20 0,-19-1 0,39 2 0,-20-1 1,21 0-1,-1 0 0,20-20-64,0 19 32,20-19 32,-19 20-129,38-20 97,1 0 0,-19 20 0,-22-20-32,1 0 64,0 20-64,-20-20 32,21 0-32,-1 0 0,20 0 32,0 0 0,0 0 0,-1 0 0,-18 0 0,-1 0-32,20 0 64,-20 0 0,20 0 0,-20 0 0,21 0 65,-2 0-97,-18 0 0,18 0 0,2 19 0,-22-19 0,22 0 0,-22 0 0,22 0 0,-21 20 0,0-20 0,0 0 0,1 0 0,-2 20 0,1-20-32,1 0-97,-2 0 97,2 0 0,18 0 32,-18 0 32,-1 20-32,-19-20 32,18 0 0,1 20 0,-19-20-32,19 20 0,0-20-64,0 0-64,1 0 0,-2 0 128,22 0 0,-22 0 32,2 0 96,-1 0 32,-1 0-63,22-20-97,-22 20 32,42-20-32,-21 0 32,0 0-32,0 0 0,0-19 64,-20-1-32,20 21-32,0-21 0,0-1 0,-20 2 0,0-1-32,1 1-32,-21-1 32,-1 1 32,2-1-64,-21-20-65,20 20 97,-18-19 0,-2 0 32,0 19 0,-20-20 32,1 20-32,-20-19 0,-1-1 0,1 1-32,0-1 32,-21 0 32,1 1 32,21 0 65,-41-2 95,20 22 64,-20-21-128,0 1-32,-20 20-32,0-2-96,-1-18 0,-18 19-96,-1 1-192,0-1 64,-19 20-64,0-19-97,-21-2 65,-19 21 192,-1-19 64,1 19 32,0 0-32,-21 0 64,2 20-32,-22-19-32,22 19-65,-22-20 65,2 20-96,-22 0 96,22 0 32,-21 0-32,20 0 160,-40 0-96,20 20 32,1-20 32,-1 0-96,20 19 32,-20-19 0,0 20 32,1-20-32,-2 0 0,2 20 0,-1-20 0,0 20 0,0-20 0,0 0 0,21 20 32,-22-20-64,21 0 64,1 0-32,-2 19 32,-18-19 32,18 0 32,2 20 65,-21-20-129,20 0-32,0 21 0,0-21 0,0 0 0,-20 20 0,20-20 32,0 0 0,0 0-32,0 0 0,-19 20 0,18-20 0,-18 0 32,-1 19 288,19-19-96,-18 0-128,18 20-32,-18-20 0,-1 20 97,1-20 127,-1 20-96,-1-20-128,2 19-32,-1 1-96,1 0-544,-2 0-514,21-1-351,40 1-1185,0-20-6471</inkml:trace>
  <inkml:trace contextRef="#ctx0" brushRef="#br0" timeOffset="234143.5547">1531 12004 10441,'-79'-19'769,"20"-21"865,19 20-609,0 20 352,0-21 160,20 21-416,-19 0-416,39 21-96,-20 19 95,20-20-159,0 39-129,0 0-127,20 21-289,0-1 64,19-19-32,1-1 32,0 0-192,0-18-385,0-1-192,-1-21-672,1 1-705,-1 0-1954,20 0-8454</inkml:trace>
  <inkml:trace contextRef="#ctx0" brushRef="#br0" timeOffset="234404.2968">1849 12064 448,'20'0'13645,"0"-20"-12812,-20 20-737,0 0 416,0 0 1090,0 20-321,0-1-448,20 1-321,-20 20 33,20 0-257,-20 0-128,20-1-32,-20 1-128,20-1-384,-20-19-769,19 0-1121,-19 0-2114</inkml:trace>
  <inkml:trace contextRef="#ctx0" brushRef="#br0" timeOffset="234601.5625">1750 12341 17456,'0'20'929,"0"-20"-929,20-20 448,-1 1 513,1-1-640,20 0-450,0 0 193,0-19-352,0 19-801,-1 0-961,20-20-1057,-19 20-2370</inkml:trace>
  <inkml:trace contextRef="#ctx0" brushRef="#br0" timeOffset="234752.9297">2306 12024 10602,'0'0'4740,"-20"20"-4452,0 0 321,-19-1 576,-1 21-160,1-1-577,-2-18-223,1 19-193,21-20-673,19-1-1377,-20 1-2498</inkml:trace>
  <inkml:trace contextRef="#ctx0" brushRef="#br0" timeOffset="234935.5468">1770 12183 12171,'-20'0'6726,"20"20"-6053,0-20-96,39 0 896,-19-20-608,40 20-609,-20-21-320,20 21 32,-1 0-673,0 21-192,21-21-640,-20 0-1634,-1 0-4869</inkml:trace>
  <inkml:trace contextRef="#ctx0" brushRef="#br0" timeOffset="235138.6718">2345 11904 16047,'100'-19'1377,"-40"19"-416,-21 0 384,20 19-416,-19 2-609,1 19-31,-2-1-193,1 1 160,-1 19-32,-39-19-544,20 0 96,-20 0 31,-20-20-255,20-1-1153,0 1-2371,-20 0-10154</inkml:trace>
  <inkml:trace contextRef="#ctx0" brushRef="#br0" timeOffset="236111.3281">3498 11766 13100,'-20'-40'1409,"-1"40"897,21 0-1889,0 20 320,21 39 704,18 1-416,-19 20-481,39-1-223,-19-20-161,-1 20-128,1-38 96,-19-1-32,-1-21 160,-1 1-288,-19-20 160,20 20 97,-20-20-97,20 0 544,-20 0-255,0 0-225,0-40 0,0 1-192,0-1-96,0 0 128,0 0-320,0 40 64,20 0-129,-20 0-159,39 40-1,-19 0-416,20 0-864,-1-20-610,-18-1-1889,-1 1-7335</inkml:trace>
  <inkml:trace contextRef="#ctx0" brushRef="#br0" timeOffset="236342.7734">4231 12162 17104,'0'0'1025,"0"21"-769,21-1 961,-1 0 64,0 19-352,-1-39-512,1 20 63,20-20-96,-1 0-63,21-39-33,-21 19 0,-18-20-192,-21 0-96,-21 20-256,1 0-192,-19 20-513,-20-20-256,-1 20-417,1 0-352,18 0-2114</inkml:trace>
  <inkml:trace contextRef="#ctx0" brushRef="#br0" timeOffset="236786.1328">4649 11667 17104,'0'-21'1601,"0"21"-1088,0 0-385,19 41 801,1-2 160,0 21-192,0-1-481,19 21-256,2-20-192,-1-1-64,-1-20-513,1 1-512,-1-20-832,1 20-1603,0-20-5893</inkml:trace>
  <inkml:trace contextRef="#ctx0" brushRef="#br0" timeOffset="237257.8125">5423 11965 15694,'-39'20'833,"39"-1"-448,-20 1 832,20 20-128,0 19-32,0-20-289,20 2-159,-1-1-321,21-21 65,-1-19-225,1-19 128,-1-1 96,2-20-224,-21 0 97,0 0-129,-20-19-256,0 0 31,0-1-223,-40 0-353,20-19 65,-20 19-33,0 1 577,20-1 224,-19 40-32,19 0 193,0 20 127,-19 0-32,19 20 97,20 19-289,0 2 96,20-1 1,19 19-193,1 0-32,-1-19 0,21-1-160,-20 2-257,20-1-415,-21-21-450,1 21-1856,-1-20-4229</inkml:trace>
  <inkml:trace contextRef="#ctx0" brushRef="#br0" timeOffset="238273.4375">6456 11845 8263,'-20'-20'1410,"20"0"-33,-20 1-448,0 19 192,1 0-64,-2 0-256,1 19-97,-20 1 65,21 0 0,-1 0-33,0 0-255,20-1-129,0 2-95,0-1-322,20 0 194,0 0-1,19-1 64,1-19 32,20 20 128,-20 0-127,-1-20 31,1 20 0,-1-1 0,1 1-192,-19 0-160,-21 0 321,0-1-129,0 22 192,-41-21-128,1 0 0,1-1-128,-1-19 0,1 20-224,19-20-545,-19 0-1248,18 0-1058,1 0-3075</inkml:trace>
  <inkml:trace contextRef="#ctx0" brushRef="#br0" timeOffset="238477.539">7031 12302 17744,'0'0'417,"-20"0"-1058,20 0-960,-19 0-2563</inkml:trace>
  <inkml:trace contextRef="#ctx0" brushRef="#br3" timeOffset="255027.3437">877 13514 9641,'-100'-61'832,"60"22"1314,20 19-800,-19 20-642,39 0-640,0 20 577,0 19 480,20 22-96,-1 37-320,1 1-449,20 1-416,-1-21 544,2 0-320,18-39 289,1-19-65,38-42-128,-17-19 64,-2-19-352,0-20 352,-19-1-256,-20 1-288,-1 0-192,-39 0-161,-19-2 256,-41 2 97,-20 0 320,1 40 32,0-2 32,18 21-64,2 20-96,0 20-160,19 0-673,20 20-1057,1-20-1505,-1 0-5285</inkml:trace>
  <inkml:trace contextRef="#ctx0" brushRef="#br3" timeOffset="255214.8437">1115 13493 14541,'20'139'417,"0"-80"672,19 1-481,1-20-127,19 0-225,1 0-128,-20-1-32,0-19 0,-1 0-192,1-20-544,-1 0-1186,1-20-2210</inkml:trace>
  <inkml:trace contextRef="#ctx0" brushRef="#br3" timeOffset="255411.1328">1789 13414 14189,'20'39'2466,"-20"1"-2466,20 20 321,-20-1 672,20 20-289,-20 2-351,40-22-450,-20 20 33,20-39 449,-1-1-481,1-39-32,19 20-673,2-40 32,-2 0-1217,0-19-1505,1 19-4837</inkml:trace>
  <inkml:trace contextRef="#ctx0" brushRef="#br3" timeOffset="255703.125">2008 13514 15694,'-79'39'897,"39"-39"256,0-20-1217,20 1-96,20-2 160,0-19-96,40 20 32,-20-39-160,20 19-2082,0 1-2307</inkml:trace>
  <inkml:trace contextRef="#ctx0" brushRef="#br3" timeOffset="256116.2109">2326 13354 9769,'80'139'3011,"-41"-99"-865,21 20-865,-21-21-288,20 1-321,-19-1-479,20-19 95,-40 21-128,0-41 64,0 0-64,-1 0-352,-19 0-577,0-21-480,-19-19-192,-21 20 416,1-19 0,-22-20-128,-18 19 865,20 1 1537,-20-22 256,18 41-448,22-19-160,19 19-833,20 0-224,0 20 320,40-20 225,40 20 63,-1 0-192,20 0-160,1 20-64,18 0 64,-39 20 0,21-1-31,-40 22-1,-1-22 256,-39 20-96,-1 1 193,-38-21-225,-21 22 96,1-22-192,-21 21-224,0-21-320,1-19-513,19 19-513,0-39-1921,1 20-8008</inkml:trace>
  <inkml:trace contextRef="#ctx0" brushRef="#br3" timeOffset="256399.414">3338 13017 16591,'0'-60'2242,"0"60"-512,-19-20-1730,19 20 224,0 20 833,0 40-288,0-1-161,0 20-351,19 2-65,1-22-64,20 20-256,-1-20-353,2 1-479,-21 0-290,19-20-1696,-19-1-3877</inkml:trace>
  <inkml:trace contextRef="#ctx0" brushRef="#br3" timeOffset="256551.7578">3775 13831 23125,'20'79'-832,"-20"-59"-4838,0 0-1024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0T02:07:29.24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1095 3328 2402,'0'0'1697,"0"-20"257,0 0-64,0 20 0,0-19 0,-21-1-417,21 0-192,0-1-256,-19 1-288,19 1-97,0-1 129,-20 0-32,0 20-225,0 0-191,1 0-129,-21 0-96,0 20 0,21 19 64,-21 2 32,-1-1 33,22 19-33,-21 20 256,40-20-127,-20 21-1,20-1 32,0-19-160,20 20-64,0-40 97,19 19-65,2-20 160,-1-19-384,-1 0-480,21-20-545,-21 20-1218,20-20-1600,-18 0-9226</inkml:trace>
  <inkml:trace contextRef="#ctx0" brushRef="#br0" timeOffset="625">1512 3229 11434,'0'-60'2082,"0"40"32,0 20-288,0-20-224,0 20-802,0-20-832,0 40 289,0 0 447,0 0-127,0 19-161,19 22-128,-19-2 129,20 0-353,0 0 128,0 2-64,20-2-128,-20 0-288,0-19-161,0 0-511,-1 0-674,1-20-544,0 20-2178,-20-21-8647</inkml:trace>
  <inkml:trace contextRef="#ctx0" brushRef="#br0" timeOffset="1060.5469">2048 3645 11883,'19'-39'1409,"-19"19"865,-19 0-288,19 20-320,0 0-801,0 0-449,0 0-96,-20 0 257,20 20-129,-20 19 33,0 1-193,1 0-192,19 0-96,0 0 0,0-1 64,0-19 160,0-20 257,19 0-1,1 0-31,0 0-225,-20-39-256,20 19-128,-1-20 32,-19 0 95,20 20-63,-20 0 0,0 20-160,0 0-96,0 0 352,20 20 96,-20 0 32,20-1-96,-20 2-32,21-1 32,-2 0-32,1-20-448,0 0-609,19 0-641,-19 0-1057,0 0-2786</inkml:trace>
  <inkml:trace contextRef="#ctx0" brushRef="#br0" timeOffset="1227.5391">2426 3685 14413,'19'0'1762,"-19"20"-1570,20-20 1474,-20 19-1,20-19-672,-20 21-673,20-1-127,-20 0-193,19 0-545,1-1-1185,0 1-1377,-20-20-4740</inkml:trace>
  <inkml:trace contextRef="#ctx0" brushRef="#br0" timeOffset="1368.1641">2306 3527 13068,'-20'-40'128,"0"19"-128,20 21-737,0-20-1697,0 20-4581</inkml:trace>
  <inkml:trace contextRef="#ctx0" brushRef="#br0" timeOffset="1946.2891">2663 3685 13708,'21'60'1826,"-21"-40"160,19 0-448,-19 0-321,20-1-385,-20 1-319,0-20 96,20 0-65,-20 0-128,0 0 289,0 0 192,0-20-481,0 1-352,0-21-96,0-1-32,0 22-320,0-21 96,0 40-97,0 0 65,20 0-96,-1 40 320,1-21 192,0 22 0,0-21-32,0 19 288,-1-19-160,1-20 0,0 20 225,-20-20-289,21 0 288,-21-20 1,20 0-225,-20 1-96,19-21-96,-19-1 0,0 22-64,0-1 96,0 0-384,20 20-33,0 0 161,0 0 160,-1 40 64,21-21-32,-1 22 64,22-21 64,-22 0-288,1-1-417,19 1-319,-19-20-1283,-20 20-1088,-1-20-3619</inkml:trace>
  <inkml:trace contextRef="#ctx0" brushRef="#br0" timeOffset="2441.4063">877 4499 17936,'0'0'769,"0"0"-1153,0 0 352,19 0 480,1 0 1,20 19-289,39-19 288,1 0-127,39 0-1,20 0-160,79-19 128,20-21-256,81 1 321,-22-1 415,-19 1-575,-59-1 63,-61 20-320,1 20 160,-60-21-128,0 21 160,-58 0-32,-2 21 64,-19-21-128,-20 0 160,0 0-288,0 0-160,0 0-224,20 0-385,-20 0-1313,0 0-2178</inkml:trace>
  <inkml:trace contextRef="#ctx0" brushRef="#br0" timeOffset="2687.5">3775 3546 24054,'-19'0'545,"-1"-19"-321,20 19-576,0 0-65,0 19-512,20 1-448,-20 0-1185,19 19-1698,1 1-10186</inkml:trace>
  <inkml:trace contextRef="#ctx0" brushRef="#br0" timeOffset="2790.0391">3855 3923 14862,'-20'40'6982,"20"-40"-6726,0 19-31,0-19-386,0 0-1696,0 0-3492</inkml:trace>
  <inkml:trace contextRef="#ctx0" brushRef="#br0" timeOffset="10534.1797">4728 3586 7334,'-20'0'1826,"20"0"-577,0 0 321,0 0-417,0 0-192,0 0 64,0 0-32,0 0-64,0 0-161,0 0 129,0 0 288,0 0-320,0-20-480,0 0-65,20 1-224,0-1 64,-20-21 96,19 21-224,22-19 96,-21 19 1,19 0-1,-19 1 0,20 19-160,19 0 0,-20 19 96,22 1 96,-22 39-32,21-18-32,-1 38 64,1-20-32,-20 21 65,0-20-65,-21-1 192,1 20-288,-20-19 96,0-21 0,-20 22-224,1-22 96,-21 1 64,20-20-96,-20-1 0,0-19 96,0 0-64,1 0-96,-20-19 0,39-21-320,0 0 288,0 1-33,20-2 65,0 2-32,20 19 352,20 20-224,-1 0 97,1 0-65,19 20 32,1-1 0,20 22-449,-21-21-640,0 0-993,-19-1-1345,0-19-5701</inkml:trace>
  <inkml:trace contextRef="#ctx0" brushRef="#br0" timeOffset="10963.8672">5681 2951 9352,'0'0'3844,"-20"-21"-2018,20 21 224,0 0-673,0 21-1025,0-21 97,0 40 384,0-1-97,20-19-448,0 19 33,0 1-193,0 0 32,-1-21-32,1 1-512,20 1-417,-19-1-832,-2-20-770,-19 20-1312,20-20-9065</inkml:trace>
  <inkml:trace contextRef="#ctx0" brushRef="#br0" timeOffset="11253.9063">5880 2991 352,'0'0'13036,"0"0"-12171,0 0-577,20 0 961,-20 19 417,0 21-417,20-20-352,-1 19-192,1-19-129,20 0-191,-21-20-65,21 0 160,-20 0-191,1-20 127,-2 0-96,1 0-288,-20-19-224,-20 19-192,1-19-225,-2 19 1,-19 20 95,1-20 225,-1 20 128,20 0-385,1 0-640,19 0-1121,0 0-2723</inkml:trace>
  <inkml:trace contextRef="#ctx0" brushRef="#br0" timeOffset="11864.2578">6336 3129 10537,'-20'0'3300,"20"0"-2083,0 0-32,0 0 0,20 20 64,-20-20-224,0 20-320,20-20 32,-20 19-225,0-19-352,0 0 64,0 0 65,0 0 95,21 0 64,-21-19-191,19 19-129,-19-40-64,20 20-96,0 0 128,0 20-416,-1 0 95,1 0 65,0 0 192,0 20-192,-1 20 192,1-20 0,0-1-704,0 1-1122,20 1-1986,-20-21-8712</inkml:trace>
  <inkml:trace contextRef="#ctx0" brushRef="#br0" timeOffset="19389.6484">7806 3805 11018,'19'-20'2466,"1"20"-1217,-20 0-224,20 20 737,0 19-353,-20 1-352,19-1-224,-19 1-384,20-21-449,-20 22 192,21-21-192,-1-20 160,-20 20 64,20-20-256,-20 19-224,19-19-513,-19-19-640,0-1-513,0 0-2530</inkml:trace>
  <inkml:trace contextRef="#ctx0" brushRef="#br0" timeOffset="19547.8516">7786 3546 13805,'-20'-19'1697,"0"-1"-255,20 0-225,0 20-865,0-21-352,0 21-224,0 0-353,20 0-544,0 0-1185,19 0-2306</inkml:trace>
  <inkml:trace contextRef="#ctx0" brushRef="#br0" timeOffset="19844.7266">8381 3487 13773,'-20'59'352,"-19"-39"641,19 20 608,0-1-448,1 1-544,-1-20-385,40 20-32,-1-20 161,21 0-33,19-20-128,0 20 32,2-20-31,-2 0-161,1 19-32,-21-19 32,-39 20-160,0 0 448,0 0-32,-20-1-640,-19 21-513,-1-20-608,1-1-1378,-1 22-4356</inkml:trace>
  <inkml:trace contextRef="#ctx0" brushRef="#br0" timeOffset="20536.1328">9513 3724 9384,'0'21'1442,"0"-1"-385,20 0 1185,0 19-480,-20 1-609,20-1-321,0 1-191,-1-1-32,-19-19-1,0-20-63,20 21-1,-20-21 33,0 0 352,0 0 160,0-21-705,0-18-192,-20 19-320,20-20 128,0-19 128,0 20-256,0 19-224,20 0 320,-20 0-321,20 20 97,0 20 96,0 0-32,-1 19 288,1-19-224,20 20-737,-19-1-672,18-19-1026,1 0-1152,-21-1-7208</inkml:trace>
  <inkml:trace contextRef="#ctx0" brushRef="#br0" timeOffset="20821.2891">10109 3724 12267,'0'41'1441,"-20"-1"-416,20-1 897,-20-19-480,40 19-738,-20-19-159,40 0 288,-20-20-97,19 0-191,1 0-65,-1-20-63,-19 0-97,-20 1 64,0-21-448,0 20 96,-20 20-544,0-19-161,-39 19-352,20 0 160,-1 0 353,0 19 224,0 1-385,20 0-1025,0 0-1056,20-20-3973</inkml:trace>
  <inkml:trace contextRef="#ctx0" brushRef="#br0" timeOffset="21088.8672">10407 3288 15470,'-20'0'1506,"20"0"-866,0 0-640,0 20 385,20 0 127,-20 19 225,19 1 128,21-1 95,-20 2-543,19 18-33,1-19-224,-19-1-64,18 1 97,-19-20-97,0 19-481,0-18-640,-1-21-800,-19 20-1058,0 0-2722</inkml:trace>
  <inkml:trace contextRef="#ctx0" brushRef="#br0" timeOffset="21300.7813">10347 3705 17072,'-19'0'3011,"19"0"-1634,19-20-64,21 20-224,-1-20-608,1 20-385,19 0-64,2 0 32,-2 0 32,0 0-513,1 0-576,-1 20-480,-18-20-1185,-22 20-674,-19 20-2657</inkml:trace>
  <inkml:trace contextRef="#ctx0" brushRef="#br0" timeOffset="21559.5703">9890 4321 17680,'60'0'833,"19"-20"704,21 0 161,18-1-1282,2 21-255,-1-19-193,0 19 256,-20 0-512,20 0-417,-39 0-961,-21 0-256,1 0-1281,-40 0-4131</inkml:trace>
  <inkml:trace contextRef="#ctx0" brushRef="#br0" timeOffset="22344.7266">12391 3328 7623,'-39'-40'3875,"19"21"-2754,0 19 673,20 0-385,-19 0-800,-1 19-545,0 21 961,0 39 288,20 1-192,0 19-512,0 20-32,20-39-513,20-1 96,-1-20 0,20-19 128,22-1 32,-2-39 65,0 0-33,21-20-128,-21-19-160,-20 19-96,1-39 0,-20 19-352,-20-19-32,-20-1-353,0-20-192,-41 1-576,-18-1 672,0 21 224,-20 0-160,-2 39 321,2 0 224,20 20-129,0 0-896,19 20-737,19 0-8167</inkml:trace>
  <inkml:trace contextRef="#ctx0" brushRef="#br0" timeOffset="22751.9531">13365 3348 8968,'-20'0'4228,"0"0"-3908,0 19 1090,-19 21 191,19-1 1,-21 42-33,2-22-288,19 20-480,20 1-417,20-20-191,0-21 63,40 20 32,-1-19-384,20-20-865,-19-1-1025,20 1-1249,-1-20-8168</inkml:trace>
  <inkml:trace contextRef="#ctx0" brushRef="#br0" timeOffset="23333.9844">13743 3446 15214,'39'-79'929,"-19"60"480,19-1 737,21-20-1761,-21 40-289,1 0-160,1 0 192,-2 20-96,-19 0 64,0 39-64,-20 0 256,-20 2 64,-20 18-320,21 0 65,-22 1-97,21-40 64,0 19 64,20-19-224,-19-21 32,19 1 160,19 0 288,21-20 385,1 0-193,-2-20-223,20 20-161,-19-20-673,19 1-544,-19 19-993,0-20-1024,0 20-3653</inkml:trace>
  <inkml:trace contextRef="#ctx0" brushRef="#br0" timeOffset="23761.7188">14318 3348 14125,'20'0'1409,"-20"0"-1473,0 19 1762,0 1-545,20-20-705,-20 20 1,0 0 287,0-20-383,0 0-65,19 0 160,-19 0 257,20 0-96,-20-40-321,20 20-320,-20 1 32,20-21 0,-20 20-96,0 1-96,20 19-97,-20 0-191,19 0 352,1 19 224,21 1-64,-2 20-224,1-21-1154,-1 21-1857,-19-20-5605</inkml:trace>
  <inkml:trace contextRef="#ctx0" brushRef="#br0" timeOffset="24225.5859">14834 3169 16335,'79'19'769,"-19"1"800,-1 1 577,21 19-1377,-1 19-417,0 20-63,-39 21-97,1-21 0,-2 20-128,-39-19-96,0-1 0,0 0 32,-20-20-32,1-18-160,-1-1-289,-1-21-448,21 1-1024,-20-20-2308,0-20-10503</inkml:trace>
  <inkml:trace contextRef="#ctx0" brushRef="#br0" timeOffset="24429.6875">15668 4063 22709,'0'19'545,"-20"-19"-417,20 0-32,20 0-1153,-20 0-2242,0 0-3107</inkml:trace>
  <inkml:trace contextRef="#ctx0" brushRef="#br0" timeOffset="29628.9063">837 5571 11659,'-21'60'-97,"21"-20"930,0 19 416,21-19 257,-21 19-257,40 1-256,-21-20-416,21 19-129,-20-19-32,19-1 1,-19-19 31,-20 0-160,20 1 225,-20-21 544,20 0 320,-20 0-928,-20-21-417,0 1-64,0 0-161,-19-19-127,-21-1-192,21-19-449,-22-21-673,22-19 673,-20 20 289,19-21 351,20 21 97,20 0 224,0 19 256,20 0 1,20 40-193,-1 0 64,1 20 0,-1 0 32,2 40-128,-2 1-32,1 18 0,-20 0 224,0-19-31,-20 19-97,0-18 96,0-22 192,-20 21-512,20-20-288,-20-20-769,0 20-1762,0-20-9641</inkml:trace>
  <inkml:trace contextRef="#ctx0" brushRef="#br0" timeOffset="29883.7891">1393 5988 12075,'20'40'1057,"-20"-40"-513,-20 0 994,0 0-225,0-20-256,0 20-288,-20-20-161,20 0-223,0-19-225,1 19-160,-1-19-192,20 18 96,0-19-865,20 20-545,-1-19-1440,21 19-2820</inkml:trace>
  <inkml:trace contextRef="#ctx0" brushRef="#br0" timeOffset="30152.3438">1710 5691 11594,'40'39'1570,"-40"1"288,20-21 288,-20 1 128,19 20-929,1-19-544,0 18-513,0-19 97,0 19 319,20-39-223,-20 20 159,20-40 33,-21 20-225,21-39-31,-40 19-161,20-19-416,-20 18 0,-20-19-321,0 20 161,-19 20 32,19-19-513,-20 19-256,0 19-1025,20-19-1890,0 20-2562</inkml:trace>
  <inkml:trace contextRef="#ctx0" brushRef="#br0" timeOffset="30399.4141">2067 5809 13965,'40'40'1185,"-20"-19"897,1-2-481,-2 1-544,1 0-256,20 0 288,-21-1-160,21-19-256,0-19 159,-1-1-351,2 0 63,-21-19-223,-20 18-1,0-19-256,-20 20-416,-21-19-65,2 19-127,-21 20-161,21 0 65,-1 0-257,20 20-673,1 0-1184,-2-1-674,21 21-3778</inkml:trace>
  <inkml:trace contextRef="#ctx0" brushRef="#br0" timeOffset="30646.4844">2703 5968 14701,'20'0'2114,"-20"-19"321,0-1-642,-20 0-447,1-19-449,-22-2-449,1-18-64,-19-1-320,20-19-64,-21-1-64,21 1-480,18 0 384,1 20 0,20 18-1,20 1-63,1 21-96,18-1 64,21 20 256,-21 0-833,20 20-1025,-19 19-929,1-19-1505</inkml:trace>
  <inkml:trace contextRef="#ctx0" brushRef="#br0" timeOffset="30844.7266">2406 5571 16527,'-41'21'2018,"21"-21"-1537,40 0-417,0 0 544,40 0 161,19-21-161,0 21-127,2 0-193,-22 0-512,0 21-64,-19-2-1186,-1 1-768,-19 20-480,-20-1-1827</inkml:trace>
  <inkml:trace contextRef="#ctx0" brushRef="#br0" timeOffset="31112.3047">1234 6425 19986,'-79'40'705,"79"-20"-993,0-20 1633,39-20-64,20 0-416,41 0-384,-1 1-385,40-22 128,20 21-128,0 0-32,-1 1-32,2 19-288,-22 0-385,-18 0-160,-21-20-159,1 20-162,-21-20-735,-20 0-834,0 1-1601</inkml:trace>
  <inkml:trace contextRef="#ctx0" brushRef="#br0" timeOffset="31301.7578">3200 5730 18609,'0'-20'2563,"-21"20"-1026,21 0-352,0-19-897,0 19-288,21 0-224,-1 0-961,-1 19-1153,1-19-2371</inkml:trace>
  <inkml:trace contextRef="#ctx0" brushRef="#br0" timeOffset="31409.1797">3338 5929 15630,'0'39'2274,"0"-39"-3106,0 0-802,0 0-1889</inkml:trace>
  <inkml:trace contextRef="#ctx0" brushRef="#br0" timeOffset="32134.7656">3934 5313 13164,'-20'-40'2050,"20"20"192,0 20-1473,0 20-1025,20 20 928,-1 20 289,22 19-288,-21 0-673,19 1 96,1-20 320,-1-21-128,1-19-256,-1 20 33,2-40 447,-1 19-192,-1-19-95,1 20-129,-1 0-32,1 0 0,-20 1 128,-1 18-32,-19-19 64,0 39 65,-19-19-33,-1-1-32,-20-19-160,1 21-256,-1-22-385,20 1-480,1-20-544,-1 0-898,0-20-3266</inkml:trace>
  <inkml:trace contextRef="#ctx0" brushRef="#br0" timeOffset="32461.9141">4489 5730 16367,'41'40'512,"-21"-21"994,19 21 95,1-20-1088,-1 1-225,1-2-32,19 1 33,-18 0 95,18-20 32,-19-20-31,-1 0-1,1 1-384,-20-2 288,-20 1-576,0 20 544,19 0-544,-19 0-449,0 20 802,21 20-33,-1 0 64,0 19-128,0 20-32,-1-18 128,1-2 32,0 0-32,0 1 96,-20-21 0,19 22-192,-19-42-192,0 21-769,-19-1-2274,19-19-5125</inkml:trace>
  <inkml:trace contextRef="#ctx0" brushRef="#br0" timeOffset="32920.8984">5979 5691 12043,'-40'-40'3587,"1"20"-1857,19 20-769,0-20 416,1 20-896,-22 20-385,1 20 192,21-1 321,-1 21-65,0-1-320,20 1-96,0-20-64,20 19 65,39-19-97,-19-21-801,20 1-737,19 0-800,0-40-2306</inkml:trace>
  <inkml:trace contextRef="#ctx0" brushRef="#br0" timeOffset="33391.6016">6356 5710 4996,'-40'0'12844,"1"20"-12363,19 0-385,0 19 705,20 21 64,0-20-417,0 0 96,40-1-415,-21-19 223,21 0 128,1-20-95,-22 0 63,1 0 129,0-20 127,-20 0-608,0 1-448,-20-21 352,-19 20-192,18-20-160,1 0 288,-20 20-97,40 1 65,-19 19-160,38 0 0,1 0-225,0 19 545,21 1 0,-2 0-224,1 0 481,-1 1-225,1-2-96,-21 1 96,1-20 64,0 0-96,0 0 192,1 0 33,-21 0-65,0-20-32,19 1-192,-19-22 64,0 21-160,20 20-192,0-20-97,0 20 129,0 20 160,39 0 64,-20 0 32,1 20 64,1-20-448,18 0-1186,-20 0-1152,-19-1-2051</inkml:trace>
  <inkml:trace contextRef="#ctx0" brushRef="#br0" timeOffset="33631.8359">7071 5313 20147,'19'21'736,"-19"18"-1056,20 1 1057,0 19-1,21 0-351,-22 21-129,1-20-96,20-1 0,-1 0-32,21-19 33,-21-20-193,-19 1-417,1-2-704,-1-19-1345,-20 0-2371</inkml:trace>
  <inkml:trace contextRef="#ctx0" brushRef="#br0" timeOffset="33798.8281">7031 5671 19346,'0'20'2050,"0"-20"-2403,20 0 578,39 19 832,2-19-481,38-19-256,-20 19-352,21-20-928,-21 20-1699,-20 0-2882</inkml:trace>
  <inkml:trace contextRef="#ctx0" brushRef="#br0" timeOffset="34335.9375">7806 5889 12011,'39'20'1890,"-19"-20"-2083,-20 0 1154,0 0 2210,0 0-832,0-20-1955,-20 1 545,0-22-96,1 21-417,-1-19-160,0-1-352,0 1 352,1-1-224,19 20-320,0 0 416,19 1-672,1-2 288,39 21-1186,1-20-1344,0 20-2115</inkml:trace>
  <inkml:trace contextRef="#ctx0" brushRef="#br0" timeOffset="34685.5469">8481 5571 13612,'-60'0'1602,"20"0"-1186,1 21 705,-1-2-32,1 21-320,-1 19 288,19 1-320,1-1-161,20-18-383,41-22-193,-1 1 160,-1 0-32,1-20 544,-1-20-127,1 0-33,-21 1-223,1-2-161,-20-19 96,0 20 0,0 1-128,0 19 97,0-20-354,0 20 65,0 0-544,0 20-802,21-1 802,-1-19-994,0 20-992,19 0-1250,21-20-8648</inkml:trace>
  <inkml:trace contextRef="#ctx0" brushRef="#br0" timeOffset="35091.7969">8858 5592 15182,'-20'39'1697,"0"-19"-1761,20 0 1057,0 19 225,0 21 31,20-21-545,0-19-159,19 21-97,1-41-31,-1 0 95,2 0-31,-1-21 95,-21 1-63,1-20-289,-20 1-288,0-20-128,-20-1-225,1 21-319,-21-42-225,-1 22-321,-18-20-639,20 19 223,-1 0 1538,20 21 865,1 19 544,19 20-320,-20 0-865,20 20 128,0 19 673,0 1-97,20 20-95,-1 19-289,21-19-127,-1 19 159,1 1-512,20-21-64,0-19-545,19-1-544,-20-19-1890,0 0-897,-18-20-9609</inkml:trace>
  <inkml:trace contextRef="#ctx0" brushRef="#br0" timeOffset="35230.4688">9394 5750 16591,'0'20'1025,"0"-1"-1697,20-19 1120,-20 0-256,19 20-256,-19-20-897,20 0-704,-20-20-2884</inkml:trace>
  <inkml:trace contextRef="#ctx0" brushRef="#br0" timeOffset="35365.2344">9175 5413 17040,'-39'-40'384,"39"20"-1185,20 20-1505,-20-19-6598</inkml:trace>
  <inkml:trace contextRef="#ctx0" brushRef="#br0" timeOffset="35907.2266">9930 5631 12684,'-79'-20'992,"39"20"162,21 0 223,-22 20-192,1 0-256,21 20 64,-1-1-128,20 20-193,0 1-351,20-20-97,19 0-32,1-20-32,20-1 417,-1-19-417,20 0-32,-19-19-544,20-1-481,-21-20-865,-19 0-544,-1 0-2947</inkml:trace>
  <inkml:trace contextRef="#ctx0" brushRef="#br0" timeOffset="36094.7266">10069 5313 18673,'0'0'192,"0"21"417,20 18 480,0 1-384,0 39-417,0 0 320,39-19-255,-20 0-321,21-1-96,20-20 32,-41-19-737,21 0-832,-41 0-1090,1-20-2530</inkml:trace>
  <inkml:trace contextRef="#ctx0" brushRef="#br0" timeOffset="36319.3359">10049 5671 16719,'80'-40'1314,"-41"40"736,40 0-161,-19 0-1408,0 0-609,-1 20 448,1 20-256,-1-21 32,1 21 0,-20-20-288,19 19 224,-39-19-512,0-20-449,0 20-961,-20-20-1217,0 0-4260</inkml:trace>
  <inkml:trace contextRef="#ctx0" brushRef="#br0" timeOffset="36445.3125">10446 5492 16719,'-39'-20'1217,"39"0"-1665,19 20-545,21-20-1601,-20 20-3908</inkml:trace>
  <inkml:trace contextRef="#ctx0" brushRef="#br0" timeOffset="36872.0703">11240 5511 15566,'-59'0'1826,"20"0"-1506,-2 20 1186,21 0-289,0 21-352,1-2-257,19 21 385,19-21-480,1 1-129,21-1-96,18-19 1,-19 0 191,19-20-32,-39-20 65,19 0-257,-39 0-288,0-19-288,-20-1 256,1 1-545,-41-1 481,1 1-192,0 18-1,-21 1 193,20 20-32,21 0-256,-1 0-1698,20 20-1506,20-20-2978</inkml:trace>
  <inkml:trace contextRef="#ctx0" brushRef="#br0" timeOffset="37211.9141">11459 5651 16591,'0'40'321,"20"-1"960,-20-19 64,0 0-416,0-1-289,0 1-383,0-20 447,0 0 1,0 0 320,0 0-224,0-20-769,-20 1-64,20-1-64,0-20-129,0 21 1,0-21 64,0 20-192,20-19-65,-1 39 257,21 0 192,0 0 96,-1 19 1,2 21-97,-2 0 64,1-1-449,19 1-1152,-19-21-1922,-21 1-6054</inkml:trace>
  <inkml:trace contextRef="#ctx0" brushRef="#br0" timeOffset="37387.6953">12074 5870 23061,'20'0'1538,"0"0"-1154,-1-21 161,1 21-65,-20 0-640,0 0-1153,0-20-993,0 20-1762,0 0-10154</inkml:trace>
  <inkml:trace contextRef="#ctx0" brushRef="#br0" timeOffset="55554.6875">13067 5551 12075,'-20'-59'1633,"1"39"578,19 20-418,0 0-447,0 0-1218,19 0-128,-19 20 480,20-1 193,20 21-1,-21 20-511,21-20 415,-20 0-384,20 19-192,-20-20 192,20-19-320,-21 20-769,1-19-1345,0-2-1793,-20 1-10059</inkml:trace>
  <inkml:trace contextRef="#ctx0" brushRef="#br0" timeOffset="55756.8359">12947 6067 17520,'0'20'1602,"0"-20"-2019,41-20 1795,-1 20 223,19 0-896,20-20 192,1 1-193,-1 19-351,0-20-257,21 0-64,-21 20-513,-19 0 97,-1-20-801,-18 20-1250,-22 0-1729,-19 0-4067</inkml:trace>
  <inkml:trace contextRef="#ctx0" brushRef="#br0" timeOffset="55975.5859">12928 5472 5188,'-20'-20'12492,"20"-19"-11947,20 19 63,20-20 257,20 0 320,19 20-928,0-20-33,1 21-160,-1 19-64,-20 0-545,21 0-159,-20 0-1154,19 19-608,-20 1-1218,-19 0-4452</inkml:trace>
  <inkml:trace contextRef="#ctx0" brushRef="#br0" timeOffset="56265.625">14080 5889 12491,'59'40'2146,"-39"-40"-576,0 0 1152,-20 0-640,19 0-448,-19 0-705,-19-40-289,19 21-63,-40-42-449,1 22-96,-21-21-96,0-19 64,20-1-96,-19 1-160,19 20 128,1-1 128,19 0-64,0 20-129,20 21 65,20-1-320,0 0 63,19 0 129,1 20-545,0 20-1473,-1 20-1345,-19-21-8937</inkml:trace>
  <inkml:trace contextRef="#ctx0" brushRef="#br0" timeOffset="56433.5938">13643 5631 18065,'-40'40'3075,"40"-60"-2499,20 20-192,0-20-287,39 0-33,1-20-32,19 20-289,-19 20-800,19 0-1953,1 0-2308</inkml:trace>
  <inkml:trace contextRef="#ctx0" brushRef="#br0" timeOffset="57029.2969">15032 5452 13741,'0'-59'800,"20"0"-319,1 18 576,18 1 704,1 21-896,-1-21-512,1 40-193,-1 0-160,-19 20 32,21 19 128,-21 42-96,-1-2 448,-19 19-512,-19-17-192,-22 18 160,21-20-192,0-40 480,1 22-224,19-42 128,0 1-128,0 0 129,19 0 159,1-20 32,0 0 257,21 0-353,-2 0-32,1 0-160,19 0-352,-19-20-353,20 0-512,-1 0-576,1 1-1731,-21-2-9063</inkml:trace>
  <inkml:trace contextRef="#ctx0" brushRef="#br0" timeOffset="57268.5547">15727 5194 17424,'20'-20'897,"-20"0"-865,0 20 416,20 0-95,-20 0-578,20 20 322,-20 0-1,19 20 128,-19-21-320,20 21-545,-20 1-928,20-22-1090,1 1-1377</inkml:trace>
  <inkml:trace contextRef="#ctx0" brushRef="#br0" timeOffset="57529.2969">16005 5115 11947,'0'39'3011,"0"-19"-3107,0 0 1185,0 0 288,20 19-608,0-19-97,19-20 481,2 0-160,18-20-64,-19 1-576,-1-1-129,-19-20 160,-20 20-448,0-19-160,-20 19-321,1 0 1,-21 20-321,-19 0 288,18 0-383,-18 20-130,19 0-1024,1 0-1121,39-1-5605</inkml:trace>
  <inkml:trace contextRef="#ctx0" brushRef="#br0" timeOffset="57863.2813">16403 5135 14830,'0'39'2690,"0"-19"-3266,0-20 1601,0 20 224,20 0-481,-20-1-671,0-19 671,20 20-63,-1-20-257,-19 0 129,20-20-161,0 20-31,0-19-225,-20-1-160,19 0-160,-19 0-385,20 20 225,0 0-449,0 0 577,-1 20 32,1 0-161,21 19-479,-2 1-1635,-19-20-3010</inkml:trace>
  <inkml:trace contextRef="#ctx0" brushRef="#br0" timeOffset="58343.75">17515 5432 14253,'-20'-19'1569,"20"19"-191,0-20-449,0 20-385,20-20 33,19 20-705,-19 0 480,19 0-192,1 0-320,-1 0 224,22 20-1249,-2 19-1121,-19-19-3236</inkml:trace>
  <inkml:trace contextRef="#ctx0" brushRef="#br0" timeOffset="58517.5781">17633 5730 16976,'20'-20'128,"19"1"576,22-1 1218,-2 0-1409,20 0-513,2 0 32,-2 1-1281,0 19-1282,-20 0-3042</inkml:trace>
  <inkml:trace contextRef="#ctx0" brushRef="#br0" timeOffset="58881.8359">18488 5334 16367,'-61'39'961,"42"1"-1057,-21-1 1313,40 20-192,0-19-416,0 20-33,40 0-31,19-21 255,21-19-287,-1 0 256,20-20-481,1-20 64,-21-19-288,0-1-256,-38 0-545,-2 0-192,-39 0-416,0-19-545,-39 0-384,-22 19-128,-18 1 1697,0-2 897,-1 21 513,1 0 512,20 20-256,-1 0-737,41 0-288,-1 20-448,20-20-2435,0 20-9705</inkml:trace>
  <inkml:trace contextRef="#ctx0" brushRef="#br0" timeOffset="59201.1719">19241 5154 11242,'-19'0'2082,"19"20"-2018,-20 0 1474,0 20 608,20-1-705,0 41-160,0-20-160,20 19-448,0-20-513,19 21 321,2-20-417,-2-1 384,21-20-864,-21-19-737,20 0-1506,-19-20-2338</inkml:trace>
  <inkml:trace contextRef="#ctx0" brushRef="#br0" timeOffset="59491.2109">19539 5253 17104,'100'-19'1409,"-61"-1"-896,21 0 1024,-1 20-1441,-18 40 96,-2-21-160,-19 41-32,-20 20-64,0-21-64,-20 20-128,-19 1 224,19 0-64,-1-21 64,1 0 128,20-39 64,0 0-192,20 1 512,1-2 449,19-19-224,-1 0-321,20-19-480,1-2-929,-21 21-384,2-40-929,-2 20-2595</inkml:trace>
  <inkml:trace contextRef="#ctx0" brushRef="#br0" timeOffset="59825.1953">20195 5095 16143,'0'20'3075,"20"0"-3396,-20 19 1314,0-19 64,19 20-352,-19-1-353,20 1 97,-20-19-1,0-21-31,0 0-257,20 0 320,-20 0 609,0 0-448,0-21-673,0-19-96,0 1-97,0 19 33,0-20-160,20 20 96,-1 1-33,-19 19-31,21 0-96,19 19 224,-20 1 288,19 0-449,1 20-864,-1-21-705,-19 1-512,0-20-1922</inkml:trace>
  <inkml:trace contextRef="#ctx0" brushRef="#br0" timeOffset="60036.1328">20671 4975 13388,'80'40'2851,"-41"-20"-833,20 40 288,2-20-705,-22 39-576,21 0-608,-41 1-129,1-21-288,0 20 352,0-19-191,-20-20-97,19 20-609,-38-21-928,19 1-1954,-40-1-7143</inkml:trace>
  <inkml:trace contextRef="#ctx0" brushRef="#br0" timeOffset="60385.7422">21584 5968 20083,'40'20'288,"-20"-20"-288,20 20 897,20 0-385,-21 19-544,-19 1 64,19-19-352,-19 18 96,0-19-225,-20 0-480,0 0-832,20-20-1186,-20 19-3235</inkml:trace>
  <inkml:trace contextRef="#ctx0" brushRef="#br0" timeOffset="60806.6406">22140 5194 17264,'20'-20'1121,"-20"0"-448,0 40-513,0 0 384,21 20 385,-21-1-448,19 41-1,-19 19-192,20-20-160,0 21 97,0-40-193,0-1-545,19 0-320,-19-39-512,19 0-737,-39-20-1858,0-20-8519</inkml:trace>
  <inkml:trace contextRef="#ctx0" brushRef="#br0" timeOffset="61459.9609">21942 5631 15887,'40'0'704,"19"0"-63,0-20 928,1 1-960,0 19-353,0-21-96,-1 1-96,-20-20-128,-19 21-64,0-21-384,-20 1-257,0-1-256,0-20-160,0 20 96,0-19 288,0 19 705,0 20 1185,0 1 673,0 19-673,0 19-1281,0 1 640,0 20 193,0 39 31,0 1-159,0 19-65,20-20-224,1 1 97,-2-20-193,1-1 0,0-20-64,-20 1 64,20-20-32,-20-20 64,0 0 97,19 0 319,-19-20 161,20 0-321,0 0-544,20-19 32,-21-1 0,21 21-224,-19-1 95,18 20 65,21 0 64,-21 0 96,1 0 192,-1 20-96,2-20 193,-2 0 255,1-20-127,-1 0-65,1-20-64,-20 0 0,0 20-191,-1-20-194,-19 1-31,-19-1 32,19 1 128,-20 19-224,0 20-96,0 0-129,0 0 33,-19 20 256,19 19 32,20 1 192,-20 19 32,20 2 160,20-2-288,0 0 192,19-19-63,21-1 127,-21-19-544,1 0-417,1-20-929,-22 0-1985,-19 0-5702</inkml:trace>
  <inkml:trace contextRef="#ctx0" brushRef="#br0" timeOffset="61764.6484">23312 5393 15598,'0'79'1089,"20"-40"1442,-20 1-481,0 1-609,20 18-896,-1-19-97,1-21-32,0 21 161,0-40-1,-1 20 65,1-20-96,0-20-289,1 20-352,-1-40 0,-1 21-257,21-21-63,-20 20 192,19 0-385,-19 1 321,0 19 288,19 19 96,-19 1-64,1 20 96,19 19-320,-1-19-929,1-1-1121,-1 1-2275,-19-19-9576</inkml:trace>
  <inkml:trace contextRef="#ctx0" brushRef="#br0" timeOffset="62967.7734">1293 6961 11306,'-20'-19'2338,"0"-1"-384,1-1-256,19 21-193,0-20-608,0 0-545,0 20-95,19-19-193,1 19-32,20-20-32,0 20 32,20 0-64,-1 0 96,0 0 32,1 39 128,20 1 129,-1 1 127,0 38-160,-19 0-320,-20-20 96,19 41-96,-19-21 193,-1 0-97,1-18-64,1-22 0,-41-19 128,19 0 96,-19 0-64,-19-20 577,-2 19-321,-19 1-255,20-20-65,1 20 0,-1-20-320,-20 0-225,21 0-416,-21-20-352,0 20-160,0 0-1089,20 0-2627</inkml:trace>
  <inkml:trace contextRef="#ctx0" brushRef="#br0" timeOffset="63125.9766">2008 7239 11947,'20'0'5125,"-40"0"-4677,0 0 129,1 0 127,-21 0-447,0 0-193,0 20-160,-20-20-609,21 20-1633,19-20-3043</inkml:trace>
  <inkml:trace contextRef="#ctx0" brushRef="#br0" timeOffset="63678.7109">2723 7200 13644,'-39'-61'1186,"18"42"319,1 19 129,0-20-193,0 20-1089,1 20 1,-1-1 287,0 22-127,20 18-449,-20-19-32,40 19-32,-20-19 0,40-1 96,-21 2-192,21-21-481,1-1-288,18-19-608,-20 0-609,1 0-1794,0-19-8295</inkml:trace>
  <inkml:trace contextRef="#ctx0" brushRef="#br0" timeOffset="63904.2969">2962 7299 14029,'0'39'1441,"0"1"-1056,0-1 1248,19 2-288,1-2-576,0 1-288,0-20 31,19-20 65,1 0-97,-21 0 0,1-20 161,0-20 0,-20 21-289,-20-21-448,0-1-513,-19 2-255,-1 19-546,-19-19-1056,20-1-1410,-2 20-2690,1 1-385</inkml:trace>
  <inkml:trace contextRef="#ctx0" brushRef="#br0" timeOffset="64179.6875">3159 7279 10537,'120'39'2371,"-80"-19"-642,-1 0-544,-19-20-224,0 20-32,-20-20-32,0 0 96,0 0 577,0 0-289,0 0-673,-20 0-351,20 0-1,-20-20-96,0 0-416,20 0-321,0-19 225,20 19 128,0 20-321,0-20 1,-1 40 287,21-20 321,1 40-64,-2-21 0,1 21-864,19-20-1443,-20-1-1472,22 1-8585</inkml:trace>
  <inkml:trace contextRef="#ctx0" brushRef="#br0" timeOffset="64456.0547">3953 7139 16944,'-19'-19'2114,"-21"19"-1858,20 19 128,1 1 1,-1 1-1,20 19-288,0-21 32,20 21-128,19-20 192,20-1 32,2 1 1,18 0-33,-20-20-256,-19 20-64,-21-1-129,1 1 97,-20 1 256,-20 19-128,-19-21-384,-1 1-417,-19 0 0,20 0 129,-1-20-930,-1 0-2338</inkml:trace>
  <inkml:trace contextRef="#ctx0" brushRef="#br0" timeOffset="64666.9922">4192 6942 19986,'39'39'-288,"-18"1"480,-1-1 801,19 21-544,1 0-321,0-1 160,-21 1-192,21-21 32,-1 1 129,2-21-354,-21-19-543,0 20-1058,-20-20-1569,0-20-7335</inkml:trace>
  <inkml:trace contextRef="#ctx0" brushRef="#br0" timeOffset="64818.3594">4093 7279 18225,'-20'0'2274,"40"-20"-1986,0 0 0,19 1 161,40-21-321,1 19 64,0 1-192,-1 1-640,1 19-2051,-21 0-3747</inkml:trace>
  <inkml:trace contextRef="#ctx0" brushRef="#br0" timeOffset="65371.0938">5025 7200 14317,'-39'-20'448,"-1"-1"-191,21 42 287,-1-1 994,0 0-193,0 39-96,20-20-448,0 21-193,20 0-319,0-20-1,19-21-64,21-19 0,-20 0-31,0-19 63,19-21-160,-39-1 0,0 2-128,-1-1-96,-19 1-32,-19 19 32,-1 0-65,0 1 225,-19-1-192,19 40 0,0-20 160,0 39-32,20-19 64,20 19 192,0-19-352,19 0 224,1-20-256,19 0-512,1 0-738,-20 0-640,0-20-961,-20 20-2081</inkml:trace>
  <inkml:trace contextRef="#ctx0" brushRef="#br0" timeOffset="65647.4609">5423 7220 12267,'0'19'1986,"0"1"448,20 0 1,0 0-674,-1-1-608,-19 1-512,20-20 0,-20 20-65,20-20 193,0-20-289,-20 0-159,19 1-161,2-21 0,-1 1-160,0 19-32,-20-21 32,20 21-32,-20 20-128,19 0 32,1 20 64,0 1-1,0 19-95,0-1-480,-1-19-321,21 0-352,1-20-673,-22 0-769,1-20-1953</inkml:trace>
  <inkml:trace contextRef="#ctx0" brushRef="#br0" timeOffset="65843.75">5860 6822 640,'20'0'14574,"0"20"-12844,-20-1-1,20 21 33,-1 20-417,21 0-416,-20 19-481,19-20-127,-19-18-225,40-2 64,-40-19-384,20 0-417,-21-20-672,1 0-1185,-40 0-2211</inkml:trace>
  <inkml:trace contextRef="#ctx0" brushRef="#br0" timeOffset="66235.3516">5701 7159 14029,'0'-20'1409,"20"1"-576,19-21-64,1 20 127,1-19-639,18 19-129,0-20-64,0 21 32,1-1-64,0-21 32,-1 21-160,1 1 160,-1-1-96,-19 20 32,-19-20-96,-21 40-64,0-20 128,-21 39 64,1-19 32,-20 21 32,21-2 32,-1 1 224,0-1 1,20 1-1,40-20-64,-1 19-63,22-19-65,18 1-64,0-21 0,-20 20-96,1 0 64,-40-20-224,0 19 256,-20 1 288,-20 0 33,-19 0-129,-22-20-288,2 19-545,0 1-768,-1-20-1185,0 20-2243</inkml:trace>
  <inkml:trace contextRef="#ctx0" brushRef="#br0" timeOffset="66881.8359">7825 6922 11210,'-19'-41'1954,"-1"21"-256,0 20-321,0 0-288,-19 0-609,-2 20 1,2 21 480,19-2-289,-20 21 97,40-21-288,0 21-161,20-21-96,20-18-64,20-1 96,-1 0 33,20-20-65,0 0-576,-18 0-866,-2 0-1152,-19 0-993,-1 0-7848</inkml:trace>
  <inkml:trace contextRef="#ctx0" brushRef="#br0" timeOffset="67063.4766">8223 7180 14926,'59'40'961,"-19"-21"576,-1 1-832,1 0-449,-20 19-96,-1-19 160,-19 0-416,0-20 32,0 20-737,0-1-1377,-19-19-2082</inkml:trace>
  <inkml:trace contextRef="#ctx0" brushRef="#br0" timeOffset="67441.4063">8580 7060 12619,'20'60'1602,"0"-21"-97,-1-18 770,1-1-866,-20 0-448,20-1-321,-20-19-127,0 0 160,0 0 448,0 0-417,0-19-448,-20-1-256,20 0-64,-20-21-96,1 22-160,19-41-160,0 21-65,0-21-128,0 21 129,19-22 288,1 42-1,0-1 257,19 20-96,-18 20 320,-1 19-256,0 2 129,19-2 31,-19 21-128,-20-21 32,40 21-577,-21-21-1441,1 2-1729,0-21-8200</inkml:trace>
  <inkml:trace contextRef="#ctx0" brushRef="#br0" timeOffset="67709.9609">9195 7220 20211,'0'39'64,"0"-19"640,20 0 161,0-1-416,20 1-33,-20-20 0,20-20-127,-1 1-1,1-1-128,-21 0-32,1 0-416,-20 1 0,0 19-225,-20-20-448,-39 20-448,20 0-225,-21 0 706,0 20 191,1-20-640,39 0-1794,0 0-9353</inkml:trace>
  <inkml:trace contextRef="#ctx0" brushRef="#br0" timeOffset="68094.7266">9553 6763 16559,'20'0'1666,"-20"0"-1634,20 0 897,19 0 0,1 19-321,-1 1 193,1 0-321,20 19-95,0-19-353,-1 0 256,0 1-32,1-1-288,0-1 96,-1-19-32,-19 0-160,-1 0-96,-19 20 64,-20-20 96,-20 20 64,1-20 64,-1 20-32,-20-1 32,1 1-64,-1-20 32,20 20-64,0-20 0,20 20-929,-20-20-737,20 20-1056,0-1-1859</inkml:trace>
  <inkml:trace contextRef="#ctx0" brushRef="#br0" timeOffset="68430.6641">10545 6981 16335,'20'0'1153,"-20"20"-448,0 0 800,0-1-416,21 1-320,-21 0-193,19 0 65,21 0-32,0-1-65,-1 1-127,20-20-97,-19-20-64,20 1-64,-20-1-96,-20-20-288,-1 1-128,-19 19 0,0-20-65,-39 1-31,-1 18-65,-20 1 417,1 0 64,-1 20-96,1 0 160,0 0-384,18 20-1250,21 0-2369,20 21-7080</inkml:trace>
  <inkml:trace contextRef="#ctx0" brushRef="#br0" timeOffset="69761.7188">12114 6842 13196,'0'-60'737,"-40"41"95,20 19 97,-19 0-320,-1 0-193,-19 19 225,18 1 160,21 20-449,1-21-288,19 21 32,19 1-64,1-22 64,41 21 129,-2-20 95,20-20-256,0 19 96,-18 1-224,-22-20 0,-19 20-32,-20 0 192,-20 0 192,0-1 0,-19-19-384,19 20-128,-21-20-384,2 0-481,-1 0-993,21 0-2787</inkml:trace>
  <inkml:trace contextRef="#ctx0" brushRef="#br0" timeOffset="69988.2813">12332 7021 11050,'59'19'1666,"-39"-19"-481,21 20 1377,-21 0-224,19 0-672,-19-20-673,20 20 64,19-20-192,-20-20-353,22 0-224,-22-20-31,1 21-97,-20-21-224,-20 20-193,0-19-447,-20 18-161,0 21-672,-19 0-962,-1 0-960,20 0-3043</inkml:trace>
  <inkml:trace contextRef="#ctx0" brushRef="#br0" timeOffset="70242.1875">13186 6842 13484,'-20'0'1858,"0"0"-961,20 0 929,-20 19-673,1 1-609,-1 0 1,0 21 223,20-2-191,20-19-385,0 19 32,19-19 129,1 0-321,0 0-353,20-20-543,-21-20-642,1 20-416,-1-40-1409,-19 21-3972</inkml:trace>
  <inkml:trace contextRef="#ctx0" brushRef="#br0" timeOffset="70510.7422">13345 6584 5413,'0'19'10794,"0"1"-10858,20 21 1185,-1-2 576,1 21-575,0-1-65,0-20-321,0 22-255,20-22-129,-20 1-96,20-1 0,-21-19-95,1-20 63,0 0 64,0 0 0,-1 0 161,-19 0-289,20-20 96,0 1-480,0 19-96,20 0-225,-20 0-288,20 19-224,-1 21-672,1-20-1250,19 19-2851</inkml:trace>
  <inkml:trace contextRef="#ctx0" brushRef="#br0" timeOffset="70773.4375">14516 6544 17840,'0'-40'2082,"0"40"-1954,21 0-512,-21 20 865,20 20 63,-20-1 33,19 22 384,1-2-289,0 0-384,19-19-95,1 19-33,-20 2-320,19-22-513,-39 1-993,20-21-992,-20 1-2243</inkml:trace>
  <inkml:trace contextRef="#ctx0" brushRef="#br0" timeOffset="71207.0313">14437 6981 15887,'0'20'2562,"20"-20"-2690,19-20 1153,2 20 160,-2-20-993,1 1 0,-1-1-32,1-21 97,-20 21-225,-1-19-32,1-1-96,0 1-32,0-20-289,-20 19 129,0-1 352,0 22-160,0-1 448,0 20-160,0 20-384,0 19 641,0 2 159,21 18-191,-21 0 127,39 1 193,-19-21-65,19 22-63,1-22-97,-20-19-255,19 0 31,-19-1-32,0-19 161,1 0-161,-1 0 0,-1-19 96,1-1-63,0 0-97,0 0-224,-1 1-417,1-1 33,0 20-32,0 0-1,19 0-95,-19 20-513,1-1-321,18 21-832,-19-20-1697,0-1-5959</inkml:trace>
  <inkml:trace contextRef="#ctx0" brushRef="#br0" timeOffset="71541.9922">15568 6861 15758,'-20'-19'2082,"1"-1"-416,-1 20-161,20 20-704,-40-1-192,21 1 31,19 21 1,0-2-385,0-19-160,19 20 32,1-21-32,0 1 129,0 0 31,-1-20-32,1 0 64,21 0-288,-21-20-192,-1 0 0,-19 1-96,20-1-97,-20 20 257,0-20-64,0 20 288,0 0-480,0 0-161,20 0 417,-20 20-64,20-20-481,-1 20-512,1-20-192,0 0 224,-20 0-1025,20-20-1730,-1-20-6374</inkml:trace>
  <inkml:trace contextRef="#ctx0" brushRef="#br0" timeOffset="71746.0938">16045 6524 15887,'59'-20'3651,"-59"40"-2914,0 20 704,21-1 129,-21 22-545,0-2-353,20 0-544,-20-19 0,20 19 97,-1-18-193,1-21 128,0-1-160,0 1-513,-20-20-800,0 0-737,0-20-2594,-20-19-11660</inkml:trace>
  <inkml:trace contextRef="#ctx0" brushRef="#br0" timeOffset="71919.9219">15826 6743 3299,'-20'39'16976,"40"-39"-16464,21 0 673,18 0 545,20 0-961,0 0-193,2-19-223,-42 19-129,1 0-384,-1 0 160,-19 19-865,0-19-737,-20 20-1216,0-20-2820</inkml:trace>
  <inkml:trace contextRef="#ctx0" brushRef="#br0" timeOffset="72930.6641">2942 8390 12363,'-21'-39'1153,"21"19"353,21-19-994,18 19 673,1 0 65,-1 0-738,21-1-448,-1 21-96,1 21 32,20 19 96,-21-1 0,-20 1-32,1 19 128,-19 1-31,-21 20 159,-21-21-256,-19 20 32,1 1 96,19-1-384,-19-19 192,19-1-64,20-19-32,-20 0 64,40-20-96,-20 0 352,39 0 192,1-20 321,19 0-32,2 0-353,-2-20-224,0 0-32,20 0-1057,-18 0-288,-22 0-288,21 20-834,-21-20-1985</inkml:trace>
  <inkml:trace contextRef="#ctx0" brushRef="#br0" timeOffset="73294.9219">3855 8073 16976,'0'-20'896,"0"20"-287,-20 0-1218,20 20 353,0 0 865,0 19-193,20 21-160,-20-20 161,19 0-129,21-1-224,-20 1 128,19-1-224,-18-19-576,19-20-193,-21 20-288,1-20-160,0 0-673,0-20-769,-20 0-4099</inkml:trace>
  <inkml:trace contextRef="#ctx0" brushRef="#br0" timeOffset="73541.0156">4113 8113 9384,'0'-20'4773,"0"20"-2819,0 20-2082,0-1 768,0 21 609,0-1-448,0 2-256,19-1-1,1-21 65,20 1 224,20-20-193,-20 0-127,-1-20-161,1-19-64,-20 19-192,-1-21-128,-19 22-480,-19-21 31,-1 20-287,-20 1-161,1-1 192,-1 20-96,-1 0 65,2 0-321,-1 20-1057,40-1-2243</inkml:trace>
  <inkml:trace contextRef="#ctx0" brushRef="#br0" timeOffset="73932.6172">4629 8252 14349,'0'40'1762,"20"-21"160,-20 1-449,0-20-416,19 20-160,-19-20-321,0 0 97,0-20-193,20 20-287,0-20-33,0-19-32,0 19-96,20-21 128,-20 22-288,0-21 96,0 40 96,-20-20-288,19 40 256,1-20-256,0 40 160,-20-21 96,20 22 0,-1-1-641,-19-21-384,20 1-640,0 0-866,0-20-2177</inkml:trace>
  <inkml:trace contextRef="#ctx0" brushRef="#br0" timeOffset="74652.3438">6257 8232 13965,'0'-21'1089,"0"21"-513,-20 21-384,0 19 609,0 19-160,-19 0-161,-1-19 65,21 20 192,-22-20-353,21-20-32,0 19-64,20-19 321,-19 0-225,19 0-63,0-20 159,0 0-31,19 0 255,21 0-191,1-20-97,38 0-352,0-19 32,0 19 161,1 20-418,-21-20-319,1 20-769,-21 20-769,-19 0-1057,0 19-2338</inkml:trace>
  <inkml:trace contextRef="#ctx0" brushRef="#br0" timeOffset="74829.1016">6237 8926 5317,'-20'20'10954,"20"-20"-9385,20 0-255,20-20 415,-1 1-640,22-1-416,-2 0-417,0 0-96,20 1-320,-18-1-961,-2 20-1441,0 0-2819</inkml:trace>
  <inkml:trace contextRef="#ctx0" brushRef="#br0" timeOffset="75167.9688">7806 8331 14669,'-79'-39'1089,"39"39"-32,-1 19 193,2 1-257,-21 20 192,21 19 32,19-19-192,0 20-353,20 19-255,20-20-65,20-19-192,-1 20-32,21-40 65,20 0-322,-1-20-255,0 0-705,-20-20-929,2 0-1537,-22-1-5734</inkml:trace>
  <inkml:trace contextRef="#ctx0" brushRef="#br0" timeOffset="75316.4063">8223 8668 20211,'0'0'1345,"0"0"-1249,20 0-32,-20 0-128,0 0-1217,20 20-1986,-20-20-9225</inkml:trace>
  <inkml:trace contextRef="#ctx0" brushRef="#br0" timeOffset="75938.4766">8580 8331 15310,'20'-59'1890,"0"19"-609,19 0-224,1 20-32,0-20-320,20 21-321,-1 19 0,-20 19-416,1 1 64,-1 20 64,-18 20 1,-1-1-65,-20 20-64,0 1-33,-20-20 65,-1-1 0,-18 20 65,19-19-33,0-20-64,1 0 128,19-20 32,0-1 64,0-19 256,19 0 225,21 0-64,20 0-289,0-19-32,-1-1-384,0 20 160,1 0-320,0-20-449,-1 20-416,1 0-769,-1-20-1024,-19 20-1218,-20-21-8969</inkml:trace>
  <inkml:trace contextRef="#ctx0" brushRef="#br0" timeOffset="76308.5938">9354 8014 17712,'20'39'128,"-20"1"1154,20-1-65,0-19-545,-20 0-191,19 0-65,1-20 225,-20 0 160,20-20-481,-20 20-96,0-40-160,0 21-192,0-21-96,0 0-32,20 21-1,-20-21 225,20 19-224,0 1 128,0 20 160,0 0-160,19 20 256,1 21-96,0-2-64,19 1-160,-18 19-1153,18-19-1186,-20-20-1729,1 20-9609</inkml:trace>
  <inkml:trace contextRef="#ctx0" brushRef="#br0" timeOffset="77079.1016">11201 7894 14381,'59'20'384,"-39"-1"802,19 42 703,-19-2-671,21 20-226,-2 0-63,-19 21-160,20-21-224,-1-19 63,1-20 33,-1 0-33,2-20-63,-1-20-65,-21 0-95,1 0-1,0-20 0,-20 0-63,0-20-161,-20-20-32,20 1-64,-20-20-128,1-1 96,-21-19-320,19 20-257,1-21-31,20 21 319,0 19-447,0 1 63,20 18-352,21 22-416,-21 19-353,19 0-1153,-19 0-3138</inkml:trace>
  <inkml:trace contextRef="#ctx0" brushRef="#br0" timeOffset="77274.4141">11339 8311 15214,'0'20'1954,"0"-20"-1186,41-20 161,-2-19 32,1 19-672,19-21-193,1 22-96,0-1-513,-1 0-1249,20 20-1921,-39 0-9898</inkml:trace>
  <inkml:trace contextRef="#ctx0" brushRef="#br0" timeOffset="77747.0703">12153 8311 16079,'41'40'1537,"-41"-20"-672,20 19 544,-1 1-320,1-20-384,0 20 32,-20-40-65,20 20 33,-20-20-225,0 0-159,19 0 63,-19 0 1,0-20-161,0 0 0,-19 0-320,19-20 160,0 0-96,0 1 32,0 19-128,19 0 64,-19 20-64,20 0-193,20 20 257,-21 20-32,22-21-256,-1 21-257,-1 0-768,21-20-673,-1 0-1473,1-20-7047</inkml:trace>
  <inkml:trace contextRef="#ctx0" brushRef="#br0" timeOffset="78116.2109">12750 7914 14317,'19'19'3363,"1"1"-3074,0-20 575,19 21 386,21-1-610,0-20-159,19 20-33,-19-1-224,19 1 0,-19 0-95,-1 0-33,1 0-32,-21-1-160,21 1-65,-20-20-31,-20 20 96,0-20 32,-20 20 32,0-20 128,-40 19-96,20 2 128,-20-21 97,-20 20-65,1 0 64,20 0-128,-21-1-128,20 1-32,0 0 32,1 0-288,19-1-834,20 1-1632,0-20-2916</inkml:trace>
  <inkml:trace contextRef="#ctx0" brushRef="#br0" timeOffset="78304.6875">13504 8450 18513,'-80'20'897,"40"0"256,1-20 384,-20 20-800,-1 0-320,20 0-514,0 0 97,1-1-1217,-1-19-1505,20 20-3108</inkml:trace>
  <inkml:trace contextRef="#ctx0" brushRef="#br0" timeOffset="79149.4141">13921 8252 12523,'19'0'1794,"-19"20"-801,20 0 448,0 19 289,-20 1-673,20-1-96,20 1-288,-20-20-1,0 0-95,0-20-33,-20 20-288,0-40 257,0 20-289,0-20-128,0-20-224,0 20-128,0-39 32,0 19-33,0-19 65,19-1 96,-19 20 160,20 1-256,0-1 96,-20 40 64,20 20 32,-1 0 160,-19 19-64,20 20 32,0 2-128,21-2 64,-22-19-160,21 19-672,-1-39-1026,1 20-1281,0-20-2787</inkml:trace>
  <inkml:trace contextRef="#ctx0" brushRef="#br0" timeOffset="79440.4297">14715 8490 15022,'-20'20'2210,"20"0"-577,0 0 481,0 19-672,20-19-577,-1-20 31,21 20-191,1-20-128,-2-20-289,1-19-32,-1 19-160,1-20-192,-40 20-192,0 0-545,-20 20-448,-39 0-193,19 0 321,-20 20-352,20 0-929,1-20-3460</inkml:trace>
  <inkml:trace contextRef="#ctx0" brushRef="#br0" timeOffset="80484.375">15390 8828 11466,'-20'0'96,"20"0"-4356</inkml:trace>
  <inkml:trace contextRef="#ctx0" brushRef="#br0" timeOffset="167978.5156">559 10058 13196,'-60'-20'1441,"40"20"-1313,0 0-95,20 20 1088,0 1 160,20 18-256,0 1-224,0 19-257,-1 0-96,22 2-287,-21-22-65,0 1 0,19-1-64,-19 1 32,0-20-288,-1-20-513,1 20-768,0-20-641,0 0-1090,-20-20-3618</inkml:trace>
  <inkml:trace contextRef="#ctx0" brushRef="#br0" timeOffset="168415.0391">538 10197 10089,'-39'-39'4132,"19"19"-2915,20 0-736,0-19 608,0-2 192,20 2-480,0-1-641,20 0-96,0 21-64,-1-1 64,1 20-256,-20 0-97,19 20 738,-19-1-321,0 21-256,-1 19 224,-19-19-32,0 20-64,-19-20-32,19-20-224,0-1 320,0 1-32,19-20 64,1 20 0,21-20-32,-2 0 96,1 20-160,0-1-64,-1 1 128,-19 0 96,0 21 257,-1-2-225,-19 1 192,-19-21-320,-1 21 64,-20 0-96,21-1-160,-21-19-448,0 21-673,1-22-1186,-2-19-3971</inkml:trace>
  <inkml:trace contextRef="#ctx0" brushRef="#br0" timeOffset="168791.9922">1413 10396 14798,'-20'20'2242,"20"0"-2242,-20-1 480,20 1 897,0 20-320,20-20-544,0 19 63,0-19-159,19 1 127,20-21-127,-19 0-33,-1-21 0,2 1-31,-1 0-321,-21-19-352,-19-1-898,0 20-447,0-19-193,-19 19-2626,-1 0-9481</inkml:trace>
  <inkml:trace contextRef="#ctx0" brushRef="#br0" timeOffset="169105.4688">1929 9979 14926,'20'-20'2594,"-20"0"-1793,0 20-1282,0 0 1154,0 0 736,0 40-63,20-20-417,-20 39-225,19-18-416,1 18 97,0 0-289,0 0 128,19 2-256,-19-2-96,21-19-609,-22-21-448,1 1-769,-20 0-1249,-20-20-5509</inkml:trace>
  <inkml:trace contextRef="#ctx0" brushRef="#br0" timeOffset="169279.2969">1949 10396 18513,'-20'0'2755,"20"0"-1730,0-20 96,0 20 192,20-19-897,0-1-448,-1-1 0,21 21-448,19-20-641,2 0-1185,-2 20-769,0 0-4485</inkml:trace>
  <inkml:trace contextRef="#ctx0" brushRef="#br0" timeOffset="169860.3516">2942 9939 14253,'-41'-20'1666,"41"1"319,-20 19-1280,40 0-513,-20 19-32,0 1 1250,20 20-513,1 19-513,-1 2-32,19-2-63,1-20-129,-21 21 32,21-21-96,-1 2 64,1-2-864,1-19-802,-22 0-384,-19 0-1473,0-1-9577</inkml:trace>
  <inkml:trace contextRef="#ctx0" brushRef="#br0" timeOffset="170071.2891">2901 10396 18033,'0'-20'2498,"20"1"-2114,1-1 737,18-1-256,1-19-769,-1 21-96,21-1 160,-21 0-224,2 0-416,-2-19-481,-19 19-416,0 0-385,-20-19-2210,0 18-6726</inkml:trace>
  <inkml:trace contextRef="#ctx0" brushRef="#br0" timeOffset="170580.0781">3179 9840 9224,'21'20'2242,"-21"20"-704,20-1 31,19 21 97,-19 20-353,20-1-320,-21-20-224,21 0-481,-1-19 0,-19 1 97,0-22-257,1 1 64,-1 0 96,-20-20-192,0 0 129,0 20 127,0-20 609,0-20-737,0 0-448,-20 20 224,20-20-320,0 1 31,0 19 33,0 0-481,0 0 385,39 0 192,-19 19 224,20 1-64,-21 0 224,21 0-192,-1-20 224,1 0 97,-19-20 127,18 0-160,1-19-127,-20-2-97,0 1 64,-20 1-128,0-1 0,0 21 32,-20-21-64,0 20 0,-20 1 0,21 19 0,-1 0-96,-1 19 128,1 1 0,20 0 96,0 19 32,0 1-128,20-1 160,1 1-31,-1-19-257,19 18 96,21-19 96,-21 0-257,20-20-415,-18 0-577,-1 0-801,-21-20-1954,1 0-9865</inkml:trace>
  <inkml:trace contextRef="#ctx0" brushRef="#br0" timeOffset="170869.1406">4053 10118 17200,'20'60'1409,"0"-21"-416,0 1 448,-20-21-352,19 21-128,-19-19-192,20-1-160,-20-1-385,20-19 64,-20 0 0,20-19 161,-1-1-161,1-1-160,1 1-192,-21-19-160,20 19-32,0 0-257,-1 20 353,1 0-256,0 20 512,20 0-256,-21-1 160,21 21-1378,-1-19-1184,2-1-1794,-21-1-11786</inkml:trace>
  <inkml:trace contextRef="#ctx0" brushRef="#br0" timeOffset="172191.4063">5403 9860 11146,'0'-60'1313,"0"40"481,-19-20-513,-1 21 257,20-1-385,-40 0-352,20 20-257,-20 0-384,0 20 160,20 0-191,1 19 63,-1-19-320,20 21 96,0-22 128,0 21-224,20-1 160,-1 21-32,1-21 32,-20 22 128,20-22-224,0 1 224,-20-1-256,0-19 224,20 0-64,-20 0 513,20-1-193,0-19 192,0 20 65,20-20-64,-1 0-321,1-20-96,-1 20-32,-19 0-128,19 0 64,-18 0-128,-1 0-128,0 0-417,0 20-448,-1-20-640,1 0-609,0 0-3716</inkml:trace>
  <inkml:trace contextRef="#ctx0" brushRef="#br0" timeOffset="172525.3906">6217 9979 9929,'-59'-20'4997,"39"0"-3780,-19 20-224,18 0 384,-19 20-192,1 20 192,-1-21-512,20 42-96,1-22-385,19 1-384,0 19 96,19-39-96,21 19-256,-1-19-609,1 0-928,1 1-610,18-21-4227</inkml:trace>
  <inkml:trace contextRef="#ctx0" brushRef="#br0" timeOffset="172947.2656">6515 9999 12908,'-59'0'2722,"39"0"-1440,-20 19 31,21 21 320,-2 1-159,1-2-481,0 1-161,20-1-543,20 1-65,0-21-128,20 1 32,0-20 32,-1 0-32,1-20-32,-1 1-128,-19-1-96,0-20 0,-20 1-64,0 19-128,-20-19 160,20 19 96,-20-1-1,1 1 65,-1 20 32,20 0 193,0 20 127,0 1-64,0 18 65,0 1-1,20-20-160,19 19-160,-19-19 64,40-20-64,-20 20-416,-20-1-577,19-19-769,-19 0-928,0 0-1570,-20-19-9161</inkml:trace>
  <inkml:trace contextRef="#ctx0" brushRef="#br0" timeOffset="173216.7969">6734 10058 15438,'19'41'1890,"-19"-2"-64,20-19 95,0 19-383,-20-19-65,20 20-191,-20-21-514,19 1-159,-19-20-417,20 20-128,-20-20 0,0 0 160,20-20-31,-20 0-129,21 1-128,-1-1-193,-1-20 97,1 21-256,-20 19 159,20-20-31,19 40 32,-19-20-321,0 19-319,19 1-930,-19 20-1409,0-21-5574</inkml:trace>
  <inkml:trace contextRef="#ctx0" brushRef="#br0" timeOffset="173993.1641">7567 10058 7142,'-39'-20'2114,"-1"0"-96,20 20 64,1 0 0,-1 0-448,20 0-289,-21 20-288,1 21 160,20-2-352,0 1-96,0 19-193,20-19-95,1-1-289,18 2 32,1-21 32,19-1 65,1-19-33,0 0-64,-1-19 0,-19-22-64,-1 21-160,-19 0-96,0-19-128,-20 19-256,0-19-97,0-1-31,-20 20 543,20 1 33,-20-1 32,1 20 97,-1 0 95,20 20 32,-20 19 64,20-19 0,0 19-63,0 1-65,20-20-128,19 19 128,1-19-224,-1 1 0,22-21-385,-22 0-383,1 0-417,-20 0-673,-1 0-417,1-21-2529,-20 1-7208</inkml:trace>
  <inkml:trace contextRef="#ctx0" brushRef="#br0" timeOffset="174234.375">8004 9800 14830,'0'-20'3074,"0"20"-2145,0 0-192,0 20 608,20 20-31,-20 0-354,20 19-159,0 1-160,-1 20-97,1-21-448,20 0-64,-1-19 33,2-20-226,-1-1-191,-21 1-513,1-20-704,0 20-321,0-20-416,-20-20-3812</inkml:trace>
  <inkml:trace contextRef="#ctx0" brushRef="#br0" timeOffset="174436.5234">8143 9760 16143,'0'20'2722,"0"-20"-2081,20 41 768,-1-2 289,1 20-385,1 1-352,-1-1-352,19 2-545,1-22 64,-1 20-32,1-19-480,-20-20-481,19-1-673,-18 1-1537,-1-20-3523</inkml:trace>
  <inkml:trace contextRef="#ctx0" brushRef="#br0" timeOffset="174635.7422">8699 10058 19122,'40'60'2946,"-40"-40"-1985,20 0 96,0 19-640,0-19-225,-1-20-32,-19 20-384,20-20-449,-20 0-1056,0 0-2403,0-20-12908</inkml:trace>
  <inkml:trace contextRef="#ctx0" brushRef="#br0" timeOffset="174755.8594">8620 9840 16079,'-20'-19'1217,"0"19"-1409,20 0-1570,0-21-10313</inkml:trace>
  <inkml:trace contextRef="#ctx0" brushRef="#br0" timeOffset="175503.9063">9037 10118 13100,'0'60'1665,"20"-21"257,-1-19-384,1 0-321,0-1-320,0 1-225,-20-20 161,20 20-320,-20-20 63,0-20-63,0 20-33,0-20-416,19 1 96,-19-21-224,0 20 192,0-19-64,0-1-224,0 21 128,20 19 32,-20 0-192,20 19 96,0 1 224,-1 20-256,2-21 128,19 21-128,-1-20-737,1-1-608,-1 1-930,1-20-2049</inkml:trace>
  <inkml:trace contextRef="#ctx0" brushRef="#br0" timeOffset="175998.0469">9711 10038 13228,'0'0'1730,"0"-20"-1154,0 20 417,0 0 449,0 0-642,-19 0-159,-1 20 192,20 0 96,-20 1-257,20 18-191,0-19-193,0 20 96,0-21-256,20-19-128,19 20 129,-19-20 127,20-20-288,-19 1-160,-2-1-97,1 0 65,-20-19 64,0 19 96,0-1 64,0 1 0,0 20 256,0 0-96,0 20 129,20 21-1,0-2 32,-1 20-96,1 1 129,20-1-97,-1 1-128,-19 0-64,0-21 32,0 21 96,-20-1-32,-20-18-127,0-2-33,-20 1-289,1-1-191,-1 1-737,-19-21-641,20 1-865,-22-20-3170</inkml:trace>
  <inkml:trace contextRef="#ctx0" brushRef="#br0" timeOffset="179659.1797">10724 9740 8808,'20'-59'1473,"-20"39"225,39-19 224,-19 19-1,0 0-607,21 20-225,-22 20-385,21 20 1,-1 19-160,-19 0-193,20 21-160,-20-20 32,-1 19-31,1 0-193,-20-19 32,0-20 64,-20-1-192,1 1 96,-1-20 32,-20-1 32,20 1-128,-19-20 224,19 0-224,0-20 160,1 1-128,19-21-32,0 1 64,19-1-32,21 20 192,-1-19 32,-19 39-64,20 0-32,-1 0-64,1 20-64,1-1-320,-2-19-673,1 20-416,-1-20-641,1 0-2563</inkml:trace>
  <inkml:trace contextRef="#ctx0" brushRef="#br0" timeOffset="180016.6016">11221 9661 13773,'0'20'1153,"19"0"-289,-19 0 225,20-1-256,0 1-416,0 0-33,-1 0-32,-19-20 161,20 0-353,0 0-32,-20-20 128,0 20-320,0-20-96,0 0-32,0 1-64,-20-1-97,20 0 65,-20-19 0,20 19 224,0 0 96,0 20 32,20 0 96,0 0 32,1 20 64,-1 0-320,19-1 64,1 1-256,-21 0-384,21 0-1218,0-20-2338,-1 0-6246</inkml:trace>
  <inkml:trace contextRef="#ctx0" brushRef="#br0" timeOffset="180408.2031">11737 9502 7847,'0'-20'7495,"20"1"-5925,-20-1-417,0 20 0,19 0-769,1 0-32,0 0-159,19 20-129,-19-1 64,21 21 32,-2 0 64,1 40 32,0-1-128,19 0-63,-20 1 31,2-1 0,18 0 0,-19-18-96,-1-2 0,1-20-96,-1 1 0,-19-20 0,1-1 96,-21 21 32,-21-19 96,1-21 96,-19 20 64,19-20-96,-19 0 1,-1 0-193,1 0 32,-1 0-289,19-20-447,1 20-321,1 0-160,-1 0-2723</inkml:trace>
  <inkml:trace contextRef="#ctx0" brushRef="#br0" timeOffset="181509.7656">12491 9860 17648,'-19'-20'449,"19"1"-289,-20 19 96,20 0-224,0 19-32,0-19-416,20 20-962,-1 0-2529</inkml:trace>
  <inkml:trace contextRef="#ctx0" brushRef="#br0" timeOffset="181641.6016">12710 10138 17328,'0'40'1505,"0"-40"-1665,0 19 160,0 1 32,0-20-1409,20 20-3748</inkml:trace>
  <inkml:trace contextRef="#ctx0" brushRef="#br0" timeOffset="184404.2969">3596 11329 11050,'-19'-40'2146,"19"20"-1217,0 1 352,19-1 128,21 0-288,-1-19-352,1 39 128,1-20-288,18 40-257,20-1 32,-20 41-159,2-1-33,-22 21 160,1-1-256,-20 20 32,-1-20-288,-19 1 64,-19-20 64,-1-1-160,0 0 128,0 2 32,-19-41-128,19 19-1,-21-19 129,2-20 96,-1-20-32,1 0 1,-1 1-66,1-21 1,39-1 0,-20 2 64,40 19 225,-1 0 223,1 0-31,20 20-385,-1 20 32,21-20 64,-21 20-192,22-20-385,-2 20-832,0-20-737,0 0-2242,-39-20-10440</inkml:trace>
  <inkml:trace contextRef="#ctx0" brushRef="#br0" timeOffset="185414.0625">4470 10972 8039,'19'-40'2274,"-38"20"-1281,19 1 449,-20-1-65,0-1 320,0 1-415,1 0-353,-1 1-193,0 19 65,-20 0 32,21 0-385,-1 19-320,0 1 129,-1 0-225,1 21 0,20-22-128,0 1 64,20 0 160,1-20-160,-1 20 160,0-40 192,19 20-32,1-20 33,-20 0-289,-1 1 224,1-1-320,-20 20 128,0 0-64,0 0-160,0 0-64,0 20 480,0 19 256,20 1-480,-20-1 32,0 1-32,20-20-32,-1 19 64,-19-18-320,20-1-256,-20 19-257,0-19-352,21 0-449,-21 0-1216,0-20-3876</inkml:trace>
  <inkml:trace contextRef="#ctx0" brushRef="#br0" timeOffset="185785.1563">4708 10992 13068,'20'19'3555,"-20"1"-2850,0 0 672,0 0 417,20-1-417,-20 1-512,0 1-320,0-21-129,0 0-96,0 0-256,0 0 257,0 0 95,0-21-256,19 1-320,-19 1 128,0-1-64,0 0-128,21 20 160,-21 0-353,20 0 289,0 20 256,0 19-160,-1-19 64,21 1-64,-20-1-256,19 0-1185,-19-1-1218,19 1-1857</inkml:trace>
  <inkml:trace contextRef="#ctx0" brushRef="#br0" timeOffset="186968.75">6594 11151 10313,'20'-20'1089,"-20"-1"193,0 1 447,0 20 65,0 0-865,0 20-417,-20 1 257,20-1 128,-20 19 160,0 1-256,-19-1-353,19 1 32,-19-1 1,19 2-65,0-1-31,0-21 63,20-19-352,-19 20 0,19-20 128,19 20-192,1-20 289,0 0-1,0 0 129,19 0-353,1 0 0,-1 0-64,22-20 96,-22 20-288,21 0-417,-21 0-608,1 0-865,-21 20-544,1 0-1827,-20 0-10184</inkml:trace>
  <inkml:trace contextRef="#ctx0" brushRef="#br0" timeOffset="187151.3672">6594 11766 15598,'-20'20'2947,"20"-20"-1890,0 0 288,20-20 385,21 0-481,-2 20-832,1-20-482,19 20 130,-19 0-418,19 0-832,-18 20-1089,-2-20-705,-19 20-4420</inkml:trace>
  <inkml:trace contextRef="#ctx0" brushRef="#br0" timeOffset="187920.8984">8024 11289 6982,'-20'-39'3203,"1"39"-1794,-21 0 97,19 0 224,-18 19 352,19 1-321,-20 20-191,21 20-33,19-20-352,0 19-448,0-19-161,19 19-255,21-20-225,-1-19 32,22 1 128,18-21 33,20-21-546,1 1-383,-1-19-1026,-40 39-704,0 0-1153,-38 0-10667</inkml:trace>
  <inkml:trace contextRef="#ctx0" brushRef="#br0" timeOffset="189832.0313">9612 11110 13164,'0'-39'1922,"20"39"-641,0 19 96,0 22 129,19 18-65,1 1-544,20 19-256,-20 1-353,19-1-160,-19-20 160,-1-19-64,1-20 161,0 19-33,0-18-160,-20-1-96,0 0-32,-1-20 129,-19 0-225,0 0 288,0 0 64,0-20-32,-19-21-320,19 2 96,-20-21-32,0-19 1,20 0-1,-20-21-449,0 21-255,20 0 31,0 38 96,0 2-31,20 19-545,0 20-417,0 0-544,0 20-3042</inkml:trace>
  <inkml:trace contextRef="#ctx0" brushRef="#br0" timeOffset="190042.9688">9910 11488 15983,'-20'0'2338,"20"0"-1537,20-20-129,0-19 417,19-1-640,1 19-321,0-18-32,0 19-545,20 0-543,-21 0-1283,20 20-3682</inkml:trace>
  <inkml:trace contextRef="#ctx0" brushRef="#br0" timeOffset="190398.4375">10525 11289 16047,'0'59'1665,"0"-39"-640,0 21 705,0-2-97,-20-19-415,20 0-546,20 0-31,-20 0-129,0-20-255,0 0-97,0 0 32,0 0 160,20-20-192,-20 0-64,20-20 1,-20 1-33,0-2-32,0 21 0,21 1 0,-21-1-192,19 40 31,-19-1 129,20 1-32,20 21 32,-20-2-64,19 1-224,1-20-449,-1 19-384,2-19-736,-2-20-610,1 20-1248,-20-20-9418</inkml:trace>
  <inkml:trace contextRef="#ctx0" brushRef="#br0" timeOffset="190776.3672">11042 11011 18097,'0'0'1729,"-20"0"-1056,20 0-609,20 20 448,-1-20-63,21 20-225,1 0-128,18-1 96,20 1 97,-20 1-193,21-21 32,-20 20-32,19-20-32,-20 20-160,-18-20-32,-2 19-160,1-19 223,-40 0 65,0 0 0,0 20 97,-20-20-1,-19 20 128,-1 0 224,-1-1-352,-18 1 32,19 0 65,1 0-129,-1-1-256,21-19-65,-1 20-575,-1 1-514,21-1-640,0-20-2370</inkml:trace>
  <inkml:trace contextRef="#ctx0" brushRef="#br0" timeOffset="191008.7891">11916 11409 17520,'-41'39'1602,"2"-39"-930,-1 20 898,1 0-417,-1 0-609,1-20-480,-1 20 0,-20-1 33,20 1-642,20-20-160,-19 20-896,19 0-609,0-20-4004</inkml:trace>
  <inkml:trace contextRef="#ctx0" brushRef="#br0" timeOffset="191597.6563">12253 11368 16399,'0'61'1313,"0"-42"-928,0 21 544,0 0 512,0-1-480,20-19-481,-20 19-127,20-39 95,-20 20 0,19-20-127,-19-20 95,0 1-352,0-1 32,0-20-64,0 1 32,0-1 64,0 1-224,0-22 96,0 22 0,0 19 0,20 0-96,0 20 0,-20 20 96,39 0 32,-19 19 0,1 2 0,19 18-32,-1-19-192,1-20-833,-1 19-1313,-19-19-1121,20 0-8809</inkml:trace>
  <inkml:trace contextRef="#ctx0" brushRef="#br0" timeOffset="191923.8281">12868 11429 17232,'-20'59'1954,"1"-19"-769,19-1 929,19 1-449,1-21-704,0 22-416,39-41-129,2 0-160,-2 0-31,0-21-65,1-18-64,-20-1-288,-20 1 32,-20 19-65,-20-20-63,-1 20-224,-38 1-289,20-1-64,-21 20 0,1 0-704,18 0-1122,2 0-8327</inkml:trace>
  <inkml:trace contextRef="#ctx0" brushRef="#br0" timeOffset="245561.5234">1253 13136 10025,'-39'-20'416,"19"0"1506,-19 0-897,39 20 224,-20 0-128,20 0 33,0 20-97,0 20-417,0 19-288,20 1-95,-1-20 63,-19-1-64,40 1-64,-20-20 1,-1 0 223,21-20-288,-20 0 128,20-20-63,-20 0 95,0 0-320,-20 0-32,0 1-385,0 19 417,0 0 128,20 19-32,0 1-96,19 20 96,-19-1-160,19-19 224,1 0 97,-20-20-1,20 0 0,0-20-64,-1-19 32,-19 19-31,20-20-290,-40 1-191,19-1-256,-19 20-449,-19-20-577,19 0-1184,-20 1-2884</inkml:trace>
  <inkml:trace contextRef="#ctx0" brushRef="#br0" timeOffset="245909.1797">1531 12600 12523,'-19'0'801,"38"0"-641,-19 19 1089,0 21 641,0 20-416,20 0-674,20 19 65,0 0-448,20 21-65,-21-21-384,20 0 224,1-19 224,-20-20-319,-20-1 127,20-19-96,-20 0 64,-20-20 257,19 0 223,-19 0-159,0-40-545,0 1 96,-19-20 0,19-2-192,0 22-33,0-1-31,0 40-96,0 0 448,19 0-320,-19 20 224,20 19-64,0 1-320,19 1-577,-19-2-224,20-19-833,0 0-1537,0-1-3428</inkml:trace>
  <inkml:trace contextRef="#ctx0" brushRef="#br0" timeOffset="246051.7578">2345 13215 7302,'20'21'2787,"0"-21"-513,1 19-576,-21 1-641,20 0-737,-1 0-256,1-20-512,20 19-1602,-40 1-3011</inkml:trace>
  <inkml:trace contextRef="#ctx0" brushRef="#br0" timeOffset="246192.3828">2286 12937 11434,'-40'-20'1538,"21"20"-1602,19 0-2531,0 0 1474,0 0-1569</inkml:trace>
  <inkml:trace contextRef="#ctx0" brushRef="#br0" timeOffset="246606.4453">2962 13136 13356,'-20'-40'2178,"-1"20"-576,1 1 63,0-1-448,1 20-352,-1 0-96,0 0-32,0 39-161,0 1-31,20-1-257,-19 21-192,19 0-96,19-20 224,21-1-352,-20 1-192,39-20-705,-18-1-64,18-19-384,0-19-674,1-1-2048,-21-20-4550</inkml:trace>
  <inkml:trace contextRef="#ctx0" brushRef="#br0" timeOffset="246899.4141">3060 12698 9577,'-59'-59'5797,"59"59"-4356,-20 0-992,1 20 896,19 0 225,0 40-353,0-1-352,19 21-609,1 20-128,20-21 96,-1 0-320,1-20 96,-1 1 160,22-40-256,-22 0 160,21 0 0,-41-20 160,21 0-224,-20-20 97,-1-20 31,-19 21 128,-19-22-256,19 21-128,0 20-417,0 0 417,0 0 160,39 20-224,-19 21-1217,21-2-1570,-2 1-4901</inkml:trace>
  <inkml:trace contextRef="#ctx0" brushRef="#br0" timeOffset="247391.6016">4371 12997 16047,'-20'0'2370,"0"-19"-1345,20 19-641,0 0 225,0 19 320,0 1-577,20 0-256,0 19 32,0-19-128,-1 20-192,1-1-320,0-19-353,0 0-737,-1-20-1088,1 0-3876</inkml:trace>
  <inkml:trace contextRef="#ctx0" brushRef="#br0" timeOffset="247522.4609">4272 12897 4163,'-20'-39'-832</inkml:trace>
  <inkml:trace contextRef="#ctx0" brushRef="#br0" timeOffset="247915.0391">4530 12759 8295,'-21'99'3844,"1"-60"-2178,1 1-641,19 1-321,19-2 417,1-19-160,1 0-256,38-1-321,1 1 1,-1-20-257,21 0 352,-1 0-384,0 0-128,-19 20 128,0 0 225,-40-1 95,0 21 225,-20 1 63,-20-2-512,0-19-160,0 19-64,-20 1-608,20-20-545,-20 0-1378,21-20-5220</inkml:trace>
  <inkml:trace contextRef="#ctx0" brushRef="#br0" timeOffset="248602.5391">4093 12580 10794,'-40'0'-224,"40"20"-1923,-19-20-1504</inkml:trace>
  <inkml:trace contextRef="#ctx0" brushRef="#br0" timeOffset="249581.0547">5999 12917 4067,'-20'-59'2403,"0"39"-706,0 0-255,1-19-65,-1 19-192,0 20-160,0-20 96,1 20-32,-2-20-352,21 20-353,-20 20 225,20 0 224,0 19-225,0 21 33,0 19 191,0 1-351,0-1-129,20 0-95,20 1-161,0-1 224,-1-39-224,21 0 64,-1-21-64,21-19 160,-1-19-127,0-21-129,2-19-353,-22-1 161,0 0-288,-19 1 159,-21-1-223,-19 1 95,0-1-63,-19 20 416,-1 1 160,-20 19-64,1 0 192,-1 20 289,-20 20-289,20 0 128,1 19 96,-1 1 33,20 0-97,1 20-224,19-21 96,19 1-320,41-1 96,-21-19-800,42 0-385,-22-20-801,20 0-2563,-20 0-8935</inkml:trace>
  <inkml:trace contextRef="#ctx0" brushRef="#br0" timeOffset="249791.9922">6932 13255 14637,'0'-19'2050,"-19"-22"-1121,-1 1 352,-21-19-192,21 0-224,-19 0-448,-1-2-257,1 2 64,39-1-352,-20 21 96,20 19-96,20-21-257,19 22-447,1 19-834,-1 0-1185,22 0-3266</inkml:trace>
  <inkml:trace contextRef="#ctx0" brushRef="#br0" timeOffset="250090.8203">7250 12421 15822,'0'40'641,"20"0"384,-20-1 192,39 1-320,-19 19-32,19 0-673,1 22 64,1-22-256,-2 20-32,20-18-288,-19-22-353,0 1-416,-1-21-1473,-18 1-3972</inkml:trace>
  <inkml:trace contextRef="#ctx0" brushRef="#br0" timeOffset="250256.8359">7329 12997 7815,'-59'20'8168,"39"-20"-6215,20 0-1152,0-20 448,20 1-95,-1-22-610,21 21-640,19-19-513,2 19-544,18-20-1569,0 20-5094</inkml:trace>
  <inkml:trace contextRef="#ctx0" brushRef="#br0" timeOffset="250597.6563">8083 12719 14509,'-59'20'2242,"39"0"-1121,-19 0 225,-2 19-193,2 1 64,-1 39-673,20-19-351,1 0-97,19-1-32,19-20 64,1 1-224,20-20 128,20-20 64,-20-20-256,-1-20-96,1 21-33,-1-41 353,-19 21-96,-20-1 32,0 21-96,-20-22 96,20 21 64,-20 20 0,1 0 32,-1 0-128,20 20 0,0 0-32,0 1-801,20 18-640,19-39-1506,-19 20-3555</inkml:trace>
  <inkml:trace contextRef="#ctx0" brushRef="#br0" timeOffset="250744.1406">8342 12978 9352,'19'59'4389,"1"-39"-2692,0 19-704,-20-19-673,20 19-256,-1-19-160,1 0-320,1-20-769,-1 0-2723</inkml:trace>
  <inkml:trace contextRef="#ctx0" brushRef="#br0" timeOffset="250881.8359">8223 12580 13196,'-60'0'705,"20"0"-3492</inkml:trace>
  <inkml:trace contextRef="#ctx0" brushRef="#br0" timeOffset="251456.0547">8718 13057 10954,'-39'0'673,"39"0"640,-20 19 64,20 1 353,-20 20-385,40-1-320,-20 1-192,20-19 192,0-2-417,-1 1 129,2-20-385,-1-20-95,-20 1-129,20-22 0,0 1 0,-20 1-128,19-20 0,-19 19-96,0 1 0,0-2 0,0 21-97,0 20 129,0 20 96,20 0-64,0 20 64,0 20-32,19-21-64,1 1-512,0-1 127,20 1-287,-21-19-257,1-21-1057,-20 0-2178,-1 0-8775</inkml:trace>
  <inkml:trace contextRef="#ctx0" brushRef="#br0" timeOffset="251666.0156">8838 12481 3843,'-39'-41'11979,"39"41"-10217,0 0-961,0 0 416,0 41-320,39-1-224,-19 19-417,39 0-128,0 0 96,2 2-512,18-2-353,0 1-288,1-21-128,-1 1-1153,-19-19-2594</inkml:trace>
  <inkml:trace contextRef="#ctx0" brushRef="#br0" timeOffset="251876.9531">9453 12719 18161,'40'0'2050,"-40"0"-1282,40 20 1,-20 20-353,20-1-319,-1 1-33,1 19-321,19 2-447,21-22-193,-20 1-544,19-21-1474,0 1-3619</inkml:trace>
  <inkml:trace contextRef="#ctx0" brushRef="#br0" timeOffset="252043.9453">10188 12818 14317,'-39'40'3587,"19"19"-2594,-20 21-192,0 19 384,0 20-192,20 0-352,-19 0-833,19-19 96,0-21-1026,20 0-223,0-39-1089,0-19-3748</inkml:trace>
  <inkml:trace contextRef="#ctx0" brushRef="#br0" timeOffset="252595.7031">11339 12978 10185,'61'98'1602,"-42"-58"-257,1-1-96,0 1 32,0-20-31,-20 1 159,0-21-384,0 0-449,-20-21-95,0-19-1,0 1-95,-19-1-97,-22-19-96,22 0-128,-20-22-32,-1 2-96,0-20 32,20 19 192,21 21 64,-1 0-224,20-1 97,20 20-97,19 20-32,2 0-97,-2 20-415,1 20-833,19 0-1826,-19 20-9065</inkml:trace>
  <inkml:trace contextRef="#ctx0" brushRef="#br0" timeOffset="252778.3203">11061 12818 16879,'-79'40'2179,"59"-40"-1763,20 0 193,0-20 223,20-20-191,40 21-321,-1-21-448,1 20-320,19-1-449,0 2-1794,2-1-4355</inkml:trace>
  <inkml:trace contextRef="#ctx0" brushRef="#br0" timeOffset="253345.7031">11975 13037 16207,'-39'-20'929,"19"20"-161,0 0-415,-21 40 31,22 19 97,19 0-193,-20 2 32,20-2-416,20-20 224,-1 1-96,1-20 96,21-20-32,-21-20-31,19-20-1,1 1-32,-1-20-32,1 18 32,-20-18-32,-1 19 32,-19 1 32,0 19 0,0 20 32,0 20 128,0 19-64,0 1-64,0 19-96,20 1-64,1-20-288,-1-1-193,19-19-191,1-20-481,-20 0-1154,-1 0-2241</inkml:trace>
  <inkml:trace contextRef="#ctx0" brushRef="#br0" timeOffset="253591.7969">12133 12501 16944,'-19'-20'1697,"19"20"-1024,0 20 352,-20 0 448,20 19-672,20 20-32,-1 1-193,1 20-544,21-21 96,-2 20-32,21 2-288,-1-22-448,21-20-449,-21 1 352,1-20-833,-1-20-1088,0 19-3844</inkml:trace>
  <inkml:trace contextRef="#ctx0" brushRef="#br0" timeOffset="254166.0156">12769 12739 14381,'0'-20'1474,"-19"20"-674,19 20 770,-20 0-513,20 0-321,0 19-63,0 1-224,20 19-257,19-19 32,1 20-160,19-20-128,0-1 96,-18 1 0,-1 19-64,-1-18 64,-39-22-192,20 21-128,-40-20 191,0-1-31,-19 1 0,-1 0-128,-20-20-32,0 0-289,21-20-320,-20 0-480,19 1 961,20-21 480,-1 1 288,21 18 160,0-19 225,41 20 128,-1-19-128,-1 19-481,20 0 64,1 1 97,0-1-129,19 0-96,0-19-96,0 18 0,-18-19 64,-2 1-128,-19 19 0,-21-20 161,1 1-225,-20 19 32,0 0-128,-20 0-1,1 20 33,-21 0 160,1 0-32,-1 20 32,-1 20 97,2-1 31,-1 1 160,1 19-224,19 21 0,0-20-32,20 19 1,40-20-97,-1-18-32,21-2-65,0 1-639,-1-21-193,20-19-1345,-19 20-3556</inkml:trace>
  <inkml:trace contextRef="#ctx0" brushRef="#br0" timeOffset="254850.5859">13861 13433 9352,'20'60'12300,"-20"-60"-13037,-20 21-1217,20-21-928,0-21-12044</inkml:trace>
  <inkml:trace contextRef="#ctx0" brushRef="#br1" timeOffset="260989.2578">15787 12917 4932,'-20'-79'1313,"0"59"33,0-19-289,1-1 160,19-1 384,-20 2-63,0-1-129,0 1-32,1 19-448,-1 0 64,0 20-96,-1 0 96,1 0-512,-19 40 223,19-1 1,0 40-161,1 21 33,19-1-353,0 21-64,19-1 97,21-19-257,19-41 96,2 0 64,18-39-64,19-20 32,2-20-64,-1-19-96,0-40-352,-19 18-225,-20-38-128,-1 20 65,-39-21-321,0 1-256,-40 20 640,0-1 449,-20 41 96,-39-1 0,20 20 64,-41 1-96,21 19 32,0 19-929,18 1-1346,2 20-2433</inkml:trace>
  <inkml:trace contextRef="#ctx0" brushRef="#br1" timeOffset="261255.8594">16025 12917 16463,'0'0'2563,"0"0"-1699,0 0-511,0 0 511,0 20-191,20 21-449,0-2-128,-1 1-64,1-1-32,1 1-768,-1-1-225,19-19-833,1 0-2242</inkml:trace>
  <inkml:trace contextRef="#ctx0" brushRef="#br1" timeOffset="261504.8828">16462 12798 13516,'20'-19'1890,"-40"38"-673,1 1 545,19 20-193,-20 19-383,20 2-450,0-2-127,0 20-481,20-20-64,19 2 64,1-22-256,-1 1 352,20-1-800,22-19-513,-22-20-929,0 0-2787</inkml:trace>
  <inkml:trace contextRef="#ctx0" brushRef="#br1" timeOffset="261672.8516">16640 13136 14509,'-59'0'1634,"19"0"-1218,21 0 193,19-20-193,0 20-288,19-20-128,1-19-608,0 19-1378,19 0-2819</inkml:trace>
  <inkml:trace contextRef="#ctx0" brushRef="#br1" timeOffset="261819.3359">16581 12878 13196,'-79'-20'2338,"39"0"-1153,1 0-480,19 0-225,0-19-191,20 19-193,0 0-96,20-20-673,20 20-3042</inkml:trace>
  <inkml:trace contextRef="#ctx0" brushRef="#br1" timeOffset="262428.7109">17137 12719 16367,'-20'20'1569,"40"0"-447,-1 0 127,22 19-352,-1 1-705,-1 19 64,1-19-288,-1 20 160,-19-20-416,20-21-577,-19 1 32,-2-20-384,-19 0-449,-19 0-255,-2-39 447,-39-1-31,21 1 416,-21-22 1025,1-18 480,18 20 993,-18-1 1026,39 20-417,1 0-705,19 1 32,19 19 161,1 0-577,39 0 31,2 20-607,-2 20-193,20 0-96,2 19 192,-2 21-448,0 0-320,-40-1 223,1 21-31,-40-1 32,0-19 128,-40 19 224,1-20-64,-21 1 0,1 0-161,-1-20-1120,0-21-128,21 1-1570,19-20-3363</inkml:trace>
  <inkml:trace contextRef="#ctx0" brushRef="#br1" timeOffset="262690.4297">17951 12302 19410,'21'-40'1153,"-21"1"-641,0 39-608,-21 20 417,1 19 704,0 1-64,0 19 96,20-19-257,0 0-415,0 0-257,0-1-32,20 21-288,0-21-705,0 20-1057,20-18-833,-20-1-4580</inkml:trace>
  <inkml:trace contextRef="#ctx0" brushRef="#br1" timeOffset="262845.7031">18110 13236 21204,'20'59'1953,"-40"-39"-2049,20-1-256,0 1-449,-20-20-320,20 0-1473,0 0-3332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0T02:28:51.02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1333 3308 1633,'0'-20'2434,"0"20"-384,0-19 96,0 19-448,-20-20-417,20 0-256,-20-1-128,20 21-160,-20-20 127,0 1-95,1-1-64,-1 0-193,0 0-191,-19 0-97,-1 1-96,-1 19-64,2 0-96,-1 19 32,-19 1 160,19 0 160,-19 20 1,-1-1 31,20 22 193,1-2-33,19 20-31,0 1-65,20 19 96,0-20-319,0 21-1,20-21-96,0-20 64,19 1-96,1-21 192,-1-18 65,2-1-161,18 0-160,20-20-897,-19 0-544,20 0-545,-21 0-2146,0 0-9417</inkml:trace>
  <inkml:trace contextRef="#ctx0" brushRef="#br0" timeOffset="497.0703">1551 3249 7078,'-20'-41'6566,"1"21"-4772,-1 20-481,0-19-448,20 19-512,-20 19 319,20 1 577,20 1-256,0 38-384,0 1-321,-1 19 64,21 1-255,-20-1 95,20 0 0,-20 1-256,0-20 224,19-1-640,-19 0-129,0-19-320,19-1-801,-19-18-287,20-1-1827,-20 0-6374</inkml:trace>
  <inkml:trace contextRef="#ctx0" brushRef="#br0" timeOffset="944.336">2127 3745 12235,'0'-60'673,"0"20"224,-20 20 640,0 20 33,20-19-449,-20 19-449,20 19-31,-19-19-129,19 20-95,0 20 95,-20-1 33,20 2-225,0 18-96,0 1-320,0-1 128,20-20 96,-1 2 64,21-21-31,-20-20 159,1-20-64,18-21-32,-19 2-256,-20-1-64,20-19 96,-20 20-32,-20-21 160,20 20-160,0 20 32,0 0 160,-20 20 257,20 0-193,0 0-480,0 40 96,0-21 256,0 22 192,20 18-416,-20-19-32,20-20-161,-1-1-543,21 1-289,-20 0-513,19-20-416,-19 0-2338,0 0-8583</inkml:trace>
  <inkml:trace contextRef="#ctx0" brushRef="#br0" timeOffset="1120.1172">2445 3785 11691,'0'0'2114,"20"0"-897,-20 20 801,20 19-545,0-19-800,-1 19 928,-19 1-1216,20-1-289,0-19 0,0 1-96,19-1-449,-19 0-640,0-20-416,1 0-1282,-2-20-4996</inkml:trace>
  <inkml:trace contextRef="#ctx0" brushRef="#br0" timeOffset="1272.461">2345 3427 16527,'-39'-40'192,"19"20"-128,20 20-320,0 0-897,0 0-1954,0-19-3011</inkml:trace>
  <inkml:trace contextRef="#ctx0" brushRef="#br0" timeOffset="1775.3907">2723 3844 11562,'40'79'1730,"-40"-59"384,19 0-576,-19-1-546,0-19-319,0 0-64,0 0 256,0 0 224,0-19-417,0-1-640,0-20-64,0 1 32,-19-20-256,19-1-257,0 0 353,0 20 160,19 20 0,-19 20 64,20 20-32,0 0 193,0 20 127,0 0-128,-1 20 0,1-21-63,-20-19 31,20 0 0,1-1-32,-21-19 64,20 0 161,-20-19 159,19 19-288,-19-40-288,20 1-64,0-1-32,0-1 0,-1 2-64,21 19 128,-1 20 224,-19 20-288,21 19 352,-2 2-192,1 18 128,0-19-544,-1-1-481,20 1-480,-39-1-417,21-19-544,-41 1-1986,20-1-8711</inkml:trace>
  <inkml:trace contextRef="#ctx0" brushRef="#br0" timeOffset="2252.9297">995 4579 16687,'-19'0'481,"19"0"-577,19-20 448,1 20 673,39-20-288,2-1-353,38 21 225,20-19 384,40-1-385,39 20-159,41-20-161,39 0-288,0 1 160,-40-1-96,-19 0 96,-81 20-288,-18-20 128,-21 20 64,-20 0-32,-20 0 0,-18 0 0,-22 0 64,1 0 0,0 0-32,-20 0 33,0 0-354,20 0-95,-20 0-545,19 0-192,-19-19-416,20 19-417,-20-20-1281,20 20-5349</inkml:trace>
  <inkml:trace contextRef="#ctx0" brushRef="#br0" timeOffset="2529.2969">3934 3724 22677,'0'0'993,"0"-19"-577,0 19-384,0 0 32,0 0-224,0 0-480,0 0-385,19 19-257,-19 2-1024,20-1-3779</inkml:trace>
  <inkml:trace contextRef="#ctx0" brushRef="#br0" timeOffset="2658.2032">4014 3982 17872,'20'20'1314,"-20"1"-770,0-21 1,0 0-449,0 0 96,0 0-576,0 0-1026,0 0-864,-20 0-4997</inkml:trace>
  <inkml:trace contextRef="#ctx0" brushRef="#br0" timeOffset="3577.1485">5006 4142 4612,'19'20'1473,"-19"-20"1218,21 19-353,-21 1-672,0-20-257,0 0-384,20 0 192,-20 0 385,0 0-33,-20-20-640,-1 1-769,2-21 32,-21 0 32,1-19-63,-1-21-65,-19 21-96,-2-40-32,2 19 32,19 0-64,1 1-64,19-1 160,0 21 128,20 19-160,0 1-160,20 19-97,20 0 97,-21 1-448,21 19-321,0 0-160,0 0-609,20 19-1441,-21-19-2434</inkml:trace>
  <inkml:trace contextRef="#ctx0" brushRef="#br0" timeOffset="3784.1797">4489 3665 14926,'-19'20'993,"19"-20"608,0-20-800,0 0-64,39 0 31,-18 1-511,38-1-257,-19 0 64,-1 20-417,21 0-832,20 20-673,-21 0-1569,1-1-3555</inkml:trace>
  <inkml:trace contextRef="#ctx0" brushRef="#br0" timeOffset="4066.4063">5204 3824 16944,'0'20'384,"0"-20"96,0 20 513,20 19 353,0-19-706,0 20 97,0-21-129,20 1-31,0 1-385,19-1-128,-19-20 257,-21 0 63,1-20-160,0-1 160,-20 1-384,-20-19-32,-19-1-224,-1 1 224,1-1-352,-21 21 288,0-1-257,20 0 1,1 20-192,39 0-449,-20 20-1089,20 0-257,20 19-1376,19 1-7624</inkml:trace>
  <inkml:trace contextRef="#ctx0" brushRef="#br0" timeOffset="4242.1875">5681 4082 17200,'-20'-19'1249,"1"-21"513,-1 19-33,0-38-864,20 19-449,-20-19-95,40 0-289,-20-2-32,40 22-128,-1-1-289,1 20-1120,19 20-1250,2 0-3811</inkml:trace>
  <inkml:trace contextRef="#ctx0" brushRef="#br0" timeOffset="4946.2891">6554 3844 10986,'20'20'4036,"-20"-20"-4004,20 0 128,0 0 545,-20 0-193,21-20-320,-2 20 321,1-20 384,0 1-513,-20-21-256,20-1-96,0-18 96,-20 19-96,-20 21 128,20-1-31,-20 0-33,-20 20 96,21 0 0,-2 20-192,1 0 160,0 19-32,20 1 64,0-1 33,0 22 127,20-22-32,0 21-31,1-21-97,18 1-160,21-1 128,-21-18-288,20-1-705,-19-20-352,1 20-321,-2-40-1665,-19 20-4163</inkml:trace>
  <inkml:trace contextRef="#ctx0" brushRef="#br0" timeOffset="5265.625">6852 3606 14253,'20'19'961,"1"1"-641,-1 0 801,19 20-64,1 0-480,-1 20-65,-19-1-95,19-20-1,1 1-32,1-1-95,-22 2-129,21-21 64,-20 0-32,-20-20-64,0 19 129,20-19 223,-20 0 225,-20-19-353,20-21-352,-20-1-32,0-18 0,20 0-32,-20-20-384,20 18 191,0 22 1,0-1-96,0 1-289,20 39-480,0-20-256,20 20-1250,-21 20-2754</inkml:trace>
  <inkml:trace contextRef="#ctx0" brushRef="#br0" timeOffset="5615.2344">7567 3785 13196,'0'0'1025,"20"0"993,0 0-545,0 0-800,-1-20-321,-19 20 289,20-20-97,1-1-223,-21 2-193,20-21-32,-20 20-96,-20 0-64,20 1 32,-21-1 32,1 0 0,-19 20 0,19 20 192,0-20-64,0 39 32,20-19-32,-19 20 65,19 20 191,0-20-32,19-1-320,1 21 32,20-21-128,-1 1-448,2-21-545,-1 1-417,19 1-1184,-20-21-2787</inkml:trace>
  <inkml:trace contextRef="#ctx0" brushRef="#br0" timeOffset="5843.75">8004 4082 14733,'0'0'1602,"0"0"800,0-19-576,0-1-769,-19 0-320,19-21-97,-20 2 65,20-20-225,0 19-319,0-19-1,0 19-288,0 0-1,20 20-159,-1 20-705,21-20-288,-20 20-513,39 20-1056,-19-20-3877</inkml:trace>
  <inkml:trace contextRef="#ctx0" brushRef="#br0" timeOffset="6102.5391">8381 3606 16111,'0'-20'1697,"-20"20"-704,20 0-544,20 20 351,0 19 354,0 1-129,19-1-225,-18 22-447,19-2-161,-1-19-64,1-1-641,-1 1-383,-19-21-674,20-19-832,-21 0-1762</inkml:trace>
  <inkml:trace contextRef="#ctx0" brushRef="#br0" timeOffset="6291.0157">8818 3645 10313,'0'20'5734,"0"20"-4261,-19 20 449,-1 39-64,0 0-225,0 1-288,-1 18-127,2-18-578,-1-21-512,20 0-160,0-19-128,0-20-512,20 0-578,-20-20-703,19-1-1315,2-19-3778</inkml:trace>
  <inkml:trace contextRef="#ctx0" brushRef="#br0" timeOffset="7170.8985">9692 3903 10121,'19'60'1121,"1"-21"1153,20 22-384,0-2-577,0 0-384,-1 1-160,1 0-160,-20-20 63,19-1-223,-19 1-129,20-21 96,-40-19 1,20 20 127,-20-20-95,0 0 576,-20-20-161,0-19-800,-20-1-256,1-19 224,-1-21-128,-19-19 32,19 0-32,-20-21 64,20 22 32,21 17-224,-1 22 160,20 19 0,20 21-32,19-21-161,1 20 129,20 20-32,-1 0-32,1 40 64,-21-1 0,1 1-321,0 0 161,-20 20 160,-20-20-192,0-1 352,-20 1-64,0-1-33,0-19-223,0 0-833,0-20-897,0 0-1857</inkml:trace>
  <inkml:trace contextRef="#ctx0" brushRef="#br0" timeOffset="7570.3125">10287 3685 16463,'41'-40'961,"-22"40"-801,-19 0 1057,0 0-512,0 0-513,0 20 481,-19 0 320,19 19-160,-21 22-417,21-22-32,0 21-192,0-21-192,21-19 65,-21 0-33,19-1-32,1-19 96,0 0-64,0-19-160,-1-1-129,-19-20 193,20-19-32,-20 20 0,0 19 96,0-20-32,0 40 96,0 0 96,0 0 96,0 0-191,0 20 31,0 0 608,0 19-415,20 1-65,-20-20-128,20 19-160,-1-19-289,21 0-639,-20-20-354,20 0-544,-20 0-928,0-20-3364</inkml:trace>
  <inkml:trace contextRef="#ctx0" brushRef="#br0" timeOffset="7717.7735">10685 3785 15086,'19'0'1697,"1"39"417,-20-19-96,20 20-1185,0-1-481,-20 1-223,19-21-450,1 1-127,-20 1-737,20-21-609,1-21-2050</inkml:trace>
  <inkml:trace contextRef="#ctx0" brushRef="#br0" timeOffset="7859.375">10645 3527 17680,'-40'-40'1410,"40"40"-802,0-21 513,0 21-1153,0-20-640,0 20-770,20 0-448,0 20-2498</inkml:trace>
  <inkml:trace contextRef="#ctx0" brushRef="#br0" timeOffset="8071.2891">11002 4002 14798,'20'21'1697,"-20"-21"1410,0-21-256,-20 1-1762,20 1-577,0-41-95,-20 21-1,20-20-224,-20-1-256,20 0-32,20 0-64,0 41-641,0-1-1025,0 20-544,19 20-641,2 19-8007</inkml:trace>
  <inkml:trace contextRef="#ctx0" brushRef="#br0" timeOffset="8753.9063">11936 3685 14029,'0'0'1633,"0"0"-1152,0 20-97,0 20 833,19 0-352,1-1-384,20 21-385,-20-21 32,39-19 160,-20 0 64,2-20 129,-1-20 127,-1 0-95,1 0-193,-40-19-64,19-20-159,-38 19-97,-1-1-321,-20 2-31,-19 19 0,-1 0 223,20 20-191,1 0-513,-1 20-608,40 20-1474,0 0-3715</inkml:trace>
  <inkml:trace contextRef="#ctx0" brushRef="#br0" timeOffset="8980.4688">12690 3943 14125,'-40'-40'865,"-20"1"1377,21-1-416,-21 1-1346,-20-41-32,21 0-384,0 1-160,19-21 192,20 21 33,1 20 95,19 0 128,19 18-320,21 21-256,-1 1-641,1 19-736,19 19-1731,-18 22-9319</inkml:trace>
  <inkml:trace contextRef="#ctx0" brushRef="#br0" timeOffset="9166.0157">12273 3665 18737,'-20'20'801,"20"-20"-1281,20 0 1216,19-20 257,21 0-929,0 20-64,19-20-448,-19 1-609,19 19-1153,-19 0-2947</inkml:trace>
  <inkml:trace contextRef="#ctx0" brushRef="#br0" timeOffset="10032.2266">13782 3507 7655,'-39'-100'2562,"18"80"929,-19 0-1216,20 1-834,1 19-544,-1 19-449,0 1 1,0 20 127,1 20 97,19 19 0,0 0-129,19 0-160,1-18-191,0 18-161,39-40 0,-19 1-417,20-1-672,-20-19-448,19 1-545,-19-21-2082,-1 0-7591</inkml:trace>
  <inkml:trace contextRef="#ctx0" brushRef="#br0" timeOffset="10395.5078">14179 4162 11851,'59'139'640,"-18"-80"994,-2 1-129,1-21-384,-21 1-288,1 0-32,-20-20 160,0-20 32,0 0 352,0 0 257,0-41-1154,-20 22-384,-19-41 32,-1 1-96,0-20-160,0-21-160,-19-19-97,19 0-63,1 20 288,19-20-193,20 39 193,0 1 160,0 20-224,40 19-32,-21 19 95,1 21-319,20 0 224,-21 41 127,1-2 161,20 21-32,-40-1 32,21 0 129,-21 2-226,0-2 194,0-19-162,0-1-287,0-19-481,-21 0-1024,1-1-2051,0-19-8296</inkml:trace>
  <inkml:trace contextRef="#ctx0" brushRef="#br0" timeOffset="10685.5469">14417 3785 13004,'0'79'865,"20"-40"1665,-20 1-640,20-1-929,-1 2-289,21-1-31,-19-21 224,18-19-481,1 0 65,-1-19 31,-19-1-384,0-21-224,-20 2-288,0-21-257,-20 21-352,-19-1-128,-21 1 160,21 19 609,-2 0 159,2 20 97,-1 0 32,20 0-448,0 20-1570,20-20-1794,0 20-4644</inkml:trace>
  <inkml:trace contextRef="#ctx0" brushRef="#br0" timeOffset="10983.3985">14913 3625 14573,'-19'0'289,"-1"0"1472,0 20-287,-19 0-930,-2 0 225,21 0 352,0-1-480,20 2-417,20 19-64,0-20 32,21-1-128,-2 21 96,20-20-128,1-1 0,-1 21-160,-39-20-32,1-1 96,-1 1 0,-40 1 0,20-1 96,-41 0-96,21-20-224,-19 19-193,-1-19-384,20-19-448,-19 19-641,19-40-2818</inkml:trace>
  <inkml:trace contextRef="#ctx0" brushRef="#br0" timeOffset="11150.3907">15172 3884 14765,'59'39'1057,"-39"-19"-256,-1-20 0,1 20-513,-20-1-160,20-19-96,-20 20-256,0-20-705,0 0-1633,0-20-7848</inkml:trace>
  <inkml:trace contextRef="#ctx0" brushRef="#br0" timeOffset="11397.461">15152 3527 14125,'0'-61'1505,"0"61"-320,0-20 257,20 20-930,-1 0-384,1 20 353,0 1 320,0 19-257,19 19 97,-19 0-417,21 20 0,-2-18-64,1-2-64,-1 0-224,-19-19-544,20-20-834,-21-1-1024,-19 1-3588</inkml:trace>
  <inkml:trace contextRef="#ctx0" brushRef="#br0" timeOffset="11615.2344">15231 3805 16879,'-20'-20'1378,"20"0"-1090,20 20 1121,19-20-223,1 20-610,20 0 33,0 0-289,-1 0 0,0 20-288,2 0-32,-22 0 96,21-1-96,-41 21-352,21-20 128,-20-1-225,-1 1-191,1-20-577,-20 0-1282,0 0-2562</inkml:trace>
  <inkml:trace contextRef="#ctx0" brushRef="#br0" timeOffset="12161.1328">15589 3407 16944,'0'20'1537,"20"-1"-1889,0 1 1537,-1 41-64,21-2-384,19 0-321,-19 20-160,-1-18 97,22-2-129,-22-19-32,21-1-96,-41 1 128,21-21-256,-20-19 64,-20 20 128,0-20-32,0 0 481,0-20-96,0 1-738,0-1 97,0-20-160,0-19-160,0 20 31,19 19 97,1 0 32,-20 0-193,41 20 193,-21 20 256,-1-20 64,21 20 320,-1 0 65,1-20 31,-20 0 289,19 0-161,-18 0-95,-1-20 31,0 0-224,-20 0-191,20-1-97,-20 2 0,-20-1-193,20 0 129,-20 0 32,0 20-416,-1 20 95,2 0 386,-1 19 95,20 2 192,0-1-192,0-1 128,20-19-96,-1 19 65,22-19-1,-1-20-96,19 20-32,-20-20-224,1-20-449,-20 20-416,-1-20-288,-19 1-512,0-21-1346,-19 1-3364</inkml:trace>
  <inkml:trace contextRef="#ctx0" brushRef="#br0" timeOffset="12358.3985">16541 3249 16559,'99'59'1410,"-38"-19"864,18 19 160,-20 0-1185,0 2-576,2 18-33,-41 0-159,19-19 31,-19 0-448,-20-1 129,0-20-290,0 1-159,0-20-384,0-1-578,0 1-1312,-20 1-1922</inkml:trace>
  <inkml:trace contextRef="#ctx0" brushRef="#br0" timeOffset="13403.3203">18070 3982 6630,'40'41'1345,"-40"-21"897,20-20 64,-1 20-352,-19-20-480,20 19-385,-20-19 96,20 0 96,-20 0-128,0 0 256,0-19-480,0-21-480,-20 19-193,0-38-160,1 19-32,-1-19-32,-20 0 32,21-2-160,-21-18 32,1 20 64,-2 0-64,21-2 32,0 22 96,1-1-160,19 1-32,19 19-160,1 0 31,20-19-127,20 19-481,-1 0-480,1 20-353,-1 0-576,1 0-961,-20 20-1185</inkml:trace>
  <inkml:trace contextRef="#ctx0" brushRef="#br0" timeOffset="13629.8828">17753 3625 17296,'0'20'1409,"0"-20"-800,39-20 608,1 1-32,0-1-1089,19 0-64,1 20-96,19-20-32,-19 20-673,19 0-1088,1 0-1475,-1 0-2881</inkml:trace>
  <inkml:trace contextRef="#ctx0" brushRef="#br0" timeOffset="13985.3516">18567 3625 2722,'-20'40'13165,"0"-20"-12557,20 0 1026,-19 20-65,19 20-256,19-1-448,-19-20-192,40 21 64,-20-41-289,19 1-32,20 1-95,-19-21 159,1-21-160,-2 1-31,1-19-225,-20-1-224,-1 1-33,1-1-95,-20 1 32,0-1-32,-20 19 224,20 21 160,0 0-417,0 0-127,0 21 224,0 19 416,0-1-160,0 21 64,20-21-32,20-19-160,-1 0 32,22-1-705,-22 1-544,1-20-1089,-1-20-1474,-19 1-10217</inkml:trace>
  <inkml:trace contextRef="#ctx0" brushRef="#br0" timeOffset="14232.4219">19083 3765 3299,'0'20'13068,"0"0"-12684,0-1 1506,20 21-64,0-1-481,-1-19-768,1 0 63,0 0 193,0-1-96,-20-19-289,20 0 65,-1 0-193,1 0 192,1-19-287,-21-1-225,20 0-32,0 0-385,-1 1-159,1 19-641,20 0-257,-1 19-159,1 1-738,-1-20-1312,2 20-5093</inkml:trace>
  <inkml:trace contextRef="#ctx0" brushRef="#br0" timeOffset="14471.6797">19797 3785 14477,'-39'-20'2306,"19"20"-896,0 0 383,0 0-511,0 20-546,20 0 161,0 19 0,0 1-64,0-1-193,20 1-543,20-1 255,-1 2-320,22-21 64,-2-1-480,-19-19-449,-1 0-224,1-19 0,-21-1-513,1 0-351,-20-21-578,0 2-1921,0-1-6022</inkml:trace>
  <inkml:trace contextRef="#ctx0" brushRef="#br0" timeOffset="14637.6953">20055 3487 17712,'0'0'1121,"21"20"64,-21 19 1122,20 1-866,0 39-512,-20-20-609,19 22-96,1-42-95,20 20 31,-20-19-320,19-20-513,-19-1-608,0 1-769,-20-20-1057,0 21-3299</inkml:trace>
  <inkml:trace contextRef="#ctx0" brushRef="#br0" timeOffset="14843.75">19897 3805 17168,'59'-40'1057,"1"40"1505,0 0-544,19 0-545,0 0-416,-19 20-384,20 0-737,-21-1 160,-19 21 96,-1-1-384,1 1-448,-21-20-161,1-1-544,1 1-1026,-21 1-1376,0-21-8457</inkml:trace>
  <inkml:trace contextRef="#ctx0" brushRef="#br0" timeOffset="14973.6328">20453 3625 20050,'-40'-19'641,"40"19"480,0 0-1185,0 0-2050,0 0-4228</inkml:trace>
  <inkml:trace contextRef="#ctx0" brushRef="#br0" timeOffset="15736.3282">21107 3824 7527,'-19'-39'-353,"-1"19"770,20 20 2017,-20 0 289,20-20-353,-20 20-512,20 20-962,-19 0-351,19 0 192,0 19 192,0 20-353,0-19-288,19-1-63,1 2-33,20-21-32,-21 0 128,22-20 32,-21 0 161,0-20-481,-1 0-192,-19-21-97,0 2 33,0-1 32,-19-19 96,-1 20-224,0-1 191,20-1 161,-20 22 96,20 19 65,0 0-193,0 0-417,20 19 513,0 22 257,19-1-33,1-1-128,0-19-32,-21 0 32,21-1-96,-20-19 96,-20 20 1,19-20 63,2 0 64,-21-20-64,20 1-384,0-1 128,0 0 64,-1 0 96,1 1-480,0 19 32,0 19-1,-1 1 97,21 0 160,-20 19 96,20 1-576,20-1-1154,-21 2-1345,21-21-6726</inkml:trace>
  <inkml:trace contextRef="#ctx0" brushRef="#br0" timeOffset="16034.1797">22260 3606 18929,'-60'0'-128,"20"19"481,0 1 351,1 20-127,-1-1-353,20 2 96,20-21-224,0 19-64,40 1 225,-1-20-65,42 19-192,-22 1-96,20-21 0,-20 1 0,-19 1 128,-20-1-257,-20 0 290,21-1-33,-42 1 192,21 0 32,-20 0-64,-20 0-896,21-20-1539,-21 19-3106</inkml:trace>
  <inkml:trace contextRef="#ctx0" brushRef="#br0" timeOffset="17519.5313">1829 5849 8808,'40'40'-32,"-20"-40"96,-20 20 160,20-20 705,0 0 128,-20 0 480,20 0 706,-20 0-706,0-20-864,-20 1-1,0-2-127,0-19-257,-20-19-224,-20 0-64,1-21-32,-20 0 0,-1 1 64,21 0 0,-20-1 256,39 1 33,0 19-1,20 1-256,20 18 32,0 22-192,20-21-96,20 20 0,0 20-385,-1 0-352,1 0-864,19 20-1346,1 20-4132</inkml:trace>
  <inkml:trace contextRef="#ctx0" brushRef="#br0" timeOffset="17709.961">1433 5432 15342,'-80'60'1121,"40"-41"-384,40-19-33,0 0-383,0 0 159,20-19-63,20-1-129,20 0-384,19-19 64,19-1-1025,2 20-1474,-1-20-2882</inkml:trace>
  <inkml:trace contextRef="#ctx0" brushRef="#br0" timeOffset="17991.211">2266 4995 16143,'-39'0'1217,"19"0"-544,0 0-161,20 0-352,0 40 545,-20 0 256,20 20 224,0 19-256,0 0-321,20 21-319,-20-1-161,40-20 160,-21-19-384,21 0 192,19-21-640,2-19-481,-2 0-353,0-40-768,1 0-2434</inkml:trace>
  <inkml:trace contextRef="#ctx0" brushRef="#br0" timeOffset="18303.711">2584 5313 13068,'0'40'3107,"0"0"-2979,19-20 609,-19 39 1056,20-20-447,0-19-289,-20 0-321,20 0 33,-20-20-160,0 0-129,21 0-64,-21 0 65,0 0 160,0-20-417,0 0-160,0-19 0,19-1-128,-19 1 64,20 19-96,0 0-96,-20 20-257,20 20 193,-1 0 64,1-1 160,20 21-96,-20-20-609,19-1-608,2 1-321,-21-20-1025,-1 0-3170</inkml:trace>
  <inkml:trace contextRef="#ctx0" brushRef="#br0" timeOffset="18507.8125">2901 5054 17104,'61'21'1313,"-22"-1"609,20 20-545,1 19-768,-21 20-33,2-18-159,-21 18-33,-1-20-224,1 0-32,0 2-288,-20-22-641,20 1-544,-20-20-1121,0-1-3620</inkml:trace>
  <inkml:trace contextRef="#ctx0" brushRef="#br0" timeOffset="19103.5157">3775 5492 14830,'20'-20'1665,"-20"20"-1409,0 0-480,20 20 993,0-1 128,0 1-769,-1 20 384,-19 0-191,20 0 31,0-20-288,0 0-256,-1-1-577,1 1-640,-20 0-1986,21-20-5510</inkml:trace>
  <inkml:trace contextRef="#ctx0" brushRef="#br0" timeOffset="19532.2266">4292 5313 17552,'0'-60'-32,"-20"41"128,20-1 993,-20 20 224,-1 0-1152,1 20-514,1-1 513,-1 21 705,0 20-320,20-20-577,0-20 96,20 19-64,0-39 32,-1 0 0,1 0-224,1 0 64,-21-39-129,20 19-159,0-20-65,-1 0 257,1 20 192,-20 20-32,0 0-224,20 20 288,0 20 320,0 20 0,19 19 97,-19 0 95,39 1-95,-18-1-129,-21 0 192,19-18-415,-19-22 95,0 20-96,-20-19-224,0-1-161,-20-19-383,0 0-674,0 0-1248,1-20-4453</inkml:trace>
  <inkml:trace contextRef="#ctx0" brushRef="#br0" timeOffset="19800.7813">4688 5035 19026,'-20'0'736,"1"19"-1216,19 2 576,-20 39 961,20-1-320,-20 20 159,20 1-383,20-20-161,0-1-192,19-20 1,1 1 95,-1 1-384,2-41-641,-1 0-384,-1 0-641,1-21-864,-21-19-3460</inkml:trace>
  <inkml:trace contextRef="#ctx0" brushRef="#br0" timeOffset="20098.6328">4907 5135 16591,'20'59'513,"-20"-19"576,19-1 352,1 1-96,0 20-736,0-40 352,-1 19-609,-19-19 65,0-20-578,0 0 514,0 0 31,0 0-192,21 0 481,-21-20-449,0 20-320,0-39 96,0 19-256,20 0 96,0 1-65,0 19-31,19 0 352,1 19 0,-1 1-96,1 20 32,0-21-576,0 1-962,-20 0-191,19-20-898,-19 0-2433</inkml:trace>
  <inkml:trace contextRef="#ctx0" brushRef="#br0" timeOffset="20302.7344">5324 4896 15150,'60'0'1121,"-21"20"352,1 0 673,19 39-192,1 0-801,-20 22-640,-20-2-129,-1 0-96,1 1 33,0-21-225,-20 1 0,20-21-96,-20 1-737,0-19-1281,20-2-1473,-20-19-4324</inkml:trace>
  <inkml:trace contextRef="#ctx0" brushRef="#br0" timeOffset="22008.7891">6436 5592 10313,'59'39'2595,"-39"-19"-513,19 20-96,1 19-737,-20 0-577,1 21-351,-2-20-129,-19-1 96,0-20-352,-19 1-320,-2 1-481,1-22-1281,20-19-3780</inkml:trace>
  <inkml:trace contextRef="#ctx0" brushRef="#br0" timeOffset="24006.836">8123 5413 6598,'0'19'384,"20"1"2147,0 0-353,-1 39-513,22 2-256,-1-2-448,-1 0 96,1-19-416,-21 19-96,1-39-97,0 21-64,0-22 97,-20-19-161,0 0 32,0 0 577,0 0 385,0-19-674,0-2-576,-20-19-32,0 1 0,0-21-224,1-19 288,19 19-192,-20-19-64,40 19 32,-20 21-64,19 19-129,21 20 1,-20 0 32,19 20 96,22 19 192,-22 1 0,1-1-193,-1 1 418,1 20-225,-1-40 64,-18 20-64,-1-20 0,0-20 0,-20 19 32,0-19 64,0 0 256,0 0 289,0 0 63,0-39-608,0 19-128,-20-39-64,20-2-32,0-18-192,20 0 224,-20 40-192,20-2 63,19 21 1,-19 20 0,19 20 192,-19 40 128,20 0 32,0-1-32,-20 0-32,20 21 0,-1-20-32,-19-21 32,20 1-320,-1-1 128,1-19-673,0-20-704,0 20-865,-20-40-2787</inkml:trace>
  <inkml:trace contextRef="#ctx0" brushRef="#br0" timeOffset="24391.6016">9473 5334 15502,'-40'19'737,"21"-19"-449,-1 40 481,20-1 352,-20 21-96,20-1-128,0 1-257,20-20-63,0 0-97,-1-21-384,21 1 449,-20-20-225,0 0 161,20-20-65,-20 1-192,0-21-256,-20 0-288,0 0 128,0-20-193,0 21-31,0-1 256,0 21 160,0-1 96,0 20 96,-20 0-576,20 20 96,0 19 448,0 20-128,20-19 64,-20 20-288,19-20 128,21 0-449,0-1-480,19-39-384,-18 20-321,-2-20-1152,1-20-3557</inkml:trace>
  <inkml:trace contextRef="#ctx0" brushRef="#br0" timeOffset="24569.336">10109 5373 14926,'20'79'1313,"-20"-39"128,0 19 129,20 21-737,-20-20-385,19-1-480,-19-20 0,20 1-320,0-20-385,-20-20-769,0 21-1152,0-42-1602</inkml:trace>
  <inkml:trace contextRef="#ctx0" brushRef="#br0" timeOffset="24734.375">9989 5492 19026,'-20'0'1665,"20"19"-2081,20 1 1601,0 0 128,0 21-929,20-22-159,20 21-33,-1-20-256,20 0-641,-18-1-768,-2-19-1122,0 0-1152</inkml:trace>
  <inkml:trace contextRef="#ctx0" brushRef="#br0" timeOffset="25474.6094">11061 4995 15598,'-39'-39'-64,"19"19"256,0 20 801,0 0-96,-19 20-673,19-1 257,-19 1-1,19 20 513,-21-21-608,41 2-514,0 19 450,0-20-225,20-1 160,21 21-256,-22 0 96,21-21-32,-1 21-32,1 1 0,-20-2-32,0 20 128,-1-19-384,1-1 577,-20 21-193,0-20 160,0 0-128,0 0-224,-20-1 320,20 1-224,-19-1-32,19 1 64,0-19-224,19-2 0,1 1-352,0 0-97,21-20-544,-2 0-449,1 0-1216,-1-20-3909</inkml:trace>
  <inkml:trace contextRef="#ctx0" brushRef="#br0" timeOffset="25801.7578">11638 5809 10730,'40'40'3299,"-21"-19"-2627,1-21 930,0 19-1,0-19-672,-20 0-64,0 0 577,0 0 351,0-19-1120,0-22-449,-20 1-160,0 1-64,-19-20-64,-1-21-64,-1 20-128,2-39-385,-1 20 65,1-21 255,19 21 225,20 20 64,0-1 160,0 20 0,20 20-224,19 0-288,1 0 160,-1 20 128,22 40-705,-2-20-833,-19 40-1056,-1-20-3204</inkml:trace>
  <inkml:trace contextRef="#ctx0" brushRef="#br0" timeOffset="25992.1875">11359 5511 16431,'-20'0'2915,"20"-19"-2178,0 19-129,41-40 289,-2 20-321,21 1-543,19-1-130,-20 0 65,2 20-896,18 0-994,-20 20-1409,-20 0-4068</inkml:trace>
  <inkml:trace contextRef="#ctx0" brushRef="#br0" timeOffset="26179.6875">12133 5631 14701,'41'40'1602,"-21"-20"224,0 19-385,-1-19-448,1 19-577,-20-19-127,20 0-385,0 21-1,-1-41-511,1 19-1186,0 1-832,0-20-2980</inkml:trace>
  <inkml:trace contextRef="#ctx0" brushRef="#br0" timeOffset="26593.75">12650 5472 19314,'-20'-40'672,"0"21"449,20 19 161,-20 0-738,-19 19-384,19 1 225,0 0 255,0 19-319,20-19-225,0 0-32,0 0 32,20 1-64,0-2-448,0-19-65,0-19-31,-20 19 159,19-21 65,-19 1 128,20 20 160,-20 0 96,0 0 0,-20 0-192,20 20 480,0 20 161,0 20-1,20-1-352,20 20 225,0-18-289,0-2-32,-1 0 0,1 0-32,-20 1 96,-20 0-256,0-20 32,-20-1-96,-20 21-64,21-41-481,-21 1-576,20 0-385,-20-20-960,0 0-3428</inkml:trace>
  <inkml:trace contextRef="#ctx0" brushRef="#br0" timeOffset="27023.4375">12789 5095 18513,'40'-20'2691,"-40"-1"-2659,19 21 384,1 0 161,0 0-481,0 0-353,-20 0 193,20 21 160,-1 19 129,-19-1-514,0 1 578,21 0-161,-21-1-288,0 22 288,20-22-128,20 1 64,-1 19-32,1-20 128,19 1-96,1 1 32,-20-2 128,-1 1-288,-19-1 385,0 1-65,-20-1 288,0 1-159,-20-20 127,0 20-416,-19-20-480,19 0-673,-21 0-961,22-1-1922,-1-19-11819</inkml:trace>
  <inkml:trace contextRef="#ctx0" brushRef="#br0" timeOffset="27575.1953">13921 5413 14413,'0'-20'897,"0"20"705,0 0 319,19-20-671,-19 20-578,20 0-352,20 0-127,0 0-65,0 0-64,-1 0-192,21 0 256,-21 0-801,22 0-896,-22 20-1314,-19 0-2530</inkml:trace>
  <inkml:trace contextRef="#ctx0" brushRef="#br0" timeOffset="27749.0235">14119 5671 13548,'0'20'6759,"0"-20"-6951,20 0 800,20 0 962,19 0-962,21 0-544,-1-20-320,-19 20-481,-1 0-448,1 0-705,-20 20-1088,-1-20-4357</inkml:trace>
  <inkml:trace contextRef="#ctx0" brushRef="#br0" timeOffset="28663.086">15351 5174 9513,'-41'-39'1409,"21"19"417,0 20-225,1 0-416,-1 0-768,-20 20 159,21 19 545,-1 1 32,0 39-224,20-19 64,0 19 160,0 0-608,20 2-257,0-2 0,-1-20-96,41-19 65,-21-1-1,22-19 32,18 0 97,0-20-65,1-20 0,-1-20-160,-20 1-160,1-1-512,-1-39 224,-18 19-321,-22-19-384,1 0 128,-20-21-512,-20 21 448,1 19 545,-42 21 95,22-1 257,-21 20 353,-19 20-225,20 0 320,-1 0-128,0 40 225,1-1 128,19 1-161,21 19-288,19 1-96,19 0 32,1-20 33,20-1-258,19 1-607,-19-21 383,20 1-1024,-1 0-1025,20-20-7912</inkml:trace>
  <inkml:trace contextRef="#ctx0" brushRef="#br0" timeOffset="29258.7891">16303 5095 14926,'-40'-20'961,"21"40"-481,-1 0 161,20 19 223,-20 21 33,0-1 0,20 21 128,0-1-448,20 0 255,0-19-543,19 0 31,-19 0-192,20-21 32,20 1 0,0-21-736,-1-19-257,0 0-576,0 0-33,2 0-896,-22-19-3491</inkml:trace>
  <inkml:trace contextRef="#ctx0" brushRef="#br0" timeOffset="29528.3203">16979 5929 12267,'19'39'929,"1"-39"897,-20 0 480,0 0-160,0-19-737,0-1-640,-20-20-160,1 0-257,-1-20-64,-20 1-192,19 0-64,-18-20 64,-1-2-224,20 2 64,1-19-288,-1 17 576,20 2-416,0 20 160,20 19-96,-1 19-64,1 2-129,0 19-544,20 0-800,0 19-769,0 22-2531</inkml:trace>
  <inkml:trace contextRef="#ctx0" brushRef="#br0" timeOffset="29718.75">16601 5571 17264,'-40'21'897,"40"-21"640,0-21-256,20 21-1056,19-20-257,2 0 0,-1 0 160,19 20-224,20-19-705,1 19-961,-1 0-1217,0 0-3715</inkml:trace>
  <inkml:trace contextRef="#ctx0" brushRef="#br0" timeOffset="29993.1641">17355 5135 15726,'-19'19'1666,"-1"1"-1762,0 0 833,20 20 640,-20 19-128,20 1-160,0 19-128,0 0 32,0-19-609,20 0-95,20 0-193,-1-21 96,1 1-128,20-21-801,-1 1 33,1-20-834,-21 0 65,1 0-769,-21-20-1538,-19-19-9929</inkml:trace>
  <inkml:trace contextRef="#ctx0" brushRef="#br0" timeOffset="30313.4766">17594 5413 16207,'0'39'1409,"0"-19"-1185,19 19 1154,1 1-97,0 1-384,19-2-225,-18 1-127,-1-1-225,0 1 353,0-40-129,-20 20-223,19-20-1,-19 0 160,0 0-31,20 0 31,-20-20-223,0 0-97,0 0-160,20-19-96,0-1 0,0 20-97,-1 1 1,21 19-128,-20 0 32,20 19-65,0 1 481,-1 20-128,1-1-64,-20 1-416,-1-20-481,21-1-609,-20-19-544,-20 0-1121,21-39-7783</inkml:trace>
  <inkml:trace contextRef="#ctx0" brushRef="#br0" timeOffset="30524.4141">18110 5174 16495,'20'0'1634,"-1"20"-1090,21 0 1923,20 39-610,0 21-992,-1-1-545,-19 0-95,-21 2 223,1-2-416,0 0 64,-20-20-224,21-19-128,-1 0-161,-20-20-800,0 0-673,0 0-1313,-20-20-7623</inkml:trace>
  <inkml:trace contextRef="#ctx0" brushRef="#br0" timeOffset="31029.2969">18825 5611 17520,'0'-19'1249,"0"-2"-320,20 21 160,0-20-320,19 20-673,1-20-32,19 20 96,-18-20-256,18 20 545,-20-19-642,1-1-287,0 20-193,-1-20-704,-18 20-961,-21-20-3428</inkml:trace>
  <inkml:trace contextRef="#ctx0" brushRef="#br0" timeOffset="31207.0313">19044 5393 17104,'0'39'-64,"0"1"1057,19-20 928,1 39-1088,0-18-480,19-2-418,-19 1 65,20-1-320,-1-19-737,2 20-672,-1-21-1186,-1-19-3043</inkml:trace>
  <inkml:trace contextRef="#ctx0" brushRef="#br0" timeOffset="31708.9844">19877 5531 15919,'-39'-59'993,"19"39"-545,-1 0 993,1 1 65,1 19-1090,-21 19-352,0 1 449,1 20 319,19 19-479,0-18-385,20-2 96,0 1 32,20-20-64,20-1 0,-21-19-320,21 0-161,0-19-159,-21-21-161,22 20 192,-41 0 321,20 1 288,-20 19 64,0 0 64,0 39-160,0 1 577,-20 19-161,40 0 33,-20 22 95,20-2 1,19-20-193,-19 0 33,19 2-97,-39-2-64,20 0 0,-20-19 129,-20-1-193,1-19 128,-1 0-64,-20 1-96,1-1-416,-2-1-288,2-19-834,19 0-928,-20-19-1410,20-1-10665</inkml:trace>
  <inkml:trace contextRef="#ctx0" brushRef="#br0" timeOffset="32115.2344">20354 5253 4772,'-41'-39'8808,"22"19"-6982,-1 0-96,20 20-513,0 0-961,-20 20 64,20 20 737,-20-1 417,20 41-129,-19-20-352,19 19-256,0 0-257,19 1-224,1-1 33,20-20-193,0 1-32,20-20-320,-1 0-417,0-20-512,0-1-673,-18-19-768,-1-19-1859</inkml:trace>
  <inkml:trace contextRef="#ctx0" brushRef="#br0" timeOffset="32463.8672">20671 5492 16399,'0'59'1057,"20"-18"1089,0 18-641,0-19-640,0 19-224,-20-20-129,19 1 65,-19-20-1,0-20-255,20 21-33,-20-21 0,0 0 289,0 0 128,0-21-225,0 1-512,0 0-64,0-39 96,20 19-192,19-19 0,2 19 31,-1 0-31,-1 40 0,1 0-64,-1 0 64,1 40 160,-21 0 32,22 19-32,-21-19-129,19-1-575,-19 1-738,20-20-255,-40 1-738,20-21-1633</inkml:trace>
  <inkml:trace contextRef="#ctx0" brushRef="#br0" timeOffset="32710.9375">21088 5273 14926,'60'0'896,"-20"40"642,19-19 704,20 38-384,-20 0-865,2 0-545,-22 1-128,1 0 33,-20 19-97,-1-39-64,1 19 0,-20-19-95,0-19-1,0-2-417,0 1-640,0-20-704,-20 20-962,20-20-3426</inkml:trace>
  <inkml:trace contextRef="#ctx0" brushRef="#br0" timeOffset="33304.6875">21545 5115 14830,'19'-20'256,"21"20"-224,0 20 1185,20 19 384,-1 1-383,20 19 95,-19 1 96,0 20-480,-20-1-448,-21 0-289,21-19 128,-20 20-128,-20-41 0,0 1-128,0-1 161,0-19-418,0 0-191,0 1-705,-20-21-833,20 0-704,0 0-3428</inkml:trace>
  <inkml:trace contextRef="#ctx0" brushRef="#br0" timeOffset="33734.375">22617 5909 23702,'0'0'1826,"0"0"-1282,0 0-224,20 0-63,-20 0-225,0 0-288,0 0-577,0 0-448,0 0-1282,0 0-2626</inkml:trace>
  <inkml:trace contextRef="#ctx0" brushRef="#br0" timeOffset="57047.8516">10407 12440 7879,'0'21'1249,"19"-1"-1089,-19-20-96,0 0 97,0 0-129,0 0 0,0 0 32,0 0 128,0 0 577,0 0 223,0 0 98,0-20-258,0 20-383,0-21-1,0 21-31,0-19-193,0-1-64,0-20-32,0 1-64,0-1 32,0 1-64,0-21 160,0 20 33,0-20-33,0 1-128,20-20-64,-20 19-64,0-20 128,0 1-64,0-1 32,0 1-32,0 0 0,0-20 64,0 19-32,0-19 0,0-1 0,0 1 0,0 0 0,0-1 64,-20 2-64,20-22 0,0 21 64,-19-20-96,19 19 32,-20 2 0,20-1 0,-20-1-32,20 1 0,0-1 0,-20 1 0,1 0 0,19-1 0,-21 1 64,1 1-64,20-2 193,-20 1-1,20-1-96,-20 1-64,1 0 0,-1 19-32,0-19 32,0 20 0,1-1 0,-1 20-32,0-19 192,0 0 65,0-1-97,20 1-96,-20 0 32,0 18-64,20-18 32,0 20-96,-20 0 32,20 19 64,0-20-64,0 20 0,0-19 0,-20 19 32,20-19-32,0 18 64,-20 2 0,20 19-128,0-19 224,-19 19-32,19 0 225,-20 0 159,20 1 97,0 19-321,-20-20 32,20 20-31,-20 0-1,20 0-160,-19 0 32,19-20-128,0 20 128,-20 0-288,20 20 160,-20-20-224,20 20 160,-20-1 64,-20 21-96,20-1 64,-20 1 64,1-1-32,19 2 224,-20-1 129,21-21-97,-1 1-96,20-20-96,0 0-32,0-20-96,20 1-32,-1-42-64,21 22-192,-20-1-33,19 1 97,1 19 160,1 20-32,-22 0 32,21 0-32,-1 0-673,-19 20-929,20-20-1377,-1 0-7302</inkml:trace>
  <inkml:trace contextRef="#ctx0" brushRef="#br0" timeOffset="58509.7657">10565 12401 8456,'0'0'2690,"-20"0"-1152,20-20-321,0 20-577,0-20-448,0 20-192,0-20 0,0 20 65,20 0 319,1 0 256,-2 0-95,1 0-289,20 0-192,-1 0 0,21 0 0,20 0 0,-1-19-31,20-1-66,21 0 98,-22 0-65,1 1 96,1 19 128,-1-20-32,21 0 32,-2 20-160,2 0 0,19-20-32,0 20 0,-20 0-32,20 0 64,0-21-64,0 21 129,-1 0-33,22 0 160,-22-19-128,21 19 32,0 0-128,-20-20-32,20 20 128,0-20-224,0 0 96,-1 20 64,-19 0-256,21-19 416,-22 19-31,41-20-354,-21 20 322,2-20 95,-1 20-224,-21 0 480,2-20-320,18 20-159,-19-19-33,20-1-33,-20 20-127,-20-20 641,1 0-289,-2 20-64,2-21-96,-21 21 32,0 0-64,-19 0 0,19-19 192,-40 19-288,21 0 96,-40 0-32,-1 0 32,1-20 32,-20 20 160,-1 0-160,-19-20 33,0 0 95,-19 0 64,-1 1-320,0-1 384,-20 0 289,1 0-193,-22 20-256,2-19-64,0 19-64,-20 0 0,18 0-64,2 0 32,19 19-128,40-19-256,0 0-161,40 0 289,19 0 224,22-19 32,-2 38 32,-20 1 160,-20 0 224,-39 19 33,0 1-33,-19 0-480,-21 0 0,20 20-1538,-39-21-1761,20 1-7079</inkml:trace>
  <inkml:trace contextRef="#ctx0" brushRef="#br0" timeOffset="60017.5782">12730 12978 4996,'0'-41'2082,"-20"21"256,20-19 481,-20 19-705,20-20-64,0 20-288,0 1-417,0 19-480,20 0 96,0 19-64,-20 21-1,20 0-543,19 39-97,-19-19-224,0 19 96,-1-20-32,1-19 0,0 1 129,0-22-129,0-19 192,-20 0-160,19-19-64,-19-22-64,21-18 32,-21-1 0,0 1-96,0-21 96,20 21-128,0-1 64,-20 21-160,20 39 192,-1 19 0,21 21 32,-20 19-128,19 22-641,1-22-961,0 0-608,0 0-1698,19-19-10185</inkml:trace>
  <inkml:trace contextRef="#ctx0" brushRef="#br0" timeOffset="60612.3047">13702 13017 8904,'-20'0'4196,"20"0"-3203,20-20 640,-20 20-736,41 0-288,-22-19 31,21 19-287,-1-21-129,1 21-160,0 0 32,19 0-96,-18 0 96,18 0 96,0 0-160,0-20 225,22 20-225,-42 0 0,20-20 0,1 20 96,-21-20-224,-19 20 128,21-19-64,-21 19 160,-20-20-224,0 0 64,-20 0 64,-1 0-32,1 1 64,-19 19-96,-1-20 160,0 20 128,21-20-32,-21 20 225,20 0-481,1 0 96,19 0-160,19 20 96,1 0 160,0-20-320,19 39 160,1-19-96,0 20 96,-21-1-289,1 1 129,0 0 224,-20-20-192,0 20-32,-20-1-128,-19-19-449,19 0-768,0-1-2916</inkml:trace>
  <inkml:trace contextRef="#ctx0" brushRef="#br0" timeOffset="61365.2344">14774 13037 11306,'0'59'1890,"0"-39"-929,0 0 384,0-20 97,20 19-450,-20-19-607,-20-19-97,20 19-96,0-20 33,-20-20-65,20 21 64,0-21-224,-20-20 0,20 20 0,0-19 0,0-1 128,20 21-224,0-1 224,0 19-96,1 21 32,-2 0 160,1 0 65,0 21 31,0 19-224,-1-1 0,21 21 96,-20-21-256,19 1 128,22-20 32,-22 1 97,1-21-193,-1 0 96,-19-21-96,20 1 128,-21 0-32,21-19-224,-40-1 128,21 0 192,-1 1-320,-20-1 160,0 0 64,19 20 384,-19 0 161,-19 20-385,-1 0 289,20 0-353,-21 0 128,1 20-224,20 19 0,-20-18 97,1 19-193,19 19 96,-20-19-96,-20-1 256,21 1-288,-1 1 32,-20-22 0,-20 21-96,20-20-192,-19-1-321,19-19-384,1 20-160,-1-20-897,0 0-2242</inkml:trace>
  <inkml:trace contextRef="#ctx0" brushRef="#br1" timeOffset="66169.9219">10625 12341 1281,'0'-19'2146,"0"19"-160,20-20-193,-20 20-319,0 0-513,0 0-129,0 0-95,0 0-64,0 0-289,0 0-160,0 0-160,0 0 65,0 0 383,0 0 129,20 0-161,-20-20-64,0 20-127,0-20 127,0 20-96,0-19 33,0-1-225,0 0-32,20 0-96,-20-1 32,0 2-32,0-21 32,0 1 0,0-1-32,0 20-32,19-19 32,-19-1-64,0 0 160,0 0-64,0 0-64,20 1 32,-20-20 32,0 19-32,20-1 0,-20-18 32,20 20-64,-20-1 64,0-19-32,19 19 0,1-20 0,-20 0 0,20 1-32,21 0 32,-22-2-32,21 22 0,-20-20-32,-1 19 0,1 20 0,0-19 64,20-2 0,-21 21 0,21-19 0,1-1 0,-2 1 32,1-1-32,-1 1 0,1 19 0,-21-1 0,21 1 0,-19 20 0,18 0 0,-19 0 0,20 0 0,-21 0 64,21 0-64,-20 0 0,19 20 128,2-20 64,-21 21-32,19-1 65,1 19-1,-20-19-96,19 0-32,1-1 0,-21 21 32,22-20 32,-1 19 1,-1-19-33,1 21 64,19-2 0,-19 21-96,-1-1-32,2-20-32,-2 22 32,1-22 0,-1 1-64,1-1 257,-1-19-386,2 0 65,-1 0 193,-1-1-97,1 1 32,-1 1-32,1-21 0,-1 20 0,2-20 0,-1 20-32,-1-20 160,-19 0-256,0 0 64,19 0 64,-19 0-96,0-20 64,19 0 1281,2 20-865,-1-41-544,-1 22 192,1-1-32,-1-20-32,1 21 32,0-21 64,-20 20-160,20-19-32,-21-2 96,21 2-32,-20-1 32,-1 1-32,1-21-224,-20 21-32,20-22 160,-20 2-1,0 19 65,0-19-96,0 0 64,-20-2 0,0 2 96,1 19-32,-1-19 160,0 20-224,0-22 128,20 2 32,-19 0-32,-1-1-32,20 0 64,-20 1-160,20-1 96,-20-19-160,20 19 224,0 0-192,0 1 32,0 0-160,0-1 31,0 0 129,0 1 64,20 19 0,0-19-32,0 19 96,-1-20-32,1 20 96,20 1-64,-21-1-160,21 21 192,-20-21-96,20 20 96,0 0-64,0-20 0,-1 20-32,1 20 64,-21-20-96,21 20 96,-20 0-64,1 0 0,-2 0 32,21 20 0,-20-20 32,-1 20-64,21 0 192,-20-20-192,19 20 32,-19 0-64,20 0 128,0 0-128,-20 0 32,20-1 64,-1 21-32,-19-20-32,0-1 64,19 21-64,1-20 32,-19 20 0,18-20 96,1 20-224,-1-21 160,21 1-64,-21 0 32,2 0 0,-2 0 0,21-1 128,-21 1-96,20 21-160,-19-22 192,20 1-96,-20 0 64,19 20-64,1-21 64,-21 1-32,22 20 0,-22-21 96,1 1-96,-1 0-64,1 0 128,-1-20 97,2 0-65,-2 21-32,1-21 32,0 0-96,-1 0 32,1 0 128,-1 0-256,2 0 96,-21-21 0,19 21 0,-19-20 0,0 0 32,19 0-32,-19 1 64,0-1 32,19 0 96,-19 0-96,21 1-128,-22-21 160,21 20-320,-20 0 96,19-20 0,-19 0 32,0 21 128,0-21-160,-1 0 96,1 1 32,1-1-32,-21 0 0,20-20 96,0 21-64,-1-20 0,1 19 64,-20 0-64,20-20 32,0 20 0,19 1-128,-19-1 64,0 1 96,0-1-96,-1 0-192,2 0 192,-1 1 0,0-1 0,-20 1 32,20-1 32,-1 20 64,1-20 33,0 0-129,0 20 96,-1-19-256,1 19 96,-20 0-32,20 0 128,-20 1 96,0 19-288,0-20 256,0 20-192,0-20 96,0 20 0,0 0 0,-20-20 160,0 20 96,1 0-288,-1 0 32,0 0-32,0 0 64,1 0-64,-1 0 32,0 0-32,0 0-32,-20 0 32,0 0 0,20 20-32,-39-20 96,19 20 32,1 0 33,-2-1 31,2 1-32,19 0 32,20-20-224,0 0 32,0 0 128,39-20-192,2 0 128,-1-19-32,19 19 64,20-21-128,-20 22 160,2 19-32,18 0 545,-20 19 127,20 2 65,1-1-705,-1 0 0,20 0-256,-38-1-1377,18 1-673,-40 0-353,-19-20-1857,-20 0-1698</inkml:trace>
  <inkml:trace contextRef="#ctx0" brushRef="#br1" timeOffset="67398.4375">16998 7933 8199,'20'41'769,"-20"-41"544,0 20 769,20-20-769,-20 20-544,0-20-32,0 0 0,0 0 159,0 0 193,0 0-544,0-20 32,-20-21-193,0 2 96,-19-1-191,19 1-97,-21-21 0,2 1-96,-1-1 64,20 20-32,-19-19 385,19 19 256,0 20-321,20-19-64,0 19-256,0-21-160,20 22-32,0-1-32,19 0 160,21 0-288,-21 1 96,42 19-481,-22-20 161,20 20-417,-40 0-320,22 0-384,-22 20-770,-19-20-2529</inkml:trace>
  <inkml:trace contextRef="#ctx0" brushRef="#br1" timeOffset="67609.375">16620 7716 14413,'-39'40'2819,"39"-40"-1794,20-20-353,19 0 642,22 0-578,18-20-511,0 0 31,41 1-320,-41 19 32,19-20-833,-37 20-544,-2 1-1346,-19 19-3875</inkml:trace>
  <inkml:trace contextRef="#ctx0" brushRef="#br2" timeOffset="72690.4297">10704 12143 2914,'-19'0'1217,"19"19"257,0-19-481,0 0-673,0 21-256,0-21-64,0 0 160,0 0 161,0 0 575,0 20 450,0-20-1,0 0-512,0 20-257,-20-20-191,20 20-193,0-20-128,0 0-32,0 19-32,0-19 96,0 0-96,0 20 96,0-20 321,0 0 191,0 0-95,0 0-65,0 20-128,0 0-192,20-20-64,-20 0-31,19 19 31,-19-19 64,20 0-96,0 0 32,19-19-32,-19 19 0,21-20-32,-21 20 32,19-20-32,1 0 0,-1 20 0,-19-19 32,20-1-64,-1 0 32,2 0 0,-2-1 0,1 2 32,-1-1-32,-19 0 32,20-19-32,-1 19 0,-19-20 0,1 21 0,18-21-96,-19-1-64,0 22 160,0-21-128,19 0-33,-19 1-95,0-1-192,0 21 127,-1-21 161,1 19 128,1-18 32,-1 19 0,-20-20 96,20 21 32,-20-21 97,0 20-129,19-19-96,-19-1 0,20-1 32,-20 2-64,0-1-32,0 1-32,0-1 96,0 1-32,0-2 32,0 2 32,-20-1-32,20 1-32,0-1 32,0 0-32,0 1-32,0-2-1,0-18 1,20 19 32,-20 1-32,0-1 32,0 1 32,20-2 0,-20 2 0,20 19 0,-1-20-32,1 1 32,0-1 0,0 1 0,19-2 0,-18 1 0,19 1 0,-1 19 0,1-19 64,-20 19 0,19-20-64,1 21 0,-1-22 0,2 21 64,-21 0-32,19 1-32,1-1 65,-1 20-33,1-20-32,20 0 0,-20 20 0,-1-20 0,21 20-32,-21 0 32,1 0 32,0 0-64,-20 0 32,20 20 32,-1-20 128,1 20-32,-1-20-32,1 20-96,20-20 0,-20 20 0,-1-1 32,1 1-32,19 0 64,-19 1-32,0-1-32,-20-1 96,20 1 0,-1 0 32,1 0-32,-1-1 1,21 1-33,-20 0-32,0 0 64,19-1-96,-19 1 0,19 0 32,-18 21 0,18-22 0,0 1 160,1-20 0,-1 20 32,21 0-31,-21-20-161,1 19 0,-1 1 0,1-20 0,0 20-32,-1-20 32,0 20 0,2-20-32,-2 0 0,0 0 0,1 0 0,-1 0 0,1-20 0,0 20-32,-1-20 0,-19 20 64,19-20-32,-18 1 32,-2-1-32,1 0 0,-21 0 0,21 1 0,-20-1 0,-1-21 32,1 21-64,0 1 32,-20-21-96,21 1 32,-21-1-97,0 1 33,0-2-96,0-18 0,-21 19 32,1-19 64,20 19 64,-20-20 31,1 20-63,-1-19 0,0 0-96,0 19-128,20-19 0,-19-2-1,-1 2 257,20 19 32,-20-19 32,0 20 0,20-22 32,-19 2 288,19 0 97,0 19 95,0-20-191,0 0-129,0 21-128,19-1-64,-19-19 0,20 19-32,0 19 32,-20-18-32,20-1 32,-1 21 0,1-1 0,-20-20 32,40 21 128,-21-1-64,1 0-32,21 0-32,-2 20-32,1-20 0,0 20 0,-1-20 0,1 20 0,-1 0 0,2 0 32,-2 0 0,1 20 160,-1-20-63,1 0-65,-1 20-64,1 0 32,1 0-32,-2 0 0,21-1 0,-21 1 0,1 0 0,20 0 0,-20-1 32,-1 1-32,1 0 0,-1 19 0,1-18-32,-1 19 64,2-1-32,-21-19 0,19 20 0,1-1-32,-1-19 32,1 20 32,-20-20-32,19 20 64,2-20 32,-2 0-32,21 19-32,-21-19-32,1 0 0,20-1 0,-20 1 0,19 0 32,-19-20 0,-1 20-32,1-20 32,0 21-32,0-21 32,-1 19 0,21-19 0,-21 0 0,1 0 0,20-19-32,-20-2 32,19 21-32,-19-20 32,19 0 0,-20-19 0,2 19-32,18-20 32,-19 1 64,-20 19-64,19-40-32,1 20 32,1 0 97,-2 1 63,-19-20-64,19 19-96,-19-1 0,0 2-32,-20-1 0,20 21 0,-40-21 0,20 20 32,-20 1 0,-19 19-32,-1 0-32,-20 0 96,20 0 64,-19 19 64,19-19 33,20 20-354,1-20 161,19 20 33,0-20-162,39 20 129,-19-20 33,39 0-33,1 19 128,0-19-32,-1 20 192,1 0 64,-21 19-384,1 2 225,0-21-193,-40 19 128,20-19-160,-20 20 64,0-21-480,-20 1-193,20 0-480,0 0-993,-19 0-1698,19-20-6982</inkml:trace>
  <inkml:trace contextRef="#ctx0" brushRef="#br2" timeOffset="73423.8282">18766 8430 8263,'0'-40'801,"-21"21"384,21-1-480,-20 0-161,20 0 129,-20 1 320,0 19-192,1 0 96,-1 19 63,0 1-159,0 20-160,1-1 64,-1 1-321,0 20-160,20-20-128,20-20-64,0-1 96,-1 1 65,21-20-193,-20 0 96,19-20 32,1-19-160,0 19-64,0-20 64,-20 20-353,19 0 65,-39 0 64,20 0 256,-20 20 0,-20 0 0,20 0 128,-19 20 32,19 20 64,0-20 32,19 20-31,1 19 159,20-19-96,19 19 1,-18-19 127,-2 20-384,1-20-32,-21 19 32,-19 0 0,0-19 64,-19 20-32,-21-20-96,-19-1-416,-2 1-161,-18-1-448,0 1-1057,19-20-3555</inkml:trace>
  <inkml:trace contextRef="#ctx0" brushRef="#br3" timeOffset="114243.1641">10605 12262 768,'0'0'0,"0"20"513,0-20 384,0 0-257,0 0 289,0-20 0,0 20 320,0 0-96,0 0-64,0 0 128,0-19 129,0 19-417,0 0-353,-19 0-224,19 0-95,0 0-1,0 0-64,0 0 0,0 0-32,0 0 161,0 0 127,0 0 1,0 0-161,0-20 32,0 20-64,0-20-63,0 0 31,0-1-32,0 2-160,0-1 32,0 0-64,0 20 32,19-20-32,-19 1 32,0 19 0,0-20-32,0 0 0,0 20-32,0-20 96,0 1 0,20-21 32,-20 40-96,0-20 96,0-1-32,20 2-64,-20-1 33,0 0-33,0 20 32,0-20-32,20 20 32,-20-20-32,0 1 32,0-1 0,0 0-32,0 0 96,0 1 96,0-1-32,0 0-32,0 20-32,0-21-64,0 21 64,0-20-64,0 1-32,0-1 64,0 20-64,0-20 0,0 0 0,0 1 0,0-1 0,0 20 33,0 0-1,0-20-64,0 20 32,0-20 0,0 0 0,0 1 32,0-1-32,0 0 0,20-1 0,-20 1 0,0 1 32,0-1 64,0 0 96,0 20-64,0-20-32,0 20-32,19-19-64,-19-1-32,0 0 64,0 0-32,20 1-32,-20-1 64,20 0-32,-20-1 0,20 1 0,-20 1 96,19-1-160,-19 0 64,20 0-32,-20 1 64,20-1-64,-20 0 32,21 0 32,-21 0-32,20 1 32,-20-1-64,0-1 96,19 1-96,-19 20 64,0-20 0,20 1-32,-20-1 0,0 20-32,20-20 32,-20 0 32,20 20-64,-20 0 64,19-19 0,-19 19-96,20 0 64,-20 0 64,20-20-96,-20 20 96,20-20-128,-20 20 64,20 0 32,-20-20 64,19 20-224,1 0 192,-20 0 32,0 0-288,20-19 256,-20 19-32,21 0 64,-21-20-160,20 20 32,-1-21 64,-19 21-32,20-20-32,0 20 32,0 0 32,-1 0-64,1-20 32,-20 20 0,20 0 0,-20 0 0,20 0 0,-1 0 0,-19 0 0,20 0 32,-20 0-64,0 0 32,20 0 32,-20 0-64,21 0 64,-21 0-32,20 0 32,-20 0 0,19-19 0,-19 19 0,20 0-32,0 0 65,0 0 63,-20 0-224,19 0 64,-19 0 64,0-20-32,20 20-32,-20 0 64,0 0-64,0 0 96,20 0-32,-20 0-32,20 0-32,-20 0 64,20 0-32,-20 0 0,0 0 0,0 0 0,19 0 32,-19 0-64,0 0 192,0 0-256,0 0 64,0 0 96,0 20-64,0-20 0,0 0 192,0 0-320,20 0 192,-20 0 64,0 0 0,0 0-96,0 0 128,0 0-256,0 0 32,0 0 224,0 0-256,0 0 96,21 0 32,-21 0-64,0 0 128,0 0 0,0 0 97,0 0-1,0 0 0,20 0-64,-20 0 0,0-20 64,0 20-288,0 0 160,0 0 0,0 0 32,0 0 97,0 0-33,0 0-128,0 0 32,0-20-32,0 20-32,0 0 64,0 0-32,0 0-64,0 0 96,0-20-96,0 20 32,0 0 0,0 0 32,20-20-32,-20 20-32,0 0 64,0-19-64,19 19 64,-19 0 0,0 0 0,0 0 0,0-20-32,20 20 96,-20-20-64,20 20-32,-20-20 32,20 1 0,-20 19 0,19-20 0,-19-1 0,0 21-32,20 0 96,-20-20-96,0 20-96,20-20 160,-20 20-64,20-19-64,-20-1 128,19 20-32,1-20 0,-20 20-128,0-20 96,21 20-32,-21 0 32,20 0 161,-20-19-258,0 19 65,20 0 64,-20-20-32,19 0 129,1 20-129,-20-20 32,20 20-161,-20 0 97,20-19 0,-20 19 64,20 0-64,-1-20 161,-19 20-97,20 0-32,-20 0-97,20-21 97,0 21 0,-20 0 0,19-20 97,-19 20-194,20 0 65,1-20 32,-21 20 32,20 0-64,0 0 64,-1 0-32,-19-19-32,20 19 64,0 0-64,-20 0 32,20-20 32,-20 20-32,19 0 0,1-20-32,-20 20 161,20 0-258,0 0 129,-20-20 64,19 20-96,1 0 32,-20 0-32,21-20 64,-1 20-32,-20 0 0,20 0 0,-20 0 0,19-19 0,-19 19 0,20 0-32,0 0 64,0 0-32,0-20-32,-20 20 32,19 0 32,1 0 33,0 0-33,-20 0-129,20 0 65,-1 0 64,-19 0-32,21 0 0,-21 0 0,20 0 0,0 0 129,-20-20-258,20 20 129,-20 0 0,19 0 97,-19 0-194,20 0 97,-20 20-64,20-20 96,-20 0 0,0 0-64,20 0 32,-20 0 32,19 20-32,-19-20 0,0 0-32,20 0 64,-20 19-64,0-19 64,20 0-32,-20 0 0,0 0 0,20 0 32,-20 20-32,20-20 0,-20 0-32,0 0 32,19 0 0,-19 20 193,21-20-354,-21 0 258,0 0-129,20 20 0,-20-20 64,20 0 64,-20 0-192,20 0 160,-20 0-96,0 0 32,0 0 32,0 0-32,0 0 32,19 0-64,-19 0 64,0 0 64,20 0-192,-20 0 128,20 0 96,-20 0-256,20 0 160,-20 0-96,0 0 64,19 0 0,-19 20 0,0-20 128,0 0-256,20 0 128,-20 0 0,0 0 32,20 0 128,-20 0-224,0 19 32,0-19 32,0 0-32,20 0 0,-20 0 64,0 0-64,0 0 32,19 0 0,-19 0 0,0 0 32,0 0 64,0 0-160,21 0 64,-21 0 64,0 20-128,0-20 32,0 0 64,0 0 0,0 0-64,0 20 32,0-20 0,0 0 0,0 0-32,0 0 64,20 0 0,-20 0 32,0 0-96,0 0 32,20 0 32,-20 0-32,0 0 96,0 0-32,0 0-32,-20-20-32,20 20 32,-20 0 32,20-20-96,-21 20 32,21 0 32,-19-19-96,-1 19 64,20-20 32,-20 20-32,20-20 0,0 20 64,0-20-64,0 20-96,0-20 64,0 1 64,0 19 32,0-20-160,0 0 96,0 20 160,-20-20-320,20 20 160,0-19 0,0 19 0,0-21 0,0 1 0,0 20 0,0-20 0,0 20 0,0-20 64,0 1-160,0 19 64,0-20 32,0 0 32,0 20 32,0-20-160,0 1 96,0-1-32,0 0 64,0 20 32,0-20-160,0 0 96,0 20 32,0-19-64,0 19 32,0-21 32,0 21-64,0 0 32,0-20 0,0 0 0,20 20 0,-20-19-32,0-1 64,0 0-32,0 20 0,0-20-32,0 20 64,0-20-32,0 20 96,0-19-192,0 19 192,0-20-224,20 20 128,-20-20 96,0 0-256,0 20 224,20-19-32,-20 19-160,0-21 448,0 21-352,0-20-96,19 20 288,-19-20-320,0 0 288,21 20-288,-21-19 320,20 19-288,-20-20 128,20 0 0,-20 20 0,20-20 32,-1 20 0,-19-19-32,20 19 96,0-20-64,-20 20-96,20-20 64,-1 20 32,-19-20-96,20 20 64,-20-20 64,20 20-64,-20 0 32,0 0-32,0-20 0,20 20 0,-20 0 32,0 0 0,20 0-96,-20-20 224,20 20-320,0 0 288,0-20-192,-20 20 0,20 0 64,0 0 192,-20 0-352,19-20 224,1 20-96,-20 0 32,20 0 0,0-20 0,-20 20-32,19 0 32,-19 0 96,0 0-160,20 0 128,-20 0-160,0 0 224,20 0-256,-20 0 96,20 0 32,-20 0 0,21 0 32,-2-19 96,1 19-256,-20 0 256,20 0-256,0 0 224,-1 0-192,1 0 224,-20 0-224,20 0 32,0 0 64,0 0 160,-1 19-224,-19-19 0,20 0 32,0 0 64,0 0 0,-20 0-128,21 0 96,-21 0 0,19 0 32,-19 0 0,20 0-64,-20 0 96,20 0-160,0 0 96,-1 20 0,-19-20 64,20 0-96,0 0 0,0 20 32,-20-20 0,19 20 0,-19-20 160,20 0-288,-20 20 128,20-20 32,-20 20-96,20-20 160,-20 0-96,21 20-32,-2-20-32,-19 0 64,20 20 32,-20-20-64,20 0 32,0 20 0,-20 0 0,0-20 0,19 19 0,-19-19 0,20 20 0,-20-20 0,20 0 128,-20 20-128,0-20-128,20 0 128,0 20 0,-20-20-32,19 19 64,-19-19-64,0 20 64,20-20-64,-20 20 64,20-20-64,-20 20 96,21-20-64,-21 21-64,20-2 160,-20-19-160,0 20-64,19-20 160,-19 20 0,20-20-64,-20 20 160,20-20-224,-20 0 96,0 19 32,20-19-64,-20 0 96,0 0 0,19 20-96,-19-20 0,0 0 32,0 0 0,20 20 0,-20-20 32,0 0-32,20 20 32,-20-20-32,20 0 0,-20 0 32,19 20-64,1-20 64,-20 0-32,20 19 64,-20-19-128,0 0 64,20 0 0,-20 20 0,0-20 0,21 0 0,-21 0 0,19 0 0,-19 0 32,20 20 0,-20-20-64,20 0 64,-20 0-64,20 21 0,-20-21 64,0 0 0,19 19 96,-19-19-256,0 0 160,0 0-32,0 20-32,20-20 64,-20 0-32,0 0 0,20 20 64,-20-20-32,20 0-32,-20 0-32,0 0 32,0 0 0,20 0 128,-20 0-96,0 0-160,0 0 96,0 0 32,0 20 0,0-20-32,0 0 96,19 0 64,-19 0-256,0 0 128,20 0 161,-20 0-290,0 0 193,0 0-160,0 0 128,0 0-32,0 0 32,0 0 32,0 0-96,20 0 225,-20 0-289,0 0 96,0 0 0,0 0 0,21 0 0,-21 0 32,0 0-32,0 0-32,0 0 64,0 0 0,0 0-96,0 0 64,0 0-65,0 0 33,0 0 97,0 0-98,0 0 1,20 0-32,-20 20 128,0-20-64,0 0-32,0 0 32,0 0 0,0 19 0,0-19 0,0 0 64,0 0-96,0 20 32,0-20 0,0 0 0,0 0 0,0 20 0,0-20 32,0 20-64,0-20 32,0 0 97,19 0-194,-19 0 258,0 19-290,0-19 290,0 0-225,0 0 32,0 0 128,0 0-192,0 0 64,0 0 64,0 0-32,0 0 128,0 0-224,0 0 256,0 0-288,0 0 256,0 0-288,0 0 128,0 0 32,0 0 0,0 0-289,0 0-415,0 0-257,0 0-801,0 0-864,0 0-3428,-19-19-4835</inkml:trace>
  <inkml:trace contextRef="#ctx0" brushRef="#br3" timeOffset="118792.9688">15152 9681 1153,'0'0'544,"0"0"129,-20 0 95,20 0 546,0 0-97,0 0-384,0 0-449,0 0-384,0 0 224,0 0 129,0 0 287,0 0-159,0 0 63,0 0-63,0 0-97,0 0-320,0 0 0,0 0 128,0 0 321,0 0-33,0 0 97,0 0-65,0 0-223,0 0-161,0 0 96,0 0 96,0 0 97,0 0-65,0 0-64,0 0-128,0 0-96,0 0-64,20 0 96,-20 0 33,0 0 31,0-20 32,0 20 32,0 0-128,0 0 64,0-19-32,0 19 129,20-20 31,-20 20-64,0-20 0,0 20-31,0-20-1,0 20-64,0-20-96,0 20 0,0-19 32,0-2 0,0 21-32,0-20 0,0 0 0,0 1 64,-20 19-96,20-20 96,0 0-32,-20 20-32,20-20 0,0 0 1,-20 20-1,20-19 0,0-1-32,0 20 0,-19-20 0,19 0 32,0 1-64,0-2 96,0 1-32,0 0 0,0 0 32,0 1-64,0-1 64,0 0-32,-20 0-32,20 1 32,0-1 32,0 0 0,-21 0-32,21 0 32,0 0-64,0 0 64,0 0-64,0 0 32,0 20-96,-20-20 32,20 1 160,0-1-192,0 0 64,0 20 0,0-20 64,0 1-64,0 19-32,0-20 32,0 20 0,0-20 0,0 0 32,0-1-32,0 2 0,0 19-32,0-20 32,0 0 0,0 20-64,0-20 256,0 20-224,0-19-64,0 19 128,0-20 32,0 20-160,0 0 96,0-20-32,20 20 0,-20-20 160,0 1-128,21 19-32,-21-20 32,0 20 0,0-20-64,0 20 64,0 0-32,20 0 64,-20-20 32,0 20-128,0 0 96,19 0-96,-19-20 224,20 20-256,0 0 64,-20 0 64,20-20-32,-1 20-32,1 0 0,0 0 192,0 0-192,-1-20 0,-19 20 128,20 0-32,0 0-192,-20 0 160,21 0 0,-21 0 0,20 0-64,-20 0 160,19 0-256,-19 0 288,20-20-288,0 20 160,-20 0-64,20 0 32,0 0 128,-20 0-63,19 0-258,1 0 225,-20 0-32,20 20 32,-20-20-96,0 0 160,20 0-160,-20 0 225,0 0-290,19 0 258,-19 20-97,20-20-32,-20 0 96,21 0-64,-21 0 32,0 0 0,20 0 32,-20 20-32,20-20 0,-20 0-128,19 0 32,-19 0 64,20 0 96,-20 0-224,20 20 96,-20-20 0,0 0 64,20 0-64,-20 20 32,0-20-32,19 0 96,-19 0-128,20 0 32,-20 0 64,20 0-128,-20 0 32,20 20 192,-20-20-192,19 0-32,-19 0 32,0 20 160,20-20-160,-20 0 32,0 19 64,20-19-32,-20 0-128,0 0 96,21 0 128,-21 0-224,20 20 192,-20-20-32,0 0 0,19 0 193,-19 0-161,0 0-192,20 0 96,-20 0 224,0 0-320,20 0 160,-20 0 32,20 0-192,-20 0 224,20 0-256,-20 0 128,19 0 64,-19 0-96,0 0 64,20 0-96,-20 0 192,0 0-192,0 0 32,0 0 64,0 0 32,20 0-96,-20 0-32,0 0 128,20 0-64,-20 0 32,19 0-64,-19 0 32,0 0 0,20 0 32,-20 0-64,0 0 32,0 20 160,0-20-128,0 0-224,0 0 224,0 0 32,21 0-32,-21 0-32,0 0 32,0 0 0,0 0-64,20 0 96,-20 0-160,0 0 64,0 0 64,0 0-32,20 0 128,-20 0-256,0 0 192,0 0-64,19 0 96,-19 0-192,0 0 64,0 0 64,20 0-64,-20 0 0,0 0 32,0 0-32,0 0 128,0 0-160,20 0 128,-20 0-128,0 0 64,0 0 0,0 0 64,0 0-64,0 0 32,20 0 0,-20 0-32,0 0 64,0 0-64,0 0 0,0-20 32,19 20 0,-19 0 0,0 0-32,0 0 0,0 0 96,0 0-64,0-20-160,0 20 128,0 0 0,0 0 0,20 0 32,-20-19-64,0 19 64,0 0-64,0 0 32,20-20 64,-20 20-96,0 0 161,0 0-290,0 0 257,0 0-192,20-20 128,-20 20-64,20 0 32,-20-20 32,19 20-64,-19 0 32,0-20 161,21 20-258,-21 0 161,0-20-31,0 20-1,20 0 160,-20-20-192,0 20 128,0 0-128,20-20 160,-20 0 128,0 20-320,20-20 256,-20 20-224,0-19 0,19 19 65,-19-20-1,0 0 128,0 20-160,0 0-160,0-20 288,0 20-256,0 0 192,0-19-160,0 19 64,0-20 0,0 20 0,0 0 0,0-20 96,0 20-192,0 0 64,20-20 32,-20 20 160,0 0-320,0-21 256,0 21-32,20 0-192,-20 0 96,0 0 64,0-19 0,0 19 0,0 0-32,0-20 0,0 20 224,0 0-224,20 0 96,-20-20-32,0 20 32,0 0-96,0 0 32,0 0 128,0-20-256,0 20 96,0 0 0,0 0 0,0-19 0,0 19 0,0 0-32,0 0 32,0 0 0,0 0 128,0 0-320,0 0 224,0 0-64,0 0 96,0 0-160,0 0 96,0 0 32,0 0 64,0 0-96,0 0 0,0 0 32,0 0 129,0 0-161,0 0-129,0 0 97,0 0 96,0 0 33,0 0-226,0-20 97,0 20 64,0 0-32,0 0 0,0 0 64,0 0-96,0 0 32,0 0 97,0 0-226,0 0 193,0 0-96,0 0 97,0 0-162,0 0 97,0 0 32,-20 0-32,20 0-64,0 0 32,0 0 128,0 0-64,0 0-128,0 0 96,0 0 32,0 0-32,0 0 0,0 0 32,0 0-64,0 0 129,0 0-162,0 0 1,-20 0 32,20 0 32,-20 20 64,20-20-160,-19 19 32,-1-19-32,-20 20 0,19-20 64,2 0-64,-1 20 32,-20-20 96,20 20-64,1-20 64,-1 19-64,0-19 32,20 0 96,-20 21-224,20-21 256,0 0-32,0 0-128,-19 0 32,19 0 0,0 0 0,0 20-64,-20-20 96,20 0 128,0 0-288,-20 0 128,20 0 32,0 0-32,0 0 0,20 0 32,-20 0 0,0-20 96,20 20-320,-20 0 192,19-21 0,1 21 0,-20-19 0,20 19 0,0-20 0,-1 20-32,21-20 64,-20 20-32,0-20 128,-1 20-256,2-19 128,-1 19 32,0 0 160,-20 0-160,20 0 96,-1 0-224,1 0 224,-20 0 1,20 0-161,19 19 64,-19-19 160,0 0-288,19 0 128,-19 0 96,1 0-128,-1 0-64,0 20-64,-1-20-97,1 0-415,-20 0 223,20 20-672,-20 0-320,0-20-481,-20 19-1825,20-19-6759</inkml:trace>
  <inkml:trace contextRef="#ctx0" brushRef="#br3" timeOffset="120333.0078">13901 7953 3971,'-20'0'929,"20"21"-480,-20-21 319,20 0 546,0 0-225,0 0-96,0 0 31,0 0-415,0 0 160,0 20 64,0-20-65,0 39-159,0-19-97,0 0-159,20 20-225,-20-1-32,0 1-64,20-21 64,0 22-96,-20-1 64,19-1-32,1 1 0,0-1 32,0 1-64,1-20 0,-2 20 32,1-20 0,-20 20-32,20-21-64,-20 1-64,20 0 64,-20 0 64,0-1 0,0-19 64,-20 20-64,20 0 32,0-20-32,-20 20 0,20-1 0,0-19 0,-20 21 0,20-21 0,0 0 0,0 0 96,0 0 225,0 0 95,0 0-192,0-21-128,0 2 32,0 19-64,0-20-32,-19 20 32,19 0-31,0-20-1,-21 20-32,21 0 64,0 0 192,0 0 32,0 0-256,0 0 0,21 0 64,-21 20 32,19-20-64,-19 0-32,20 0-32,-20 0 65,0 0-65,0 0 32,0 0 32,0 0-32,0 0 0,20 0 0,-20-20-289,20 0-447,-1 1-577,1-1-449,0-20-1345,0 21-5061</inkml:trace>
  <inkml:trace contextRef="#ctx0" brushRef="#br3" timeOffset="121350.586">13464 7756 4996,'0'-20'1346,"0"20"-386,0 0 258,0 0 447,0 20 97,0-1-449,20 21-160,-20-20-224,0-20-96,20 19-289,-20-19-159,20 20-97,-20-20 0,0 0 1,0-20-33,0 20-160,0-19 0,0-1-96,-20 0 0,20 0-32,0-19-192,0 19 32,0-21 159,0 22 1,0-1-32,20 20 64,-20 0-96,20 0 160,0 20 0,-1-20 0,1 19 97,0 22-33,0-21-96,-1-20 64,1 20 0,-20-20-32,20 19-32,-20-19 128,0 0-64,0-19 64,0 19-63,0-20-65,-20-20 0,20 19-128,0 2-65,0-21 97,0 40 64,20-20-96,-20 20 64,20 0-96,-20 20 96,21 0 32,-2 0 0,1-1 64,0 2-128,0-1-256,-1-20-481,1 20-448,0-20-481,-20-20-992,20 20-1186</inkml:trace>
  <inkml:trace contextRef="#ctx0" brushRef="#br3" timeOffset="121713.8672">13921 7458 6854,'-20'0'1441,"0"20"481,20-1 352,-20 1-544,20 0-513,0 20-192,20-21-224,-20 1-353,20 0-159,0 0-97,-1-20-64,1 19-32,0-19-64,0 0 32,-20-19 128,0 19-96,0-20-352,0 0-64,0-19-193,0 19 129,0 0 256,0 0 96,0 0 32,-20 20 96,20 20-32,0-20 96,0 20-32,0 0-32,0 0-64,0-1 32,20 1-32,1-20-256,-2 0-352,21 0-642,-20 0-799,-1 0-1186,21-20-2979</inkml:trace>
  <inkml:trace contextRef="#ctx0" brushRef="#br3" timeOffset="121910.1563">14279 7338 11050,'19'20'1121,"-19"0"-192,-19 19 352,19-18-352,0 19-288,0-21-193,19 1-224,-19 20-96,20-40-64,-20 20 65,0-20-354,0 19-447,0-19-706,-20 0-2401</inkml:trace>
  <inkml:trace contextRef="#ctx0" brushRef="#br3" timeOffset="122076.1719">14179 7458 12075,'0'20'1858,"0"-20"-1250,0 0 770,19 19-642,1 1-447,0 0-193,0 0-32,1-20-32,-2 20-128,1-20-609,20 0-576,-21 0-673,1 0-1826</inkml:trace>
  <inkml:trace contextRef="#ctx0" brushRef="#br3" timeOffset="122666.9922">14516 7080 4644,'-40'-20'2530,"21"20"-736,19 0 192,-20 0-160,0 20-577,0-20-256,0 20 128,1 0-224,19-1-417,-20 1-288,20 1-32,0-1-96,0 0 33,20-1-97,-20 1 32,19 0 32,-19 0 0,20-1 32,0-19-64,0 0-32,0 20 0,-1-20 0,-19 20 0,20 0 0,0-20 0,1 19 32,-21 1-32,20-20 0,-20 21-64,19-21 32,-19 20 32,20 0 0,-20-1 0,20 1 0,-20-20 0,20 20 32,-20-20 0,19 20-192,-19-20-577,20 0-704,0 0-705,-20 0-1410,0-20-4804</inkml:trace>
  <inkml:trace contextRef="#ctx0" brushRef="#br3" timeOffset="123012.6953">14874 7438 4228,'20'20'1409,"-20"-20"128,19 20 673,-19-20-544,0 0-65,20 0-63,-20 0-385,0 0-256,0-20-192,0 20-353,0-20-128,0-1-64,-20 21-32,1-39-96,-1 19 0,-20 0-32,0-19 0,20-1-32,-20 1-96,1-22 0,-1 22-32,21 19 64,19-20 96,-20 20-32,20 1-64,0-1 0,20 0 32,-20 20-64,19 0-545,1 0-801,0 0-1216,-20 20-1922</inkml:trace>
  <inkml:trace contextRef="#ctx0" brushRef="#br3" timeOffset="123210.9375">14557 7259 11562,'0'20'2082,"0"-20"-896,0 0-322,19 0 482,1-20-866,0 20-416,19 0 0,-19-20-96,20 20-640,-21 0-930,21 20-1345,-20-20-2914</inkml:trace>
  <inkml:trace contextRef="#ctx0" brushRef="#br3" timeOffset="123538.086">15012 7299 10730,'0'19'480,"0"-19"-672,0 20 320,20-20 224,-20 20-191,20 0-97,1-20-32,-21 19-32,20 1 32,-20 1-929,19-1-2050,-19-20-4292</inkml:trace>
  <inkml:trace contextRef="#ctx0" brushRef="#br3" timeOffset="124059.5703">15290 7159 4772,'20'-39'3748,"-20"39"-1923,0-20 65,-20 20-449,20 0-736,-20 0-160,20 20 255,-19-1 33,-1 1-288,20 1-129,-20 19-32,20-21-255,0 1-1,0 0-96,20-20 0,-20 0 32,0 0 32,20 0-160,-20 0-224,19-20-225,-19 0 65,20 20 191,-20-19 129,0 19 64,0 0-128,0 0 96,0 19 384,20 1 225,-20 0-1,21 19 65,-1 1-193,-1 19 65,1-18-289,0-2-96,-20 1 0,20 0 128,-20-1-128,-20 1 96,0-21-448,0 2-128,1-1-225,-1 0-832,-1-20-1218,-19 0-3106</inkml:trace>
  <inkml:trace contextRef="#ctx0" brushRef="#br3" timeOffset="125496.0938">15231 6901 4580,'0'0'1345,"0"-20"-192,0 20 449,0-20-33,20 20-256,-20-19-256,19 19-128,1-20-192,-20 20-385,20 0-352,1 0 0,-1 0 0,-20 20 0,19-20 32,-19 19 129,20 21 63,-20-19 160,0-1-128,0 19-95,20-19-97,-20 0-64,0-1 64,20 1 0,-20 0-32,20 0-32,-1-20 64,-19 20-32,20-20 0,0 19 0,0 1-32,-1-20 0,1 21 0,1-1-32,-1 0 64,-20-1 32,0 1 128,0 0 64,0 0-63,20-1-129,-20 1-96,0 0-1025,0 0-1506,-20-1-4676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0T02:31:12.86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777 3625 10121,'0'20'224,"0"20"97,0-1 736,0 22 160,39-2-320,-18 20-225,19-20-63,19 22-193,-19-22-128,-1-19-31,1-1 287,0 1 65,-20-21-161,0 2-63,-20-21 159,0 0 641,0 0-1025,0 0-31,-20-21-97,0-18-97,-20-1 33,0-19 0,1-40-32,-21 19-32,21-39 160,-22 0-256,22 20 192,-1 0-96,20 19 192,1 20-64,19 21-32,0-1-32,19 40-224,21 0 384,-1 0-96,2 40-256,18-1 448,-19 21-192,19 20 0,-19-1 0,-1-20 32,-18 1 96,-21-20 97,0 20-161,-21-21 32,-18 1-224,-1-21-128,1 21-321,-1-40-512,1 20-929,-1-20-1473,19 0-897</inkml:trace>
  <inkml:trace contextRef="#ctx0" brushRef="#br0" timeOffset="262.6953">1571 4181 16367,'-20'0'192,"-19"0"673,-1-19 96,40 19-385,-79-80-576,39 41 1250,20-2-930,0-18-96,0 0-160,20 19-128,20 1-224,0 19-353,0-20-608,40 19-929,-21 21-1954,21-19-3331</inkml:trace>
  <inkml:trace contextRef="#ctx0" brushRef="#br0" timeOffset="512.6953">1869 3705 10602,'20'40'2594,"-20"0"-384,0-1-480,0 1-353,-20-1 0,20 1-768,0-1-129,0 2-63,20-21-1,0 0 1,0-20 159,20 0-192,-21-20 129,21-21-321,-40 41 64,39-99-256,-39 60-256,0 19-64,-19 20 128,19-20-97,-20 20-351,-20-19-289,21 19-897,-1 19-224,0 1-768,20-20-1699,0 20-1985</inkml:trace>
  <inkml:trace contextRef="#ctx0" brushRef="#br0" timeOffset="715.8203">1949 3903 384,'59'0'4100,"-59"0"768,79 40-4868,-39-40 6727,0 20-4902,0-1-607,-1 1-514,-19-20 33,20 0 160,-20 0 224,-1 0-448,1-20 159,0 1-255,-20-21-225,0 40-512,-20-59 160,-19 39-833,-1 0 353,0 1 95,-19-1-255,20 20-353,-2 20-545,21-1-415,20 1-1859,0 0-10408</inkml:trace>
  <inkml:trace contextRef="#ctx0" brushRef="#br0" timeOffset="962.8906">2782 4043 16944,'20'20'608,"-20"-20"257,0-20 320,-20 0-320,-19-21-160,-1 22-161,0-41 1,0 21-289,-19-20-192,19-22 32,1 2-256,-1 0 64,21 20 224,19-2 32,0 22-224,39 19-64,1 0-32,19 1 0,0 19-97,2 19-1248,-22 1-994,20 20-3202</inkml:trace>
  <inkml:trace contextRef="#ctx0" brushRef="#br0" timeOffset="1153.3203">2564 3685 19250,'-79'20'1217,"59"-20"-705,20 0-512,20 0 96,19 0 193,40-20-97,-19 0 0,20 20-128,-1-20-32,-20 40-1345,2-20-321,-22 40-255,-19 0-1731,-20 0-9544</inkml:trace>
  <inkml:trace contextRef="#ctx0" brushRef="#br0" timeOffset="1442.3828">1055 4579 20851,'-60'20'961,"60"-20"-929,20-20 993,39-20 224,22 19-512,57-18-224,61-1-193,39-19 128,60 20-127,0-1-65,-40-1-224,-60 22 0,-59 19-96,-39-20-160,-1 20 160,-19 0-609,-21 0-384,-19 20-673,-1-20-864,1 0-2339</inkml:trace>
  <inkml:trace contextRef="#ctx0" brushRef="#br0" timeOffset="1602.539">3338 3705 22036,'0'-20'1570,"0"20"-1442,0-20-1537,20 40-866,0 0-2401</inkml:trace>
  <inkml:trace contextRef="#ctx0" brushRef="#br0" timeOffset="1710.9375">3537 4023 15566,'0'40'6086,"0"-40"-6118,0 0-1826,0 0-2210</inkml:trace>
  <inkml:trace contextRef="#ctx0" brushRef="#br0" timeOffset="2516.6015">4946 3348 15887,'-59'-60'96,"20"21"160,-1 39-64,-1-20 96,-18 20 1,19 0-65,1 20 160,-1-20 1,21 20-321,19 19-128,0 1 32,0-1 64,19 20-129,21 2-223,-20 18-32,-1-20 160,21 1 96,-20 0 96,0-1 0,-20 1 0,19 19 96,-19-19 64,0-20 96,21-1 96,-21 1-127,0-20-97,0-1 96,20-19 417,0 0 383,0 0-319,19-19-385,1 19-320,-1 0-64,1 0-512,0 0-449,0 19-481,-1 1-992,1 0-3428</inkml:trace>
  <inkml:trace contextRef="#ctx0" brushRef="#br0" timeOffset="3047.8515">5423 3745 14477,'20'79'353,"-20"-39"704,20 19 0,19 0-289,-19-39-191,0 21-225,-20-41 417,19 20-193,-19-20 129,0 0 160,0-20-192,21-21-577,-21 2 0,-21-21-385,21 21 1,-19-40 0,-1 18-353,20-18 321,-20 40 96,40-1 256,-20 40-352,20 0 159,20 40 257,0-1 65,-1 21 63,1 0-64,0-1 96,-1-19-128,-19-1 193,-20-39-193,41 20-128,-41 0 544,19-20-352,-19 0 577,0-20-224,0 20-449,-19-39-96,-2-1 160,21 1-96,0-1-64,0 20-320,0-1 31,21 21 97,18 21-64,1-1 256,-1 20 0,1-1-192,19 1-961,1-1-1089,0-19-1218,-1 0-2722</inkml:trace>
  <inkml:trace contextRef="#ctx0" brushRef="#br0" timeOffset="3375">6316 3645 16559,'-20'20'1153,"1"0"-640,19 19 768,0 2-256,0 18-192,0-59-225,39 79-608,-19-39 545,0-40-385,20 20 224,-20-20-127,-20 0 191,40-20-448,-21 0 545,-19-19-866,0 19 225,0-20-96,0 1-32,-19 19 64,19 20 224,0-20-160,-20 40-65,20 0 225,0 19-64,0 21 0,0-21-32,20 1-736,19-1-706,1-18-415,19-1-129,1-40-1538,0-1-3715</inkml:trace>
  <inkml:trace contextRef="#ctx0" brushRef="#br0" timeOffset="3527.3437">6972 3724 14926,'20'21'2562,"-1"-1"-1217,-19 0 225,0 19-385,0 1-673,0-1-544,0-39 32,0 60 0,0-41-1313,0 1-737,-19-20-1441,-1 0-10442</inkml:trace>
  <inkml:trace contextRef="#ctx0" brushRef="#br0" timeOffset="3687.5">6753 3864 20083,'-19'20'1441,"38"-20"-1505,21 19 1633,-1 1-480,22-20-929,-2 20 1,0 0-610,1-20-320,-1 19-608,1 1-705,-20-20-929,0 0-4356</inkml:trace>
  <inkml:trace contextRef="#ctx0" brushRef="#br0" timeOffset="4399.414">7687 3308 14349,'0'-39'1762,"-21"39"-289,21-20-640,-20 20-545,1 0-288,-21 20-32,20-1 224,-19 21-160,19-1 97,0-19-226,20 20 33,20-21 160,-20 1-224,20 1 321,19-1-193,1 0 96,-20-1 0,19 1-128,2 0-353,-21 0 97,-1-1 64,1 1 224,-20 0 0,0 20 32,0-21 160,-20 22 0,20-21-32,0 19 33,0-19-193,0 0-193,0 0 386,20-1-225,0-19 192,0 20-320,-1 0 192,1 0-64,0-20-161,0 19-31,-1 1-288,1 1-481,1-1-1025,-1-20-2434</inkml:trace>
  <inkml:trace contextRef="#ctx0" brushRef="#br0" timeOffset="4710.9375">8401 4063 9384,'20'0'2018,"-1"-20"609,-19 20-385,0-20-897,0-1-352,0 1-384,-19-19-321,-21-1-128,20 1-96,-19-20-96,-20-1-64,19-20 0,40 80-32,-100-158 128,80 78 224,0 40 449,20-19-193,0 39-63,0 0-321,20 1-96,20 19-449,-1 0-416,22 19-704,-2 1-705,0 0-1922</inkml:trace>
  <inkml:trace contextRef="#ctx0" brushRef="#br0" timeOffset="4892.5781">7985 3705 15342,'-20'-20'897,"40"0"-673,-1 0 1153,21 0-704,19 1-705,1-1-609,0 20-255,19 0-930,-20 0-3107</inkml:trace>
  <inkml:trace contextRef="#ctx0" brushRef="#br0" timeOffset="5096.6797">8699 3745 5092,'0'40'10154,"19"-20"-8873,-19-1-192,21 21-576,-1-20-321,0-1-192,0 1-352,-1 0-65,1-20-896,0 20-2339,0-20-8167</inkml:trace>
  <inkml:trace contextRef="#ctx0" brushRef="#br0" timeOffset="5467.7734">9175 3586 16239,'-39'0'1121,"19"0"-769,0 0 545,0 39-128,1 1-129,-1 0 65,0 0-160,20-40-289,0 60-256,20-41 160,0-19 32,-1 0 64,1 0-95,0-19-354,20-1-159,-40 0 96,19 0 224,-19 20 96,20 0-481,-20 0 193,0 40 448,0-1 33,20 21-65,-20-60-128,20 118-64,-1-57 160,2-2-32,-21-19 32,0-1-192,0 1-192,0-21-448,-21 22-770,21-41-704,-19 20-2915</inkml:trace>
  <inkml:trace contextRef="#ctx0" brushRef="#br0" timeOffset="5830.0781">9295 3308 21011,'59'-20'321,"-39"1"-353,0 19 64,19-20-64,-39 20-96,40 20 128,-40-1-161,0 21 225,0-1 1,0 21-33,0-21-64,0 22-1,0-22-95,20 20 256,20-19-256,0 0 192,-1 0 33,1 0 31,0-20 0,-1 19-32,1-19 0,-40 0-32,21 19 64,-21-19 321,-21 0-546,-19-1-479,1 1-897,-1 1-1602,0-21-8584</inkml:trace>
  <inkml:trace contextRef="#ctx0" brushRef="#br0" timeOffset="6360.3515">10287 3546 17936,'-20'0'801,"20"0"160,20-19-512,0 19 383,1-20-575,18 20-225,20-20 192,-19 20-352,39 0 128,-19 0-673,20 20-832,-21-20-641,0 20-3043</inkml:trace>
  <inkml:trace contextRef="#ctx0" brushRef="#br0" timeOffset="6527.3437">10605 3765 16335,'-40'20'2242,"20"-20"-1793,20 0 672,0 0-193,20 20-799,1-20 95,18 0-192,1 0-417,-40 0-1088,118 0 1473,-37 0-5733,-22 0-6983</inkml:trace>
  <inkml:trace contextRef="#ctx0" brushRef="#br0" timeOffset="7013.6719">11578 3308 16207,'-60'0'320,"21"20"-32,19 19 1122,0 21-321,0 0 128,20-1-416,20 20-97,0-19-223,-20-60-97,99 100-384,-19-61 929,-1-19-609,0-20-192,0 0 193,1-20-97,0-19-128,-21-1-160,-20 0 0,2-20-256,-41 1-1,0 0-127,0 59-97,-60-120 545,0 80-1153,1 21 897,0-21 352,-2 40 192,22 0 97,-1 0-161,1 20-64,19 0-32,-20 19 32,40 1-95,0-1-33,0-18 96,40-1-417,-1 0-479,1-1-578,19 1-768,21-20-2210</inkml:trace>
  <inkml:trace contextRef="#ctx0" brushRef="#br0" timeOffset="7587.8906">12669 3367 12363,'-59'-19'2979,"20"19"-2082,19 0-96,0 19 160,20 1-417,-20 39 257,0 2 64,20-2-97,0 0-415,20 1-33,0 0-160,39-20 0,-19-1 129,40-19-321,-1 0-737,0-20-769,0 0-736,2-20-2178</inkml:trace>
  <inkml:trace contextRef="#ctx0" brushRef="#br0" timeOffset="7864.2578">13325 3805 13612,'20'39'1410,"-20"-19"512,20-20 63,-20 0-703,0 0 415,0-20-287,0 0-962,-20 1-192,0-21-96,0-1-64,1-18 1,-21 19-290,-1-19 1,2 0-288,-1-2 63,1 2 225,19 0 160,0 19-96,40 21-160,0-1-33,0 0-191,19 20-1410,1 20-384,0 0-2306</inkml:trace>
  <inkml:trace contextRef="#ctx0" brushRef="#br0" timeOffset="8046.875">12988 3625 17712,'-41'0'801,"41"0"32,21-19-321,-1 19-480,39-20-64,1 0-224,19 20-641,-19-20-512,19 20-1378,0-19-9384</inkml:trace>
  <inkml:trace contextRef="#ctx0" brushRef="#br0" timeOffset="8264.6484">13682 3367 16623,'-59'20'1666,"19"0"-1506,40 0 1057,-19 19 32,19 22-352,0-22-192,19 20-33,1-19-287,20 0-161,-1 0 64,22 0-576,-2-20-353,0-20-448,-19 0-896,-1-20-1475,-19 0-10217</inkml:trace>
  <inkml:trace contextRef="#ctx0" brushRef="#br0" timeOffset="8525.3906">13822 3566 1569,'19'59'13645,"1"-19"-11531,-20-40 64,60 59-2178,-41-38 2915,21-1-2595,-20 0 353,-20-20-97,21 0-31,-2 0 63,1-20-127,-20 0-193,20-1-160,0 2-128,-1-1-128,1 0 64,0 0-160,19 20-129,-19 0 1,20 0-289,-19 20-319,18 0-322,-19-20-928,19 0-384,-39 0-2435</inkml:trace>
  <inkml:trace contextRef="#ctx0" brushRef="#br0" timeOffset="8713.8672">14338 3288 15598,'39'0'641,"-39"0"1345,99 60-1986,-38-21 3267,-2 20-2338,-19 22-289,-1-2-447,-19-20 223,0 0-512,-20-18-128,19-1-65,-19-21-415,-19 1-481,19-20-1474,-20 20-3715</inkml:trace>
  <inkml:trace contextRef="#ctx0" brushRef="#br0" timeOffset="9201.1719">15132 3685 9929,'0'0'8168,"0"0"-7592,-20-40-576,40 40 1922,0-20-1249,19 1-449,-39 19-64,60-20-160,-41 0 160,21 20-32,1 0-480,-2-20-129,-19 20-608,0 0-576,0 0-1666,-20 0-4677</inkml:trace>
  <inkml:trace contextRef="#ctx0" brushRef="#br0" timeOffset="9382.8125">15251 3427 16239,'0'19'737,"0"1"-385,0 1 1602,19 19-769,-19-1-673,20 20-255,0-19-514,1 0-159,-1 0-449,19-20-768,-19 0-706,20-20-1793</inkml:trace>
  <inkml:trace contextRef="#ctx0" brushRef="#br0" timeOffset="9767.5781">15867 3407 15022,'-21'-20'2498,"-19"40"-1857,21 0 800,-21 19 321,1 22-1090,19-22-287,0 1-257,20-1 64,0-19-224,20 0 160,19-20 224,-19-20-63,20 0-321,-21 0-193,21-19-287,-19-1 64,-1 21 31,-1 19 97,-19 0-289,20 0 353,-20 39 192,20 1 32,0-1 160,-20-39 96,59 140-224,-19-61 385,-21-20 63,1 0 33,-20 2-129,-20-2-160,1-19 96,-1-1-512,-20 1 160,1-20-577,19-1-287,-20 2-738,21-21-928,-1-21-3268</inkml:trace>
  <inkml:trace contextRef="#ctx0" brushRef="#br0" timeOffset="10036.1328">16323 3308 17392,'0'0'544,"-60"-20"-544,41 20 961,-1 40-288,0-1-64,0 21 384,1 20-193,19-1-127,0-79-321,19 138-352,1-77 385,39-22-321,1-19-256,-21 0-577,22-20-96,-22 0-416,1-40-545,-20 21-2146</inkml:trace>
  <inkml:trace contextRef="#ctx0" brushRef="#br0" timeOffset="10348.6328">16383 3507 14509,'20'79'2018,"0"-59"256,0 19 0,19 1-1217,-19-20-288,0-1 96,-1-19-353,1 0 33,0 0 96,-20 0-193,20 0-32,-1-19-127,-19-1-97,20-20-160,1 20-128,-1-19-32,19 19-129,-19 0 129,20 20-352,-21 20 288,21 0 64,-20 19 256,19-19-288,-18 20-65,19-20-639,-20-1-258,-1-19-159,-19 0 64,0 0-1249,0-39-3043</inkml:trace>
  <inkml:trace contextRef="#ctx0" brushRef="#br0" timeOffset="10552.7344">16839 3288 12555,'40'0'1538,"0"0"-641,20 20 1825,-1 20-832,0-1-128,0 1-289,2 20-96,-22-1-320,-19 1-384,0-1-577,-20-19 96,20 20-384,-20-20-384,-20-21-513,20 1-385,-20 0-928,0-20-1185,20 0-5510</inkml:trace>
  <inkml:trace contextRef="#ctx0" brushRef="#br0" timeOffset="10799.8047">17296 3229 10537,'79'20'4965,"-18"19"-4548,-2 1 1697,20 19-897,-40 0-288,1 2-417,-20-2-31,-20 0 31,0 1-160,-20-21-191,0 2-1,0-1-769,20-21-1056,-19 1-1346,-1 0-7816</inkml:trace>
  <inkml:trace contextRef="#ctx0" brushRef="#br0" timeOffset="11605.4687">17574 3169 14253,'20'-20'1441,"-1"0"-800,21 20 928,-1-20-608,22 0-576,-2 20 63,-19 0 65,-1 0-289,1 20 128,-20 0-160,20 0 193,-20 19 31,0 2-224,0-1 65,19 19-65,-19-20 96,19 21-32,1-21-64,1 22 65,-2-2-289,1-20 160,-1 21 32,-19-21-32,0 22 32,0-22 32,-20 1 1,-20-20-65,0 19 256,-19-19-160,-1 0-128,0-1-224,21-19-384,-22 0-673,41 0-673,-40 0 1858,21 0-20307</inkml:trace>
  <inkml:trace contextRef="#ctx0" brushRef="#br0" timeOffset="43652.3437">1174 5174 4612,'0'-20'2466,"0"20"-64,0-19-608,0 19-481,0 0-192,0 0-608,0 0-1,0 0 674,0 19-65,20 1-257,0 0-191,0 20-128,-1-1-129,21 22-192,0-2-64,-20-20-224,20 21 160,-20-41 65,0 21 31,-1-20 32,-19-20 0,20 0 0,-20 21-128,0-21 33,0 0 415,0 0 193,0 0-193,0 0-576,0 0 32,-20-21 64,1 21-32,-1-20 64,0 0-96,0 20 0,20 0-96,0 0-32,-20 0 0,20 0-96,0 0 416,0 20-288,0-20 128,0 20-128,20-20 160,-20 0-128,0 0 64,20 0-32,-20 0 128,0 0-32,0 0 64,0 0-224,0 0 256,0 0-160,0 0 32,0 0-32,0 0-64,0 0 96,0 0 0,0 0-128,0 0 96,0 0-96,0 0 192,0 0-224,0 0 96,0 0 96,0 0-64,0 0-96,0 0 160,0 0-96,0 0 0,0 0 160,0 0-320,0 0 256,0 0-160,0 0 32,0 0-32,0 0 32,0 0 64,0 0-64,0 0 0,0 0 128,20 0-160,-20 0 96,0-20-65,-20 20-31,20 0 96,0 0-32,20 0-32,-20 0 32,0 0-32,0 0 0,0 0 0,0 0 0,0 0-160,0 0-161,0 0-127,0 0 32,0 0-642,0 0-31,20 0-1345,-20 20-2755</inkml:trace>
  <inkml:trace contextRef="#ctx0" brushRef="#br0" timeOffset="44790.039">1155 5194 6245,'-40'-20'5542,"-1"20"-3172,22-20-1121,19 1-256,-20-1-128,40-20 32,-1 19-32,2-18-417,19-20-128,19 19 353,0-19-769,21 19-64,0 0-737,-21 20-865,0 0-1153,1 20-3266</inkml:trace>
  <inkml:trace contextRef="#ctx0" brushRef="#br0" timeOffset="44966.7969">1214 5214 14285,'-20'59'1441,"0"-39"-1120,20-20 319,20-20 353,0 0-544,39 1-385,1-21-192,20 0-577,-21 21-865,20-21-1825,1 20-3171</inkml:trace>
  <inkml:trace contextRef="#ctx0" brushRef="#br0" timeOffset="45229.4922">1889 5095 10730,'0'59'1537,"0"-39"33,-20 20 31,0-1-63,20 1-481,0 20-577,0-20-288,20-1 513,0-19-32,20 0-33,0-20-159,-1-20-225,1-19-64,-1-21 160,1 20-224,-40-20-320,-20 21-96,0-1-289,0 20 65,1 1-193,-1 19-352,0 0 385,0 0-706,1 0-1344,-21 19-3140</inkml:trace>
  <inkml:trace contextRef="#ctx0" brushRef="#br0" timeOffset="45490.2344">2385 5492 16047,'0'19'1697,"0"-38"129,0 19-321,-20-20-896,0 0-193,20-19 513,-39-1-160,39 1-513,-20-2-96,0-18 1,20-1-354,0 21 1,20-1-544,0 20-161,19 20-1185,1 0-513,20 0-1921</inkml:trace>
  <inkml:trace contextRef="#ctx0" brushRef="#br0" timeOffset="45941.4062">3159 5273 18225,'41'0'256,"-21"-20"289,39 20 479,0-19-511,-19-1-97,-1 0-127,1 0-33,1-19-192,-22 19 448,-19-20-736,0 19 384,0 2-640,-39-1 480,-2 20-673,2-20 673,-21 40-96,21-20 160,-1 39-32,1-18 96,19 19 33,20 19 127,0-19 128,39-1-352,1 1 481,39 1-289,20-22 0,1-19-448,-21 0-1249,0 0-1186,1 0-3170</inkml:trace>
  <inkml:trace contextRef="#ctx0" brushRef="#br0" timeOffset="46761.7187">4034 5054 15182,'19'0'897,"-19"0"-1314,40 0 994,-20 21 480,19 19-128,1-1-609,-21-19-96,22 20 129,-21-1-65,0-19 32,-1 0-32,1-20-31,-20 20-225,20-20 160,-20 0 352,0 0 321,0-20-609,-20 0-95,20 0-578,-20-19 33,20 19-481,0-20 417,0 21-65,20 19 1,0 0 63,0 0 321,19 19-96,1 1 512,19-20-480,-18 20 224,-2-20 288,1 0-192,-1 0 129,-19-20 127,20-19 64,-20 19 97,-20-20-353,19 0 0,-19 0-288,-19 1 385,-1 19-1,0 0 513,0 20-449,0 0-256,1 0-352,-1 20 0,0 19 31,20 21 65,-20-20 288,40 20-128,0-1-32,0 0 64,39-19-832,0-20-322,2 1-511,-2-21-833,20 0-3108</inkml:trace>
  <inkml:trace contextRef="#ctx0" brushRef="#br0" timeOffset="46964.8437">5066 5273 14317,'-20'20'2402,"20"-40"-928,0 20 319,-21-20-319,21-19-577,0 19-161,0-20-447,0 1-65,0-1-128,0-20-320,0 20 320,0 1-641,0 19-832,0 0 128,21 20-2018,-1 20-2915</inkml:trace>
  <inkml:trace contextRef="#ctx0" brushRef="#br0" timeOffset="47291.9922">5482 4896 16815,'-19'20'2595,"19"0"-2499,0 19 673,19 1 384,1-1-256,0 2-417,19-1-288,2-1-192,-1-19 32,-1 0 32,21-20-736,-21 20-257,1-20-737,0-20-512,-20 0-993,0 0-6086</inkml:trace>
  <inkml:trace contextRef="#ctx0" brushRef="#br0" timeOffset="47474.6094">5920 4975 6694,'0'-19'7207,"0"19"-5446,0 19-1024,0 1 1185,0 39-801,0 2-128,-20 18 288,-20 20-96,0 1-608,0-21 191,1 0-575,19-19 63,0 0-448,0-21 288,20 1-320,0-20-545,20 19-352,0-19-993,19 0-2210</inkml:trace>
  <inkml:trace contextRef="#ctx0" brushRef="#br0" timeOffset="48651.3672">6635 5035 14830,'-21'0'800,"21"19"-1280,21-19 1281,-21 41 384,19-21-352,-19 0-193,20 19 193,-20-39-257,20 20-319,-20-20 543,0 0-287,0-20 608,0 20-544,20-39-65,-20 19-544,20-20 160,-20-20-128,19 20 0,1 1-128,-20-1-481,20 40 1058,0 0-769,19 0 159,-19 40-63,21-1 64,-2 1 416,1-1-480,-1 2-32,1-1-993,-1-1-609,2-19-1281,-21-20-5413</inkml:trace>
  <inkml:trace contextRef="#ctx0" brushRef="#br0" timeOffset="49174.8047">7806 5135 9320,'59'19'7495,"-39"1"-7527,19 0 193,2 0 351,-21 19 65,19 21-353,-19-20-64,0 0-32,-20-20-544,19 19-1186,-19-19-2081</inkml:trace>
  <inkml:trace contextRef="#ctx0" brushRef="#br0" timeOffset="50844.7265">8639 5054 15022,'0'-19'1377,"0"-1"-256,0 40-1153,0-1 865,20 22 256,0-1-320,0 19-353,20 0-416,-20-19 448,20 1-287,-1-22-1,1 1 32,-21-20 64,21 0 64,-20 0-416,-1-20-384,2-20 704,-21 20-128,20-20-352,-20 21 192,0-1 448,0 20-320,20 0 257,-20 0-65,20 20-32,-1-20-32,1 0 0,0 19-192,0-19 705,0-19-449,-1-1 97,-19 0-642,20 0-704,-20 0 161,0 1-1218,0-1-961,20 0-1698,-20 0-2401</inkml:trace>
  <inkml:trace contextRef="#ctx0" brushRef="#br0" timeOffset="51114.2578">9354 5135 8456,'60'19'4356,"-21"-19"-1762,-19-19 33,20-1-930,0 0-1056,0 0-33,-21-1-255,21-18-257,-40 19 320,20 0-192,-20-19 33,0 19-546,-20 0 962,-20 1-769,1 19-128,19 19 96,-20 21 224,0-1 128,0 1-288,21 20 352,19 0-64,0-1-192,39-19-96,1-1 417,20 1-225,19-19-961,20-21-480,1 0-1890,-1-21-6214</inkml:trace>
  <inkml:trace contextRef="#ctx0" brushRef="#br0" timeOffset="51812.5">10328 4599 15662,'0'0'1602,"0"0"-1602,19 0 865,21 39 416,-20 1-256,19 19-192,1 2-65,-1 18-191,-19 0-321,21-20-32,-2 1-352,-19 0-32,0-21 224,0-19 256,-20 0-255,19-20 63,-19 0 320,0 0 609,0-20-448,0-20-641,0-19 128,20-1-321,-20 20 354,20 1-258,-20 19-575,20 20 1024,-20 0-672,39 20 256,-19-1 64,21 21-449,-22-1-448,41-18-672,-21 19-1250,21-20-1345</inkml:trace>
  <inkml:trace contextRef="#ctx0" brushRef="#br0" timeOffset="52254.8828">11359 4857 13676,'-79'20'1538,"39"-20"-1,1 39 321,-1 1-641,1-1-128,18 1-288,21 0-256,21 0-225,-1-1-32,19-19 0,1 0 1,19-20-161,-20 0 576,1-20-479,1 0-33,-2 1-288,-19-21 0,0 20-32,-20-20-225,19 0 289,-19 20 0,0 20 256,0-19-288,0 19-128,0 19-321,0 1 321,0 0 481,20 19-482,0-18 482,0-1-193,19 20 32,2-40-321,-1 19-671,-1-19-193,1 0-929,-40 0-673,19 0-2882</inkml:trace>
  <inkml:trace contextRef="#ctx0" brushRef="#br0" timeOffset="52755.8594">11717 4798 14637,'0'59'897,"0"-20"769,0 1 256,20-1-609,0 21-641,-1-20-223,1-20-257,0 20 353,0-21-385,-1 1 0,-19 0 0,20-20 160,-20 0-159,0 0 319,21 0-192,-21-20-320,0 0-160,20-19-64,-20 19-385,20-21 257,-1 41-289,1-19 577,20 19-96,-20 0 32,19 0 320,20 0 288,-18 0-191,18 19 607,1-19-383,-21-19 256,20-1-65,-18 0-159,-21 0-161,0-19-480,-1-1 1153,-19 21-897,0-21-64,0 20-128,-19 20-128,-21 0-289,19 0 161,-18 40 352,19-20-128,0 39 224,0-20-480,20 1 672,20-1-512,0-18 64,39-1 416,2 0 128,-2 0-223,20-20-65,1 0-545,-1-20-832,-19 20-929,-21 0-2947</inkml:trace>
  <inkml:trace contextRef="#ctx0" brushRef="#br0" timeOffset="54498.0469">2326 6842 10505,'39'80'65,"-19"-41"831,1 1 418,-1-1-193,-1-19-192,-19 0-193,0-20-31,0 0 544,0 0 449,0 0-129,0-20-1281,0-19-191,-19-1-97,19 1 128,-20-2-192,-1-18-32,21 19-289,0 1 65,-20 19 64,20 20-33,20 0-383,1 0 415,18 39 322,21 1-1,-21 19 0,1-18 0,-1-2 128,1 1-288,-19-20 576,-2-1-352,1-19 193,0 0-97,-20 0 449,20-19-449,-20-1 64,0-20 64,0 1-224,0-2-31,0 2-97,-20-21 96,20 21-289,0 19 65,0 0-32,0 20-192,20 20 320,-1 0 96,1 19-160,20 1 128,-1 19-32,1-18-320,20-2-834,0 1-511,-1-20-994,0-20-2690</inkml:trace>
  <inkml:trace contextRef="#ctx0" brushRef="#br0" timeOffset="54839.8437">3358 6684 7110,'-59'19'6566,"19"1"-5412,1 0 255,19 19 288,-21 21-127,41-21-577,-20 2-641,40-21 1,0-1-97,1 1 32,18-20 289,1 0-225,0-20 96,-1-19-127,-19-2-193,19 21-128,-39-19 0,0 19 224,0 0-320,0 1 128,-19 19 0,-1 0-416,20 19-33,-20 21 257,20-20 64,20 19 32,0 2-160,19-2-961,2-19-1090,-2-20-63,1 0-1185,-1-20-6374</inkml:trace>
  <inkml:trace contextRef="#ctx0" brushRef="#br0" timeOffset="55007.8125">3756 6623 12812,'19'61'1986,"-19"-22"-225,0 1-351,0 19-129,20-20-961,-20 1-224,20-19-224,0-1-737,0-1-512,-20-19-1570,0-19-3651</inkml:trace>
  <inkml:trace contextRef="#ctx0" brushRef="#br0" timeOffset="55166.9922">3596 6782 19314,'0'40'769,"20"-40"-1250,20 20 1954,-1-1-351,22 1-674,-2-20-96,0 20-288,1-20-961,0 21-352,-20-21-1249,-1 20-2211</inkml:trace>
  <inkml:trace contextRef="#ctx0" brushRef="#br0" timeOffset="55995.1172">4629 6087 13388,'0'-40'1794,"0"40"-641,0 0-544,-20 0-609,20 40 480,-20 1 353,1 18-225,-21 20 97,19-39-353,1 19-191,20-18-161,0-2 128,0-19-289,41 19 129,-21-19 161,39-20-193,-19 20-129,-1 0-31,1-20-192,-1 20-1,-18-1 193,-21 1 256,0 1 160,0 19-96,0-21 161,-21 21 159,2-1-224,-1 1 129,0-20-289,20 19-96,0 2-97,20-21 65,0-1 128,-1 1 0,42 20-384,-22-21-513,1-19-576,19 20-1666,-19 0-7687</inkml:trace>
  <inkml:trace contextRef="#ctx0" brushRef="#br0" timeOffset="56430.664">5642 6881 13260,'19'20'256,"1"-20"865,-20-20 705,0 0-865,0-19-160,-20 19-193,1-19 257,-21-1-288,-1 1-129,-18-1-31,20-20-450,-40 20 33,19 0 65,0 1 31,0-1-64,41 1 32,-1-2-32,20 21-353,20-19 289,19-1-96,21 21 64,0-21-320,19 40-1057,0 0-1987,-20 0-7270</inkml:trace>
  <inkml:trace contextRef="#ctx0" brushRef="#br0" timeOffset="56620.1172">5185 6664 17872,'-60'20'2114,"60"-20"-1921,20-20-322,20 0 450,-1-1-129,21 1-384,0 1-32,19-1-1122,0 0-1280,1 20-10186</inkml:trace>
  <inkml:trace contextRef="#ctx0" brushRef="#br0" timeOffset="56925.7812">5979 6207 14701,'-20'20'2211,"0"19"-1763,20-19 801,-19 39 417,19-18-193,0 18-576,0 20-32,0-19-225,19 0-319,1-20-97,20-1-32,-1 1-288,22-21-384,-22 1-417,20-20-609,-39 0-1056,20 0-1250,-40-20-10665</inkml:trace>
  <inkml:trace contextRef="#ctx0" brushRef="#br0" timeOffset="57238.2812">6197 6504 14541,'20'80'1570,"0"-41"-161,-20 2-96,20-2-192,0-19-288,-20 0-448,19 0 63,-19-20-128,0 0 65,0 0 95,0-20-224,0 0-31,0 0-322,0-19 97,0 19-32,20-1 64,0 1 65,0 1 415,1 19-32,18 19-127,-19-19-257,19 20 0,-19 1-64,20-1-416,-21-20-97,21 0-159,-20 0-385,1-20-929,-2-21-833,-19 22-2530</inkml:trace>
  <inkml:trace contextRef="#ctx0" brushRef="#br0" timeOffset="57418.9453">6554 6128 14221,'81'0'2594,"-42"39"-768,21 1-96,-1-1-705,-20 21-289,22 20-415,-41-21-129,19 0-128,-19 1 96,0-21-128,-1 2-288,1-1-192,-20-1-513,0-19-961,-20 0-1762</inkml:trace>
  <inkml:trace contextRef="#ctx0" brushRef="#br0" timeOffset="58000">7289 6524 12043,'20'0'4292,"0"0"-3587,0 0 384,-1 20 256,1 0-448,21 19-481,-21 2-320,-1-21 96,21 19-31,-20-19-33,-20 20-64,19-21 0,1 1-449,-20-20-1056,20 20-1410,-20 0-3170</inkml:trace>
  <inkml:trace contextRef="#ctx0" brushRef="#br0" timeOffset="58451.1719">7985 6406 14637,'-61'0'1506,"22"0"-1122,-1 39 609,20 1 288,-19-1-288,19 1-608,20-1-33,0-19-384,20 1 192,0-1 128,19-20 33,1-20 63,-21-21-288,22 22-192,-21-21-160,0 0 96,-1 21-1,-19 19 161,0 0-224,0 19-96,0 1 480,20 40-256,-20 0 288,40 19 32,-21-20 129,21 20 31,0-18-96,-21-2 1,1-19-289,1 19 288,-21-19-96,-21-1 0,1 2 65,-19-21-225,19-1-193,-20 1-255,1 0-769,19-20-769,-19 0-1473,19 0-10635</inkml:trace>
  <inkml:trace contextRef="#ctx0" brushRef="#br0" timeOffset="58742.1875">8401 6187 15855,'-40'0'1409,"1"0"-1153,19 40 673,-19 19 416,19 20-224,0 1-128,20-1 64,20 0-544,19 2-65,1-22-192,19-20-31,0-19-514,-18 0-255,18-20-289,1 0-608,-1-20-1570,-19 0-5701</inkml:trace>
  <inkml:trace contextRef="#ctx0" brushRef="#br0" timeOffset="60914.0625">8699 6544 11979,'0'0'961,"0"20"-609,19-20 1474,-19 20-385,21-1-576,-21 22-128,20-41-129,-20 20 225,0-20-64,0 0-65,0 0 97,0 0 64,0-20-513,0-1-352,20 1 96,-20-19-224,0 19 64,20 0 64,-1 0-288,-19 1 128,20 19 128,0 19-96,19-19-193,-19 40 482,20-20-514,0 19-864,0-19-1281,-1 1-1026,1-1-4964</inkml:trace>
  <inkml:trace contextRef="#ctx0" brushRef="#br0" timeOffset="61271.4844">9037 6286 15566,'59'-20'897,"-19"40"-641,19 0 1122,0 19-449,2 2-289,-22 38-416,-19-20-31,20 1-1,-40 0-128,19-20-256,-19-1-385,0 1-480,0-21-993,0 1-2883</inkml:trace>
  <inkml:trace contextRef="#ctx0" brushRef="#br0" timeOffset="63142.5781">9573 6087 10762,'20'-20'3139,"-20"0"-1826,19 20-288,-19 0-128,20 0-673,-20 0-96,20 20 288,0 0 65,-20 21 31,20-2 1,-1 1-33,-19 19-223,0-19 63,20-1 128,0 2-95,-20-2-97,20 1 64,20-1-320,-20-19 192,0 20-128,19-1-32,-19 22 129,20-22-161,-1 1 96,1 19 160,0 0-192,-20-19 0,0 20 0,0-20 96,-20 19-128,-20-19 160,0-1-63,0 2-65,0-21-385,0 19-832,20-39-1473,-20 0-2115</inkml:trace>
  <inkml:trace contextRef="#ctx0" brushRef="#br0" timeOffset="71930.664">11201 6246 11050,'20'-39'1634,"-1"19"-257,-19 20 288,20 0-768,-20 0-576,0 0-33,0 0 416,0 20 386,-20 19-642,1 1-32,-21-1 33,1 1 191,-2 1 193,1-2-513,1 1 257,-1-1-193,20-19-95,1 20 159,-1-40-448,20 19 192,0-19-224,20 0 353,19 0 159,1 0 0,19 0-351,2 0-33,18-19 0,-20 19-32,0 0 128,-18 0-480,-2 0-449,1 19-576,-1 1-801,-19 1-1025,-20-1-1634</inkml:trace>
  <inkml:trace contextRef="#ctx0" brushRef="#br0" timeOffset="72127.9297">11142 6881 18961,'-20'20'1154,"40"-20"-578,19-20 1250,1 20-545,19-20-608,0 1-513,2 19 0,-2 0-224,0 0-385,-19 0-736,-1 0-640,-19 0-1122,1 19-3395</inkml:trace>
  <inkml:trace contextRef="#ctx0" brushRef="#br0" timeOffset="73223.6328">12590 6644 6245,'0'40'1986,"20"-21"417,-20-19 63,20 20-672,0 0-609,-20-20-192,19 0 256,-19 20-160,0-20-160,21 0 0,-21 0 32,-21 0 288,21-20-641,-19 20-319,-1-20-289,-20 0 224,1-19-128,-21-22-192,21 22 96,-2-21 32,2-19 32,19-1-320,0 1 128,20 20-1,0-20 33,20 18 64,19 2-96,2 19 0,18 1 32,1 19-128,-1 20-705,21 0-801,-20 0-960,-1 40-1410,0-21-9225</inkml:trace>
  <inkml:trace contextRef="#ctx0" brushRef="#br0" timeOffset="73413.0859">12312 6544 14926,'0'20'2050,"0"-20"-1858,20-20 1025,20 0 0,-1 0-1089,22 1 96,-22 19-480,21-20-929,-1 20-641,1 0-2274</inkml:trace>
  <inkml:trace contextRef="#ctx0" brushRef="#br0" timeOffset="73826.1719">13286 6167 13837,'-20'0'1281,"20"0"-32,-20 0 128,20 40-608,-20-20 320,20 39 32,-21 0 0,21 21-192,0-1-224,0 1-513,0 0-64,21-21-64,19 0 64,-1-19-64,1-20-352,-1 19-385,1-39-864,20 0-897,-20-20-1282,0 1-9801</inkml:trace>
  <inkml:trace contextRef="#ctx0" brushRef="#br0" timeOffset="74133.789">13504 6504 13452,'0'20'3235,"0"0"-2786,0 20 864,0-1 192,0 2-672,20-2-416,-20-19 31,20 0-160,-20 0 33,20-20-65,-1 0 256,-19 0-159,20-20-1,0 0-224,0-19 0,-20-1-32,19 19-64,1-18-32,0-1 225,0 40-290,1 0 130,-2 20-226,21 0 193,-20 40 65,19-20-33,21 19-128,-21-20-481,-19-19-416,21 0-737,-22 0-992,1-20-1538</inkml:trace>
  <inkml:trace contextRef="#ctx0" brushRef="#br0" timeOffset="74349.6094">13901 6167 17552,'79'20'2531,"-38"0"-1795,18 19 225,0 21-224,0-1-513,-19 1-96,1 19-64,-22-19-96,1-21-256,0 22-96,-20-41-577,0 19-513,0-19-384,-20 0-1152,0-1-10571</inkml:trace>
  <inkml:trace contextRef="#ctx0" brushRef="#br0" timeOffset="75004.8828">14774 6524 15598,'20'0'1922,"-20"0"-1409,21-20 1248,-2 20-95,21-19-994,-1-1-383,1 20-33,0-20-224,-1 20-32,2 0 64,-2 0-32,-19 0-224,20 20-353,-21-20-448,1 20-1024,-20-20-610,0 0-2594</inkml:trace>
  <inkml:trace contextRef="#ctx0" brushRef="#br0" timeOffset="75228.5156">14993 6266 16719,'0'59'1794,"0"-39"-1185,0 21 1056,0-2-640,19 21-544,1-21-321,0 1-32,21-1 0,-22 2-608,21-21-481,-20 0-1089,-1-1-1121,1 1-1890</inkml:trace>
  <inkml:trace contextRef="#ctx0" brushRef="#br0" timeOffset="76027.3437">15906 6445 15342,'-39'-59'1121,"18"38"-288,1 21 480,-19 0-640,19 0-609,-20 41 512,1-2 257,-1 20-256,21-19-257,19 19-160,0-18-224,19-21 128,1 0 32,20-20 160,-1-20 33,1 0-289,-21-21-192,21 22-97,-19-21 353,-1 20-256,-20 0 192,0 1 64,0 19-128,0 19-192,-20 21 64,20 0 160,0 20 224,20-1 0,19 1 32,-19-1-32,39 0-63,-19 2-33,-20-2 0,-1 0 128,1-19-96,-20-1 32,-20 2 64,1-1 33,-1-21-129,-20 21-160,-19-40-224,0 0-289,18 20-480,-18-20-705,19 0-768,1 0-3043</inkml:trace>
  <inkml:trace contextRef="#ctx0" brushRef="#br0" timeOffset="76433.5937">16383 6147 10954,'-40'-40'929,"20"40"993,20-20 95,-20 40-1472,20 1-257,-20-2 769,0 41 128,20-1-96,0 0-96,0 22-320,0-22-161,20 20-255,0-39 95,0 20-320,19-20 32,2-21 32,18 1-384,-19 0-417,19-20-736,-19 0-1186,-1 0-2914</inkml:trace>
  <inkml:trace contextRef="#ctx0" brushRef="#br0" timeOffset="76790.039">16740 6564 16271,'20'39'1377,"0"-19"-352,-1 1-96,-19-1-384,0 0-129,20-1 96,-20-19 353,0 0 96,0 0-128,-20-19-513,20-1-224,-19 0 0,19-1 33,-20-18-258,20-1-31,20 20-32,-1-19-128,21 19 288,0 0 96,0 20 128,20 20-288,-21 19 480,1 1-448,-1 0 160,1-1-224,0-18-64,0-1-609,-20 0-288,19-20-1121,-19 0-1409,-20 0-11339</inkml:trace>
  <inkml:trace contextRef="#ctx0" brushRef="#br0" timeOffset="77024.414">17355 6028 3555,'100'59'16912,"-40"-18"-16432,-1-2 898,0 21-674,0 19-479,-18 1-1,-1-21 96,-21 20-320,1-19 96,0 0 160,-20-20-384,0-1-320,0-19-225,0 0-672,-40 19-1730,21-19-4036</inkml:trace>
  <inkml:trace contextRef="#ctx0" brushRef="#br0" timeOffset="110779.2969">1074 8014 7431,'-39'-61'-97,"19"41"610,0-19 608,1 19 897,-1 0-577,0 20-416,-20 0-320,21 20 32,-1 0 95,20 19-255,-20 22-225,20-2-256,0 1 65,0-1 31,20-20 32,19 2 64,-19-21 129,20-20-97,-1 0-96,-19 0-96,20-20 0,-21-21-192,22 2-160,-21-1 64,-20 1 64,0-1 128,0 1 0,0 19 128,0 20-32,-20 0 32,20 0 193,0 20 31,0 19-32,0 1-159,20-1-290,0 1 65,-1-1-224,1 2-545,20-21-95,-1 0-482,1-20-1216,0 0-2563</inkml:trace>
  <inkml:trace contextRef="#ctx0" brushRef="#br0" timeOffset="111061.5234">1512 7933 9801,'39'0'3203,"-19"0"-1538,-20 41-704,20-21 32,-1 19 96,2 1-96,-1-20-64,20 19-384,-21-19-1,-19 0-288,20-20-63,0 20-1,-20-20 192,20-20-192,-20 0-256,19 0 0,-19-19-96,20-1-64,0 1 32,0 19 31,0 0-223,0-1 256,0 21-160,-20 21-513,20 19-865,0-21-1056,0 21-3204</inkml:trace>
  <inkml:trace contextRef="#ctx0" brushRef="#br0" timeOffset="111482.4219">2266 7795 13324,'0'0'1730,"-20"20"-673,1 19-32,19 1 544,-20 19-224,20 2-288,0-2-672,0-19-65,20 19-96,-1-39 97,21-1-65,0-19 224,-1-19-63,2-1 31,18-20-320,-19-19 64,-21 0-31,1-2-322,-20-18-255,0 20-321,-20-20-448,-19-1 417,19 40 287,-19 1 321,-2-1 512,21 40 129,0 0-97,1 20 97,-1 19 191,20 21 33,0 0 64,0-1-353,39 1-160,22-1-32,18-20-95,-20-19-1,0 21-577,1-21-704,-20-1-705,0 1-1184,-20 0-5991</inkml:trace>
  <inkml:trace contextRef="#ctx0" brushRef="#br0" timeOffset="112791.0156">2326 9344 4420,'-20'20'2210,"20"-20"96,-20 0 0,0 0-512,-19-20-193,19 20-191,0-20-417,0-19-225,1-2-543,19-18 223,0-1 97,0 1 127,19-1 33,21 20-353,-1 20-224,1 0 0,19 40 33,2 20 159,18 20-160,-20 39-256,0 0 96,-19-19-416,-20-1 159,-20 0 225,0-18-96,-20-2 192,0 0-320,0 1 64,-19-21 128,-1-19 128,1 0 96,-1-20 32,1 0-192,18-20 64,1-20-128,20 1 64,0-1 256,41 1 33,-2-1-65,1 40-128,-1-20-64,21 40-64,-1-20 64,1 40-929,-20-20-1217,19-20-2050</inkml:trace>
  <inkml:trace contextRef="#ctx0" brushRef="#br0" timeOffset="113401.3672">3080 9344 18257,'20'20'-673,"0"19"897,-1-19 161,1 20 31,0-1 193,1-19-193,-21 1 225,20-2-225,-20-19-192,0 0 129,0 0 319,0-19 161,-20 19-673,20-41-224,-21 2 32,1-1 0,0 0 32,20 1-192,-19-1 96,19 21-64,0-2-161,19 42-159,1-21 544,21 39 64,-2 1 32,1-1-64,19 1-32,-19-1 129,-1-19-257,-19 0 320,0 1-288,1-21 128,-21 0 96,0 0 128,0 0 257,0-21-257,0 1-320,0-19 64,0-1-64,0 0-96,20 21-96,-1-1-160,1 20 95,20 20 65,-1-1-64,1 1-545,-1 20-608,22-20-993,-22 19-2403</inkml:trace>
  <inkml:trace contextRef="#ctx0" brushRef="#br0" timeOffset="113763.6719">4053 9204 14125,'0'-39'2178,"-19"19"-384,-1 40-481,-21 0 64,21 39-64,-19-18-320,19 38-160,0-20-320,1 0-161,38-19-128,1 0-32,20-20-160,-1-20 129,2 0-97,-2-20 96,1 1-64,-20-2-160,-1-19-160,-19 1-1,0-1-127,0 20-192,0 1 223,-19-1 161,19 20 64,0 0 64,-20 20-64,20-1 64,20 21 32,-1 0-32,1-21-128,20 1-769,20-20-833,-1 0-768,-19 0-1410,0-20-8712</inkml:trace>
  <inkml:trace contextRef="#ctx0" brushRef="#br0" timeOffset="113923.8281">4550 9264 12491,'20'-20'3011,"-20"20"-1698,0 20 673,0 20-352,0 0-193,0 19-512,0-19-320,19-1-449,1 1-32,-20-19-160,20-2-801,-20 1-929,0-20-1601,0 0-9353</inkml:trace>
  <inkml:trace contextRef="#ctx0" brushRef="#br0" timeOffset="114077.1484">4430 9364 19026,'40'39'2306,"-21"-19"-929,1 20-512,21-1-609,18-19-64,-19 20-224,19-20-993,0 0-768,-18-20-834,-1 20-3683</inkml:trace>
  <inkml:trace contextRef="#ctx0" brushRef="#br0" timeOffset="114912.1094">5384 8708 12107,'-40'-20'2114,"0"20"-801,0 20-288,-20 19 256,21 2-256,-1-1 96,1 19-320,39 0-96,0-19-577,20 0-32,19 0 32,1-20-64,19 0 64,1-1-32,0 1-160,-1 0 128,-19 0-128,-21 19 96,1-19-96,-20 21 64,-20-2 64,1 1 0,-1-1 289,0 21-1,0-21-192,1 21-64,19-20-64,0-20 97,0 0-226,19-1-95,1-19-576,0 0-386,19 0-543,21-19-609,-20-1-2787</inkml:trace>
  <inkml:trace contextRef="#ctx0" brushRef="#br0" timeOffset="115217.7734">6138 9443 13100,'40'20'2594,"-21"-20"-960,-19 0-161,20 0-191,-20 0-290,0-20-287,0 20-192,-20-20-257,1 0 32,-1 0-128,-20-19-96,0-1-64,0 0 32,-19-20-96,19-19 32,1 0-256,-1 19 64,0-19 256,40 19-32,0 21 96,0-1 32,40 19-32,0 2-224,-1 19-256,1 0-1346,19 19-1025,-19 22-3426</inkml:trace>
  <inkml:trace contextRef="#ctx0" brushRef="#br0" timeOffset="115397.4609">5721 9224 16655,'-40'0'2146,"40"-20"-1409,20 1-225,39-21 257,-19 1-448,40 19-97,-21 0-416,1 20-705,19 0-1153,-19 0-3395</inkml:trace>
  <inkml:trace contextRef="#ctx0" brushRef="#br0" timeOffset="115674.8047">6654 8747 14958,'-40'0'1377,"20"21"-672,0-1-289,0 20 833,1-1 129,-1 20-33,0 1-160,0 20-128,20-1-545,20 0-95,0-18-225,19-22-192,21 1-320,-20-21-257,40 1-608,-21-20-1089,0 0-993,-18 0-5798</inkml:trace>
  <inkml:trace contextRef="#ctx0" brushRef="#br0" timeOffset="116002.9297">6932 8986 15086,'0'80'2114,"0"-40"-609,0 19 65,20 0-225,0-19-512,0 0-289,-1-20-159,1 0-161,20 0 0,-21-20-64,1 0 32,0 0-31,-20-20-65,0 0 0,0-19-160,0-2-32,-20-18 192,20 19-96,0 1 32,20-1-64,1 40-161,-1 0 97,-1 20 128,1 0 129,20 19-97,-1 20-32,1-19-192,-1-20-353,1 1-736,1-2-1346,-22-19-1633</inkml:trace>
  <inkml:trace contextRef="#ctx0" brushRef="#br0" timeOffset="116207.0312">7408 8828 16367,'100'0'3619,"-41"39"-1985,1 1-801,-21 19-161,2 21-127,-21-20-161,-1-1-256,1 0-128,-20-19 64,0 0-96,-20 0-480,1-20-737,-1-1-1922,-21 1-2178</inkml:trace>
  <inkml:trace contextRef="#ctx0" brushRef="#br0" timeOffset="116663.0859">8282 9304 15310,'40'-19'448,"-40"19"-159,20 19 704,-1 1 96,1 20-577,-20-1-256,20 1 97,-20-1-129,0 1-96,20 0-128,-20-20-705,0-20-1152,0 20-4069</inkml:trace>
  <inkml:trace contextRef="#ctx0" brushRef="#br0" timeOffset="117128.9062">8878 9006 12651,'-20'-20'1282,"0"20"-289,-19 20 1089,19 20-513,-20 20-480,19-1-64,21 0-256,0-19-481,21 0-192,19-20-32,19-20 32,-19 0 32,-1-20-128,-19 1-192,19-22-192,-18 1 32,-21 1 127,0 19-479,0-19 319,-21 19 257,21 20 160,-19 0 96,19 20 129,0 19 287,0 1-288,40 19 33,-20 21-97,39-21 160,-19 21-96,19-21-31,-19 21-1,-1-1-64,-18-20 32,-21 22-256,-21-22 160,2 0-192,-21-19-192,20-1-481,-39 1-576,19-19-449,1-1-1281,-1-40-2210</inkml:trace>
  <inkml:trace contextRef="#ctx0" brushRef="#br0" timeOffset="117411.1328">9374 8808 15438,'-20'20'1602,"1"-20"-738,-1 39 354,0 1 351,0 19-480,20 1-160,0 20 96,0-21-513,40 0-319,-1 2-1,1-22-160,-1 1-32,21-21-385,-20-19-415,0 0-353,-1 0-865,-19-19-865,-20-1-6182</inkml:trace>
  <inkml:trace contextRef="#ctx0" brushRef="#br0" timeOffset="117715.8203">9533 9046 16623,'40'79'2819,"-20"-39"-1057,-1-1-129,1 1-416,0 1-576,0-22-257,-20 21-128,20-40-63,-20 20-33,0-20 0,0 0 160,19-20-160,-19-20-96,20 0-64,0 0-64,0-19 225,20 39-290,-20 0 194,20 1-194,-21 38-31,21 21 64,-1-1 96,-19 1 96,20 20-672,-20-40-321,20 0-480,-20 0-417,0-20-833,0 0-1280,-40-20-11050</inkml:trace>
  <inkml:trace contextRef="#ctx0" brushRef="#br0" timeOffset="117927.7344">9930 8768 16655,'139'40'2691,"-59"-1"-737,-21 21-449,0 19-992,2-19-257,-42 0-96,1-1 192,0-20 33,0 1-449,-20 1 256,-20-22-96,20 1-801,0 0-704,-20-20-1442,20 20-2530</inkml:trace>
  <inkml:trace contextRef="#ctx0" brushRef="#br0" timeOffset="118592.7734">10407 8668 15342,'19'-39'1121,"21"19"609,-1 0 95,1 1-671,1-1-610,-2 20-512,1 0 96,-20 20-32,-1 19 0,-19 1-32,20-1 33,-20 1-1,0 0 0,0 0 0,20 19 0,0-19 0,-1-1 192,21 21-128,-19-20 65,-1 20-33,-20-1 320,19-20-320,1 1 1,0 20-65,-20-20-32,20-20-192,-20 19 96,0-19-641,0 20-864,0-21-994,0 1-2754</inkml:trace>
  <inkml:trace contextRef="#ctx0" brushRef="#br0" timeOffset="119299.8047">11776 8410 16271,'0'20'544,"-19"-20"161,19 20 256,19 0 224,21 0-512,-1 20-65,2 0 65,38-21-353,0 21-96,0-20 1,21-1-289,-1 1 128,-20-20-32,1 0-32,-20 20 32,-21-20 32,-19 20-64,0-1 64,-40 2 64,0 19 32,-39-1-32,0 1 225,-2 19 127,2-19-480,0 0 96,-20 0-96,18 0 32,22-1-448,-1-19-481,20 0-833,1-1-640,19-19-2242</inkml:trace>
  <inkml:trace contextRef="#ctx0" brushRef="#br0" timeOffset="119475.5859">12669 9086 18481,'-59'79'1954,"20"-59"-1121,-1 19 608,-19 1-864,19 0-417,-20 0-128,20-1-224,1-19-193,-1 20-864,20-20-993,-19-1-1666</inkml:trace>
  <inkml:trace contextRef="#ctx0" brushRef="#br0" timeOffset="120084.9609">13702 9204 10537,'60'81'2851,"-40"-62"-1153,0-19-577,0 0-32,-20 0-256,0 0-1,0 0-159,-20-19-257,0-22-159,0 21-33,-20-19-160,0-1 64,1 1 0,-1-21-64,1 0 64,19 0 33,-20-19-33,40 0 192,0 19-288,0-19 224,20 20-128,20-1-64,19 20-96,-20 0 0,21 20 96,0 0-1024,-20 20-546,19 20-832,-19 0-3620</inkml:trace>
  <inkml:trace contextRef="#ctx0" brushRef="#br0" timeOffset="120276.3672">13384 9006 17136,'60'-40'1025,"-20"20"-481,40-19-95,-21-1-417,20 20-513,-19 1-704,0-1-769,19 20-2018</inkml:trace>
  <inkml:trace contextRef="#ctx0" brushRef="#br0" timeOffset="120505.8594">14279 8570 16559,'-41'59'1281,"21"-39"-224,0 39 193,1 21 95,-1-1-416,20 0-321,0 1-319,20-20-321,19-1 64,22-19-257,-2-21-928,0 1-704,1-20-257,-21 0-2563</inkml:trace>
  <inkml:trace contextRef="#ctx0" brushRef="#br0" timeOffset="120803.7109">14516 8907 17264,'0'39'1537,"0"1"-1024,0 0 480,0 0 160,0 0-705,0-1 33,21-19-161,-21-20 225,0 20-353,20-20-224,-20 0 192,19 0-32,1-20-32,0-20-64,0 1 32,-20-1-96,19 0 128,1 20-96,0 0-160,0 40 256,19 0-224,-19 0 64,0 20 160,20-20-192,0 0-417,-1-1-1024,1 1-961,-20-20-1410</inkml:trace>
  <inkml:trace contextRef="#ctx0" brushRef="#br0" timeOffset="121006.8359">14913 8589 17872,'99'20'2307,"-38"20"-706,-2-1-544,-19 41-512,-1-1-257,1 0-256,-21 1-32,21-20 32,-19-1-352,-1-19-577,-1-1-1025,-19 1-544,0-40-3172</inkml:trace>
  <inkml:trace contextRef="#ctx0" brushRef="#br0" timeOffset="121487.3047">15887 8946 13676,'0'-39'1762,"0"19"-577,19 0 449,21 0-33,0 1-319,19-1-738,0 20-64,2-20-191,-2 0 31,-20-1-384,21 21 128,20 0-64,-21 0-192,1 0-1025,-21 0-1282,1 0-1344</inkml:trace>
  <inkml:trace contextRef="#ctx0" brushRef="#br0" timeOffset="121711.914">16224 8649 16719,'20'19'2595,"-20"1"-2243,0 20 417,0 0 160,0 0-385,0 19-384,0-19-64,19 19-63,1-19-290,0-20-704,20 0-896,-21 0-1122,22 0-3876</inkml:trace>
  <inkml:trace contextRef="#ctx0" brushRef="#br0" timeOffset="122162.1094">16959 8688 14765,'-100'20'1858,"60"0"-288,1 40 191,-1-20-415,20-1-674,20 1-415,0-21-1,40 1-224,-1-20 64,1 0 0,19-20-480,2-19-129,-22-1-320,1 21 33,-1-21 287,-39-1-192,0 22 577,0 19 96,0 0 160,-19 0 385,-1 40-65,20 20 257,0-1 32,20 20-225,-1-19-192,1 20 33,0-21 31,0 20-192,-1-38-288,2 18 128,-21-20-160,-21 1-320,2 0-449,-1-21-576,-20 21-353,1-40-1313,19 21-3716</inkml:trace>
  <inkml:trace contextRef="#ctx0" brushRef="#br0" timeOffset="122476.5625">17475 8490 15951,'-60'0'1921,"40"0"-767,0 20 191,-19 20 96,19 19-512,0 0 224,20 20-320,0 2-96,20-2-321,0-20-256,39 1-64,1-20-32,0-20-128,-1 0-96,20-20-320,-40 0-641,2-20-577,-21 0-1377,0 0-2306</inkml:trace>
  <inkml:trace contextRef="#ctx0" brushRef="#br0" timeOffset="122765.625">17653 8708 14733,'20'60'2467,"-1"-40"-289,22 20 32,-1-1-448,-21-19-834,21 19-319,-20-19-128,-20 0-97,20 0-96,-1-20-128,-19 0 32,0 0 129,0-20-193,20 0-64,-20 0-64,20 1-32,0 19-96,20-20 32,0 20 0,-20 0 128,19 20-32,-19 19-128,19-19-417,-19 20-544,20-20-609,0 0-704,-20-20-801,-20 0-5445</inkml:trace>
  <inkml:trace contextRef="#ctx0" brushRef="#br0" timeOffset="122968.75">18348 8530 14413,'140'40'3652,"-61"-1"-1634,-20 1 224,0 39-545,-19-19-512,-20 19-512,-20-20-353,0 21-160,0-20 1,-20-20-129,0-1-449,-19 1-704,19-1-1537,0-19-2916</inkml:trace>
  <inkml:trace contextRef="#ctx0" brushRef="#br1" timeOffset="134297.8515">2881 8728 6021,'0'0'641,"0"-20"576,0 20-448,0 0 256,0 0 256,0 0 192,-19 0 65,19 0-193,0 0-544,0 20 128,-20 20 128,0 20-128,-20 19-225,-39 20-127,-1 20-97,-38 0 161,-22 20-1,21-40-287,0 1-33,59-21-64,1-39-288,39-1-416,1-19-1154,-1 20-1665,0-19-6278</inkml:trace>
  <inkml:trace contextRef="#ctx0" brushRef="#br1" timeOffset="135990.2344">12908 8172 3843,'0'0'1986,"-20"0"192,20 0-576,-20 0 63,20 0-191,0 0-353,-20 0 64,20 20 32,0-20-64,0 19-160,0 2-128,0 19-481,0-20-64,0 19-127,0 1-1,0-21 96,20 21-384,-20-20 224,0 0-160,20 0-64,-20 0-192,20 0-385,-20-20-608,0 0-2018,20 0-4164</inkml:trace>
  <inkml:trace contextRef="#ctx0" brushRef="#br1" timeOffset="136380.8594">12829 8867 9929,'0'-20'2210,"0"1"32,19-1 0,1 0-704,0 0-1090,0-1-320,19 2-64,-18 19 96,-1 0-576,0-20-96,19 20-706,-19 20-639,0-20-1731,-20 19-4868</inkml:trace>
  <inkml:trace contextRef="#ctx0" brushRef="#br1" timeOffset="136781.25">12988 9106 6438,'40'0'5701,"-40"0"-5445,19 0-256,1 0 289,-20 0-65,20 19-160,-20 1 0,0 20 160,0-1 192,-20-19-255,20 21-33,-20-2 224,1 1 353,-1-1 192,0-19-33,20 0-127,0-20-96,20 0-97,-20 0-159,79 0-385,-40-20 448,1-20-384,20 21-160,-20-1-929,-1 20-1185,-19-20-2402</inkml:trace>
  <inkml:trace contextRef="#ctx0" brushRef="#br1" timeOffset="137442.3828">13444 8232 4804,'-20'0'1762,"0"0"63,0 0-191,-19 20-289,19 20 1,0-1 319,1 40-320,-1 1-288,0 19 0,20 0-288,20 21-320,0-21-193,-1-20-192,21 1-192,-1-1 160,1-20-32,0-19-737,-40-40-288,80 100 1025,-60-80-4676,-1-1-2916</inkml:trace>
  <inkml:trace contextRef="#ctx0" brushRef="#br1" timeOffset="138227.539">13008 9125 928,'-40'0'2531,"40"0"-962,-21 0 866,2 0-738,19 0-768,-20 0-96,20 0-32,0 0-289,-20 0-96,20 0 417,-20 0-128,20 0-257,-20 0-127,1 0-161,19 20-160,-20 0-641,0-20-1152,20 20-2532</inkml:trace>
  <inkml:trace contextRef="#ctx0" brushRef="#br1" timeOffset="139578.125">18865 8272 13292,'19'-20'2306,"21"20"-320,19 0 32,21 40-673,-1 19-544,20 20-449,-18 21-223,-2-1 63,-40 19-769,1-18-127,-40-1 319,0 1 129,-40-21 160,1-19 192,-1-1-224,1 1-64,-1-20-513,-1-1-448,22-19-1730,-1 0-5669</inkml:trace>
  <inkml:trace contextRef="#ctx0" brushRef="#br0" timeOffset="148316.4062">499 10793 6662,'-20'-60'2306,"20"41"385,-20 19-1122,20-20-640,0 20 128,0 20 512,0-1-512,0 21-224,20-1-224,0 22-129,0 18-192,-1 0-191,2 0 127,19 1-192,-20-20-160,19-1-32,-19 0-929,0-38-193,-1 19-1216,1-21-2723</inkml:trace>
  <inkml:trace contextRef="#ctx0" brushRef="#br0" timeOffset="148825.1953">221 11090 15534,'-99'0'609,"60"20"224,19-40-705,20-19 224,20-1 257,19-19-33,20 0-159,1-22-225,0 2-32,-1 20-256,1-21-321,-1 1 129,-19 19 160,-21 21 64,2-1-32,-21 40-609,0 0 417,0 0 224,0 40 288,0 19 321,0 20 127,0 2-31,20 37-289,0-19-224,19 21 225,1-41-161,-1 1 32,-19-1-32,20-39-96,-1-1 128,-18-19 97,-1-20-97,0 0 224,-1 0-127,-19-20-65,20 0-64,-20-19-96,0-1-32,0 1-32,0-2-96,0 2-32,0 19-192,0 0-193,0 20 513,0 20 1,20 0-33,0 19 64,0 2-769,-1-2-64,21-19-736,-20 0-641,20 0-2082</inkml:trace>
  <inkml:trace contextRef="#ctx0" brushRef="#br0" timeOffset="149101.5625">1174 10932 13068,'0'40'673,"0"-20"1120,0 19 65,0 1-224,0-21-577,20 22-353,0-1-95,0-21 159,-1 1 65,21-20-352,0 0-33,0-20-224,0 1 33,-1-1-193,-19 0-481,0-1-544,-20-18-256,20 19-576,-20 0-1186,0 20-4709</inkml:trace>
  <inkml:trace contextRef="#ctx0" brushRef="#br0" timeOffset="149383.789">1770 10873 15630,'59'-21'2050,"-59"1"-1441,20 20-97,-40 0 289,0 0-32,0 20 128,-19 1-193,19-1-255,-19-1-353,39 21-96,0-20-64,19 0 128,1-1 32,39 21-32,-19-20 0,20-1-128,-20 1-160,-20 1-32,0-1-65,-1 0 193,-19-1-641,-19 1-288,19 0-800,-40 19-1154,0-19-2338</inkml:trace>
  <inkml:trace contextRef="#ctx0" brushRef="#br0" timeOffset="149646.4844">896 11607 18193,'-39'19'1441,"39"-19"-1185,0 0 1794,39 0-288,1 0-673,39-19-641,1 19-384,39-20 97,0 0 31,0 20-609,20-20-95,-20 20-385,0 0-544,-19-19 127,-21 19-992,0-20-1826,-18 0-3875</inkml:trace>
  <inkml:trace contextRef="#ctx0" brushRef="#br0" timeOffset="149844.7265">2406 10733 12299,'0'-19'10602,"-21"-1"-10410,21 20-384,-20 20 0,20-1-128,-20 1-737,20 20-1057,0-21-1794,0 21-9673</inkml:trace>
  <inkml:trace contextRef="#ctx0" brushRef="#br0" timeOffset="149973.6328">2564 11131 19730,'20'40'2306,"-20"-40"-2338,0 0-448,0 0 608,19 0 32,-19 0-865,-19 19-2081,19 1-3076</inkml:trace>
  <inkml:trace contextRef="#ctx0" brushRef="#br0" timeOffset="154991.2109">3616 10515 4580,'-20'-40'3876,"20"20"-1602,0-19 512,-19 19-415,19 0-129,0 20-865,0-19-320,0 19-609,0 0-480,0 19 481,19 21 640,-19 19-609,20-19-288,0 19-63,0-18-1,-1-2 0,21 1-32,-19-20-288,18 19-513,-19-19-736,0-20-801,0 20-1986,-20-1-9353</inkml:trace>
  <inkml:trace contextRef="#ctx0" brushRef="#br0" timeOffset="155181.6406">3557 11090 12491,'-20'20'4485,"20"-40"-2596,0 20-1056,20-19 480,19-1 289,-19-20-609,20 21-801,-1-1-64,22 0-128,-22 0-352,21 20-929,-21 0-865,-19 0-1922,0 20-9481</inkml:trace>
  <inkml:trace contextRef="#ctx0" brushRef="#br0" timeOffset="155450.1953">3775 11131 10249,'20'0'5157,"20"-21"-4324,-1 1 1089,21-19 64,-21 19-1058,22 20-799,-42 0-258,1 20 194,0 19 159,-20 2-32,-20 18 96,-19 1-416,19-1 192,-21 0-96,21-18 64,1-21 32,19 19-96,0-39 192,19 20 193,22-20 159,-1 0-160,19 0-159,0-20-418,0 20-1312,2-20-769,-2 20-3139</inkml:trace>
  <inkml:trace contextRef="#ctx0" brushRef="#br0" timeOffset="156421.875">4509 10554 9256,'-39'-39'2915,"19"39"-577,20 0-640,0 0-1154,-20 39 289,20 1 512,-20 40-256,20-1-544,20 0-225,0 1-31,19 0-193,22-21-385,-2-20-640,20-19-928,-19 1-1859,20-1-6405</inkml:trace>
  <inkml:trace contextRef="#ctx0" brushRef="#br0" timeOffset="156632.8125">5145 11151 13741,'0'0'2562,"-20"-20"-896,1-1-33,-1-18-384,0-1-448,-21 1-321,2-21-255,-1 21 95,-19-22-288,20 2-32,19-20 32,0 0-128,0 18-32,20 2 32,20 19 128,0 21-417,19-1-608,1 40-480,-1-1-1250,-19 1-3458</inkml:trace>
  <inkml:trace contextRef="#ctx0" brushRef="#br0" timeOffset="156815.4297">4728 10912 12780,'-40'0'4804,"40"-19"-3298,0-22-898,40 1 129,20 1 0,0-20-417,19 19-160,0 1-192,1 19-609,-21-1-1409,0 1-2017,1 20-6760</inkml:trace>
  <inkml:trace contextRef="#ctx0" brushRef="#br0" timeOffset="156989.2578">5344 10554 4612,'-40'40'8680,"40"1"-6246,-20-2-448,20 20-576,0 1 31,0-1-352,20 1-384,0 0-449,20-1-64,-1-19-96,1-21-320,-1 1-737,1-20-384,-20 0-1218,-1-20-2850</inkml:trace>
  <inkml:trace contextRef="#ctx0" brushRef="#br0" timeOffset="157243.164">5482 10893 11242,'-19'-20'3876,"19"20"-2115,19 20-31,-19-1-256,20 21-97,0-20-128,0 0-544,-20-1-257,19 1-160,2-20-192,-21 0 97,20 0 191,-20 0-160,20-20-96,0 1-32,-20-21-64,19 20-96,1 20 0,20-20-32,-20 40 128,19-20-128,1 40 96,0-20-737,0-1-768,-1-19-32,1 0-1218,-20 0-2658</inkml:trace>
  <inkml:trace contextRef="#ctx0" brushRef="#br0" timeOffset="157432.6172">5860 10615 2594,'40'-21'12812,"-1"42"-10153,21-1-609,-1 39 64,-18 0-833,-2 0-865,-19 2-192,0-2 97,-1 1-321,1-21 32,0-19-417,-20 0-544,0-1-512,-20-19-705,20 0-2434</inkml:trace>
  <inkml:trace contextRef="#ctx0" brushRef="#br0" timeOffset="157627.9297">6456 10873 15214,'79'-21'4356,"-40"1"-2851,1 0 129,0 1-353,0 19-896,0 0-321,-1 0 0,-19 0-609,19 0-864,-19 0-801,-20 0-1762,0 0-12331</inkml:trace>
  <inkml:trace contextRef="#ctx0" brushRef="#br0" timeOffset="157781.25">6654 10654 16111,'-19'40'2947,"19"-1"-1442,0-19 32,19 20-448,1-1-736,0 2-161,20-21-672,-21 19-1058,21-19-1953,-20 0-14414</inkml:trace>
  <inkml:trace contextRef="#ctx0" brushRef="#br0" timeOffset="158398.4375">7388 10574 10986,'-39'-20'3459,"-1"20"-1665,1 20-513,-1 21-96,20 18 0,0-19-224,1 19-160,19-20-417,39-19-256,-19-20 1,20 0 95,-1 0-96,1-39-64,-1-1-448,2 20-97,-21-19-31,-1 19 223,-19 20 129,0 0 64,20 20 32,-20 19 288,0 21 1,20 20-97,0-1 320,-1 0 33,1-20-1,0 2 0,0-2 129,-20 0-193,0-19-31,-20-1-321,0 2 64,-19-21-64,19 0-256,-20-1-545,21-19-672,-22 0-161,21 0-1088,20-19-3876</inkml:trace>
  <inkml:trace contextRef="#ctx0" brushRef="#br0" timeOffset="158637.6953">7845 10495 12171,'0'0'6342,"-20"0"-5477,-19 20-193,19 39 706,0 2 31,-19 18-160,19 19-64,20-17-480,0-2-481,40-20-32,-1-19 33,20-1-97,20-18-833,-18-21-160,-22-21-768,1 1-385,-1-19-929,-19-1-3843</inkml:trace>
  <inkml:trace contextRef="#ctx0" brushRef="#br0" timeOffset="158915.039">8004 10773 15214,'20'59'3043,"-20"-39"-1442,20 21 193,0-2-128,-1-19-545,1 0-385,0 0-127,0-20-321,0 0 32,-20-20 1,19 0-97,1 0 96,-20 0-352,21-19 96,-1 18 129,-20 1-354,20 0 193,-1 20-224,1 20 0,0 0 320,19 21-224,-19-2-32,20-19-513,-1 0-576,2 0-480,-21-20-97,-1 0-1313,1-20-3427</inkml:trace>
  <inkml:trace contextRef="#ctx0" brushRef="#br0" timeOffset="159111.3281">8401 10594 14509,'59'21'3588,"2"-21"-1763,-2 39 482,0-19-770,-19 39-928,20 1-289,-20-1-160,-20 1 32,19-20-160,-19 19-608,0-39-353,-20 20-224,0-21-481,0 1-1537,-20 1-3908</inkml:trace>
  <inkml:trace contextRef="#ctx0" brushRef="#br0" timeOffset="159605.4687">8779 10515 13580,'79'39'2563,"-20"-19"-385,0 41-96,22-22-737,-2 20-608,-20 20-513,-19-18-256,0-2 160,-40 1 64,0-21 161,-21 1-385,2-1 0,-21-18-1186,20-1-1312,-19-20-4196</inkml:trace>
  <inkml:trace contextRef="#ctx0" brushRef="#br0" timeOffset="160200.1953">10228 10376 13100,'39'-19'1313,"-19"-1"-608,-20 20 800,20 0 417,-20 20-865,0-1-480,-20 21-97,0-1-128,-19 21 257,-1-1-193,-19-18 257,19-2-193,0 1 257,20-20-224,0-1-129,0 1-320,20-20 128,20 20 64,20-20 33,0-20 223,20 20-384,-1-20 97,20 1-97,1 19-32,-1-20-128,-20 40-1025,-19-1-769,1 1-704,-22 0-1026,-19 19-9160</inkml:trace>
  <inkml:trace contextRef="#ctx0" brushRef="#br0" timeOffset="160359.375">10208 11071 11627,'-20'0'6918,"40"0"-6021,19-20 384,1 20 609,20-20-929,19 0-577,-19 20-224,-1-19-160,21 19-736,-20 0-706,-1 0-319,-20 0-2531</inkml:trace>
  <inkml:trace contextRef="#ctx0" brushRef="#br0" timeOffset="161646.4844">11400 10574 10986,'-20'0'2722,"20"20"-1600,0 1 671,0 38-159,0-19-577,20 19-353,-20-20 1,19 1-64,1-19-65,-20-1-223,20-20 63,-20 0 32,20-20-127,-20-1-97,0 1-128,0-19-32,0-1-32,0 1-64,0-21-96,19 21-32,-19-22-353,20 42 257,0-1 160,0 20-96,0 20 160,-1 19 0,1 2 32,21-2 160,-21 21-32,-1-21-64,21-19 128,-20 0 32,-20-20-191,19 0 191,-19 0-32,0-20-32,0 20-32,0-40-96,0 21 0,0-1 0,0-20-32,0 21 32,20-1-544,0 20-65,0 0 1,19 20 31,-18 19-576,19 1-737,19-21-2145,0 1-10667</inkml:trace>
  <inkml:trace contextRef="#ctx0" brushRef="#br0" timeOffset="161951.1719">12293 10594 11979,'-40'0'3203,"1"21"-1570,-1 18 193,19 1-481,1-1-256,20 21-384,0-21-160,20 2-289,1-21-128,19-1-32,-1-19 64,1-19-32,-21-1-32,21-21-31,-40 21-98,20-19-31,-20-1-32,0 21-64,-20-1 128,20 0-64,-20 20 32,20 0-128,0 20-96,20 0-385,0-20-736,-1 19-705,22-19-1762,-1 0-4132</inkml:trace>
  <inkml:trace contextRef="#ctx0" brushRef="#br0" timeOffset="162114.2578">12710 10594 5381,'20'0'4676,"0"0"-2274,-20 41 257,0-22-449,19 41-641,-19-21-640,20 1-576,0 19-225,0-38-64,19 18-288,-19-39-577,-20 20-1826,0-20-3619</inkml:trace>
  <inkml:trace contextRef="#ctx0" brushRef="#br0" timeOffset="162269.5312">12531 10733 16079,'0'20'2754,"20"-20"-1729,0 0 1153,19 20-416,20 0-961,2-1-769,-2 1 32,20 0-673,-19 1-1248,20-21-866,-41 20-4164</inkml:trace>
  <inkml:trace contextRef="#ctx0" brushRef="#br0" timeOffset="162990.2344">13464 10357 1665,'0'-41'8264,"-20"21"-5606,0 20-1024,0 0 0,-19 20-65,-1 1-384,1 18-224,19 1-352,-20-1 95,40 1-159,0 0-225,0-1-192,20-19-64,20 21 96,-1-22-128,-19 1 97,19 0-354,-19 0-63,0-1 64,0-19 0,-20 20 128,20-20 64,-20 20 32,0 0 96,0-1 224,0 21 128,-20-19-63,20 18-129,0-19-128,0 0-32,0 20-160,20-21-192,0 21-449,20-20-480,-20-1-897,19 1-1762,1-20-10089</inkml:trace>
  <inkml:trace contextRef="#ctx0" brushRef="#br0" timeOffset="163258.789">14040 11051 13036,'20'0'2274,"-20"-20"-993,0 0 353,-20-19-833,1 19-257,-22-20-128,1 1-223,1-2 31,-1 2-256,1-21 32,-1 1 96,1-21-160,39 21 32,0-1 128,19 1-96,21 0 0,-1 39 128,21-1-320,-1 21-545,21 21-1313,-20-21-4292</inkml:trace>
  <inkml:trace contextRef="#ctx0" brushRef="#br0" timeOffset="163441.4062">13682 10793 15246,'20'-40'2370,"0"1"-1473,20 19 288,0-20-448,19 21-641,-19 19-192,-1 0-481,1 0-1216,1 0-2051</inkml:trace>
  <inkml:trace contextRef="#ctx0" brushRef="#br0" timeOffset="163695.3125">14318 10436 14125,'-39'39'2466,"39"-19"-1217,-21 20 385,1-1-289,20 22-128,-20-2-256,40 0-608,-20 0-161,41 2-64,-2-41 0,1 19-448,19-19-929,-19 0-161,-1-20-1152,-19 0-2979</inkml:trace>
  <inkml:trace contextRef="#ctx0" brushRef="#br0" timeOffset="163985.3515">14516 10654 7302,'0'40'7816,"21"-20"-6343,-21 19-31,20 1 95,-20-1-256,0 2-256,0-21-320,0-1-161,19-19 33,-19 0-289,20-19-96,-20-1-128,20-1 193,-20-19-353,0 1 160,20-1-64,-20 1 32,19 19-64,1 20 96,0 0-160,-20 20 32,39 0 64,-19 19 32,20 1-577,0-1-928,20-19-513,-21-20-1281,-19 0-4453</inkml:trace>
  <inkml:trace contextRef="#ctx0" brushRef="#br0" timeOffset="164173.8281">14715 10475 11691,'39'0'4099,"1"0"-2081,20 20 224,-1 0-160,1 19-1185,-1 1-480,-18 20-353,-2 0-96,-19-21-353,0 1-544,-20-1-320,-20-19-256,20 1-1026,-20-1-4003</inkml:trace>
  <inkml:trace contextRef="#ctx0" brushRef="#br0" timeOffset="164341.7969">15331 10812 3042,'0'61'14062,"0"-41"-13133,0 19 544,0-19-416,0 20-769,0-21-192,0 1-576,0 0-1410,0-20-3075</inkml:trace>
  <inkml:trace contextRef="#ctx0" brushRef="#br0" timeOffset="164929.6875">15609 10574 12107,'0'-39'2819,"-20"39"-1026,-1 0-383,-18 19-33,19 21-192,0 1-192,0-2-224,1 20-257,19-39-256,0 0-191,19-20 31,1 0 64,20-40-128,-1 21-224,2-41-257,-2 21 33,-19-2 224,20 21 128,-21 20 0,1 20 192,0 0-128,-20 40 288,20 0-96,-20 19-64,19 1 0,-19-21 129,0 20-289,0-19 224,0-21-96,-19 22 32,-1-22-128,0-19 32,20 0-384,-20-1-449,1-19-192,-1 20-641,0-40-1280,20 20-3909</inkml:trace>
  <inkml:trace contextRef="#ctx0" brushRef="#br0" timeOffset="165184.5703">16005 10455 15630,'0'-39'2018,"0"19"-929,-19 20 64,-1 0 129,0 40-578,0-1 193,0 21-96,20-1 96,0 21 32,0-1-641,20-20-128,0 2-96,20-22-160,-1-19-769,20 0-384,-18-20-577,-21 0-384,0-20-2466</inkml:trace>
  <inkml:trace contextRef="#ctx0" brushRef="#br0" timeOffset="165466.7969">16184 10615 14733,'20'59'3300,"0"-19"-1315,0-21-63,-20 21-288,0-1-577,0-19-320,19 0-289,-19-20-128,0 0-64,20 0 65,-20-20-193,20-19 0,0-1-96,0 1 0,20 19-32,-20 0-32,0 0-32,0 20-96,-1 20 96,1 20 64,20-21-513,-1 21-223,-19-1-834,19 1-768,-19-19-192,21-1-2019</inkml:trace>
  <inkml:trace contextRef="#ctx0" brushRef="#br0" timeOffset="165735.3515">16581 10396 15951,'39'-39'3267,"2"39"-1602,-1 0 609,-1 19-704,1 21-929,-1-1-545,-19 21 128,0 19-32,19-19 96,-18 0-320,-1-1 321,0-20-322,0 22-63,-20-41-192,-20 19-352,0-19-1154,0 0-608,20-20-1634</inkml:trace>
  <inkml:trace contextRef="#ctx0" brushRef="#br0" timeOffset="166201.1719">16959 10337 13644,'39'-41'2467,"21"21"-1378,-21 20 480,20-19-288,2 19-608,-22 19-417,-19 1-288,20 0 128,-40 21 1,0-2 63,0 20-224,0-19 128,0 0 0,0 19 0,0-18-128,20-2 128,-20 1-32,19-1 64,1 1 448,0-21-63,0 21-129,-20-19 193,21-1-193,-21 19-288,0-19-160,0 0-993,-21 0-1217,21-1-2499</inkml:trace>
  <inkml:trace contextRef="#ctx0" brushRef="#br0" timeOffset="167072.2656">17832 10416 8167,'59'-59'2755,"-19"18"-577,1 21-609,-22 0-95,1 1-321,-20 19-224,0 19 32,-20 1 64,1 0-161,-2 21 1,1-2-192,-20 20-65,1-19-415,19 0 191,0-1 0,0-19 129,20 1-417,0-1 256,20-1-31,0-19 31,20 0-128,-1 0-32,22 0-64,-2 0 1,0 0-97,0 0-417,1 0-768,0 0-1409,-20 20-833,-20 20-3652</inkml:trace>
  <inkml:trace contextRef="#ctx0" brushRef="#br0" timeOffset="167219.7265">18031 10893 15342,'0'19'3267,"20"-38"-2434,19-1 480,20-1 225,1 21-1090,0-20-288,0 20-416,-1 0-929,0 0-1314,-18 0-3682</inkml:trace>
  <inkml:trace contextRef="#ctx0" brushRef="#br0" timeOffset="169184.5703">19123 10654 3427,'19'60'2082,"1"-41"-257,-20 21 866,0-20 32,20 19-481,-20-19-513,0-20-255,20 21-353,-20-21 32,0 0-32,0-21-384,-20-19-257,20 1-384,-20-1 96,-19-19-64,-1 0-63,1-2 127,-2 2-288,1-20 224,1 20-288,19-22 128,0 22-32,20-20-1,20 40-31,20-22 96,19 41-96,1 1-32,0 19-993,19 19-512,-20 1-1603,-18 21-9576</inkml:trace>
  <inkml:trace contextRef="#ctx0" brushRef="#br0" timeOffset="169371.0937">18944 10475 15310,'-60'20'2434,"41"-20"-1569,19-20 512,19 0-63,21 1-738,-1 19-480,22-20-32,18 0-96,-20 20-929,1 0-800,0 0-2083,19 0-10634</inkml:trace>
  <inkml:trace contextRef="#ctx0" brushRef="#br0" timeOffset="169679.6875">19678 10118 12395,'-39'0'3011,"19"0"-1057,0 20-256,20 0-417,-19 19-160,-1 21-256,20-1 96,0 21-289,0-21-95,0 21-449,39 0-64,-19-41 0,20 21-320,19-41-865,0 1-225,-18 0-864,18-20-2210</inkml:trace>
  <inkml:trace contextRef="#ctx0" brushRef="#br0" timeOffset="170002.9297">19956 10495 15534,'-19'59'1057,"19"-39"577,0 21 63,0-21-576,19-1-320,-19-19-320,0 0-33,20 0-32,-20 0-127,20-19-1,0-1-192,-20-21 32,0 21 64,19-19-192,1-1 32,-20 20 129,21 1 95,-1 19-224,-20 19 32,20 21-96,19-20 32,-19 19-417,20 1-864,19-19-544,-20-1-1378,2-1-3940</inkml:trace>
  <inkml:trace contextRef="#ctx0" brushRef="#br0" timeOffset="170229.4922">20254 10257 12619,'59'-40'3524,"-18"40"-1218,18 0-480,1 40-801,-21-1-545,1 2-96,-1 18-319,-18 0 63,-1 1 32,-20-1-64,20-18-160,-20-2-256,-20 1-353,0-20-833,20-1-1440,-21-19-4806</inkml:trace>
  <inkml:trace contextRef="#ctx0" brushRef="#br0" timeOffset="170449.2187">20930 10475 21075,'79'-39'1218,"-40"19"-994,1 0 128,0 20-128,-20 0-256,0 0-192,19 0-545,-19 0-512,0 0-897,-20 0-2755</inkml:trace>
  <inkml:trace contextRef="#ctx0" brushRef="#br0" timeOffset="170621.0937">21128 10276 18705,'0'61'1698,"0"-41"-929,0 19 320,0 1-513,20-1-448,20 1-288,-21-1-1089,1 1-705,0-19-2210</inkml:trace>
  <inkml:trace contextRef="#ctx0" brushRef="#br0" timeOffset="171398.4375">21823 10337 11466,'-40'-21'2979,"1"21"-609,-1 0-736,20 41-97,-20-2-512,0 1-224,20 19-449,-19-19 97,39-1-129,-20-19-416,40-20 352,-1-20-128,21 0-63,0-19-33,20-1-32,-1-19 0,1 39 160,-21 0-256,1 1 32,-19 38 160,18 1 224,-19 39 0,0 1 97,-1 19 31,1-19 33,0 19-289,-20 0 96,0-18-32,0-2-32,-20 1-192,-19-1 97,-1-20-33,1 2-64,18-21-128,-19 0-513,1-1-416,19-19-448,0 20-513,20-20-1409,0 0-7592</inkml:trace>
  <inkml:trace contextRef="#ctx0" brushRef="#br0" timeOffset="171695.3125">22280 10158 9801,'0'-40'2850,"-20"21"-383,0 19 95,0 19-672,0 21-577,-20 19-160,40 0 129,0 2-161,0 18-192,21-20-321,18 1-544,21-1 64,-1-38 0,0 18-128,2-39-352,-22 0-705,1 0-897,-1 0-224,-39-19-1249,20-22-3428</inkml:trace>
  <inkml:trace contextRef="#ctx0" brushRef="#br0" timeOffset="172022.4609">22538 10296 10441,'39'41'4228,"-19"-2"-1569,0 1-769,19-1-385,-19 21-384,0-21-512,1 1-97,-1 1 193,-20-2-481,0-19 96,19-20-159,-19 0 63,0 0-32,0-20-96,20-19 32,-20-2-160,0 1 64,20 1 0,0-1-64,19 1 0,-19 19 128,0 20 0,-1 20-96,1-1 96,0 21-96,1 0 0,-1 19 97,-1-18-706,1-2-416,0 1-448,0-40-97,-1 19-1088,-19-38-3652</inkml:trace>
  <inkml:trace contextRef="#ctx0" brushRef="#br0" timeOffset="172365.2344">23074 10099 12459,'59'0'3748,"-19"0"-1058,-1 0-95,2 19-353,-21 1-608,-1 20-481,1-1-769,0 1-128,19 19-128,-19 1 65,0 19-33,19-19 32,-39-1-64,20-18 64,-20-2-224,-20 1-32,20-20-416,-19-1-321,19-19-608,-20 0-705,0 0-353,20 0-2465</inkml:trace>
  <inkml:trace contextRef="#ctx0" brushRef="#br0" timeOffset="172576.1719">23748 10773 25271,'41'39'865,"-41"-19"-705,0-20 161,0 0-161,0 0-32,0 0-384,0 0-513,0 0-672,0 0-1314,0 0-2626</inkml:trace>
  <inkml:trace contextRef="#ctx0" brushRef="#br0" timeOffset="176622.0703">1710 12143 8167,'40'40'2050,"-20"0"-833,-1-20 417,-19-1-129,20 1-416,0-20-64,-20 0 353,0 0 159,20 0-448,-40 0-993,20 0 192,-20-20 1,-19-19 95,-1 19 0,1-21-159,-21 22 31,0-21-64,1 1-96,19-1 96,1 1-192,19 19 64,0-20-512,20 19 512,40 2-256,-1-1 160,1 0-865,39 20-737,-19 0-1697,-1 0-8071</inkml:trace>
  <inkml:trace contextRef="#ctx0" brushRef="#br0" timeOffset="176805.664">1433 12103 16815,'-40'20'1218,"20"-20"-1411,20-20 642,0 20-33,20-20-448,20 1 0,19-1-576,-20 0-1218,40 20-2819</inkml:trace>
  <inkml:trace contextRef="#ctx0" brushRef="#br0" timeOffset="177065.4297">1988 11985 11242,'20'39'3652,"-20"-19"-3332,0-20 1121,0 39 385,0-19-801,20 0-769,-20 0 32,20-1 225,19-19 96,-19 0-161,21-39-64,-22 19-95,1-19 31,-20 19-160,-20 0-224,1 0-128,-2 1-385,-19 19-352,20 0-64,20 0-384,-19 19-961,19 1-1474,0 0-1505</inkml:trace>
  <inkml:trace contextRef="#ctx0" brushRef="#br0" timeOffset="177212.8906">2207 12183 11434,'39'0'4068,"-39"-21"-1089,0 2-929,0-21-256,0 20-353,0-19-416,0-1-737,-19 1-224,19 19-544,19 0-897,1-1-866,20 21-928,-1 0-3459</inkml:trace>
  <inkml:trace contextRef="#ctx0" brushRef="#br0" timeOffset="177973.6328">3120 12024 11755,'-20'-39'1761,"0"39"129,20-20 128,-20 20-833,-19 0-96,19 0-416,0 20-481,20-1-32,0 21 32,0-1 65,0-19-322,20 20 98,0-21-66,0-19 33,-1 0 97,1 0 31,0 0 96,19-19-32,-19-1 160,-20 0-320,20 0 161,-20 20-97,0 0 0,0 0-352,0 20-321,21-20 545,-21 20 32,39 0-801,-19-1-384,0-19-352,20 0-481,-21 0-1345,1-19-3748</inkml:trace>
  <inkml:trace contextRef="#ctx0" brushRef="#br0" timeOffset="178191.4062">3220 11805 13100,'0'-19'3267,"0"19"-2306,0 0-449,0 19 834,19 1-65,1 20-416,0-1-577,20 2 32,-21-1-160,21-1-320,-1 1-128,1-21-449,-19 1-320,-1-20-1569,-20 0-2883</inkml:trace>
  <inkml:trace contextRef="#ctx0" brushRef="#br0" timeOffset="178358.3984">3398 11726 14926,'19'0'3107,"-19"20"-3011,20 20 1089,0-1-128,1 21-353,-1 0-672,19-20-96,1 19-544,-1-20-641,-19-19-1314,19 20-4003</inkml:trace>
  <inkml:trace contextRef="#ctx0" brushRef="#br0" timeOffset="179336.914">4450 11985 12267,'20'59'1538,"-20"-39"191,19-1-512,-19-19-32,0 20-416,20-20-224,-20 0-225,0 0 193,0-20 191,-20 20-576,20-19 0,0-1 97,0-20-289,0 21 0,0-21 31,0-1 33,20 22-128,-20-1 128,21 0-64,-1 20 64,0 20 64,-1 0 97,21 20-1,-20-20-96,19 20 96,-19-21-256,20 21 32,0-20-513,-20-20-800,0 19-993,0 1-3300</inkml:trace>
  <inkml:trace contextRef="#ctx0" brushRef="#br0" timeOffset="179730.4687">4867 11667 15983,'-19'0'2402,"19"0"-1986,19 20-63,-19-20 319,20 20-319,20-1-161,-1 1-96,1 0 0,0 0-64,20-20 64,-1 19-32,0 1-256,1-20-160,0 20-129,-20-20-191,-1 0 319,-19 0 257,-20 0 128,0 20-64,0-20 128,0 20 321,-20-20-33,-19 19 32,-1 2 33,20-1-161,-20 0-288,0-20 128,20 20-128,20-1-128,-20-19-705,20 20-480,-19-20-1345,19 0-3781</inkml:trace>
  <inkml:trace contextRef="#ctx0" brushRef="#br0" timeOffset="179940.4297">5661 11985 14958,'-39'19'1761,"-1"1"-544,19-20-288,-18 20-448,-1 0-225,21-1-160,-1-19-160,0 20-352,20-20-1346,-20 20-2946</inkml:trace>
  <inkml:trace contextRef="#ctx0" brushRef="#br0" timeOffset="180240.2344">5760 11607 18033,'20'0'2050,"-20"0"-2018,20 19 672,-20 22 161,0-1 32,0-1-417,20 20-255,-20-19-161,21 0-96,-21 0 0,19-20-385,1 0-608,0 0-704,0-1-1186,-20-19-11114</inkml:trace>
  <inkml:trace contextRef="#ctx0" brushRef="#br0" timeOffset="180412.1094">6197 12123 19218,'0'20'1857,"0"-40"-1760,0 20-418,0 0-223,0 0-417,0 0-1121,-19 0-4164</inkml:trace>
  <inkml:trace contextRef="#ctx0" brushRef="#br0" timeOffset="181805.664">737 13175 11242,'-59'20'2050,"39"-20"-192,0 0 480,1 0-608,-1 0-513,20-20-1217,0 20-160,0 0 384,20 0-128,-1-20 0,21 20 128,-1-19-128,21-1-32,20 0-64,-21 0-288,1 20-288,-1-19-417,1 19-673,0 0-1761,-21 19-9481</inkml:trace>
  <inkml:trace contextRef="#ctx0" brushRef="#br0" timeOffset="182017.5781">976 13453 14990,'-20'20'1889,"20"-20"-1184,0-20 128,0 20 448,20-20-480,-1 1-577,1-1-352,20 0 320,0 20-800,20-20-481,-21 20-961,20-20-1538,1 20-5348</inkml:trace>
  <inkml:trace contextRef="#ctx0" brushRef="#br0" timeOffset="182292.9687">1313 12858 16239,'0'-20'1730,"0"20"-1378,20-20 128,20 20 417,0 20-512,39 0-225,0 0-32,1 19-64,19 22 64,-20-22-160,1 20 352,-20 1-320,-21-1 160,-39 1-192,0 0-448,-20-1-993,1 0-1827,-1 1-12202</inkml:trace>
  <inkml:trace contextRef="#ctx0" brushRef="#br0" timeOffset="183666.0156">2544 13236 4932,'20'39'2467,"0"-39"-1667,-20 20 1282,0-20 353,0 0-610,19 20-319,-19-20-193,20 19-352,-20-19-192,20 20-289,-20-20 129,20 20-1,-20-20 97,0 0 128,0 20-97,0-20-95,0-20-609,0 20 96,0-20 0,0 0-320,0 1 192,-20-1-96,20-20-32,20 0 96,-20 0-321,21 20 65,-2 20 128,1 0 128,0 20 128,19 20-224,-19 0 160,20 20-64,-20-41 32,-1 21 32,1-20-32,0 0 64,-20-20 192,0 0 385,0 0-481,0-20-128,0 0 32,0 0-96,-20 0 128,20-19-224,0-1 32,0 0-96,0 0-96,20 20 95,1 20 33,-1 0 128,-1 20 64,21 0-128,-1 0-801,1 20-768,-1 0-994,22-20-3683</inkml:trace>
  <inkml:trace contextRef="#ctx0" brushRef="#br0" timeOffset="184014.6484">3398 13116 16879,'-20'-20'1570,"20"20"-1154,-20 0 225,20 20 576,-20 19-96,20-19-512,0 41-353,0-22-128,20 1-32,0-21 32,19 1 0,-19 0 129,0 0 95,21-40 161,-41 20-289,19-20-32,1-19-128,-20 19 32,0-20-288,0 0 128,0 0 32,0 20 64,0 1-64,0-1-128,0 20-257,0 20 289,0-1 224,0 21-288,20 1-641,0-2-640,-1 1-33,1-1-479,0-39-2916</inkml:trace>
  <inkml:trace contextRef="#ctx0" brushRef="#br0" timeOffset="184197.2656">3835 13017 13741,'39'0'2242,"-39"20"-609,0 19-288,20 1 545,-20 19-897,0 2-801,0-2-256,20-20 96,0 1-320,-1 0-961,1-21-1089,1-19-3236</inkml:trace>
  <inkml:trace contextRef="#ctx0" brushRef="#br0" timeOffset="184364.2578">3695 13236 18513,'0'39'993,"0"-19"-352,0-20 1152,41 20-1056,-2-20-545,1 19-128,19 1-288,1-20-833,0 20-320,-1 0-2179,1-20-13067</inkml:trace>
  <inkml:trace contextRef="#ctx0" brushRef="#br0" timeOffset="185362.3047">4530 12759 2081,'20'-20'2211,"-20"20"447,0-20-63,0-1 31,0 2-416,20 19-352,-20-20-353,0 0-384,0 20-320,-20 0-192,0 0-33,-1 40 65,1-21-65,-19 22-255,19-1 127,0-1-480,1 1 32,19-1 0,0 1-32,19 1-32,1-22 96,20 21-64,-1-20-192,22-1-97,-22-19 65,20 20 64,-19 0 96,-20 0 32,0-1 160,-1 21 0,-19 1-32,-19 18-32,19 0 160,0-19-128,-20 19 33,20-19-162,0-19 194,20 18-354,-1-19-928,22 0-704,-21-20-1795,0 0-11082</inkml:trace>
  <inkml:trace contextRef="#ctx0" brushRef="#br0" timeOffset="185685.5469">5224 13374 12684,'40'99'928,"-40"-79"482,20 1 191,-20-21 1,0 0-930,0-21-319,-20 1-193,0-20-32,0 1 96,-19-1 97,-1-19-97,1 0 128,-1-22-320,-1 22 0,22-20 32,-1-1 0,20 21-32,0-1-32,0 21-96,39-1-320,-18 40-865,19 0-1922,-1 0-10763</inkml:trace>
  <inkml:trace contextRef="#ctx0" brushRef="#br0" timeOffset="185871.0937">4946 13116 16527,'-19'39'1954,"19"-58"-1121,0-1 416,19 0 0,21-19-929,-1-1-223,22 20-290,-2-20-1408,20 40-737,-19 0-4293</inkml:trace>
  <inkml:trace contextRef="#ctx0" brushRef="#br0" timeOffset="186085.9375">5681 13136 16495,'0'79'1217,"0"-39"-608,20 0 320,-20-1-481,0-19-448,20 20 0,0-1-96,-20-19-769,19 0-1089,1 0-3523</inkml:trace>
  <inkml:trace contextRef="#ctx0" brushRef="#br0" timeOffset="186506.8359">6038 13037 15822,'-39'0'1154,"-1"20"351,20-1-128,1 21-352,-1-20-160,0 19-320,20 1-481,0-19 0,20-2 32,19-19-64,-19 0-64,0 0-801,19-19 128,-19-22 1,0 21 319,-20 0 193,0-19 192,0 39 224,0 0-192,0 0 385,0 20-353,0 19 64,20 22 128,-20-2-192,21 0 289,-2 20-33,1-19 32,0 0-224,0-1-32,-20 1-128,-20-21-672,20 1-481,-20-19-513,-19-2-2306,18-19-10504</inkml:trace>
  <inkml:trace contextRef="#ctx0" brushRef="#br0" timeOffset="186957.0312">6158 12698 15919,'20'-39'2210,"-20"19"-1217,19 0 256,-19 1-320,20-1-257,0 20-319,0-20-225,0 40-32,19 0 0,-39-1 0,20 41-32,-20-20 32,20 20 96,-20-1-288,0 0 192,21-19 0,-2 1-96,1-2 65,20-19 63,-1 0-32,1-1 128,-1 1-128,-19 0 128,0 19 289,1-19 63,-21 20 161,-21 20-449,1-20-96,0-21-192,0 21-512,1 0-833,-1-21-1058,20-19-864,-20 60 3267</inkml:trace>
  <inkml:trace contextRef="#ctx0" brushRef="#br0" timeOffset="192551.7578">7250 12917 2017,'0'0'1730,"0"0"-385,0 0-192,-20 0 1,20 0-33,0 0-289,0 0-575,0 0-33,0 0 705,0 0 288,0 0-480,0-20-65,0 20 257,0 0 96,0 0-96,0 0-64,0 0-289,0 0-191,0 0-65,0 0-32,0 0-32,0 0-63,0 0-33,0 0-32,-20 20 32,20-20 32,0 0 0,0 0 1,0 0-193,0 0 192,0 0-128,0 0-160,0 0 416,0 0-384,0 0 256,0 0-96,0 0 0,0 0 97,0 20-97,0-20-192,0 0 160,0 0 64,0-20-160,0 20 160,0 0-224,0 0 160,0 0-64,0 0 160,0 0-256,0 0 160,0 0 0,0 0-32,0 0 160,0 0-128,0 0-32,0 0-32,0 0 0,0 0 96,0 0-96,0 0 0,0 0-160,0 0 160,0 0 32,0 0 32,0 0-32,0 0 64,0 0 225,0 0-289,0 0 64,20 0 160,-20 0-224,20 0-32,0-20 288,-1 20 33,21 0 127,-1-19-160,22 19-95,-2-20 63,20 20-352,-19 0 256,20-20-673,-21 20-576,0 0-576,1 0-353,-21 0-2210,-18 20-10218</inkml:trace>
  <inkml:trace contextRef="#ctx0" brushRef="#br0" timeOffset="192762.6953">7627 13195 15951,'0'60'3107,"19"-60"-1858,-19 0 576,20-19-415,1-2-930,-1 21-384,19-20 97,1 20-322,19-20-223,-19 20-801,-1 0-641,22 0-1024,-22 20-4293</inkml:trace>
  <inkml:trace contextRef="#ctx0" brushRef="#br0" timeOffset="193473.6328">8818 12818 8167,'-59'-59'3684,"18"39"-1891,2 0-191,19 20 288,-19 20-513,19 0-352,0 19-64,0 1-64,20 19 96,0 22-353,0 17-255,20-19-97,20 2 0,-1-22-224,20 0 64,2-39-32,18-20 1,0-20-129,1 0-161,-21-39-223,1-1-97,-1-19-191,-19 19 351,-21-19-255,-19-1-129,-19 1-352,-21 0 673,1 39 128,-21-20 384,-19 40 224,19 20 353,0 0 31,1 20 97,20 19 64,-1-18-129,20 19-255,20-1-225,20 21-32,0-21-448,39-19-865,0 0-576,20 0-1410,2-20-11499</inkml:trace>
  <inkml:trace contextRef="#ctx0" brushRef="#br0" timeOffset="194423.8281">9731 12501 1345,'0'-20'5125,"-20"20"-2723,20 0-128,-19 0 192,-1 0-31,0 40-417,0-1-481,0 1-96,20 39-159,-19 1-225,19 19-353,0-20-319,19 21-161,1-21-192,0-20 0,39 2-448,-19-2-545,20-39-673,19-1-192,-19 1-1889,-1-40-9161</inkml:trace>
  <inkml:trace contextRef="#ctx0" brushRef="#br0" timeOffset="194772.4609">10347 13057 12299,'79'79'2274,"-59"-40"-608,0-19-289,0 0-384,-1 1-96,-19-21 192,20 0 64,-20 0-448,-20-21-161,20 1-63,-19 0-65,-21-19-160,1-1-31,-1 1-1,-20-21-128,0 0-96,1 1 32,20-21-64,-1 21 64,0-21-128,40 1 96,20 20-128,0 19 128,20-1-1378,19 41-383,-20 0-513,21 0-3075</inkml:trace>
  <inkml:trace contextRef="#ctx0" brushRef="#br0" timeOffset="194961.914">10069 12937 15438,'-40'41'2210,"40"-41"-1217,0-21 384,0 1-191,20-20-930,0 21-160,20-1-320,0 0-417,19 0-768,-20 20-1602,21 0-7015</inkml:trace>
  <inkml:trace contextRef="#ctx0" brushRef="#br0" timeOffset="195208.9844">10704 12580 14573,'-39'20'2306,"19"-1"-544,0 1-160,0 20-33,1 20-544,19-1-384,0 1-417,0-1-128,19 21-128,21-20-384,0-21-513,-1 20-385,20-39-639,-19 0-2724</inkml:trace>
  <inkml:trace contextRef="#ctx0" brushRef="#br0" timeOffset="195506.8359">10883 12818 16527,'40'0'2499,"-40"20"-1891,0 20 641,20-21 129,-20 21-193,0 1-577,19-2-480,-19-19 65,0 0-97,20-20 128,-20 0-96,0 0 32,20 0-128,-20-20 0,0 0 0,20-19-160,-20 18 64,20-19 64,-1 20-32,1 1-64,21 19 64,-2 19 0,1 1-641,-1 0-1185,1 21-544,-1-22-1473,-19 1-11628</inkml:trace>
  <inkml:trace contextRef="#ctx0" brushRef="#br0" timeOffset="195709.9609">11002 12619 13548,'40'-39'5670,"-1"19"-3524,22 20-353,18 0-575,-20 20-610,20 19-416,-19 1-32,-20 20-127,-1-20-290,1 19-383,-20-19-33,-20 19-416,0-19-609,0-19-1409,-20 18-2626</inkml:trace>
  <inkml:trace contextRef="#ctx0" brushRef="#br0" timeOffset="196212.8906">11875 12858 15726,'0'-20'2627,"0"20"-1122,21-20 513,-21 0-705,20 1-608,19 19-417,1 0-159,0-20 63,-1 20-449,1 0-639,-1 0-770,2 0-544,-21 0-2210</inkml:trace>
  <inkml:trace contextRef="#ctx0" brushRef="#br0" timeOffset="196396.4844">11995 12659 16944,'20'20'1569,"0"-1"-576,-20 2 352,0 19-448,19-1-577,-19 1-384,20 19-384,0-19-353,19 1-1057,-19-22-1120,21 21-5062</inkml:trace>
  <inkml:trace contextRef="#ctx0" brushRef="#br0" timeOffset="196864.2578">12590 12798 10537,'20'-59'2467,"-20"18"-1090,0 2 513,0 19 0,-20 0-417,1 20-320,-21 20 64,20 20-128,-19 0-448,19 20-289,0-1-384,20 0 96,0-19 0,20-20-32,0 1 97,19-21-33,1-21-96,-1-19-64,-19 20-65,20-39 65,-21 39-32,2-19 96,-1 19 0,-20 0-96,0 20 128,0 20-32,20 0 160,-20 39-64,20 0 97,-20 1 31,19 20-32,-19-21 0,0 20-32,0-18-31,0-2-33,-19 0 96,-1 1-288,-20-21 32,0-19-449,20 21-800,-20-22-929,21 1-865,-1-20-3844</inkml:trace>
  <inkml:trace contextRef="#ctx0" brushRef="#br0" timeOffset="197156.25">12968 12619 9929,'0'-39'5990,"-21"39"-4965,21-20 384,-19 20-64,-1 0-192,0 20-160,0 0 160,0 19-192,20 20-320,0 2-257,0 18-192,20-20-96,20 1 33,-1-20-546,2 0-480,-1-1-960,19-19-161,-20-20-1249,1 0-9738</inkml:trace>
  <inkml:trace contextRef="#ctx0" brushRef="#br0" timeOffset="197467.7734">13146 12759 13004,'20'39'3395,"-20"1"-1601,0 0-193,20-1 65,-20 1-609,19 0-192,-19 0-97,0-1-543,21-19 95,-21 0 0,20-20-224,-20 0 32,0-20-96,0-19 193,20-1-161,-20 1-192,20-2 256,-1-18-288,-19 19 128,40 20 32,-20 0 64,-1 20 96,1 40-288,0 0 96,0-1-161,0 1-864,20 20-800,-20-20-1,0-21-1505,0 1-7592</inkml:trace>
  <inkml:trace contextRef="#ctx0" brushRef="#br0" timeOffset="197693.3594">13444 12580 16335,'40'-40'3555,"-20"40"-1409,20 0 0,-1 20-768,1 0-738,-1 19-191,1 1-257,1 20 160,-22 19-416,1 1 224,-20-21-160,0 1-192,0 0-416,0-21-161,0-19-929,-20 19-1441,20-39-2818</inkml:trace>
  <inkml:trace contextRef="#ctx0" brushRef="#br0" timeOffset="198379.8828">13921 12521 11883,'-20'-60'3555,"0"20"-800,20 20-705,20 20 288,0 20-897,39-1-416,-18 2-416,-2 19-289,20-1-160,1 1 129,19 19-257,-19 0 128,-1 22-224,1-22-64,-40 0-97,-1-19-511,-19 20 31,0-20-448,-39-1-417,19-19-191,-20-20-930,21 20-3619</inkml:trace>
  <inkml:trace contextRef="#ctx0" brushRef="#br0" timeOffset="199887.6953">14913 13037 14445,'0'20'1730,"0"-20"-1186,0 0 866,0 0-610,0-20-415,0 20-513,0 0-449,0 0-1537,0 0-3427</inkml:trace>
  <inkml:trace contextRef="#ctx0" brushRef="#br0" timeOffset="200701.1719">16084 12004 14029,'-19'-39'2178,"-21"19"-1217,20 20-193,-19 20 97,-1 0 224,20 19-864,1-19-1,19 19-96,0 21-64,19-20-64,1 20-32,0-1 64,0 20-96,0-39 160,-1 20-224,-19-40-96,20 0 448,0 19-192,0 1 64,-20-1-192,19 1 128,-19 0-96,20-20 480,-20 20-192,0-21 65,21-19-97,-1 0-32,19 0-192,-19 0-320,20-19-97,19-1-800,-19 0-1089,20 0-2723</inkml:trace>
  <inkml:trace contextRef="#ctx0" brushRef="#br0" timeOffset="202158.2031">16403 12044 10602,'-20'-40'3555,"-1"40"-897,2 0-415,19 0-770,0 20-352,0 20-352,0-1-33,19-19-415,2 19 95,19-39-32,-1 21-384,1-21 129,-1-21-1,1 2-385,-1-1 193,-19 0-160,1 0-256,-1 1 672,0-1-288,-20 20 32,0 0 0,19 20-128,1-20 448,0 19-288,19-19-192,-19 0 256,20-19-737,-1 19-672,-18-20 31,-1-20-1472,-20 21-1731,-20-1-2145</inkml:trace>
  <inkml:trace contextRef="#ctx0" brushRef="#br0" timeOffset="202590.8203">16760 11825 512,'-59'-79'4805,"59"40"-161,0 19-897,0 20-960,19 0-865,1 20-417,20-1-223,-1 21-546,1 19-95,20 1-321,-20 0-160,-1-20-128,1-1-96,-1 1 321,-19-21-161,-20 1-32,0-20-192,0 0 384,-20 20-224,20-40-160,-19 20-64,-1-20-33,20 1-127,0-1 32,0 0-321,20 0 545,-1 20-32,21-19 0,-20 19-64,20 0 480,20 19-128,-21-19-64,21 0 96,-1 0-288,-18-19 160,-2-1 289,1 0-482,-21-21 514,-19 2-257,0 19-64,0-20 32,-19 21-32,-21-1 0,20 20 96,-20 0-192,0 0 0,20 20 0,1-1-64,19 1-128,19 20-353,1-1-223,0 2-578,0-1-800,20-21-3139</inkml:trace>
  <inkml:trace contextRef="#ctx0" brushRef="#br0" timeOffset="202965.8203">17653 12044 10826,'-20'-20'2466,"20"0"-1057,0-19 898,0 19-1058,0-21-256,20 2 0,0 19 0,-1 0-193,2 20-543,-1 20-129,20 0-128,-21 0 0,21-1 64,0-19-32,19 21 96,-18-42-160,18 21 128,-20-19 32,-19-21-64,0 20 32,0 0 0,-1 1 0,-38-1-96,19 0 225,-40 20-353,20 0 320,-39 0-352,20 20 320,-2 0-128,1 19 288,1 1-160,19-1 32,20 2 65,20-1-418,19-21 258,1 1-97,40-20-97,-1 0-159,-20 0-384,1 0-898,0-20-832,-20 20-3363</inkml:trace>
  <inkml:trace contextRef="#ctx0" brushRef="#br0" timeOffset="204090.8203">18745 11746 8359,'0'0'3107,"0"0"-352,0 20 64,21-20-962,-2 39-575,1-19-450,0 20-287,0-20-1,0-1-127,-1 2-1,-19-21 129,20 0-737,-20 0 1056,0 0-1184,0-21 672,0 2-256,-20-1-63,20-20-66,20 1 1,-20-1-128,20 1-96,0-1 96,-1 19 64,1 21 0,0 0 0,1 21 64,-21-1-32,20 19 32,19 1-513,-19-1-768,0 1-577,19-20-897,-19 0-3651</inkml:trace>
  <inkml:trace contextRef="#ctx0" brushRef="#br0" timeOffset="204382.8125">19381 11766 14733,'0'39'3075,"0"-39"-1569,0 20 63,20 0 33,19 0-994,1 0-383,-1-20-97,2 0 32,-2-20 0,1 0-32,-20 0-320,-1-19-449,-19 19-288,-19 0-224,-21 0-672,1 20-930,-2 0-3523</inkml:trace>
  <inkml:trace contextRef="#ctx0" brushRef="#br0" timeOffset="205940.4297">19560 11825 896,'0'0'1185,"0"-20"193,0 20 287,0-19 449,0 19-32,0-20-256,0 20 192,0 0-384,0-20-545,-21 20-257,21 0-31,-20 0-96,0-20-129,20 20 33,-19 0-353,-1 0-128,0 20 32,20-20-320,0 20-833,0 0-1729,20-1-5286</inkml:trace>
  <inkml:trace contextRef="#ctx0" brushRef="#br0" timeOffset="206389.6484">19996 11667 13356,'-20'0'2466,"20"-21"-640,0 21-128,20 0-705,0-20-801,19 20-128,-18 0-96,19-19-416,-1 19-802,1 0-1536,-1 0-4453</inkml:trace>
  <inkml:trace contextRef="#ctx0" brushRef="#br0" timeOffset="206567.3828">20096 11746 13676,'0'0'2691,"0"0"-1826,20 0 672,19-20-544,-19 20-801,20 0-352,-1 0-801,1 0-993,0 0-2754</inkml:trace>
  <inkml:trace contextRef="#ctx0" brushRef="#br0" timeOffset="206802.7344">20591 11429 17232,'0'0'2178,"-20"0"-1698,20 19 1122,0 1 95,20 0-896,-20 20-577,21-1-95,19 1-97,-21-21-225,21 22-896,-20-21-993,19 19-1409,-19-19-9866</inkml:trace>
  <inkml:trace contextRef="#ctx0" brushRef="#br0" timeOffset="207116.2109">21168 11646 19410,'39'61'673,"-19"-22"-994,0 1 385,-20-1 0,0 1-32,0-1-320,-20 2-449,20-21-736,-20-20-2371</inkml:trace>
  <inkml:trace contextRef="#ctx0" brushRef="#br0" timeOffset="207896.4844">17137 12521 8263,'0'-20'193,"0"0"511,-20 0 1186,-20 20 640,21 0-576,-21 0-352,20 0-161,1 0-288,-1 20-320,0 0 0,20 19-32,0 1-449,20-20-96,19-1-160,1 1 0,-1 0-32,21 0-512,-20-20-609,20 0-1025,-21 0-961,1 0-2979</inkml:trace>
  <inkml:trace contextRef="#ctx0" brushRef="#br0" timeOffset="208100.5859">17515 12560 16879,'19'40'1506,"-19"-21"-801,0 1 672,20 0-865,-20-20-223,20 20-450,0-1 161,-1 2-320,1-1-961,0-20-833,0 20-2434</inkml:trace>
  <inkml:trace contextRef="#ctx0" brushRef="#br0" timeOffset="208368.164">17872 12461 15662,'0'20'2563,"0"-20"-2275,0-20 705,19 20-545,21-21-384,1 21-352,-2-19-256,20 19-609,1 0-6919</inkml:trace>
  <inkml:trace contextRef="#ctx0" brushRef="#br0" timeOffset="208538.0859">18130 12521 13644,'0'19'1762,"0"-19"-641,19-19 385,1 19-353,0-20-1057,21 20-256,-2-20-801,-19 20-1281,20 0-2595</inkml:trace>
  <inkml:trace contextRef="#ctx0" brushRef="#br0" timeOffset="208863.2812">18646 12262 14381,'0'-19'2370,"0"-1"-1409,0 20 32,0 20 352,0-1-320,0 1-704,0 20 159,20-21-416,-1 1 32,1 20-96,0-20-448,-20-20-705,20 19-993,1 2-3235</inkml:trace>
  <inkml:trace contextRef="#ctx0" brushRef="#br0" timeOffset="209051.7578">18963 12341 15438,'-39'40'1249,"19"-20"-352,0 0 705,20-20-994,-19 19-448,19 2-128,0-1-64,0 0-704,0 0-1282,19-1-3459</inkml:trace>
  <inkml:trace contextRef="#ctx0" brushRef="#br0" timeOffset="209335.9375">19003 12461 13965,'41'0'3267,"-22"-21"-2210,1 21-192,0-19-481,0 19-128,-1 0-224,-19 19-128,0 2 160,0 19-64,0-20 0,0-1 64,0 21 0,0-20 225,0-20 95,0 19 128,20-19 1,0 0-385,0 0-224,0 0 128,-1-19-352,22 19-961,-21-20-1186,19 20-3490</inkml:trace>
  <inkml:trace contextRef="#ctx0" brushRef="#br0" timeOffset="209524.414">19519 12440 14509,'41'21'2531,"-21"-1"-1955,-1-20 962,-19 20-513,20 19-481,-20-19-416,20 0-96,-20 0-224,20-1-801,-20 1-2242,0 0-12684</inkml:trace>
  <inkml:trace contextRef="#ctx0" brushRef="#br0" timeOffset="210228.5156">20313 12203 8359,'-59'20'2691,"39"-20"-673,-19 39 961,19-19-865,-20 39-801,21-19-352,19 0 352,0-21-544,0 2-417,19-1-32,1 0-320,40 0 65,-21-1-706,20-19-832,22 0-1634,-22 0-3556</inkml:trace>
  <inkml:trace contextRef="#ctx0" brushRef="#br0" timeOffset="210512.6953">20512 12361 12716,'40'-20'2850,"-21"1"-1184,22-1 640,-1 0-865,-1 20-1088,1 20-129,-20 0-128,-1-1 96,-19 21-288,20-20 320,-20 0-320,0 20 256,-20-20 97,20 0-65,0 19 128,0-19-96,0-20-256,0 20 128,20-20 97,0 0-290,0 0-159,20-20-513,0 0-416,-1 20-672,1-19-1346,-1 19-3107</inkml:trace>
  <inkml:trace contextRef="#ctx0" brushRef="#br0" timeOffset="210730.4687">21148 12302 13965,'0'-20'2850,"20"0"-928,19 1-288,1 19-609,0-20-577,-1 20-608,20 0-320,2 20-930,-22-20-864,1 19-3780</inkml:trace>
  <inkml:trace contextRef="#ctx0" brushRef="#br0" timeOffset="210887.6953">21366 12440 13741,'0'21'2242,"0"-21"-993,19 0 96,2 0-352,19-21-545,-1 21-576,1-19-865,-1 19-2242,21 0-11146</inkml:trace>
  <inkml:trace contextRef="#ctx0" brushRef="#br0" timeOffset="211317.3828">21862 12083 17552,'0'0'2498,"0"0"-1569,20 20 481,0 20-738,1 0 65,-2 0-353,21-1-416,-1 1 225,-19-1-258,20-19-607,-21 0-994,1 0-832,-20-20-3139</inkml:trace>
  <inkml:trace contextRef="#ctx0" brushRef="#br0" timeOffset="211926.7578">22100 11707 3971,'20'-20'8104,"-20"0"-5542,0-1-159,20 21-385,0-20-385,1 20-576,-2-19-192,21 19-481,0 0-192,-1 0 33,1 0-129,-21 0-32,21 19 128,-20-19-256,-20 20 64,21 1 32,-21-1 64,19 0 224,-19 19-95,20 1-1,0 19-96,0-19 32,-1 20-64,1-1-192,20 1 192,-20-1 0,-1 1 128,1 19-320,21-39 160,-21 19-32,19-39 193,-19 0-321,0 0 320,-20-1-320,19 2 288,-19-1-160,-19-20 128,-21 20-128,1-20-544,-2 20-161,1-20-1121,1 0-768,-1 19-3236</inkml:trace>
  <inkml:trace contextRef="#ctx0" brushRef="#br2" timeOffset="213634.7656">18508 13514 10217,'-20'-41'1986,"20"21"-961,-21 0 865,1 20 128,-19 0-673,19 0-224,0 20-352,0 20 32,1 20-97,19-20-63,-20 39-161,20-20 321,0 1-481,0 0-160,39-1-288,1-19 256,19-21 193,2 1-193,18-20-256,0-20 512,21-19-768,-21-1 63,0-19 65,-20 0-320,-18-2 480,-2-18 320,-39 0-512,-19 19 191,-1-19 97,-21 39 0,-18 0-160,0 1 513,-21 19-353,20 20 0,1 0-257,-1 20-63,21 0-1153,19 19-930,0-19-3010</inkml:trace>
  <inkml:trace contextRef="#ctx0" brushRef="#br2" timeOffset="213874.0234">18725 13573 96,'-20'59'20787,"20"-39"-19922,0 0-897,0-1 1249,20 1 96,0 20-800,1 0-289,18 0-320,1 0 192,-1-1-96,21 1-32,-21-21-993,2 21-961,-2-19-352,1-1-3748</inkml:trace>
  <inkml:trace contextRef="#ctx0" brushRef="#br2" timeOffset="214127.9297">19322 13632 16719,'0'20'1922,"0"0"-1345,0-1 448,0 1 672,0 20-576,0 0-704,0 0 191,19 19-63,1-19-385,20-20-64,-1 19-32,20-19-320,2-20-321,-2 0-416,0 0-1057,1-20-1056,-21 0-3076</inkml:trace>
  <inkml:trace contextRef="#ctx0" brushRef="#br2" timeOffset="214288.0859">19539 13711 15951,'-59'40'1569,"39"-40"-864,20 0 608,0 0-480,0 0-833,20 0-128,-1 0-1506,1 0-1249,0 0-6277</inkml:trace>
  <inkml:trace contextRef="#ctx0" brushRef="#br2" timeOffset="214470.7031">19401 13593 14926,'-60'39'2946,"41"-39"-2433,-1 0 640,20-20 128,0 1-448,20-1-545,19-20-64,1 21-448,-1-2-320,1 21-866,19-20-1953,-18 20-9513</inkml:trace>
  <inkml:trace contextRef="#ctx0" brushRef="#br2" timeOffset="214956.0547">19956 13414 4772,'60'119'8008,"-41"-59"-5798,1-21-64,1 20-224,-1-19-545,0 1-544,-1-2-385,1 1-256,0-20-64,-20-1-96,20 1-32,-20-20-352,20 20-64,-20-20-673,-20-20-609,0 0-640,0 1-1570,0-21-96,-19 20 801,-2-40 1570,-18 0 2017,39 1 2563,-19 0 1505,19 0-1441,0-2-705,40 41-480,0-19-481,-1 39-352,41 0 256,0 0-896,19 20-129,0-1-160,-19 21 0,0 20-96,-1 0-64,-19-1-96,-20 0 128,-1 2 96,-19-2 32,-19-19 96,-21-1-256,1-19 288,19 0-32,-20-1-929,0-19-63,20 20-1314,0-20-1954</inkml:trace>
  <inkml:trace contextRef="#ctx0" brushRef="#br2" timeOffset="215500.9765">21107 13195 14221,'-19'0'2498,"19"0"-1729,-20 20 512,20 1 545,0-2-192,0 21-481,0 19-289,0 1-95,0 19-384,20 1-225,-20-21-385,0 0 610,19 1-449,-19 0-961,21-20-224,-21-20-1058,0-1-1440,0 1-11948</inkml:trace>
  <inkml:trace contextRef="#ctx0" brushRef="#br2" timeOffset="215751.9531">21207 13989 20243,'0'100'608,"-19"-80"-800,19 0 96,0-20 32,0 0-1474,0 0-2465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Asymptotic Analysis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165361"/>
            <a:ext cx="4648200" cy="1625589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Additional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2760" y="1147680"/>
              <a:ext cx="7640640" cy="3903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760" y="1137600"/>
                <a:ext cx="7657200" cy="392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9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#2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5240" y="1054800"/>
              <a:ext cx="8456040" cy="3903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520" y="1044360"/>
                <a:ext cx="8469360" cy="39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438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#3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36880" y="1105200"/>
              <a:ext cx="7912800" cy="3666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000" y="1095120"/>
                <a:ext cx="7938720" cy="36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077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#3 (continued)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2680" y="1112040"/>
              <a:ext cx="8541720" cy="3974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0" y="1100880"/>
                <a:ext cx="8565840" cy="39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650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69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3786</TotalTime>
  <Words>26</Words>
  <Application>Microsoft Office PowerPoint</Application>
  <PresentationFormat>On-screen Show (16:9)</PresentationFormat>
  <Paragraphs>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1_Lecture</vt:lpstr>
      <vt:lpstr>2_Office Theme</vt:lpstr>
      <vt:lpstr>3_Office Theme</vt:lpstr>
      <vt:lpstr>2_Lecture</vt:lpstr>
      <vt:lpstr>4_Office Theme</vt:lpstr>
      <vt:lpstr>Additional Examples</vt:lpstr>
      <vt:lpstr>Example #1</vt:lpstr>
      <vt:lpstr>Example #2</vt:lpstr>
      <vt:lpstr>Example #3</vt:lpstr>
      <vt:lpstr>Example #3 (continued)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OpenClassroom</cp:lastModifiedBy>
  <cp:revision>170</cp:revision>
  <dcterms:created xsi:type="dcterms:W3CDTF">2010-07-08T21:59:02Z</dcterms:created>
  <dcterms:modified xsi:type="dcterms:W3CDTF">2012-01-10T02:36:22Z</dcterms:modified>
</cp:coreProperties>
</file>