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2"/>
  </p:notesMasterIdLst>
  <p:sldIdLst>
    <p:sldId id="256" r:id="rId6"/>
    <p:sldId id="640" r:id="rId7"/>
    <p:sldId id="667" r:id="rId8"/>
    <p:sldId id="638" r:id="rId9"/>
    <p:sldId id="664" r:id="rId10"/>
    <p:sldId id="665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66" d="100"/>
          <a:sy n="166" d="100"/>
        </p:scale>
        <p:origin x="-102" y="-144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02:35:34.9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777 3943 14253,'-40'-59'1569,"40"39"513,-20-20-576,20 40-449,0-19-513,20 19 674,-20 19-161,20 21-321,0-1-287,-1 21 127,22 20-416,-21-1 33,19 20 31,-19-19-320,20 19 256,-20-20-416,19-19-257,-19 19-320,-20-19-768,20-21-898,-1 21-1793,-19-20-7847</inkml:trace>
  <inkml:trace contextRef="#ctx0" brushRef="#br0" timeOffset="196.2891">777 5035 15182,'-79'19'2242,"59"2"-1473,0-21-1,20 0 482,20 0 31,0 0 32,39-21-320,21-18-256,19-1-353,0 1-800,1-20 864,-1 19-1313,0 1-384,1-2-1057,-41 1-2531,-20 1-9800</inkml:trace>
  <inkml:trace contextRef="#ctx0" brushRef="#br0" timeOffset="385.7422">301 4321 14317,'-80'-61'6054,"80"42"-4965,39-41-192,42 1 192,18 0-577,-1-2-416,42 2-288,-41 0-833,20 19-1345,-20 1-2659</inkml:trace>
  <inkml:trace contextRef="#ctx0" brushRef="#br0" timeOffset="741.211">1353 4360 18897,'40'119'513,"-20"-59"95,0-20-127,19-1-65,-19 1 33,19 0 191,-19-1-512,0-19 129,0-20 159,1 0 193,-2 0-65,-19-20-191,20-19-289,-20-1 0,0-19-32,0-1 160,0 20 32,20 0-192,0 1-96,-1 39 32,21 0 0,-1 19 0,1 21-128,0-1-545,20 22-832,-20-22-545,19 21-641,20-21-1088</inkml:trace>
  <inkml:trace contextRef="#ctx0" brushRef="#br0" timeOffset="1111.3282">2445 5234 16207,'60'79'1473,"-21"-39"-256,-19-20-416,-20-20-160,20 0-65,-20 0 545,-20 0 0,0-20-992,0-20-1,-19-20-192,-20-19 128,-2-20-64,2-40-641,-1 1-448,21 18 1666,19 21-161,20 19-384,0 20-32,40 21 224,19 19 32,-19 20-159,19 0-33,21 20-96,-40 39 0,-1 0 32,-19 2-129,-20 18 65,-20-20 128,0-19-128,1 1 160,-1-22-352,-20 1-737,21 0-576,-1-20-1314,-1 0-4388</inkml:trace>
  <inkml:trace contextRef="#ctx0" brushRef="#br0" timeOffset="1401.3672">2623 4499 19218,'20'19'1057,"-20"2"-801,0 19 769,0-1 416,21 1-288,-1 0-480,-20-21-481,39 21-64,-19-40 0,0 20 65,-1-20-161,1-20 352,0 0-512,0-19-64,0-1 128,-1 0-193,1 1 257,-20 19-160,20 20-128,1 0-192,-21 0 223,20 40-63,-1-1-128,1 1-641,0-20-705,0 19-1217,19-39-1697</inkml:trace>
  <inkml:trace contextRef="#ctx0" brushRef="#br0" timeOffset="1606.4453">3139 3963 13805,'20'60'2082,"0"-1"-417,1 1-544,18 19-160,-19-19-96,20 0-513,19-1-256,-19-20-448,-1 1-449,-18-20-160,-1-20-864,0 0-2628</inkml:trace>
  <inkml:trace contextRef="#ctx0" brushRef="#br0" timeOffset="1773.4375">2981 4360 20659,'20'0'961,"20"0"-320,39-19 800,1 19-96,39-20-384,-21 0-897,2 0-64,-21 20-993,-19 0-1089,-21 0-2979</inkml:trace>
  <inkml:trace contextRef="#ctx0" brushRef="#br0" timeOffset="2361.3282">916 5273 15758,'-59'0'1121,"59"0"-1056,0 0 639,39 0 866,21-20-129,39 20-352,40-19-352,60-21-97,79 0 129,99-19-192,20 18-65,-20-18-127,-40 39-257,-98 1 0,-21-1-96,-59 20 64,-40 0-96,-19 0 96,-41 0-192,-39 0-577,-20 0-160,0 0-320,-20 0-1345,-19 0-3332</inkml:trace>
  <inkml:trace contextRef="#ctx0" brushRef="#br0" timeOffset="2593.75">4331 4102 20979,'-39'0'4196,"19"0"-4388,20 0-897,0 0-961,0-20-704,20 20-289,-1 20-5477</inkml:trace>
  <inkml:trace contextRef="#ctx0" brushRef="#br0" timeOffset="2696.2891">4470 4400 18225,'0'39'-1826,"0"-39"-4260</inkml:trace>
  <inkml:trace contextRef="#ctx0" brushRef="#br0" timeOffset="3748.0469">5760 4221 14125,'-79'-79'416,"40"59"641,-1 0 160,1 0 481,-2 20-577,21 20-384,-19 0-193,19 39 65,0 20-289,20 2 65,20-2-193,0 0-64,39-19-96,-18-20 32,-2-21 0,1 1 96,-1-20 0,1-20 193,-20-19-129,19-1-224,-39-20-32,0 1 32,-20 19 0,1 1 32,-21 19 128,20 0 0,0 20-96,1 0-64,19 20-160,0 0 32,0 19-32,19-19-417,21 19-736,0 1-289,19-1-800,1-18-993,19 19-4709</inkml:trace>
  <inkml:trace contextRef="#ctx0" brushRef="#br0" timeOffset="3930.6641">6237 4678 18321,'-40'-79'1569,"21"-2"65,-1 22-385,20-20-416,0 0 224,0-1-737,0 40-160,0-19-256,20 39-160,-1-19-673,1 39-704,20-20-1474,-1 40-2403</inkml:trace>
  <inkml:trace contextRef="#ctx0" brushRef="#br0" timeOffset="4126.9532">6734 4539 18481,'-40'-60'1185,"0"20"-448,21-19-129,-2 0-351,21-21-65,-20 20-384,20 21-1026,20-21-607,1 41-1667,-2-21-2273</inkml:trace>
  <inkml:trace contextRef="#ctx0" brushRef="#br0" timeOffset="4441.4063">7270 4082 20371,'-80'40'1121,"41"-20"192,-22 0-416,22 39 96,-1 1 64,21 19-384,-1-19-385,20-1-288,39 1 0,21-40 96,-1-20-96,-18 0 0,18 0 96,0-20 64,-39-20-64,20 20 32,-21-20-32,-19 1 33,0 19-33,0 0-128,0 20 64,0 0-160,0 0-705,0 0-609,0 0-479,0 20-802,20 20-2658</inkml:trace>
  <inkml:trace contextRef="#ctx0" brushRef="#br0" timeOffset="4809.5703">7587 4102 10089,'0'20'11723,"0"0"-10954,20 0 160,0 19-257,-1 1-191,22-21-33,-1 2-191,-1-1-33,1-20 32,-1 0-128,-19-20 32,0-1-160,-20 2-32,19-1-32,-19 20 96,0 0-384,0 20 192,0 20 64,20 0 320,1 39-64,19 0 128,19 1 129,-20 19 31,21-20 129,-21 1-193,-18-1-160,-21-19 417,0-1-545,-21 1-160,-18 0 128,19-21-128,-20-19-641,21 20-832,-1-21-1378,-20 21-1281,21-20-10890</inkml:trace>
  <inkml:trace contextRef="#ctx0" brushRef="#br0" timeOffset="5689.4532">7270 4162 13100,'-20'0'1601,"20"0"449,0 19-1377,0 1 0,0 0 127,20 40 1,-1-20-352,1 19-321,20-19-128,-21 19-353,22-39-511,-1 20-1058,-21-20-1858</inkml:trace>
  <inkml:trace contextRef="#ctx0" brushRef="#br0" timeOffset="6277.3438">8620 3963 18673,'39'119'160,"1"-59"385,0 19-129,0 1 161,-1-40 95,-19 19-255,20-39-33,-21-1-128,-19 1-95,0-20 191,0 0 929,0-20-897,-19-39-351,-1 0 31,-20-21-128,1-19-225,-1-20-159,19-1-609,-18 22 672,39 17 482,0 22 575,20 39-480,-1 20-96,22 20 1,-1 20 639,19 20-576,0 39 129,21 0-353,-1 1 128,1-1-96,-1-20-129,-19-19-63,-1-1-288,1-19-129,-41-20 65,1-1-674,-20-19-1152,0 0-2050</inkml:trace>
  <inkml:trace contextRef="#ctx0" brushRef="#br0" timeOffset="6451.1719">8699 4221 22965,'0'0'1217,"40"0"-992,0-20-129,19 0 0,20 20-288,1 0-865,19 0-1986,-20 0-3107</inkml:trace>
  <inkml:trace contextRef="#ctx0" brushRef="#br0" timeOffset="7639.6485">10586 4002 10986,'-61'-79'5765,"41"59"-4291,-19 1-673,-1-1 608,1 20-256,-1 0-256,0 39-96,20 1-225,-20 19-160,21 21 225,19 0-545,0-1 128,19 1-288,21-21 96,1-19-352,18-1-545,0-19-512,20 0-993,1-20-2339</inkml:trace>
  <inkml:trace contextRef="#ctx0" brushRef="#br0" timeOffset="8112.3047">10962 4063 17904,'-79'59'1538,"40"0"-609,39 1 0,-21 0-129,42-20-31,-1-1-384,19 1-33,1-40-64,19 0-64,0 0 33,2-20-354,-22-20-31,-19 1-160,-20-22 32,0 2-193,-20 0-63,-19-1 64,19 1 415,-21 18 98,22 2 255,-1 19 385,20 20-65,0 0-736,39 20 128,2 0 320,18 40-256,1-20-96,-1 19 129,0-19-1,2-21-256,-22 21 192,-19-40-64,0 0 64,-20 0 96,0 0 320,0 0-255,0-20-161,-20 0 32,20-19 0,0 19-192,0-20 0,20 21-97,-1-1 1,21 20 32,0 0 32,20 39 64,-1 1 64,1 0 32,19-1-705,-19 1-1120,-1 0-1186,-19-20-1986</inkml:trace>
  <inkml:trace contextRef="#ctx0" brushRef="#br0" timeOffset="8337.8907">12035 3645 22229,'19'0'1665,"-19"40"-1761,20-1 384,0 22 417,0 18 128,-1 20-257,22-19-448,18 19-31,-19-40-450,19 0-576,0 2-512,-18-41-673,-21-1-1762,0-19-9000</inkml:trace>
  <inkml:trace contextRef="#ctx0" brushRef="#br0" timeOffset="8499.0235">11975 4063 18609,'-20'0'4965,"40"0"-3268,0-20-543,39 0-386,20-1-479,21 1-386,-21 1-1408,20 19-1826,-19 0-3812</inkml:trace>
  <inkml:trace contextRef="#ctx0" brushRef="#br0" timeOffset="9123.0469">13266 4201 12684,'-20'-79'1024,"20"39"482,-20 1 320,-1 19-225,2-21 129,-21 41-449,1 0-480,19 0-161,-20 41-31,1-1 0,19 19 31,0 0-95,0 20-193,40-18-256,0-22 0,0 1 64,19-20-224,21-20 192,-21 0-32,1-20-128,0 0 0,-20 0-96,-20-19 32,20-1-288,-20 0-225,0 20 257,-20-20 384,20 40-128,0 0-32,0 0-129,20 20 65,-20 20 96,20 0 32,-1 0-480,21-1-1346,-1-19-1537,1 0-2435</inkml:trace>
  <inkml:trace contextRef="#ctx0" brushRef="#br0" timeOffset="9290.0391">13623 4201 18929,'20'20'2275,"-1"-20"-1411,-19 39 386,20-18-738,-20 19-352,20-1-96,0 1-736,1-20-674,18-20-1152,-19 0-2403</inkml:trace>
  <inkml:trace contextRef="#ctx0" brushRef="#br0" timeOffset="9427.7344">13484 3844 20403,'-40'-20'1185,"20"20"-1281,0-19-449,20 19-736,0 0-3203</inkml:trace>
  <inkml:trace contextRef="#ctx0" brushRef="#br0" timeOffset="12254.8828">14080 4162 16335,'20'19'1281,"-20"1"-961,19 20 1058,1 0-417,-20 0-257,20-20-127,0 19-97,-1-39 97,1 20 96,0-20-193,-20 0 129,20-40 95,-20 21-383,21-21-161,-21-20 0,0 20 32,0 1-384,0-1 192,19 20 0,-19 20-192,20 0-161,0 20 257,0 0 192,19 19-288,1 1 256,-1-20-1313,1 20-1442,1-20-2594</inkml:trace>
  <inkml:trace contextRef="#ctx0" brushRef="#br0" timeOffset="19854.4922">14913 4162 15822,'20'-40'2563,"-20"20"-1282,20 20-768,0 0 351,0 0-63,-1 20-192,1 20-161,0-21-448,-20 1 64,0 0 0,21 0 0,-21-1-160,0-19-576,0 0-578,0 0-1568,0 0-1698</inkml:trace>
  <inkml:trace contextRef="#ctx0" brushRef="#br0" timeOffset="20013.6719">14973 3923 17040,'-20'-20'896,"20"1"-223,0-1-609,-20 20-96,20 0-192,0 0-897,20 0-2434,-20 0-8713</inkml:trace>
  <inkml:trace contextRef="#ctx0" brushRef="#br0" timeOffset="20318.3594">15290 4023 14958,'80'79'2434,"-40"-59"-672,0 0-321,-21 0-320,1-1-128,0 1-224,-20-20-321,0 0 1,0 0 63,0 0 225,0-20-257,0 1-320,0-21-160,0 20 0,0 0-32,0 1 0,0-1-96,20 20-256,-20 20 160,19-1 95,1 1 97,21 40-672,-2-21-1154,1 1-865,-1-21-1985,21 2-9545</inkml:trace>
  <inkml:trace contextRef="#ctx0" brushRef="#br0" timeOffset="20732.4219">16204 4002 13196,'40'-59'4676,"-40"39"-4035,0 0 256,-20 20 768,20 0-608,-20 20-64,0 0-320,-19 19-321,19 2-127,20-1 95,0-1-320,20-19 0,0 0 64,-1-20-32,1 0 64,0-20 64,0 0-288,-1 0 32,1 1-32,-20-1 64,20 20-32,0 20-64,-20-1 256,20 41 32,-1-1 0,22 21-64,-21-1-64,0-19 96,-1 19-64,1-19 64,-20-20-64,0-1 32,-20 1 64,-19-20-256,-1 19-384,0-39-513,-20 0-545,1 0-1408,0 0-6664</inkml:trace>
  <inkml:trace contextRef="#ctx0" brushRef="#br0" timeOffset="22334.961">17355 3824 16111,'0'-39'1281,"0"19"-64,0 0-352,0 20-449,20 20 1,0 20 800,0 19-512,20 0-129,0 0-448,-1 22 64,1-42-128,-20 21 33,19-41-194,-19 21-671,0-20-930,1-1-1441,-21-19-2370</inkml:trace>
  <inkml:trace contextRef="#ctx0" brushRef="#br0" timeOffset="22916.0157">17316 4162 13901,'20'-40'5125,"-1"20"-3780,1 0-288,20 1-417,0-21-351,20-1-33,-21 2-256,1-1-352,-1 1-353,1-1 0,-19-19-320,-2 18 449,1 2 480,-20-1 160,20 40 384,-20-20 161,0 40-545,0 0 256,0 20 225,20 40 63,19-21-63,-19 20-289,20-20-64,-1 2 0,1-22 97,0 1-129,0-20-32,-20 0 0,-20-20-64,19 0 96,-19 0 321,0 0 31,0 0-384,-19-20-192,19 0-224,0 0-32,0 20-193,19-20 33,1 20 287,20 0 97,-1 0 64,22 20 96,-2-20 0,0 20-32,1-20-32,20 0 65,-21-20-1,-19 0 128,19 1-64,-39-21-224,-1-1 288,-19 2 64,0-1-224,-39 1-192,-1 19 64,1 0 0,-1 20 64,1 0-64,-2 20 96,21 0 96,1 19-160,19 1 64,19 19 64,21-18-128,1-2-353,38-19-1408,0 0-2275,1 0-10250</inkml:trace>
  <inkml:trace contextRef="#ctx0" brushRef="#br0" timeOffset="23967.7735">1174 5909 10922,'-19'-39'7014,"19"39"-6821,19 0-129,-19 0 480,20 0 129,-20 19-289,20 1-95,0 0-33,-20 0-64,19-1 160,1-19 321,-20 20 256,20-20-225,-20 0-447,0-20-257,-20 1 0,0-1-64,20 0 96,-19-19-321,19 18 161,0 1-96,0 0-224,0 20 255,19 0 97,1 0 96,40 40 32,-20 0 32,20 0 65,-1-1-161,0 1-385,2-1-416,-2-19-544,0 0-1570,-19-20-2338</inkml:trace>
  <inkml:trace contextRef="#ctx0" brushRef="#br0" timeOffset="24302.7344">1969 5770 12171,'0'0'4516,"0"19"-4484,0 1 289,0 0 864,0 0 0,0 20-512,19 0-225,1-1-96,0-19-288,0 0 161,19 0 63,-19-40 0,21 0-32,-22 0-96,-19-19-256,0-1-96,0 21-128,0-2 192,0 1-32,0 20 64,0 0-481,0 20 161,20 20 512,0-20-192,0 39 64,19-39 64,1 20-1410,19-21-704,2 1-864,-2-20-7240</inkml:trace>
  <inkml:trace contextRef="#ctx0" brushRef="#br0" timeOffset="24752.9297">2684 5789 15919,'19'60'960,"1"-39"386,-20 18-225,20 1-641,0-21 962,-1 1-1154,1 0-128,-20-20-96,20 20 96,-20-20 161,0-20-161,0 0-256,0 0-193,0-19-191,-20-1-161,0 21-191,20-22-97,0 21 416,0 20 33,20 0 223,0 20 610,0 0 448,0 20-129,19 0-159,-19-1-193,21-19 0,-2 0-256,-19-20 289,0 0 127,-1 0 129,-19-20-193,20 0 65,-20 1-481,0-21 160,20 40-64,-20-20-128,0 20-224,20 0-97,19 0 225,2 20-320,-2 0-1122,1 0-2049,0-1-8297</inkml:trace>
  <inkml:trace contextRef="#ctx0" brushRef="#br0" timeOffset="25639.6485">3616 5413 18385,'-20'-20'2050,"20"20"-1602,0 20-768,20-1 672,0 41 289,19-1 160,-19 1-577,21 20 0,-2-41-96,1 1 0,-20-21 0,0 1 257,-1-20-257,1 0 96,0 0 64,0 0-159,-1 0-97,22 0-161,18 0 97,-19 40 96,-1 0-192,1 0-96,-1 19 0,-19-19 128,-20-1-32,0 1 32,0-19-97,-20-2-95,-19 1 0,19-20 0,-19 0 95,-1 0 97,1 0-512,-1-20-33,19 1-128,1-2 1,1 1 287,19 0 353,19 0 256,22 20 225,-1 0 351,-1 0-351,20 0-97,1 0-160,0-19-32,19-1 128,-19 0 0,-1-19 257,-20-1-33,2 1-224,-1-2-96,-21 21 65,-19-19-33,0-1-64,-19 1-160,-1 19-64,0 0 192,-21 0-129,22 20 97,-21 0 97,20 20 95,1 20-32,19-1-128,-20 1 128,40-1 0,-1 22-128,21-22-256,-1 20-897,22-19-1826,-2-1-3459</inkml:trace>
  <inkml:trace contextRef="#ctx0" brushRef="#br0" timeOffset="25792.9688">4808 6008 19826,'-41'-79'1570,"2"39"-449,39-20-417,-20 20-415,20 1-353,20-1 0,0 21-385,-1-1-960,22 0-1057,-1 0-2115</inkml:trace>
  <inkml:trace contextRef="#ctx0" brushRef="#br0" timeOffset="26032.2266">5244 5511 12684,'-20'60'3523,"-19"-39"-1826,19-2-351,0 21-97,0 0-801,20-21-320,20 21-31,39-20-1,1-1 32,20 1-256,-1 0 32,0 0 96,-18 1 0,-22-2-97,-39 1 162,0 20 319,-20-21 96,-20 1-384,0 20-448,-19-21-513,0 1-2017,-21-20-10956</inkml:trace>
  <inkml:trace contextRef="#ctx0" brushRef="#br0" timeOffset="26525.3907">6357 5393 18513,'0'-40'1153,"-21"21"224,21 19-992,21 19-353,-21 21 448,39 19 225,-19 0 32,20 41-321,-1-20-160,1-1-160,19 0-64,-18-39-320,-2 0-417,1-1-608,-1 1-577,-19-20-1761,-20-20-7688</inkml:trace>
  <inkml:trace contextRef="#ctx0" brushRef="#br0" timeOffset="26724.6094">6913 5889 19858,'39'0'2114,"-19"0"-1761,0 0 223,-1 20-288,1 20-191,0-1-1,0 1-64,-1-1-192,-19-19-641,20 21-993,0-22-1377,1-19-1409</inkml:trace>
  <inkml:trace contextRef="#ctx0" brushRef="#br0" timeOffset="27005.8594">7210 5551 18865,'119'-79'1506,"-60"59"-1314,-18 0-192,-2 20-96,1 20 0,-20 20-64,-20-1-65,0 41-383,0-20 127,-20 19 481,0-20 673,20 2 704,0-22-288,0-19-320,0 19-288,20-39 31,19 0-384,1 0-32,0-19-576,20 19-737,-1-20-1218,-19 0-1921</inkml:trace>
  <inkml:trace contextRef="#ctx0" brushRef="#br0" timeOffset="27179.6875">8182 5870 22613,'81'39'448,"-42"1"225,-19-1 64,0 1-513,-20-1-160,0 1-224,0 0-769,0-20-480,0 20-1250,0-40-3491</inkml:trace>
  <inkml:trace contextRef="#ctx0" brushRef="#br0" timeOffset="27840.8203">8699 5373 18897,'40'-100'1282,"-20"61"-129,20-1-449,-21 20-608,21 20-96,-20 20 0,-20 0 97,0 39-33,0 2-32,0-2 64,0 0-96,0 0 32,0-19 0,0-20 0,19 1 64,1-2-96,0-19 96,19 20 96,2 0 193,18 0-129,-39 0-320,20-1 288,-20 21-224,-20-1 192,0-19-32,-20 20 129,0-19-289,0-2 64,-19 1-321,19 0-832,0-20-480,0 0-705,20 0-2114,0-20-9353</inkml:trace>
  <inkml:trace contextRef="#ctx0" brushRef="#br0" timeOffset="28021.4844">9433 5849 15983,'80'60'3139,"-60"-40"-2435,-20 0 545,0 19-95,-20 1-290,0-1-383,0 1-161,0 0-160,-19-20-288,19 0-320,20 0-769,-20 0-1666,20-20-1986</inkml:trace>
  <inkml:trace contextRef="#ctx0" brushRef="#br0" timeOffset="28226.5625">9950 5849 21140,'0'-20'736,"0"0"-960,0 20-64,0 0-65,0 20 1,19-20-224,1 0-994,0 20-1857,0-20-7688</inkml:trace>
  <inkml:trace contextRef="#ctx0" brushRef="#br0" timeOffset="28356.4453">10407 5829 15694,'19'0'1954,"1"0"-2178,0 0-737,0-20-1986,-1 20-8103</inkml:trace>
  <inkml:trace contextRef="#ctx0" brushRef="#br0" timeOffset="28465.8203">10844 5789 3619,'39'20'14029,"-19"-20"-14125,-20 0-64,20 0-1986,-20 0-8808</inkml:trace>
  <inkml:trace contextRef="#ctx0" brushRef="#br0" timeOffset="28966.7969">11697 5730 18609,'20'0'1570,"-20"0"-1442,20 40-64,-20-1 512,20 1-287,-1 20 63,1-20-256,0 19-160,19-20 96,2-19-705,-21 0-352,0 0-1409,-1 1-2851</inkml:trace>
  <inkml:trace contextRef="#ctx0" brushRef="#br0" timeOffset="29332.0313">12094 5730 15214,'39'59'3107,"-18"-39"-2755,-1 41 225,0-22 256,0-19 159,-1 19-127,-19-19-288,20-20-353,-20 0 96,20-20 161,-20 1-353,0-1-96,0-20-192,0-20 96,0 1 0,0-1 64,20 1-96,-20 0 64,19 18 32,1 41 128,20 0-128,-21 20 64,22 20 160,-1 20-192,-1-21 0,21 21-288,-21-21-257,1-19-416,0 21-352,-20-41-1441,0 19-2403</inkml:trace>
  <inkml:trace contextRef="#ctx0" brushRef="#br0" timeOffset="30661.1328">13861 5611 16623,'0'0'1698,"20"0"-1410,-20 0 129,0 40 736,20 0-673,0-1-64,-1-19 33,1 19-321,0-19 0,1 0-256,-21-20 32,20 20-545,-20-20-544,19 0-833,-19-20-2050</inkml:trace>
  <inkml:trace contextRef="#ctx0" brushRef="#br0" timeOffset="30996.0938">13841 5253 16815,'40'0'193,"-20"0"-129,19 40 384,1 1 321,1 18 96,18 20-193,0-20-415,0 21-97,-19-20-64,1-1 128,-2-19 417,-19-21-33,0 1-191,-20-20-1,19 0 225,-19-20 319,0 1-319,20-1-545,-20-20 96,0-19-96,20 39 1,-20-19-258,20 18 225,0 21-352,-1 21 320,1-2-256,21 21 256,-2 0-1249,1-1-673,19 1-2018,-19-21-11338</inkml:trace>
  <inkml:trace contextRef="#ctx0" brushRef="#br0" timeOffset="32164.0625">15946 5393 12107,'-40'-40'1922,"1"21"-225,19 19-31,-21 0-353,2 0-640,-1 19-161,21 21-127,-1-1-161,20-19 64,20 20-256,-1-21 224,41 1-95,0 20 63,-1-19-288,1-2 96,-21 21-64,-19-20 0,-20 0 288,0 19-160,-39-19-128,19 0 128,-20-1-128,1 1-512,19-20-577,-21 0-1570,41 0-2050</inkml:trace>
  <inkml:trace contextRef="#ctx0" brushRef="#br0" timeOffset="32418.9453">16263 5511 17104,'0'40'1601,"0"-20"-992,0 20 608,0 0 160,0 0-608,20-21-32,20-19-257,-1 0-256,22-19 97,-2-1-385,0-20 0,-19 1-257,-20-2-95,-20 1-161,-20 21 33,-20-1-161,-19 0-64,0 20 65,-21 20-1,20-20-736,21 20-1730,-1-1-8264</inkml:trace>
  <inkml:trace contextRef="#ctx0" brushRef="#br0" timeOffset="33079.1016">16661 5452 16207,'20'79'1409,"0"-59"-480,-1 21 224,21-22-384,-1 1 32,-19 0-289,20-20-160,-1 0-191,-18 0 95,-1 0-224,-20-20 192,0 0-288,0 1 192,-20-2-384,-1-19-32,2 20-225,19 1-384,-20-1 65,20 0 255,20 20 97,-20 20 223,19-20 289,2 39 193,-1-19-1,20 0 128,-21 0 32,21-20-127,-20 0-97,19 0 160,-19 0-160,-20 0 32,20 0-95,-20-20 95,19 20-224,-19-20 0,21 20-32,-1 0-97,0 0 97,0 0-160,-1 20 160,1 0 128,20 1-64,-20-2 64,19 1-32,1 0 64,20-20 0,-20 0 225,-1-20 191,20-19-95,-19-2-225,-20 1 96,20 1-320,-40 19 64,0-19-32,0 19 96,0 0 32,-19 20-224,-2 0 288,-19 0 33,20 20 479,1 19-223,19 1 127,0 19-351,19-19-33,21 0-96,1-20-32,38 0-96,0 0-96,0-20-833,1 0-1185,-1 0-2018,-20-20-11851</inkml:trace>
  <inkml:trace contextRef="#ctx0" brushRef="#br0" timeOffset="34058.5938">1849 7120 12940,'-79'-60'1249,"39"40"160,-19-19 481,19 19 224,0-19-641,0 39-608,20 0-480,1 0-225,-1 39 288,0 1 97,0 39-33,20 1-416,0-21-96,20 20 192,0-39-224,19-1 225,21-19 159,-20-20-256,0-20 288,19 1-223,-19-21-129,-1 1-32,-19-1-193,0-19-159,-20 18 416,0 21-224,-20 1 64,0-1 96,-19 20-224,19 20 256,20-1-32,0 22 0,0-1 0,20-1-32,19 1-545,21-1-960,0-19-481,-1 0-2018,1-20-9289</inkml:trace>
  <inkml:trace contextRef="#ctx0" brushRef="#br0" timeOffset="34227.5391">2246 7378 18353,'-19'-40'1922,"19"20"-321,0-19-127,0-20-449,-20 19-417,40-1-512,-20-18-288,19 19-897,1 21-929,0-1-1345,0 0-2659</inkml:trace>
  <inkml:trace contextRef="#ctx0" brushRef="#br0" timeOffset="34574.2188">2465 6703 20339,'0'0'961,"0"20"-865,0 20 384,0-1 257,20 1 128,0 19 0,19 1-577,1-20-192,19-1-64,-18-19-32,-2 0-64,1 0 64,-1-20 64,-19 20-96,20-1-32,-21 22 96,21-21-32,-19 0 0,-1 19 32,-20-19 0,0 0 96,-20-1-32,-21-19 0,2 20-128,-1-20-192,-19 0-160,19 0-161,1 0-768,-2-20-1057,1 1-2083,40-1-10248</inkml:trace>
  <inkml:trace contextRef="#ctx0" brushRef="#br0" timeOffset="34727.5391">3041 7159 11883,'79'21'4740,"-40"-1"-4484,-19 0-95,1 19-1,-1-19-64,-1 0-64,1-20-224,-20 19-1506,20-19-1857</inkml:trace>
  <inkml:trace contextRef="#ctx0" brushRef="#br0" timeOffset="34965.8203">3080 6703 21652,'0'-19'1794,"20"19"-1282,0 0-448,-1 0 225,1 19 63,21 1 64,-2 39-224,21 1 1,-1-1-289,0 1 256,2 0-320,-2-1-129,-19-19-479,-21-1-386,1-18-1504,-20-1-1442,0-20-10954</inkml:trace>
  <inkml:trace contextRef="#ctx0" brushRef="#br0" timeOffset="35119.1407">3220 7001 20307,'19'0'2178,"1"-20"-2050,20 20 769,19-20 0,0 1-641,22 19-384,-22 0-1057,20 19-1602,-20-19-2050</inkml:trace>
  <inkml:trace contextRef="#ctx0" brushRef="#br0" timeOffset="35642.5782">4113 7200 14958,'19'20'832,"1"-20"97,0 0 577,0 0-705,-20 19 191,0-19 642,0-19-129,-20-1-1216,0 0 63,0-1-192,1-18 64,-21-1 33,20 0-1,20 1-192,-19-1 64,19 1-384,19-2 96,21 21-225,-20 1-415,19 19-706,20 19-1345,2 21-1953</inkml:trace>
  <inkml:trace contextRef="#ctx0" brushRef="#br0" timeOffset="36011.7188">4668 6922 16271,'-59'0'2146,"20"0"-1441,19 20 320,0-1-97,0 21 33,20-1-160,0 1-449,20 0 161,20-21-289,-21 1-64,41 1-128,-21-21 128,1-21 33,-1 21-1,-18-39-128,-1 19 0,0 0 0,-40-20 128,20 21-192,-20-21-64,-20 20-160,20 1 480,0 19-192,0 0-64,20 0 64,0 19-320,0 1 128,20 0 96,20 19-192,-21 1-897,42-20-513,-22 0-576,1-1-1185,-1-19-4677</inkml:trace>
  <inkml:trace contextRef="#ctx0" brushRef="#br0" timeOffset="36237.3047">5125 7159 16751,'20'0'2499,"-20"0"-321,0-20 0,0 1-609,0-1-608,0-20-352,-20 1-161,20-1-288,0 1 1,-19-2-97,19 21-257,0-19 161,0 19-512,0 0-737,19 20-449,21 20-160,-1-20-1185,1 20-2146</inkml:trace>
  <inkml:trace contextRef="#ctx0" brushRef="#br0" timeOffset="36449.2188">5582 6782 20371,'-19'0'1377,"19"20"-1089,19-20 609,1 40 448,20-1-191,-1 2-674,1 18-320,19-19 0,-19-1-448,20 1-288,-20-20-129,-1-1-576,-19 1-865,0-20-2339,-1-20-10185</inkml:trace>
  <inkml:trace contextRef="#ctx0" brushRef="#br0" timeOffset="36629.8828">6118 6942 18961,'-19'79'1282,"19"-20"-418,-21 20 802,1 1 256,0 19-385,-19 1-832,19-1-545,0-20-128,20-20-448,-20 2-353,20-2-640,0-19-801,20-1-2403</inkml:trace>
  <inkml:trace contextRef="#ctx0" brushRef="#br0" timeOffset="37189.4532">7071 6961 19602,'-40'-19'1281,"40"38"-512,-20 1-160,20 39 223,0 1 257,20-1-288,0 2-545,39-22 1,2-19-193,18-20 32,0-20-64,-20-19 64,-18-1-256,-21-1-225,-1 2-31,-38-1 32,-1 1-193,-41 19-288,2 0-96,-20 20 225,20 20-1,-2 0 0,2-1-1088,39 21-1539</inkml:trace>
  <inkml:trace contextRef="#ctx0" brushRef="#br0" timeOffset="37675.7813">7965 7200 17008,'0'0'3075,"0"-20"-2307,0-1 257,-20 1 128,20-19-320,-21 19 64,1-20-321,20 1-191,-19-1-193,19 1-160,0-2-128,19 21 192,1 1-416,1-1-385,-1 20-736,19 20-865,21-1-1570,-21 1-10922</inkml:trace>
  <inkml:trace contextRef="#ctx0" brushRef="#br0" timeOffset="38336.9141">8440 6981 14029,'-39'20'2210,"19"-20"-1345,20 39 288,0-19 32,0 20 224,20-1-480,19 2-192,2-21-353,18 0-128,-19-20-159,0 0 63,19-20-320,-20 0 384,2-1-160,-21-18-32,-20-1-224,0-19 192,0 19 32,-40-19-192,19-2-193,-18 2-63,-1 0 384,1 19 128,-1 1-160,20 19 256,1 20 32,-1 0-128,20 0-96,0 40 64,20-1 64,-1 20 65,21 1 31,0 20 160,-1 19-160,1-20-63,20-20-33,19 2 160,-20-22-320,1-19 256,0 0-192,-1-20 128,-19-20-32,-20 0 33,0-19-1,-1-1-64,-19-20 96,0 20-256,-19-19-128,-1-1 32,0 0-1,-20 20 97,21 21 64,-1-1 129,0 20-129,0 0 64,-1 20 64,21-1-96,0 21 288,0 20-224,21-20 160,19-1-224,-1 21 0,21-40-544,-1 19-833,2-18-545,-2-1-512,-20 0-2691</inkml:trace>
  <inkml:trace contextRef="#ctx0" brushRef="#br0" timeOffset="38514.6485">9414 7200 19186,'-40'-80'2466,"40"20"-1121,0 1 449,0 0-449,20-2-288,19 2 64,-19 19-704,20 1-257,20 19-288,-20 0-385,-1 20-736,1 20-993,-1 0-1345,-19 0-1538</inkml:trace>
  <inkml:trace contextRef="#ctx0" brushRef="#br0" timeOffset="38701.1719">10168 7299 26713,'0'0'1569,"0"-20"-1857,0 20-481,0 0-1056,0 0 607,0 0-1056,0 20-4228</inkml:trace>
  <inkml:trace contextRef="#ctx0" brushRef="#br0" timeOffset="117982.4219">619 8907 13837,'-40'-79'448,"-1"59"417,22-20-64,-1 0 224,0 20 32,20 0 32,-20 20-417,1-20-319,-1 40-97,0 0 416,20 19-191,-20 22 31,20 18-640,0 0 385,0 21-193,20-1-32,20-20-64,-1-19 64,1-20 32,20-1 32,-20-19 32,39-20-32,-20 0-64,21-20 0,-21-19-64,-19-20 64,0-2-416,-21 2 352,-19-20-545,0-1-192,-19 0 385,-41 21 384,1-20-128,-21 38-160,20 2 288,-19 39-257,0 0-607,19 0-578,20 20-992,1 20-1858</inkml:trace>
  <inkml:trace contextRef="#ctx0" brushRef="#br0" timeOffset="118381.836">1253 9086 19666,'-19'-20'224,"-1"0"-416,20 20 192,0 0 385,0 20 191,0 0-416,0 0-96,20 19 0,-1-19-32,1 0-192,0-1 609,20-19-642,0 20 258,0-20 31,-20 0 32,19 0-96,-19-20-64,19 20 32,-19 0-385,20 0-95,0 20-129,0-20-576,-20 20-801,19-20-1057,1 20-7527</inkml:trace>
  <inkml:trace contextRef="#ctx0" brushRef="#br0" timeOffset="118621.0938">1789 8708 17712,'20'-20'1794,"-20"20"-1378,0 0 449,0 20 224,20 19-288,0 22-96,0-2-481,0 0-96,0 1-128,0 0-160,0 0-321,0-21-608,-1-19-544,1 0-1154,0-1-1761</inkml:trace>
  <inkml:trace contextRef="#ctx0" brushRef="#br0" timeOffset="118791.0157">1710 9026 16079,'-79'0'2434,"79"0"-1089,0-20 161,20 20-321,20-20-673,19 0-223,0 0-353,-19 20-225,20-20-576,19 1-1313,0-1-2114,-19 0-9385</inkml:trace>
  <inkml:trace contextRef="#ctx0" brushRef="#br0" timeOffset="119151.3672">2426 9204 13933,'59'81'1409,"-20"-42"-32,1 1 193,-20-1-193,-1-19-448,1 0-32,0 0-417,-20-20-255,0 0-1,0 0 480,-20 0-447,0-20-161,1 0 128,-21-20-448,1-19 32,-1-1-1,1-19 1,39 19-96,0 1 384,39-1-192,1 20-32,19 0 224,0 21 0,-18 19-352,18 0 160,-39 39-225,19 1-287,-39 0 287,0 20 225,-19-21 64,-1 1 32,-20-20-64,1 19 128,-2-19-224,21-20-1121,-19 0-1313,39-20-2531</inkml:trace>
  <inkml:trace contextRef="#ctx0" brushRef="#br0" timeOffset="119427.7344">2802 8946 17040,'0'40'2050,"0"0"-1634,0-20 961,0 20-31,20-20-546,0-1-479,0 1 95,-1-20-288,21 0 192,-19 0-223,18 0-226,-19-20 290,0 1-193,0-21-1,-1 40 33,-19-20-128,20 20-64,-20 0-288,20 0-65,-20 20-191,20 20-770,-1-21-1313,1 21-2658</inkml:trace>
  <inkml:trace contextRef="#ctx0" brushRef="#br0" timeOffset="119645.5078">3338 8688 17040,'20'0'1729,"-20"20"-1697,20 19 865,0 2 320,-1 18-416,1 1-128,1-1-289,19-19-256,-1 0 64,1-20-352,-1 0-64,-19 0-417,0-20-640,-1 0-1922,-19 0-1826</inkml:trace>
  <inkml:trace contextRef="#ctx0" brushRef="#br0" timeOffset="119813.4766">3279 8907 17008,'0'19'4452,"0"-19"-4004,40 0-95,19 0 159,0 0-256,21 0-224,-20 0-224,-1 0-545,0 0-1633,2 0-2691</inkml:trace>
  <inkml:trace contextRef="#ctx0" brushRef="#br0" timeOffset="120458.9844">658 9582 13132,'-59'20'1217,"59"-20"-1217,0 20 1281,20-20 449,19 20-481,20-20-288,20 19-192,41-19-1,38 0 33,41 0-96,59-19-97,40-21-479,40-19 127,0 18-192,-61-18 288,-38 39-320,-81 0 32,1 0 64,-39 20-96,-41 0-32,-20 0-32,-19 20-192,-1 0-256,-39 0-449,0 0-833,0-1-416,0-19-1858,0 0-8968</inkml:trace>
  <inkml:trace contextRef="#ctx0" brushRef="#br0" timeOffset="120713.8672">4231 8867 19858,'-20'-20'1538,"20"1"-1186,-19 19-352,19 0 0,-20 0-288,20 19-97,0-19-575,20 0-1635,-1 20-1985</inkml:trace>
  <inkml:trace contextRef="#ctx0" brushRef="#br0" timeOffset="120814.4532">4331 9066 17424,'0'40'673,"0"-40"-3428,0 0-1089</inkml:trace>
  <inkml:trace contextRef="#ctx0" brushRef="#br0" timeOffset="121744.1407">5066 8887 14862,'20'59'1057,"-20"-19"-289,20 20-31,-20 0-128,19-1-65,1-20 65,0-19 159,-20 0-415,0-20 31,20-20 129,-20 0-225,0 1-256,0-41 0,-20 21 64,20-41-96,0 20 64,0-19-32,20 20-64,-20 19 32,19 19-96,1 21 32,0 21 128,20 19 96,0 19 96,0 0-63,-1 1 63,21 0-320,-21 0 32,1-41-193,20 21-95,-20-40-705,-21 20-961,21-20-1665,-20-20-9225</inkml:trace>
  <inkml:trace contextRef="#ctx0" brushRef="#br0" timeOffset="122064.4532">5741 8867 15534,'19'59'2082,"1"-39"-1057,0 20 224,0 20 33,1-20-322,18-20-607,-19-1 191,19 1-352,-19-20-63,20 0-193,-21-20 384,1 1-352,0-21-160,-20 0-1,0 0 65,0 0-256,0-19 128,-20 39 160,0 0-65,20 20 129,-19 0 64,19 40 33,19-1 31,1 1-96,0 20-64,21-20-353,18 0-1088,0-21-962,1-19-2017</inkml:trace>
  <inkml:trace contextRef="#ctx0" brushRef="#br0" timeOffset="122529.2969">6475 8887 19666,'40'59'1506,"-20"-39"-930,-1 0 225,1 20-225,0-20-319,0-20 191,-20 20-480,0-20 96,21 0 64,-21 0-224,0 0-224,-21-20 32,21-20 31,0 20 33,0-20 32,0 1-192,0-1 95,21 20 193,-21 1-128,19 38 160,1 1 288,-20 20 160,20-1 161,0 1-417,19 0-64,1 0-224,-20-40 448,19 0-128,-19 0 33,1 0 127,-1-20-192,-1-20 64,-19 20-32,20 0-128,-20 0-32,20 0 0,0 20-32,-1 0-96,21 20 192,-20 20-320,19-20-449,-19 20-544,1 0-1377,-1-1-2307</inkml:trace>
  <inkml:trace contextRef="#ctx0" brushRef="#br0" timeOffset="123423.8282">7270 8510 18065,'0'0'1793,"0"20"-1152,19 0 320,1 39 64,20 0-481,-1-19-127,2 20-129,18-20-160,0-1-32,1-19 0,-21-20 64,2 0-63,-1 0 63,-1-20-160,1 20 0,-1 0 224,-19 20-320,0 0 192,19 19-288,-39 1 160,21 20-32,-21-20-289,-21 0 193,21-1 0,-20 1-192,-19-21 256,19-19-225,0 20 449,-19-20-416,19-20 224,0 20-128,1-39 256,-1-1-224,20 1-577,20-1 385,-1 0-65,1 0 353,0 20 160,19 20-96,-19 0 161,0 20-290,19 20 129,2-20 64,-1-20 33,-1 20-129,1-20 128,19-20 128,-19 0-32,-21 0-96,22-20-32,-41 20-32,20-19 64,-20 19 0,0 0-32,0 1-32,-20 19 65,0 0 159,20 0-224,-21 0-32,-18 0 32,19 19 0,0-19-32,20 20 128,-20 0 224,20 0 97,0 19 63,20 1-448,0-20-64,20 20 0,0-20-160,20 0-673,-1 0-1024,20-1-1282,-40-19-2371</inkml:trace>
  <inkml:trace contextRef="#ctx0" brushRef="#br0" timeOffset="123561.5235">8481 9106 13292,'-21'-60'3331,"21"0"-1953,0 0-129,41 1-192,-2 20-289,21-21-543,-1 20-161,21 0-961,-1 20-2466</inkml:trace>
  <inkml:trace contextRef="#ctx0" brushRef="#br0" timeOffset="124062.5">9632 8828 18609,'-59'19'1057,"39"21"-384,0 19 384,20-19-64,20 0-193,20 0-287,19-20-193,20-20-352,-18 0 449,18-20-385,-20-20 64,0 0 32,-39 0-416,-20 1 191,0-1-383,-40 20 64,1-19-353,-40 19 609,20 20 128,-2 0-225,2 20-287,19 19-993,20 1-2211,20-1-8840</inkml:trace>
  <inkml:trace contextRef="#ctx0" brushRef="#br0" timeOffset="124245.1172">10208 9046 16815,'-20'-80'1666,"-19"40"-257,-1 1 129,0-20-673,0-1-385,20-20-352,0 21-32,20 0-768,0 19-193,0 0-128,40 20-416,0 0-1602,0 0-2082</inkml:trace>
  <inkml:trace contextRef="#ctx0" brushRef="#br0" timeOffset="124435.5469">9792 8747 21172,'-61'0'1633,"81"-19"-1665,21-1 224,38 0-64,0 0-64,0 20-96,21 0-1377,-21 0-2467,0 0-13164</inkml:trace>
  <inkml:trace contextRef="#ctx0" brushRef="#br0" timeOffset="124980.4688">11260 8768 17008,'0'-21'2530,"0"2"-1025,20 19-255,-20 0-482,0 0 257,20 19-384,-20 2 32,19 19-417,1-1-160,0 1-96,1-1 64,18-19-32,1 0-64,-20-20-609,19 0-736,-19 0-769,0 0-1537,-20 0-3076</inkml:trace>
  <inkml:trace contextRef="#ctx0" brushRef="#br0" timeOffset="125145.5078">11260 8430 18225,'20'-40'608,"-20"21"-415,0 19-578,0 0-896,20 0-513,-1 0-1313,-19 19-7014</inkml:trace>
  <inkml:trace contextRef="#ctx0" brushRef="#br0" timeOffset="125457.0313">11678 8867 512,'59'59'17777,"-20"-59"-16368,-19 0-160,0-19 129,0 19-514,-20-40-575,19 20 31,-19 1-96,0-21-320,0-1 64,-19 2-64,19-20-32,0 39 0,0-20 160,0 40-192,0 0 32,19 20 256,-19 0-128,41 39 96,-21-19-64,19 20-32,21-20-545,-21 19-1345,1-39-1409,20 19-2018</inkml:trace>
  <inkml:trace contextRef="#ctx0" brushRef="#br0" timeOffset="126031.25">12253 8589 19794,'59'20'1089,"-19"0"-352,-20 19 448,19 1-576,-18-1 223,19 22-671,-21-22-33,1 1 0,0-20-32,0-1-64,0-19 128,-20 20-128,0-40 256,-20 20-159,20-19-161,-20-1 32,20-20 160,-20 1-417,20-1 33,0 0-160,0 20 64,20 0 127,20 0 225,-1 20-224,1 0 224,0 20-32,0 0 0,19 0 32,-19-1 192,-1-19-224,1 21 129,0-21 159,20-21-288,-21 2 96,-19-1 160,20-20-352,-21 21 160,1-21-32,-20 1-32,0 19-64,-20-20-160,1 20-64,-21 0-65,1 0 321,19 20 0,-20 0 32,0 20 32,20 20 64,0 0 0,0-1 225,0 21-193,20-1-96,40 1-96,0 0-481,20-21-704,19-19-1153,0 0-897,-20-20-1794</inkml:trace>
  <inkml:trace contextRef="#ctx0" brushRef="#br0" timeOffset="126186.5235">13286 8867 14509,'-40'-39'3235,"20"19"-1441,20-20-225,0 0-319,0-20-610,20 21-63,0-20-481,19 19-192,1 0-128,-1 20-225,-19 0-1024,20 0-1282,0 20-2113</inkml:trace>
  <inkml:trace contextRef="#ctx0" brushRef="#br0" timeOffset="126454.1016">13782 8430 2402,'-60'40'16079,"20"-40"-14734,20 20 97,1 0-513,-1 20-481,40-20-256,19-1-192,22 21 64,-2-20-64,20-1 0,-20 1-32,2 20 224,-22-21-384,-19 22 352,-20-21 0,-20 19 385,-19-19-97,-2 0-255,2 0-193,-1-20-193,0 19-992,1-19-1121,19 0-2947</inkml:trace>
  <inkml:trace contextRef="#ctx0" brushRef="#br0" timeOffset="126633.7891">14179 8668 20787,'39'60'961,"-19"-41"-769,0 2-96,1-1-96,-21 0 64,19 0-160,1-1-736,-20-19-2500,0-19-13932</inkml:trace>
  <inkml:trace contextRef="#ctx0" brushRef="#br0" timeOffset="126772.461">14080 8331 20018,'-40'-39'1474,"40"19"-1442,20 20-160,0 0-929,0 0-1666,-1 0-9897</inkml:trace>
  <inkml:trace contextRef="#ctx0" brushRef="#br0" timeOffset="127127.9297">14834 8609 6021,'-19'-20'-3107</inkml:trace>
  <inkml:trace contextRef="#ctx0" brushRef="#br0" timeOffset="127629.8828">14834 8609 2306,'-39'-79'2818,"39"79"-543,0-20 159,-21 20 160,21-20-512,-20 20-704,0 0-65,1 20 288,-21 20-159,20-1 31,1 1-672,-1 19-32,20 0-33,20 2-351,-1-22-65,21 1-32,19-20-384,-18-1 160,18-19 96,0 0-160,-39-19-224,20-1-32,-40-20-161,0 1-31,-20-1-321,-20 0-31,1 0 31,-1-19-224,1 19 32,-2 1 865,21 19 64,20 0 192,0 20 192,0 20-159,20 0 383,21 0 97,18 19 127,0 1-287,1-21-65,19 21-287,-19-20 63,0-1-288,-21-19 192,-19 0 32,19 0-288,-39-19 224,20-1-32,-20 20-64,0-20 64,0-19-64,0 19 0,0 0 32,20 0-256,1 20 160,-1 0-32,-1 20 64,1 0 0,20 19 64,-20 1 32,19-1-32,1 2-929,20-1-897,-20-21-1953,-1 1-8521</inkml:trace>
  <inkml:trace contextRef="#ctx0" brushRef="#br0" timeOffset="127957.0313">16104 8430 19378,'21'-40'1922,"-42"40"-1346,-18 0-223,-1 0 223,-19 20 97,-1 0 127,1 0-383,38 0-353,1 20-64,20-20 32,20 20-128,21-21 128,18 21 0,20-20-96,0-1 64,2 21 0,-2-20-96,-40 20 0,1-20 96,-40 20 32,0-21 128,-20 1 0,-39 0-128,19 0 64,-39-20-448,19 19-353,-19 1-1537,19 0-1890</inkml:trace>
  <inkml:trace contextRef="#ctx0" brushRef="#br0" timeOffset="128755.8594">11737 9344 7014,'0'0'1025,"0"0"-801,0 0 609,0 0 1954,20 0-833,-1 0-801,1 0-385,0 0 289,0 0 193,19 0-289,2 0-289,18 0-63,20-20-225,0 20-160,41 0-224,-21 0 96,40 0-32,0 0 33,0 0-65,40 0 32,-1 0-64,1 0-32,20 0 64,-21 0-128,21 0-33,-20-20 161,19 20 33,1 0 127,-20-19 32,0 19 352,-1 0-287,-19-21-225,-1 21 64,1-20 128,-19 20 449,-2-20-97,2 0 578,-2 1-162,-18-1-95,-2 20-384,-38-20-289,-20 20-320,-20 0 160,-21 0-64,1 0-32,-20 0 0,0 20-32,0-20 32,0 0-352,0 0-449,0 0-640,-20 0-1122,20 0-1216,-19 0-7080</inkml:trace>
  <inkml:trace contextRef="#ctx0" brushRef="#br0" timeOffset="141767.5782">17415 8609 18417,'0'-39'769,"0"19"-609,0 20-32,21 0 769,-2 0-385,21-20-352,-1 20-31,21 20-418,-1-20-704,-18 20-961,18-1-1953</inkml:trace>
  <inkml:trace contextRef="#ctx0" brushRef="#br0" timeOffset="141934.5703">17436 8847 19794,'-21'0'1346,"42"-19"-1218,38-1 768,0 0-95,20 0-480,21-1-321,-1 2-1186,0 19-2017,1-20-2978</inkml:trace>
  <inkml:trace contextRef="#ctx0" brushRef="#br0" timeOffset="142443.3594">18646 8609 16655,'39'-20'2242,"1"20"-1665,-19 20 32,-1 0 608,-1 19-385,1 1-255,0 20-289,-20-20-96,20-1-95,-20-19-129,20-20 192,-20 20 32,0-40 352,0 0-351,0 1-193,0-21 192,0-1-288,0-18 128,-20 20-64,40-21 96,-20 21-256,19 19 159,1 20-63,-20 0 0,40 20 96,-21 19 0,1 1 0,21 19 0,-2-19-128,21 0-1185,-21-20-801,1 0-1089,-1-20-2723</inkml:trace>
  <inkml:trace contextRef="#ctx0" brushRef="#br0" timeOffset="142777.3438">19341 8530 19538,'0'40'1217,"0"-21"-512,20 21 768,-20-20-416,20 19-448,0 1-385,-1-21-160,21 2 128,-20-21-288,19 0 0,-18 0-128,-1-21-161,0-18 97,-1 19 320,-19-19-160,20-1 64,-20 1 32,-20 39 96,20-20-64,0 20 128,0 20-224,20 19 288,0-19-288,0 19 96,-1 1-192,21-1-833,0-18-737,-1-1-832,2-20-2147</inkml:trace>
  <inkml:trace contextRef="#ctx0" brushRef="#br0" timeOffset="143242.1875">19838 8589 16303,'20'40'3107,"-1"-20"-1986,21 19 641,-1-19-289,-19 0-608,20-1-481,-1 2-128,2-21-159,-21 0 63,-1 0-128,-19 0-32,20-21-257,-20 2 65,0-1 160,0-20 0,0 21 64,0-21-320,0 20 32,0 1 192,0 19 0,20 0 96,-20 19-32,20 21 256,-20-20-256,20 19 160,-1-19 96,1 0-256,0-20 64,0 0 32,-1 0 65,2 0-193,-1-20 192,-20 0-128,20 0-96,0 1 96,-20 19 0,19-20-64,1 20-160,-20 20 159,20-20 1,0 39 161,-1-19-290,-19 0-287,20 20-129,0-20-672,0-20-480,-1 20-834,2-40-2305</inkml:trace>
  <inkml:trace contextRef="#ctx0" brushRef="#br0" timeOffset="143990.2344">20711 8211 2178,'20'-39'17072,"-20"39"-15407,20 0-1505,-1 0 641,21 20 352,-20-1-32,-1 22-576,2 18-65,-1-19-448,0-1 96,0 1 161,-1 0-257,-19 0 160,20-20 32,0 20-256,0-40 96,-1 19 32,1-19-32,0 0-32,19 20 0,-18-20-32,19 0 161,-20 0-290,-20 20 226,19 0-226,1-1 161,-20 1-96,0 20 32,0-21 193,0 2-258,0-1-191,0-20 32,-20 0 128,1 0-64,-1 0 128,0-20-161,-21-1 33,22 2 96,-1 19-320,-20-20-737,21 0-97,19 0 578,0 20 223,0 0 33,0 0 64,39 0 416,1-19 32,0 19 0,20 0 256,-1-20 129,0 20 448,22 0-65,-22-20 65,0 0 160,0 20-448,1 0-257,-20 0-160,-20 0 33,20 0-193,-20 0-96,19 0 128,-19 0-64,0 0-96,-1-19-64,1 19-97,0-20 33,-20 0-160,0 0 32,-20 0 95,0 20-95,1-20 288,-21 20 128,20 0 0,-19 20 289,-1 0-257,20 0 320,0 0 33,0 19-289,20-19-160,20 20 0,20-21 128,20 21-192,-21-40-288,20 20-321,-19-1-448,20-19-480,-40 0-1218,20-19-2402,-21 19-6726</inkml:trace>
  <inkml:trace contextRef="#ctx0" brushRef="#br0" timeOffset="144157.2266">22021 8688 13965,'-19'0'4452,"19"0"-3107,19 0-128,-19-20 513,20 1-289,20-1-544,-1-20-480,1 21-65,0-21-192,20 20-32,-1-20 0,-19 20-256,19 0 64,1 20-1313,-20 0-705,19 20-449,-19 0-2625</inkml:trace>
  <inkml:trace contextRef="#ctx0" brushRef="#br0" timeOffset="145190.4297">1373 10296 17104,'-40'20'320,"20"1"385,0 18 608,0 1-64,20 19-288,20 1-577,0-21 97,20 2-161,0-2 225,0-39 63,-1 0-95,20-19-225,-19-22 64,1 1 1,-22 1-193,-19-21-192,-19 21 32,-22-1-256,-18 1-65,-20 18 225,19 1 32,-20 0-96,40 20-192,1 20-673,39-20-673,0 20-1633,20 21-3428</inkml:trace>
  <inkml:trace contextRef="#ctx0" brushRef="#br0" timeOffset="145386.7188">1949 10594 17360,'39'0'1537,"-39"-20"-544,-19 0 801,-21-19-577,0-1 64,-20-19-384,20 19-993,-19-20 288,20 20-352,39-19 96,-20 20 0,40-1-641,-1 20-672,21 1-417,-1 19-1601,1-20-1441</inkml:trace>
  <inkml:trace contextRef="#ctx0" brushRef="#br0" timeOffset="145560.5469">1809 10257 19858,'-79'59'1794,"59"-38"-1378,20-21 129,-19-21 288,38 21-609,1-20-224,20 0-256,19 20-1730,-19-19-1794,20-1-10762</inkml:trace>
  <inkml:trace contextRef="#ctx0" brushRef="#br0" timeOffset="146338.8672">2822 10495 6245,'40'20'7207,"-21"0"-5926,1 19 385,21 22-417,-2-2-64,1 0-320,-1 0-577,1-19 289,-1-19 128,-39-1-769,20-20 1024,-20 0-95,0 0 513,-20-20-706,1-1-480,-41-19-256,21 1 96,-20-1 129,-2-19-290,2-21-63,19 1-160,20 0-449,1 19 481,19 0 192,19 1 64,21 39 0,0-20 64,19 40 32,-18 0-225,18 20 161,-20 0-128,-19 19-96,-20 1 96,0 20 256,0-20-256,-20-20 224,1 19-160,19-19-833,-20-20-1025,20 20-1697,-20-20-8553</inkml:trace>
  <inkml:trace contextRef="#ctx0" brushRef="#br0" timeOffset="146694.336">3557 10197 19730,'-40'0'481,"1"20"95,-2 20 673,21-1-64,1 2-384,-1 18-192,20-19-321,20-1-320,-1-19 128,22-20 32,-1 0-64,-1 0-32,1-20 32,-21 0-160,21-19 160,-40 19-160,20-19-160,-20 19 32,-20-21-161,20 21 161,-20 20 192,0 0 96,20 0-160,0 20 192,0-20-192,20 41 288,-20-21-256,40-1-256,-21 1-705,21 0-705,1-20-1280,-2 0-2051</inkml:trace>
  <inkml:trace contextRef="#ctx0" brushRef="#br0" timeOffset="146861.3282">4014 10396 19122,'39'20'768,"-19"-20"193,20 20-544,-21-20-353,1 0-224,-20 0-962,20 0-1792,-20 0-1731</inkml:trace>
  <inkml:trace contextRef="#ctx0" brushRef="#br0" timeOffset="147005.8594">3914 10079 18929,'0'-21'1986,"0"21"-1665,0 0-642,20 0-415,-1 0-770,1 41-928,1-22-1410</inkml:trace>
  <inkml:trace contextRef="#ctx0" brushRef="#br0" timeOffset="147638.6719">4550 10357 15630,'0'19'1410,"0"1"-161,0-20 673,0 0-193,0 0-287,20 0-97,-20 0-480,0-20-609,0 1-96,-20-1 32,20-21 97,-20 21-97,20-19-96,-20 19-96,20-19 96,0 19-448,0 0 159,0 0-287,20 20-577,0 0-320,0 0-833,19 20-2050,-19 0-8617</inkml:trace>
  <inkml:trace contextRef="#ctx0" brushRef="#br0" timeOffset="147936.5235">5086 10018 19442,'0'-39'2498,"0"19"-2209,0 0 287,-20 20 193,0 0-129,-1 20-127,2 0-481,-1 19 192,20 1-224,0 1-96,20-2-128,-1 1-96,42-21-161,-2 1 289,0 0-385,1 19 161,-20-19 448,0 0-128,-20 1 160,-20-1 64,0-1-32,-20-19-64,0 20-32,-20 0-608,20-20-1667,-20 0-2721</inkml:trace>
  <inkml:trace contextRef="#ctx0" brushRef="#br0" timeOffset="148925.7813">6296 9979 11594,'-39'-79'1346,"-1"39"159,20 1 1,1 39 191,-1-21-319,0 42-546,0-2-223,1 21 96,-2 39-129,1 0 417,20 1-609,0-1-127,0-19-33,41-1-128,-22-18 32,41-22-160,-1 1-352,20-20-801,-18 0-737,-2-20-1762,0 1-3811</inkml:trace>
  <inkml:trace contextRef="#ctx0" brushRef="#br0" timeOffset="149106.4453">6654 10158 19570,'20'0'1409,"0"20"-448,-20-1 385,20 1-257,0 0-545,19 0-544,-19-1 64,0 1 32,19 0-961,2 1-416,-21-21-1313,-1 0-2179</inkml:trace>
  <inkml:trace contextRef="#ctx0" brushRef="#br0" timeOffset="149273.4375">6635 9999 19570,'-21'-40'897,"21"0"-865,0 40 32,0-19-256,21 19-577,-2 0-1537,21 0-1762</inkml:trace>
  <inkml:trace contextRef="#ctx0" brushRef="#br0" timeOffset="149484.375">7210 10158 18577,'40'39'2274,"-20"-39"-1281,-1 20 128,1-20-640,0 20-97,-20-20-416,20 0 96,-20 0-448,0 0-449,19 20-1057,-19-20-1697,-19 0-1378</inkml:trace>
  <inkml:trace contextRef="#ctx0" brushRef="#br0" timeOffset="149687.5">7646 10396 17424,'41'40'1698,"-21"-1"-994,-20-19 545,0 0-320,-20 19-288,-1-19-545,1 0 64,1 1-160,-21-21-320,20 0-705,0 0-1025,1 0-1153,-21 0-1794</inkml:trace>
  <inkml:trace contextRef="#ctx0" brushRef="#br0" timeOffset="150145.5078">7468 9919 16655,'0'-19'1986,"0"19"-1858,0 0-64,-19 19 0,19 1-64,0 0-800,0 0-2371</inkml:trace>
  <inkml:trace contextRef="#ctx0" brushRef="#br0" timeOffset="150494.1407">7825 9760 10345,'99'-20'9225,"-38"20"-9001,-2 20 801,20 20-672,-20 0-33,2 20 224,-22-1-191,1 20-257,-1-18-128,-39-22 0,0 20-289,0-39-383,-19 20-225,-1-21-1409,-20 1-1090</inkml:trace>
  <inkml:trace contextRef="#ctx0" brushRef="#br0" timeOffset="151227.5391">9394 10257 9160,'0'-60'1666,"-20"41"31,0 19 1410,20 0-801,-19 0-640,-1 19 192,20 21-545,0-1-128,0 22-320,20-22-192,-1-19-129,21 0-192,19 0-159,1-40 31,0 0-32,-21-19-192,1-2 32,-20 1-256,-20 21-385,-20-21-320,0 20-384,-39 1-352,19-1 95,0 20-31,0 0-577,20 20-1730</inkml:trace>
  <inkml:trace contextRef="#ctx0" brushRef="#br0" timeOffset="151438.4766">9910 10337 14445,'-59'-61'5253,"19"2"-4292,0 20 416,20-21-224,-20 0-768,21 1-65,-1-1-416,20 1 32,0 0 32,39 38-513,-19-19-287,20 20-129,20 20-128,-20 0-1057,19 0-2467</inkml:trace>
  <inkml:trace contextRef="#ctx0" brushRef="#br0" timeOffset="151641.6016">9533 10099 20083,'40'0'1953,"-1"-20"-1632,21-1 159,-1 1 257,2 20-641,-2 0-705,0 0-1441,0 20-3235</inkml:trace>
  <inkml:trace contextRef="#ctx0" brushRef="#br0" timeOffset="152426.7578">11260 10079 7046,'-20'-41'7207,"1"21"-5734,-1 1-191,-20 19-65,1 19 64,-2 21-288,2 20-128,-1 0-289,20-1-95,20 0-193,20-18-128,0 18-96,19-39 96,22-20-96,-2 0 97,0-20-1,-19-19-32,-1-2 64,-19 1-256,0 21 160,-20-21-96,-20 1 64,0 19-128,1 0 64,-1 0-32,0 20 32,0 0 0,1 20 0,19 0 64,0 0 0,0-1 96,19 21-64,21-20-288,-1-20-96,1 19-257,20 1-1248,0-20-1635,-1 20-2113</inkml:trace>
  <inkml:trace contextRef="#ctx0" brushRef="#br0" timeOffset="152615.2344">11717 10455 5733,'0'-39'11082,"-20"-1"-9384,20 1 160,-19-22-97,-1 22-800,20-20-480,0-1-321,0 21-352,0-22 384,0 42-448,20-1-609,-1 20-801,1 0-992,0 20-1698,0-1-9545</inkml:trace>
  <inkml:trace contextRef="#ctx0" brushRef="#br0" timeOffset="152813.4766">12114 10396 17744,'-20'-20'1602,"0"-19"-193,20-2-64,-20 2-384,20-1-288,0 1-321,0-1-288,0-19-128,0 38-544,20-19-449,0 21-769,0 19-1249,-1 0-1697</inkml:trace>
  <inkml:trace contextRef="#ctx0" brushRef="#br0" timeOffset="153190.4297">12590 10079 17969,'-79'20'1697,"59"-20"-960,-19 39 608,19 1-160,-1-1-320,21 1-224,0-1-417,41 2-160,-2-2-64,1-39 32,0 0 128,19 0-352,-20-19 128,-18-1 0,-1-1-32,-20 1 64,0-19 32,0 19 0,-20 0-128,-1 0 128,21 1-97,-19 19 322,19 0-385,0 0 320,0 19-256,19 1 96,2 0-353,-1 0-832,20-1-705,-21-19-384,1 0-1377,20 0-3652</inkml:trace>
  <inkml:trace contextRef="#ctx0" brushRef="#br0" timeOffset="153508.7891">12908 10118 7110,'0'-19'9417,"0"38"-7335,20-19-32,-20 20-256,20 0-961,0 0-161,20-20-255,-1 0-193,21 0-128,-21-20-32,1 20-32,-21-20-32,22 0-128,-41 1 160,20 19-256,-20 0 192,20 19 32,-20 21 224,19-1-64,21 21 64,-20-1-96,19 21-64,1-21 257,-20 21 31,-20-21 128,0 1 225,-20 0-609,-20-1-64,20-20 0,-19-19-512,-1 0-609,-19 1-1185,18-21-1570,2 0-12043</inkml:trace>
  <inkml:trace contextRef="#ctx0" brushRef="#br0" timeOffset="153931.6407">14238 10158 19090,'41'-20'2178,"-22"20"-1378,1 20 257,20 19-320,-21 21-288,1-21-321,20 2 96,-20-21-256,-1-1-256,1 1-705,0-20-1121,-20 0-2307,0-39-12362</inkml:trace>
  <inkml:trace contextRef="#ctx0" brushRef="#br0" timeOffset="154221.6797">14338 9939 13036,'39'0'5925,"1"0"-4323,0 40-417,19-1-192,-18 22-320,18-2-129,-20 0-320,21-19-128,-21-1 33,22-19 255,-42 0-256,21-20 128,-20 0 97,-1 0-33,-19 0-96,20-20 0,-20 0-160,0-19 1,0 19 95,0-19-256,0 19 32,20 20-1,0 0-127,19 0 64,1 0-192,-19 20-865,18 19-96,1-19-962,-20 19-2657</inkml:trace>
  <inkml:trace contextRef="#ctx0" brushRef="#br0" timeOffset="154722.6563">15668 10118 13356,'-100'20'6374,"80"-20"-5797,-19 20-1,39 0 481,0 19-352,0-19 128,20 19-161,19 1-511,22-19-65,-22-1 32,20-20 0,-19-20 0,-1-1-32,-19 1-160,1-19 32,-21-1-64,-21-19 0,1 0-128,-19-2-65,-1-18-95,21 0 64,-21-1 224,20 40 256,1 1 384,-1-1 129,20 40 256,0 0-321,0 20-127,0 19 127,20 21-31,19 0-193,1 19-128,19 0-320,0-18 161,21-2-642,-20 0-544,-1-19-865,-19-1-512,-21-19-2179,1 0-10185</inkml:trace>
  <inkml:trace contextRef="#ctx0" brushRef="#br0" timeOffset="154860.3516">16184 10237 17808,'20'0'2659,"0"20"-1154,0-20-544,-1 19-801,1-19-96,0 0-1024,0 20-1731,-20-20-7431</inkml:trace>
  <inkml:trace contextRef="#ctx0" brushRef="#br0" timeOffset="154991.211">16084 9959 18033,'-19'-59'1217,"38"39"-1441,1 0-1186,1 0-3074</inkml:trace>
  <inkml:trace contextRef="#ctx0" brushRef="#br0" timeOffset="155600.586">16898 9939 15822,'0'0'2179,"0"0"-1763,0 20 257,0 20 608,0 19-128,0 1 96,0 0-224,21-21-705,19 1 161,-1-1-481,21-39 288,-1 0-96,1-20-96,0 1 0,-1-21-128,-19 20-192,-21-19-32,1-1-32,-40 1-1,20-2-31,-19 2-32,-21 39 63,0-20 450,21 40-161,-21-1 320,20 1-256,-1 21 160,2-2 32,19 21-31,19-21-161,22-19-64,18 19-321,1-19-351,19-20-353,-19 0-801,19 0-2434,-19 0-9000</inkml:trace>
  <inkml:trace contextRef="#ctx0" brushRef="#br0" timeOffset="155841.7969">17673 9979 17040,'-60'20'1825,"41"-1"-1088,19 1 480,39 21-320,1-21-352,20 19-193,19-19-256,20 19-96,-19-19 0,-20 0-32,-1 0 0,-59-1 0,0 1 192,-40-20-256,1 20 160,-20-20-256,18 0-481,-18 0-1345,19 21-1505</inkml:trace>
  <inkml:trace contextRef="#ctx0" brushRef="#br0" timeOffset="156792.9688">19440 9979 6790,'-20'-20'8680,"1"40"-5925,-1 0-1026,20-1 65,0 42-577,0-22-192,20 1-352,-1-20-257,21-1-192,-1 1 33,22 0-193,-2-20 32,-19-20-128,-1 20-32,1-20-160,-20 1 192,-20-1-1,0 0 162,0 0-225,0 20 224,0 20-64,0-20 192,0 20 64,0 0 1,19-1-97,22-19 0,-1 0-64,19 0-64,-20-19-96,1-1-32,-1 0-96,-39-19-609,0 19-352,-19-1-96,-21 1-769,1 0-896,19 20-1795,-20 0-8839</inkml:trace>
  <inkml:trace contextRef="#ctx0" brushRef="#br0" timeOffset="156953.125">20215 10099 20947,'19'19'2178,"1"1"-2242,-20-20 353,0 20-97,20 0-160,-20-1-128,20 1-577,-1-20-1345,2 0-2114</inkml:trace>
  <inkml:trace contextRef="#ctx0" brushRef="#br0" timeOffset="157184.5703">20354 9582 19954,'0'-39'2371,"0"39"-1699,0 19-287,20 1 223,0 20 65,-1 19-257,1 0-224,20 22-95,-1-22 63,1 20-417,0-39-255,-20-1-129,0 2-768,0-21-929,-20-1-1826,0-19-11531</inkml:trace>
  <inkml:trace contextRef="#ctx0" brushRef="#br0" timeOffset="157562.5">20234 9979 17232,'-19'0'3267,"38"-20"-2498,21 20 576,-1-20-32,22 0-416,-2 1-577,20-1-224,-20 0-64,22 0-96,-42 1 0,21-22-96,-21 21 32,-19 0 64,19 1 64,-18 19-32,-1 0 96,-20 19 192,20 21 161,-20 20 127,0 0-63,0-1 31,20 0-512,-1 2 128,1-41 0,39-1 0,-19-19-31,20 0 127,-20-19-160,-1-1-96,-19-1 128,0 1 32,0 0-160,0 1-352,-1-1-33,1 20-63,0 20-33,21 19-95,-22 2-962,1-2-1569,0 1-9128</inkml:trace>
  <inkml:trace contextRef="#ctx0" brushRef="#br0" timeOffset="158442.3828">1829 11786 17744,'-20'-20'1538,"20"0"31,0 0-576,20 20 417,-20 0-321,20 20-161,0 20-479,0-1-545,0 21 96,0-20 64,0 0 96,0-1-256,-1 1-417,1-20-608,0-1-576,-20-19-1314,0 20-1762</inkml:trace>
  <inkml:trace contextRef="#ctx0" brushRef="#br0" timeOffset="158616.211">1612 11488 20979,'-21'-20'769,"21"0"-513,-20 20-320,20-19-128,0 19-384,0 0-417,20 0-1538,20 19-2626</inkml:trace>
  <inkml:trace contextRef="#ctx0" brushRef="#br0" timeOffset="158958.0078">2802 11448 19474,'-20'40'448,"1"-20"-800,-21 19 1057,1-19 544,-2 20 64,1-21-256,21 1-544,-1 1-257,0-1-64,20 0 96,0-20 1,20 19 127,0-19 161,-1 0-289,21 20 96,1-20-192,18 0-256,-20 0 96,21 0-128,-1 0-737,2 0-800,-2 20-673,-20-20-1538,-19 0-5829</inkml:trace>
  <inkml:trace contextRef="#ctx0" brushRef="#br0" timeOffset="159219.7266">3478 11707 19666,'79'39'2146,"-59"-19"-1569,19 19 608,-19 21 64,19-21-416,-39 22-257,20-2-127,0-19-321,-20-1 192,21-19-416,-42 0 545,21-1-257,-20 2-32,-19-21-320,19 0 64,-20 0-481,1 0-352,19-21-608,-19 2-289,-1-1-1569,19-20-6631</inkml:trace>
  <inkml:trace contextRef="#ctx0" brushRef="#br0" timeOffset="159364.2578">3338 11250 22068,'-19'-20'64,"19"20"-608,-20 0-1378,20 20-736,0-1-2211</inkml:trace>
  <inkml:trace contextRef="#ctx0" brushRef="#br0" timeOffset="160142.5782">5086 11468 14125,'-61'-20'1505,"22"1"-608,19 19 480,-19 0-159,-1 19-450,1 21 65,-1 19 96,20 1 0,-1 20-224,21-1-193,21-20-320,-1-19 193,39-1-546,-19-39 258,19 0 95,21-19 64,-20-21-480,-1 0 480,-20 1-192,-19-20-32,0 39-64,-20-21-96,-20 21-96,0 1 160,1 19 96,-1 0-225,0 19 290,20 1-161,0 1 256,0 19-96,20-21 0,0 21-96,19-1 32,1-19 128,20 0-352,-20-20-225,-1 0-383,1 0-449,-1 0-705,1 0-2050,-20 0-8808</inkml:trace>
  <inkml:trace contextRef="#ctx0" brushRef="#br0" timeOffset="160491.211">5681 11587 18257,'20'59'1633,"0"-18"-480,19-2 225,-19 1-545,0-20-481,21 19-64,-22-19-32,1-20 33,0 0 63,0 0-160,-20-20-192,0 0 224,0 1-352,0-1-160,-20-20 480,0 1-128,20-2-64,0 21 128,0 1-256,0-1 64,20 20 96,0 20-224,-1 19 160,21 2-32,-1-2-673,1 1-512,20-20-1345,-20 19-1987</inkml:trace>
  <inkml:trace contextRef="#ctx0" brushRef="#br0" timeOffset="160889.6485">6495 11547 17936,'-20'40'1954,"20"-20"-1409,0 19 768,20 2 64,0-21-320,0 19-352,-1-39-321,21 20-287,-20-20 191,1 0-288,-2-20 64,1-19-96,-20-1-192,0-1-97,-20-18 193,1 0 0,-22-1-384,1 1-33,1-21-96,-1 21 385,21-1 320,-1 21 321,0 19 319,20 20 33,0 20-289,0 0 33,20 39-1,19 0 1,21 0-257,-1 22-64,1-22-448,20 0-225,-21 1-255,0-21-898,-18 22-672,-2-22-2915</inkml:trace>
  <inkml:trace contextRef="#ctx0" brushRef="#br0" timeOffset="161626.9532">8243 11151 12780,'20'20'3139,"-1"19"-2627,1 20 769,0 1 161,0 20-65,19-21-256,1 1-384,-21-21-289,22-19 97,-1 0-193,-21-20 160,1 0-223,0 0-1,-20-20-32,-20 0-96,20 0-224,-20-19 64,-19-1 0,19-19-96,-1-2-96,-18 2-64,19-20-289,0 20 161,0-2 352,20 22-64,0 19 320,20 20-192,0 0 416,19 40-95,22-1-1,-2 2 129,1 38-289,19-20 32,1 20-192,-21-18-32,20-22-160,-20 1-224,2-1-353,-22-19-384,-19-20-1249,0 20-1634,-40-20-4741</inkml:trace>
  <inkml:trace contextRef="#ctx0" brushRef="#br0" timeOffset="161780.2735">8460 11448 18289,'21'-19'2242,"19"-1"-1666,-1-21-31,1 41-289,19-20-224,0 20-416,2 0-1025,-2 0-2115</inkml:trace>
  <inkml:trace contextRef="#ctx0" brushRef="#br0" timeOffset="162514.6485">9771 11131 17808,'-40'-60'1730,"1"40"-1474,-1 20 97,0 0 287,-19 0-159,19 20-225,0-1-192,20 1-64,20 21-32,0-21 64,20-1-256,0 21 160,0-20 32,20 19 0,-20 20 32,-20-18 160,20 18-288,-20 1 96,0-21 32,-20 21 96,20-21-64,-20 2-160,20-21 160,0-1 0,0-19 32,20 0 256,0 0-64,19-19-192,1 19 417,-20-20-353,19 20-32,1 0-64,0 0-256,-20 0-289,20 0-800,-21 0-961,1 0-1570,0 0-8648</inkml:trace>
  <inkml:trace contextRef="#ctx0" brushRef="#br0" timeOffset="162711.9141">10228 11508 19506,'39'20'993,"-19"-1"-609,-20 1 385,20 20-385,1-21-191,-21 1-322,19 1-63,1-1-448,-20-20-1090,20 0-2434</inkml:trace>
  <inkml:trace contextRef="#ctx0" brushRef="#br0" timeOffset="162854.4922">10029 11190 16111,'21'-39'-1025,"-21"39"-5670,19 0-1344</inkml:trace>
  <inkml:trace contextRef="#ctx0" brushRef="#br0" timeOffset="163290.0391">10466 11071 20883,'79'-40'961,"-38"1"-961,18 39 128,0 0 129,-19 0-65,-1 19 128,1 1-160,-19 39-96,-1 2 64,19-2-128,-19 20 32,0 0 129,19 1-290,21-20 65,0-21 64,-20 21-64,19 0-64,0-20 128,-19 19-128,-21-20 128,1-19-64,0 0 96,-40 0-64,0-20 32,1 0 64,-21 0-224,-19-20 0,19 0-321,-19 20-191,18-20-610,22 20-1440,-21 0-5190</inkml:trace>
  <inkml:trace contextRef="#ctx0" brushRef="#br0" timeOffset="163922.8516">12154 11190 15822,'-40'-39'2883,"40"19"-1634,0 20 161,19 0-33,2 0-640,19 20-161,-1 0-191,21 19-129,-1-19-160,0 19-32,41 1-32,-21-1-32,21 2 0,-21-21-96,0 19-96,-39-19 128,0 0-225,-20 0 129,-20 0 160,-40 19-32,0-19 32,1 0-32,-21-1 96,1 1 128,-1 1-256,20-21-32,1 20-32,-1-20-1121,20 0-1185,20 20-2147,-20-20-10409</inkml:trace>
  <inkml:trace contextRef="#ctx0" brushRef="#br0" timeOffset="164656.25">13960 11368 18129,'41'41'1185,"-2"18"-737,1-19 161,-20 19-1,-1 0-127,1-18-193,0-21 0,0 0 193,-1-1-289,-19-19 160,0 0 65,0-19-193,-19-21-224,19-1 64,-20 2-32,0-20 160,0-21-352,1 21 160,-1-21-224,20 1 0,0 0-1,0 38 129,20 2 96,-1 19 128,1 20 1,20 0 255,19 20-96,-18 19 0,18 22 97,-20-2-385,21 0 96,-1 20-96,2-18 128,-2-2-224,-20-19-96,-19-1-225,0 1-191,-20-21-385,0 1-801,-20 1-1313,0-21-3011</inkml:trace>
  <inkml:trace contextRef="#ctx0" brushRef="#br0" timeOffset="164823.2422">14258 11528 18289,'-20'-20'3043,"40"0"-1986,1 20-353,-2-20-415,1 20-193,20 0-96,-1 0-449,1 0-1216,-1 0-1955,1 20-8679</inkml:trace>
  <inkml:trace contextRef="#ctx0" brushRef="#br0" timeOffset="165535.1563">15609 11171 18001,'-20'-20'1281,"-21"0"-961,22 20 449,-21 0 160,1 0-417,19 20-95,-20 0-225,20-1-160,20 1 0,-19 20-256,19-1-289,0 1-192,19-1 193,-19 2 384,0-2 224,0-19-128,0 20 32,0-1 32,0 1 0,-19-1 160,19-19 96,0 1-31,-20-1-65,20-20-96,0 20 64,20-20-32,-1 19-32,1-19 64,20 0 1,-1 0-65,1-19 192,19 19-224,-18 0-32,-21 0-288,19 0-129,-19 0-832,19 0-705,-19 19-1697,0-19-8488</inkml:trace>
  <inkml:trace contextRef="#ctx0" brushRef="#br0" timeOffset="165811.5235">16084 11567 18897,'81'59'1538,"-62"-18"-1282,1 18 64,20 1 641,-40-21 96,0 1-192,0-1-320,0 2-97,-20-21-384,0 0 32,0-1 160,-19-19-352,-2 0 32,-18 0-256,19-19-257,1-1-191,19 0-321,0-21-993,0-18-1153,20 0-10538</inkml:trace>
  <inkml:trace contextRef="#ctx0" brushRef="#br0" timeOffset="165965.8203">15946 11289 19602,'20'-39'513,"-20"19"-1218,0 20 32,20 0-800,-20 0-1826,19 0-9609</inkml:trace>
  <inkml:trace contextRef="#ctx0" brushRef="#br0" timeOffset="166487.3047">16462 11090 19698,'-19'0'545,"38"0"-545,1-19 320,0 19 257,19 0 191,1 0-255,20 0-225,0 0-160,-1 0 160,-20 19-159,1-19-1,0 20-128,0 21 128,-20-21 64,0 19 32,0 20 32,-1 1-160,21 0 129,-1-1-257,1-19 160,-1 19-256,2-19 96,-1 19 64,-21-38-32,1 19 128,-20-1-96,-20-19-64,1 19 224,-21-19 0,-1 0 289,2 0-449,-20-20-64,19 0-161,20 20-832,1-20-192,-1 0-1633,0-20-7016</inkml:trace>
  <inkml:trace contextRef="#ctx0" brushRef="#br0" timeOffset="167599.6094">17812 11825 14285,'0'0'2434,"0"-20"-672,0 20 96,0-19-353,0 19-832,0 0-193,0 0-223,0 0 95,0 0 96,0 0-63,-20 0 95,20 0 161,0 0-65,0 19 1,0-19-193,0 0-96,0 0 1,20 0-1,-20 0-288,20-19 96,0 19-32,0-20-32,-20 20-32,19-20-96,-19 0-769,0 20-32,-19 0-1409,-1 0-737,0 0-3042</inkml:trace>
  <inkml:trace contextRef="#ctx0" brushRef="#br0" timeOffset="174758.7891">7646 10316 4484,'-19'-20'993,"19"20"929,0 0-289,0 0-640,0-20 32,0 20 192,0 0-128,0 0-160,0 0-224,0 0-33,0-19-63,0 19 96,0 0-65,0 0-63,0 0-129,0 0-224,-20 0-31,20 0-65,0 0 0,0 0-32,-20 0-32,20 0 0,0 0 64,0-20 32,0 20 161,0 0-97,0 0 96,0 0-224,0 0 32,0 0 0,0 0-31,0 0-97,0 0-33,0 0 1,0 0 97,0 0-33,0 20 160,0-20-32,0 19 0,0-19 256,20 20-191,-20 0-225,0 1 160,20-21-160,-20 20 32,0-1 0,19 1-64,-19-20 0,0 20-256,20-20-834,-20 20-1536,0-1-1730,0-19-8008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02:38:56.32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559 3884 13036,'-21'-60'1185,"2"21"416,19 19 513,-20 0-736,20 20-834,0 0 802,0 20-129,20 39-384,-20 1-193,19-1-159,2 21-129,-1 19-160,0-20 0,0-20-128,-1 2 129,21-2-161,-20 0 128,19-19-224,-19-20 96,0 20 32,-1-20-96,22-20-64,-21 20-193,0-20-159,-1 0-705,21 0-192,-20-20-898,0 0-1440,-1-1-1826</inkml:trace>
  <inkml:trace contextRef="#ctx0" brushRef="#br0" timeOffset="182.6172">796 4221 13004,'-59'20'5541,"20"-20"-4836,39 0-417,0 0 385,0 0 512,19-20-160,21 20-929,-1-20 96,2 0-672,18 1-225,-19-1-1121,0 0-1825,-1 20-9834</inkml:trace>
  <inkml:trace contextRef="#ctx0" brushRef="#br0" timeOffset="334.961">658 3903 13901,'-120'0'1281,"81"-19"-256,19-1-224,20 0-97,0-19-287,20 19-321,19 0-481,22 0-2818,-22-1-9032</inkml:trace>
  <inkml:trace contextRef="#ctx0" brushRef="#br0" timeOffset="567.3828">1651 3963 19090,'-20'60'416,"1"-20"161,-22-1 415,21 21-127,0-21-192,1 20-385,-1 2-256,0-22-128,0 1-512,20-20-962,0-1-928,-19 1-1346</inkml:trace>
  <inkml:trace contextRef="#ctx0" brushRef="#br0" timeOffset="726.5625">1234 4181 16239,'-20'-19'2594,"20"19"-1793,20 0 416,-1 0-320,1 19-448,0 1-321,20 0-128,0 19-481,0-18-800,19 19-1185,0-20-1826</inkml:trace>
  <inkml:trace contextRef="#ctx0" brushRef="#br0" timeOffset="1092.7735">1988 4122 16559,'-39'20'2050,"19"0"-1345,0 19 416,0-19 352,0 19-800,0 2-353,20-21-128,0 19-64,20-19-63,0 0 127,0 0-64,20-20-32,-1 0-192,-19-40-128,0 20 160,0-19 32,-20-22 32,0 22-193,0 19 161,0 0 32,0 20 32,0 0-128,0 0 64,0 20 64,0 0-32,0 19 96,19 22-160,21-22 32,1-19-256,-2 0-769,1-20-705,-1 0-1793,1 0-7335</inkml:trace>
  <inkml:trace contextRef="#ctx0" brushRef="#br0" timeOffset="1780.2735">2306 4122 16783,'39'59'737,"-39"-19"416,20-20-64,0 20-64,1-20-224,-1 0-225,-20-20-223,0 20-129,0-20 96,0 0-95,19-20 543,-19 0-640,0 0-96,0-20-160,20 0-160,-20 1 96,0 19 0,0 0-33,20 20-159,0 20 0,-1-20 256,1 39 96,0-19 96,19 20 32,-19-21-32,0 2 64,1-1 96,-1-20 128,-1 0 129,1 0-65,-20-20-159,20-1-193,-20 2-193,0 19-479,20-20-801,-1 0-898,1 20-1184,0 20-481,0 0-224,19 20-320,-19 20 3043,21-1 2402,-2 0 2946,1 0-159,-1 2-1602,1-2-545,-1-19 193,-19-1 160,21 1-417,-21-20-480,-20-20-160,19 21-32,-19-21 544,-19-21-416,-1-19-833,-1 1-192,1-21 128,0-19-64,-19-21-512,19-18-674,0 18 354,20 1 607,0 20 257,20 39 97,20-1 95,-1 41 128,2 0-128,18 20-31,-19 41-129,-1-2-32,-19 0 0,0 20-289,0-18-191,-20-22-193,-20 1-320,0-1-928,0-39-1250,-19 0-2114</inkml:trace>
  <inkml:trace contextRef="#ctx0" brushRef="#br0" timeOffset="2187.5">3417 3705 21075,'20'40'769,"1"-20"-609,-1 20 481,0 39 480,-20-20 0,19 21-160,21-21-384,-20 1-321,19-1-96,20-19 192,-19-21-320,20 2 289,0-21-1,-21-21-32,21-18-32,-21 19-127,2-39-65,-21 19-353,-20-19-543,0 18-161,-40 2 160,19 39 416,-18 0 65,19 0 288,0 39 192,-19 2 224,19-2 129,20 1-33,20 0-255,-1 19-1,41-39-96,0 20-32,-1-40 0,20 20-32,0-20-256,-18 0-577,-2 0-672,-19 0-1634,-1 0-5445</inkml:trace>
  <inkml:trace contextRef="#ctx0" brushRef="#br0" timeOffset="2796.875">936 4916 14509,'-20'40'2755,"20"-40"-2723,20 0 352,39 0 353,20 0-257,21 0 481,59-20-320,59 20 32,40-20-193,100 0-192,-20 1-384,-1-21 833,-59 20 64,-60-20 95,-19 20 1,-61 20 160,-18-20-352,-21 20-353,-20 0-384,-18 0 96,-42 20 353,1-20-353,0 0-96,0 0 160,-20 0-448,19 0-65,-19 0-480,20 0-640,-20 0-449,0-20-2498,20 20-11371</inkml:trace>
  <inkml:trace contextRef="#ctx0" brushRef="#br0" timeOffset="3031.25">4570 4023 24375,'19'-60'1665,"-19"40"-832,0 0-321,0 20-351,0 0-33,0 0-288,20 20-737,-20 0-769,0 19-1825,0 2-2050</inkml:trace>
  <inkml:trace contextRef="#ctx0" brushRef="#br0" timeOffset="3152.3438">4688 4341 20563,'0'39'4420,"0"-39"-3171,0 0-928,0 0-193,0 0 32,0 0-673,0 0-1344,-20 20-2531</inkml:trace>
  <inkml:trace contextRef="#ctx0" brushRef="#br0" timeOffset="7541.9922">5741 3724 13612,'-20'-19'1250,"0"19"223,20 0-128,-20 19-128,20 22-256,-20-1 0,20 19 0,0 0-320,20 20-193,0-18-63,0-2-225,0 0-32,-1-19 64,1 20-256,20-20 96,0-20-352,0 19-321,-1-39-480,1 20-897,-1-20-1858,1-20-10665</inkml:trace>
  <inkml:trace contextRef="#ctx0" brushRef="#br0" timeOffset="7828.125">6237 3724 14413,'20'-19'1409,"0"19"193,-1 0 96,-19 0-545,20 40 384,0-20-256,1 39-63,-1-19-482,-1 19-415,1 0-161,0 2 160,0-41-352,19 19 256,-19-19-448,0 0-833,-1 0-192,21-1-1570,-20 1-2754</inkml:trace>
  <inkml:trace contextRef="#ctx0" brushRef="#br0" timeOffset="8137.6953">7090 4162 3683,'40'19'19122,"-19"1"-19346,-21 20 224,20 0 32,-20 0 64,19-1-96,1-19 32,0 0-128,-20 0-737,20-1-1921,-20-19-2531</inkml:trace>
  <inkml:trace contextRef="#ctx0" brushRef="#br0" timeOffset="8537.1094">7289 3824 18673,'40'-39'3652,"-1"-1"-3140,2 19 161,-1 2-161,-1-1-127,-19 20-321,0 20-64,-1-1-128,-19 22 128,0-1 32,-19-21-193,-1 21 225,20-1-224,-20-19 192,40 0-192,0 0 192,19-1-64,1 1 96,-1 1 0,22-1-96,-41 0 96,19-1-160,-39 21-32,20-20 96,-40 0 128,0-20 0,1 19-288,-1-19-481,-21 0-1024,21 0-2083,1 0-4355</inkml:trace>
  <inkml:trace contextRef="#ctx0" brushRef="#br0" timeOffset="8718.75">8064 4201 20659,'59'59'1281,"-59"-38"-480,0-1-224,20 0-385,-20 19-128,0-19-64,0 0-673,20 0-1088,-20-1-1891,0 1-12171</inkml:trace>
  <inkml:trace contextRef="#ctx0" brushRef="#br0" timeOffset="9132.8125">8699 3785 19314,'19'-61'865,"-19"61"-65,0-19-351,-19 19-257,-1 19 417,-20 2-33,1-1-160,-1 0 161,20 0-193,1-1-191,19 21 63,19-20 32,1-1-128,40 21 0,-1-20-64,1 19-63,0-18-1,-1 19-64,-20-21 96,-19 21-64,-20 0 128,0-21-128,-20 21 96,20-20 128,-19-1-128,-1-19 32,-20 0-288,21 0-705,-1 0-832,-20 0-1987,19-19-6469</inkml:trace>
  <inkml:trace contextRef="#ctx0" brushRef="#br0" timeOffset="9287.1094">8679 3824 21940,'80'-59'609,"-21"39"320,-19-1-801,-1 2-256,-19 19-257,20 19-1953,-21-19-3203</inkml:trace>
  <inkml:trace contextRef="#ctx0" brushRef="#br0" timeOffset="9881.836">9573 4142 15214,'20'0'3107,"-20"0"-2755,19 20 289,-19-1 1185,20 21-1218,-20-1-416,20 22-192,0-22 96,19 1-32,-19-20-640,20-1-1250,-19 1-1729,-2 0-10699</inkml:trace>
  <inkml:trace contextRef="#ctx0" brushRef="#br0" timeOffset="10273.4375">9851 3785 20851,'118'-61'513,"-58"22"-225,0 19 577,-20 20-801,19 0-128,-39 20 64,19 19-96,-19 2-96,-20 18-225,-20 1 417,1-1-32,-1-20 64,0 2 96,0-1 353,20-1 63,0-19-63,0-20 63,20 20 65,20 0-129,-1-20-159,1 0-193,20 0-96,-20 0-224,-1 19-641,1-19-192,-1 0-1025,1 0-2050,-19 0-11179</inkml:trace>
  <inkml:trace contextRef="#ctx0" brushRef="#br0" timeOffset="10499.0235">10943 4082 23510,'0'20'224,"0"-20"-352,0 40 384,19-20-128,-19 19 0,0 1-64,20-21 32,0 22-416,0-21-673,-20 0-704,20-1-994,-20-19-2049</inkml:trace>
  <inkml:trace contextRef="#ctx0" brushRef="#br0" timeOffset="10811.5235">11142 3745 19698,'0'20'1185,"19"0"-896,-19 19 928,20 1-96,20-1-96,-1-19-385,1 20-351,-1-21-33,22-19-32,-22 0-64,1-19 32,-1-1-352,-19 0-224,0-19-321,-20 19-256,0-20-800,-20 1-706,0-1-1633,0 19-1345,1-18-4228</inkml:trace>
  <inkml:trace contextRef="#ctx0" brushRef="#br0" timeOffset="10950.1953">11479 3685 2402,'-40'-40'8200,"20"40"-3268,20 0-1440,20 20-1955,-20-20 289,20 40-289,0 0-63,-1 0-642,21 19-415,-20-19-193,19 19-160,2-20-32,-21 2-320,0-1-641,19-21-833,-39 21-1345,20-20-4516</inkml:trace>
  <inkml:trace contextRef="#ctx0" brushRef="#br0" timeOffset="11276.3672">12154 4082 23382,'20'60'-32,"0"-40"448,-20-1-96,20 21-128,-1-1-95,1 2 127,-20-21-128,20 0-513,0-1-1088,-20 1-1666,0-20-2114</inkml:trace>
  <inkml:trace contextRef="#ctx0" brushRef="#br0" timeOffset="12199.2188">12730 3566 17712,'0'-39'577,"-20"19"-97,0 20 353,-1 20-449,21-1 1058,-19 21-225,-1 19-160,0 1-256,20 40-129,0-21-255,0 0-161,40-19 64,0-1-63,20-19-33,-1-20 0,20 0-32,-19-20-96,0 0-64,-1-20-224,-19 0 96,-21-20-481,-19 21-95,0-21 159,0-1-159,-19 22 287,-21 19 193,1-20-128,19 40 288,-20-1 192,20 1-160,0 21-160,20-21 128,0 19-64,20-19-417,0 0-768,20 19-929,19-39-2627</inkml:trace>
  <inkml:trace contextRef="#ctx0" brushRef="#br0" timeOffset="12583.9844">13504 3446 16271,'119'41'5061,"-40"-21"-4837,1 39 609,-1 20-385,0 0-416,-39 21 256,-19-21 353,-1 0-161,-20 2-63,0-22-321,0-19 0,-20-1 0,-21-19-160,21 19-929,-19-18-2370,19-21-12204</inkml:trace>
  <inkml:trace contextRef="#ctx0" brushRef="#br0" timeOffset="13964.8438">737 5929 16944,'20'0'-32,"19"0"-225,2-20 225,-1 20 0,19-20-128,20 20 0,21 0-64,19 0 64,20 0 63,59 0 65,20 0 32,80-19 161,-20 19 31,21-21-64,-21 21 32,-20-20-96,20 0-64,39 0 32,-19 1 32,19-1-64,21-20 64,0 21 96,19-1 97,0 0-129,1 20 128,19-20-64,1 0 32,-2 20-192,1 0 32,21 0-64,-2 0-96,22 0-128,-21 0 256,20 0-32,0 0 32,-21 20-96,22-20 96,-22 20 32,42 0 160,-21 19 1,-1-19-1,2 0-32,-2 0-96,1-1 32,21 1-64,-2-20 97,21 20-161,0 0 64,-2 1-32,2-21-64,0 19 64,-19 1-64,17 0 32,-17 0 32,18-1-32,-19 1 0,0 0 128,20-20 32,-21 20 32,-19-20 192,-20 19-95,-19-19-97,-61 0-192,-19 0 64,-20 0 897,-40 20-481,-20-20-223,-38 20-354,-3 0-767,-57-20-1667,-21 21-1793,1-21-9577</inkml:trace>
  <inkml:trace contextRef="#ctx0" brushRef="#br0" timeOffset="15231.4453">11201 5809 14701,'-20'-20'3043,"0"20"-1986,20 0 609,0 0-1058,0 0-576,0 0 65,20 0 255,-20 20-64,20 0-128,0 21-32,-1-2 65,1 1-1,0-1 32,0 20 32,-1 1 33,1 20-1,0-1-160,-20 20-96,21 1 128,-1-1 96,-20 1-128,19 18 1,1 22 63,-20-2-352,20 2 480,0 18 32,-20 1 33,19-1-33,1 21 32,-20 0-448,20 20 160,-20-21 0,20 21-31,-20 0 63,20-1-96,-20 0 0,19 21 160,-19-20-320,20 19 224,-20-20 64,21 21-64,-21-1-96,20 1 128,-20-1-32,20 1 64,-1-2-63,1-18 95,0-20-320,19 20 256,-19-41-64,20 2-160,-21-42 128,22-18 32,-21-40-705,0 19 161,-1-20-737,1 21-417,0-1-1569,0-19-2466</inkml:trace>
  <inkml:trace contextRef="#ctx0" brushRef="#br0" timeOffset="19448.2422">976 6465 17328,'-40'-59'897,"20"39"-32,0-1 288,20 1-321,0 0-767,0 20 895,0 40-127,0 20-545,20 0-63,0 39-257,0 1 192,0-2-384,19-19-97,-19 2-447,0-22-578,20-20-1248,-20 1-1538,-20-20-7655</inkml:trace>
  <inkml:trace contextRef="#ctx0" brushRef="#br0" timeOffset="19636.7188">837 7139 15022,'-60'41'3747,"60"-41"-3170,0 0-609,0 0 1281,40 0 224,0-21-416,39 1-256,0 1-417,1-1-480,19 0 128,-20 0-576,1 0-577,-20 20-865,-1-19-1249,-19 19-4292</inkml:trace>
  <inkml:trace contextRef="#ctx0" brushRef="#br0" timeOffset="19819.336">559 6684 19698,'-80'-40'769,"80"-1"-449,20 2-128,40-21 321,19 21-353,0-1-128,0 1-737,-18-2-2338,18 21-1633</inkml:trace>
  <inkml:trace contextRef="#ctx0" brushRef="#br0" timeOffset="20124.0235">1373 6603 16719,'60'100'577,"-41"-40"352,21-41 384,-1 21-480,21-20 160,-20-1-225,-20 1-575,0-20 31,0 20-128,-20-20 705,0 0 31,0 0-703,-20-20-161,20 0 192,-20 1-320,20-21 96,0 20-65,0 1-351,20-1 352,0 20-64,19 0 96,1 39 128,-1-19-257,1 20-1664,0-1-1026,20 2-2018</inkml:trace>
  <inkml:trace contextRef="#ctx0" brushRef="#br0" timeOffset="20654.2969">1988 6644 14733,'40'59'4196,"19"-19"-2850,-19-1-161,20 1-513,-20-1-415,-21-19 95,21 0 64,-20 1-191,0-1-33,-20-20-96,0 0 192,0 0 129,0-20-385,0-1-161,-20 1-95,0 0-160,0-19-65,0 19-255,20 0 95,0 1 193,20-1 256,0 20-193,20 20 481,-1-1-160,2 1 97,-2 0-98,21 0 98,-21-1 31,20-19-64,-19 0 96,20-19 96,-20-1 128,-20 0-63,19-19-65,-19 19 320,-20-20-384,0 21-31,0-21-97,0-1 160,-20 22-352,0-1 128,1 0-64,-1 20 192,0 0-289,0 20 193,20 0 0,-19 19-32,19 2 64,-20-2-64,20 1-32,20-1 0,-1 1-640,1-1-321,20 1-1410,-21-19-1056,21-21-2082</inkml:trace>
  <inkml:trace contextRef="#ctx0" brushRef="#br0" timeOffset="20792.9688">2942 6901 16111,'-21'-59'1986,"42"19"-865,-21 1 416,20-1-352,-1 1-416,1 19-705,20-21-128,-21 21-1602,21 1-1408,-20 19-1795</inkml:trace>
  <inkml:trace contextRef="#ctx0" brushRef="#br0" timeOffset="21031.25">3378 6524 16431,'-59'40'801,"39"-20"32,0 19 160,0-18-577,20 19-192,0-21-160,40 21 128,-1-20-160,1-1 0,19 1 321,-18 0-1,-2 19-128,-19-19 129,-20 0 127,-20 1 225,1-1-289,-21-1-256,-1 1-320,2-20-1345,-1 0-1826,1 0-1282</inkml:trace>
  <inkml:trace contextRef="#ctx0" brushRef="#br0" timeOffset="21201.1719">3656 6782 20563,'39'20'3459,"-19"-20"-3683,-20 20 192,21-20-224,-1 0-161,-20 0 65,19 0-1922,-19 0-2883</inkml:trace>
  <inkml:trace contextRef="#ctx0" brushRef="#br0" timeOffset="21316.4063">3577 6544 18705,'-40'-20'1121,"20"0"-961,20 1-384,0 19-2723</inkml:trace>
  <inkml:trace contextRef="#ctx0" brushRef="#br0" timeOffset="22092.7735">3994 6623 14509,'-21'-20'897,"1"1"32,1 38 64,19 1 256,-20 21 160,20-2-127,0 21-225,20-1-289,-1 0-191,22-18-385,-1-2 128,-1-39-95,20 20 159,-19-40-320,-1 1 96,2-1 64,-21-1-31,-20-19-257,-20 1-225,-1-1-127,-18 1-65,-1-1 321,1 1-448,19 19 576,0-1 32,20 21 0,0 0-96,20 21-33,19 19 258,1-1-1,-1 1-160,22-1 32,-2-19 128,1 0 64,-21-20-224,1 0 224,-21 0 0,2 0-160,-21 0 160,0-20 33,0 0-257,0 0 416,0 20-352,0-19-32,0 19-96,20 0-352,0 0-225,0 0 513,19 19-641,1 21-768,-1-20-1955,1-1-5765</inkml:trace>
  <inkml:trace contextRef="#ctx0" brushRef="#br0" timeOffset="22369.1406">5066 6504 18865,'-41'-19'1218,"22"19"-834,-1 0 128,0 19 161,0 21-96,20 0-97,-19 20-288,19-20-128,19 19-32,21-20-32,-1 1-128,2-20 128,18 19-96,-19-19 64,-20 1 64,-1-21-352,-19 20 832,-19-1 1,-1-19-65,0 20-288,-39 0-416,19 0-1826,0-1-2338</inkml:trace>
  <inkml:trace contextRef="#ctx0" brushRef="#br0" timeOffset="23008.7891">976 7616 7943,'-20'40'7687,"20"-40"-7430,39 0 639,1 0 257,20 0-384,19-20 32,20 20-64,41 0-289,59 0 1,38-20-225,81 0 128,20-19-256,-21 19 32,-19-20 385,-40 1 127,0-22 353,0 22-96,-20 19-192,-39 0-417,-41 20-128,-18 0-64,-41 0-128,-39 0 64,0 20 0,-41-20 96,1 0-192,0 20 64,-20-20 129,0 0-161,0-20-1,0 20-671,0-20-802,0 1-768,20 19-1794,-1-40-4548</inkml:trace>
  <inkml:trace contextRef="#ctx0" brushRef="#br0" timeOffset="23233.3985">5364 6664 21588,'0'-41'1601,"-20"21"-1056,0 20 192,20 0-513,0 0-288,0 0-192,0 20-385,0 1-1025,0 19-1985,20-1-10699</inkml:trace>
  <inkml:trace contextRef="#ctx0" brushRef="#br0" timeOffset="23356.4453">5423 6961 22709,'20'20'993,"-20"-20"-1249,0 20 320,0-20-64,0 0-192,0 0-1090,0 0-1728,0 20-2756</inkml:trace>
  <inkml:trace contextRef="#ctx0" brushRef="#br1" timeOffset="68904.2969">9374 3070 11659,'0'-40'608,"-20"40"-416,20-20 833,0 20 192,0 0 33,0-19-65,-19 19-160,19 0-64,0 0-321,0 0-31,0 0-97,0 0-159,0 0-289,-20 19 96,0 1 0,0 20-128,1-21 128,-22 1-32,21 0 257,0 0-97,20 0-160,-19-1 128,-1-19-64,20 20-63,-20-20 63,20 21 0,-20-21-32,0 20-128,1-20-32,19 20 32,-20-20 32,0 19-64,20-19 0,-20 20 64,20-20-32,0 20 64,-21-20 33,21 0 191,0 0-320,0 20 64,-19-20 32,19 0 32,0 0-64,0 0 0,0 0-32,0 0 160,0 0-384,0 19 192,0-19 32,0 0 128,-20 20-256,20-20 96,0 0 32,0 20 0,-20-20 0,20 0-96,0 0 128,0 0-64,0 0 129,0 0 191,0 0-288,0-20 192,0 0-160,0 1 32,-20-1 96,20 0-224,0 0 0,0 1-32,-19-1 64,19 20 128,0 0-288,0 0 0,-20 20-96,20-1 160,0 1 64,0 20 0,0-21 0,0 1 0,20 0 0,-20-20 128,19 20-32,1-20-32,0 0 32,19 0 32,-18 0-673,-1 0-512,20-20-480,-1 20-1058,21-20-3394</inkml:trace>
  <inkml:trace contextRef="#ctx0" brushRef="#br1" timeOffset="69812.5">9335 3050 11979,'0'-20'2434,"0"20"-512,0-20-128,0 20-705,19 0-257,-19 0 65,20 0-384,0 0-33,0 20-191,19 0-65,1 0 0,0-1 64,0 1 33,19 0-33,1 20 192,19-21-352,-19 1-192,-20 1 192,19-1-192,-20 0 64,1-1 64,-20 1-32,20 0 65,-20 0-97,-20-20 0,20 19 0,-20-19 0,0 20 32,20-20 32,-20 0 128,0 0-352,0 0 256,0 0 96,0 20-288,0-20 288,0 0-192,0 0 0,0 0 32,0 0 0,0 0 96,0 0-160,0 0 128,-20 0 129,20 0-225,-20 20 128,0-20-64,20 0 32,-19 0 0,-2-20 0,1 20 0,0-20 32,0 20-64,1 0 96,19-20 129,0 20 63,0 0-192,0 0-192,0 0-96,19 20 128,1 0 96,0-20-96,21 20 160,-2-20-128,-19 0-32,20 0 64,-21 0 0,21-20-32,-20 0 65,19-19-482,-19-1-63,-20 1-289,20 19-1089,-20 0 225,0-1-2403,-20 1-11435</inkml:trace>
  <inkml:trace contextRef="#ctx0" brushRef="#br2" timeOffset="75831.0547">8739 2772 11562,'-21'0'1154,"21"0"-65,0 0-32,0 0 160,0-20 224,0 20-352,0 0-224,0 0-192,-19 0 31,19 0-63,-20 0-97,20 0-191,-20-20-129,0 20-224,1 0 64,-1 0-64,0 0 0,0 0-32,-19 20 128,19-20-192,-21 20 96,2 0 32,-1 0-64,-19 19 32,0-19 0,19 19 64,-20 2-96,20-1 32,-19-1 96,19 1-64,1-1 128,-1 1-224,-20-1 64,40 2 128,-20-21 129,1 19-225,19-19 96,-19 0 32,19 0 64,0-1 96,20 1-192,-21-20 129,21 20-97,0-20 32,0 0-192,0 0 288,0 0 1,0 0 95,0-20 0,0 20-191,21-20 63,-21-19-224,0 19-32,0 0-32,0 1 0,0-1 0,-21 20-64,21 0 96,-20-20 0,20 40-289,0-20 161,-19 20-32,19-1-64,0 21 160,0-20 64,0 19-32,0-19 0,19 0 32,1-20 32,1 19 160,-1-19-288,19 0 128,1 0-96,-20-19-897,19 19-673,1 0-1569,-1 0-3331</inkml:trace>
  <inkml:trace contextRef="#ctx0" brushRef="#br2" timeOffset="77640.625">8699 2752 9288,'-20'0'1474,"20"-20"-161,0 20-160,0 0-64,0 0 288,0 0-448,0 0-224,0 0-32,0 0-65,0 0-159,0 0 319,0 0-319,0 0-193,20 0 64,-1-19-256,2 19 96,-1 0 33,0-20-129,19 20 32,-19-21 0,20 21-32,19-20-32,-20 20 0,22-20-128,-2 20 352,1-19-128,19 19-192,-19-20 96,19 0 32,-20 20 64,-19-20-128,20 20 32,-20 0-32,-1 0 0,1 0 32,0 0 65,-1 0-129,1 0 96,-19 20-32,18-20-32,1 0 0,-21 20 0,21-20 0,-20 20 0,-1-20 0,21 19 0,-20-19-32,1 20 96,-2-20-32,1 20 0,0 1-64,0-21 96,0 39 0,-20-19 32,19 0 0,1 20 224,-20-1-352,0-19 128,0 19-192,0 2 385,0-1-257,0-1-32,-20 1 128,20-1-160,-19 1 192,-1-1-256,0 2 224,0-1-32,0-21 32,20 21-160,-19-20 64,-2-1 128,1 21-128,20-20-160,-20-20 224,20 19 96,0 1-192,0-20 193,-20 0 95,20 21-96,0-21 128,0 0-127,0 0 127,0 0-256,0 0 0,0 0 0,0 0 0,0 0-64,0 0 96,0 0-96,-19 0 0,19 0 32,0 0 32,0 0 32,0 0 97,0 0-161,0 0 128,0 0 32,0 0-96,0-21-96,0 21 0,-20-20-64,20 1 32,-20-1 32,20 0-192,-20 0 192,20 1-32,-19 19 32,19 0-64,-20 0 64,20-20 96,0 20-192,0 0 128,0 0-321,0 20 257,0-20-320,0 0 288,0 19 96,20 1 96,-20 20-224,19-21 96,-19-19 0,0 20-32,20-20 160,-20 0 0,0 0 0,20 0-32,0 0 97,-20-20-97,19 20 64,1-19-320,0-1-129,0 20-447,1 0-225,-2 0-865,1 0-896,20-20-2339,-20 20-9929</inkml:trace>
  <inkml:trace contextRef="#ctx0" brushRef="#br3" timeOffset="80747.0703">10943 2812 8712,'19'0'2050,"-19"-20"-929,0 20 448,0 0-288,0-20-224,0 20-192,0 0-96,0-20-224,0 20-65,0 0 225,0 0 95,-19 0 65,19-20-288,0 20 63,-20-19-544,0 19 97,0 0 95,20 0-96,-39 0-160,18-20 96,1 20-96,-19 0 0,19 0-64,-20 0 64,21 0 0,-21 0-32,0 0 32,0 0 64,20 20-96,-20-20 65,1 19-98,-20 1 1,19-20 0,1 40 64,-22-20-32,2-1 0,19 1 0,1 20 32,-1-21-64,1 22 32,-2-21-32,1 0 96,21 19-96,-21 1-160,1-21 449,-21 21-290,20 0 98,0-1-33,1-18 64,-1 19-128,0-1 32,1-19 0,19 19 0,-20-19 0,20 20 64,-20-21-128,1 22 128,-1-1-64,1-21 32,19 21 0,-20-20 0,21-1 96,-2-19-96,21 20 192,-20 0-224,0-20 128,20 0 225,0 20-129,-20-20-32,20 0-64,0 0 321,0 0-193,0 0-32,-19 0-160,19 0 32,0 0-32,-20 0 32,20 0-64,-20-20-32,20 20 32,0-20 32,0 0-160,-20 1 32,20 19 32,20-20-32,-20 0 32,0 20 0,0 0 0,0-20 0,0 20-352,0 20 224,0-20 192,0 40-193,0-21 161,0 1 0,0 20 97,0-20-194,20-1 97,-20 2 32,0-21-32,20 0 32,-20 20 97,19-20-33,21 0-256,-20-20-385,20 20-1217,0-21-1825,-1 21-6054</inkml:trace>
  <inkml:trace contextRef="#ctx0" brushRef="#br3" timeOffset="82164.0625">10903 2792 8968,'0'0'2082,"-20"-20"576,20 20-768,0 0-160,0-20-257,0 20-576,0 0-416,20 0-321,-20 0 64,0 0 192,20 0-31,-20 0-129,20 0-128,-1 0 64,1 0 193,0 0-97,0 0-288,0 20 160,-1-20-224,1 20 64,21 0 32,-21-1 64,-1 1-32,21 0-64,-20 19 0,-1 2 0,1-1 192,0-1-288,0 1 64,-1-1 64,1 1 0,-20-1 32,20 2 32,-20-1-224,21-21 160,-21 1-32,20 20 0,-20-21 0,0 1 96,19-20-96,-19 20-96,0 0 160,0-20 65,0 0-258,0 0 161,0 0 129,0 19-33,0-19-32,0 0-96,0 0 192,0 0-128,0 0 0,0 0 192,0 0-320,0 0 160,-19 0-96,19 0 0,0 0 64,0 0-128,0 0 321,-20 0-257,20 0 96,0 0 96,0 0-288,-21 0 256,21 0-256,0 0 64,0 0 64,-20 0 64,20 0 64,0 0 160,0 0 193,0 0-129,-20 0-31,20-19-417,0-1 192,-19 0 64,19 20-64,0-20 160,0 20-128,0 0-128,0 0-160,0 20 0,19-20 224,1 20-32,0-20-32,1 0 64,18 0 33,-19 0-65,0-20 32,19 0-32,-19 1-32,20-1 96,-20 0-416,-1-19-161,1 19-384,-20 0-1120,21 20-1186,-21-21-6663</inkml:trace>
  <inkml:trace contextRef="#ctx0" brushRef="#br0" timeOffset="88671.875">1253 8371 11242,'-39'-20'2082,"39"0"-32,-20 0 32,20 1-512,0 19-546,0 0-703,-20 0-1,20 39 289,-19 1-1,19 19 33,0 1-353,0 39-128,0 0-128,0 1-32,0-1 128,0-20-160,19-19 0,1-20-32,20 0-320,-1-21-897,1 1-417,20-20-2146,19-20-11977</inkml:trace>
  <inkml:trace contextRef="#ctx0" brushRef="#br0" timeOffset="89123.0469">1571 8450 19122,'20'-40'1473,"1"20"-1025,-2-19 1,1 19 223,-20 0-255,20 1-449,0 19 64,-1 19 0,-19 1 0,20 20 64,-20-1 0,20 1-64,-20 20 128,0-20-320,0-1 128,0-19 32,0 0 64,20 0 64,19-1-64,1 1-32,0-20-96,0 20 96,0 0-64,-21-1 0,1 2 224,0 19-31,-20-20-129,0 19 128,-20-19-32,0 19-160,1 1-160,-21-20-865,20 0-385,0 0-1665,0-20-2242</inkml:trace>
  <inkml:trace contextRef="#ctx0" brushRef="#br0" timeOffset="89384.7656">2266 8867 17328,'20'59'416,"-20"-39"-352,20 0 449,-20 0 63,20 0-351,-20 0-65,19 0-192,1-20-128,0 20-769,1-20-609,-1 0-1377,-20 0-9032</inkml:trace>
  <inkml:trace contextRef="#ctx0" brushRef="#br0" timeOffset="89689.4531">2286 8550 14926,'40'-60'5124,"-1"20"-4355,2 20 64,18 0 64,-19 20-929,19 0-32,-20 20 32,-19 20-96,0 20-257,-20-1 321,0 20-192,0-19 288,0 0-64,-20-1 192,20-19 128,0-20 97,0-1-193,20 1 0,1-20 192,-1 0 1,19-20-97,1 1-384,19-1-737,-19 0-1089,-1 0-2882</inkml:trace>
  <inkml:trace contextRef="#ctx0" brushRef="#br0" timeOffset="89907.2266">2901 8252 19698,'80'-20'1954,"-20"40"-1313,-1 0 416,-20 39-513,1 0-95,-19 21-257,-1 0-32,-1-21 32,1 0-416,-20 1-32,0-20-353,0 0 0,-20-1-512,20-19-1377,0 0-2178</inkml:trace>
  <inkml:trace contextRef="#ctx0" brushRef="#br0" timeOffset="90694.336">3636 8808 15406,'39'20'1506,"-19"-1"-1474,21 21 320,-21-1 192,-1 21-351,1-20-33,0 20-96,-20-1-385,0-19-1056,0-1-673,0 1-1697</inkml:trace>
  <inkml:trace contextRef="#ctx0" brushRef="#br0" timeOffset="92080.0781">4292 8192 14253,'-40'-20'1505,"19"20"-351,1 0 31,1 39 0,-1 2-64,20 18-256,0 1-289,0-1-288,20 1 33,-1 0-97,1-1-96,41-19-96,-22-21 256,21 21-416,-21-20-640,20-20-642,-18 19-1440,-1-19-1571</inkml:trace>
  <inkml:trace contextRef="#ctx0" brushRef="#br0" timeOffset="92384.7656">4788 8232 18929,'-40'-40'641,"20"20"-449,-20 40 129,20-1 159,-19 22 385,39-1-289,0 19-416,20-20 97,39 1 31,0 0-64,22-20-160,-2 0 0,0 0 64,-19 0-192,-1 0 96,-39-1-64,-20 1 64,0 0 0,-39 19-96,19-19-32,-41 0-512,22 0-449,-20-20-673,19 0-1441,-19-20-3619</inkml:trace>
  <inkml:trace contextRef="#ctx0" brushRef="#br0" timeOffset="92537.1094">4728 8292 17680,'80'-100'2435,"-21"40"-1571,-19 1 161,19 19-416,0 1-641,2 19-128,-2-1-737,-19 21-2114,-21 21-2434</inkml:trace>
  <inkml:trace contextRef="#ctx0" brushRef="#br0" timeOffset="92755.8594">5563 8410 20467,'39'60'897,"-19"-40"-897,0 20 192,-20 0-128,19-1-32,-19 1-64,20-1-609,-20-19-672,0 19-1730,20-18-2114</inkml:trace>
  <inkml:trace contextRef="#ctx0" brushRef="#br0" timeOffset="93060.5469">5721 8192 19410,'79'-60'576,"-59"41"-512,20 19-96,-20 39 193,0 1-290,-20 20 162,0 19-33,0 0-193,-20-19 161,20 20 0,-20-21 289,1-19 543,19-1-351,19-19-65,1-20-160,20 0 161,19-20-257,0 0 0,2 1-384,-2-1-609,-20-20-1185,1 21-1730,0-1-8519</inkml:trace>
  <inkml:trace contextRef="#ctx0" brushRef="#br0" timeOffset="93286.1328">6277 7994 19250,'119'0'2306,"-59"0"-1409,-21 20 160,20 19-641,-19 40-384,-20-19 96,20 20 0,-20-1-160,-20-20 96,20-19-416,-20 0 32,0 0-161,0 0-736,-20-21-1762,20 1-1889</inkml:trace>
  <inkml:trace contextRef="#ctx0" brushRef="#br0" timeOffset="93991.211">7309 8550 20179,'79'-20'1633,"-58"20"-1601,-1 20 64,0 39 64,-20 0-96,19-19 1,1-1 31,-20 2 0,20-1-256,0-21-65,-1 1-704,-19 0-640,20-20-1538,-20 0-608</inkml:trace>
  <inkml:trace contextRef="#ctx0" brushRef="#br0" timeOffset="94360.3516">7865 7874 1665,'-20'0'17841,"0"0"-17297,20 20-31,-19 19 544,-1 22-32,20 18 64,0 0-192,0 21-257,20-21-640,19 0 97,1-19 95,-1 0-352,2-40-353,18 19-256,-19-39-544,19 0-1217,0 0-2947</inkml:trace>
  <inkml:trace contextRef="#ctx0" brushRef="#br0" timeOffset="94627.9297">8322 8033 19282,'-40'-19'1057,"21"19"-577,19 39-127,0-19 127,0 20 65,39 19-257,1 1-160,-1 0-128,20-21 96,2 20 96,-41-19-320,19 0 64,-39-20 96,0 20-32,0-20 160,-39 0-128,19-20 32,-21 0-32,21 0-608,-19 0-866,19-20-2497,-19 0-10539</inkml:trace>
  <inkml:trace contextRef="#ctx0" brushRef="#br0" timeOffset="94795.8985">8302 7994 20147,'20'-61'2498,"0"22"-1537,19-1 288,-19 21-736,19-1-449,-19 20-128,21 0-385,-2 0-992,1 0-994,-20 20-3106</inkml:trace>
  <inkml:trace contextRef="#ctx0" brushRef="#br0" timeOffset="95079.1016">8976 8470 17808,'0'40'1314,"0"0"-834,0-20 97,21 19-353,-21-19-128,20 0-128,-20 19-833,20-39-1761,0 20-2595</inkml:trace>
  <inkml:trace contextRef="#ctx0" brushRef="#br0" timeOffset="95340.8203">9175 8132 19570,'0'40'1089,"20"-1"-865,0-18 449,0 19-97,20-20 97,0 19-64,-1-39-353,1 0-224,-1 0-32,1 0-384,0-39-33,-20 19-640,-20-20-544,0 0-673,0-20-1506,-20 21-7815</inkml:trace>
  <inkml:trace contextRef="#ctx0" brushRef="#br0" timeOffset="95479.4922">9453 7994 2370,'-20'0'10378,"20"20"-7239,0 19-449,0 1-800,20 19-609,0 21-224,0-20-384,20 19-353,0-20-192,-20-19-64,19 0-320,-19 0-577,0-20-576,0-1-1922,-20-19-5638</inkml:trace>
  <inkml:trace contextRef="#ctx0" brushRef="#br0" timeOffset="95697.2656">9711 7795 20211,'120'40'2882,"-41"-21"-1985,-20 21-64,-19 40-160,1-1-193,-22 20 161,1 1-481,-20-21-128,0 0-224,0-19-161,0 0-159,-20-20-129,20-1-992,-19 1-1026,-2-21-2562</inkml:trace>
  <inkml:trace contextRef="#ctx0" brushRef="#br0" timeOffset="104565.4297">13564 7616 12395,'0'-20'1153,"0"1"64,0-1 481,0 20 128,0-20-705,0 0-545,0 20-287,0 0 576,0 0-449,0 0-448,-20 0 512,20 20-255,-20 0 159,20 0-288,0-1 288,0 1-288,0 0 193,20 0 95,0-20-64,-1 0-31,1-20-65,0 20-32,0-20-96,-1 0 0,-19 1-32,0-1-96,0 20 0,-19-20-160,-21 20 256,20 0-224,-19 20 256,19 0-192,-20-20 128,40 19 96,0 1-64,0-20 96,20 0 33,0 0 63,20 0-192,-21-20 128,1 1-256,0 19 0,-20-20-320,20 20-449,-40-20-705,20 40-1120,-20-20-2691</inkml:trace>
  <inkml:trace contextRef="#ctx0" brushRef="#br0" timeOffset="105023.4375">13384 6981 11755,'-19'0'6662,"19"0"-5189,0 0-960,0 20 736,19 0-352,-19 19-641,20-19-32,0 20-160,-20-21-64,20 22-768,-20-21-866,20 0-2306,-20-1-11306</inkml:trace>
  <inkml:trace contextRef="#ctx0" brushRef="#br0" timeOffset="106229.4922">15668 7001 18417,'40'-40'1730,"-1"21"-705,-19-1 32,0 20-705,-1 0-96,1 0-352,-20 20 224,0-1-128,-20 21-160,20-20 512,-19 19-159,19-19 63,0 0 192,0 0-192,19-1 65,-19 1 31,20-20-224,21 21-64,-21-21 128,19 0-416,1 0-769,-1 0-832,1 0-1923,-1 0-8391</inkml:trace>
  <inkml:trace contextRef="#ctx0" brushRef="#br0" timeOffset="106999.0235">17574 7417 7046,'0'-20'9001,"-20"1"-6919,20 19 0,0 0-481,-20 0-1184,20 19 608,0-19-577,0 20 32,20-20-319,-20 0 223,20 0-192,0 0 32,19 0-96,-19-20-31,0 1-65,1-1 32,-21 0 0,0 20 64,0-20-160,-21 20 32,1 20 0,0-20-64,0 20 160,-19 19-32,19-19 0,0 1-64,20-1 0,0 0 160,40-20-96,-1-20 64,1 20-32,1-20-384,-22-1-321,1 21-512,-20 0-961,0 0-1024,0 0-3429</inkml:trace>
  <inkml:trace contextRef="#ctx0" brushRef="#br0" timeOffset="107885.7422">19877 7397 7206,'0'-19'3396,"20"19"-770,-20-20 257,0 20-641,20 0-512,-20 0-641,0 0 64,-20 0-353,20 0-159,-20 0-385,1 0 705,19 20-192,-20-1-353,20-19 129,0 20-289,20-20-32,-1 0 289,1 0-289,20 0-64,-21 0 32,1-20-192,0 20 96,-20-19 32,0 19-224,0-20-32,0 20 64,-20-20-32,-19 20 32,19 0 64,-20 0-128,21 0 64,-1 20-256,0-20-834,20 0-831,20 20-1539,0-1-7814</inkml:trace>
  <inkml:trace contextRef="#ctx0" brushRef="#br0" timeOffset="108446.2891">21684 7358 16719,'-40'0'2178,"40"0"-800,0 0 736,0 0-1185,-20 20 31,20-20-415,0 19-193,20 1-224,0-20 129,0 0 127,0 0-192,0 0 0,0-20-95,-20 20 127,19-19-192,-19-1-96,-19 0 0,19 0 128,-20 20-256,0-19 159,-20 19-31,20 19 128,0-19-224,0 20-448,20-20-417,0 20-769,20 0-2114,0-1-7334</inkml:trace>
  <inkml:trace contextRef="#ctx0" brushRef="#br0" timeOffset="108932.6172">23332 7378 18385,'-20'-20'1890,"20"20"-705,-20 0 288,20 0-288,-19 20-224,19-1-512,0 1-225,0 1-32,19-1-32,1 0-128,0-20 224,0 0 33,-1-20-161,1 0-32,0 20 64,-20-21-160,0 21 32,0-20-32,0 1-64,-20-1-288,-19 20-609,-1 0-1281,20 0-3396</inkml:trace>
  <inkml:trace contextRef="#ctx0" brushRef="#br0" timeOffset="109810.5469">17495 6861 12363,'-20'-19'1506,"20"-1"-33,0 0 0,-20 20 129,20 0-449,20-20-673,0 20-415,0 0 159,19 0-96,1 0-128,-1 0 32,1 0 32,0 0 64,-20 20-64,-20 0-256,0 0 416,0-20-320,0 19 96,0 1 32,0 0 32,0 1-96,20-21 32,0 0 64,-1 20-192,-19-1 320,0-19 32,0 20-224,0 0-32,-39 0 225,19-20-578,0 19-960,-20 1-2050,20-20-8809</inkml:trace>
  <inkml:trace contextRef="#ctx0" brushRef="#br0" timeOffset="110676.7578">19738 6763 7110,'0'-20'6566,"0"20"-5028,0 0-33,20 20 545,-20-20-576,19 19-353,1-19-353,21 20-351,-21-20-225,19 0 0,1 0-128,-1 0 0,1 0-224,-21-20-416,1 20-193,1-19-384,-21 19-353,-21-20 449,21 20 577,-20-20 384,1 20 544,19 0 545,-20 20 0,20 0-224,0-1-193,0 1-159,0 20-289,20-21-32,-1 21-64,22-19-1153,-21-1-2018,0-1-7175</inkml:trace>
  <inkml:trace contextRef="#ctx0" brushRef="#br0" timeOffset="111605.4688">21684 6743 14830,'-20'-20'1697,"0"0"-384,0 20 609,0 0-705,0 20-192,0-20-320,20 20-833,20 0 448,0-1-128,0 1 33,20 0-225,0 0 64,0-1-32,-21 1-96,1 0 96,0 21 0,-40-22 224,20-19-224,-39 20 64,-1 0-64,20-20-480,-40 20-705,20-20-1634,20 0-2434</inkml:trace>
  <inkml:trace contextRef="#ctx0" brushRef="#br0" timeOffset="111766.6016">21604 6723 17232,'20'-20'2082,"20"1"-673,0 19 0,0-20-1056,-1 20-321,20 0-224,-19 0-1570,1 0-3235</inkml:trace>
  <inkml:trace contextRef="#ctx0" brushRef="#br0" timeOffset="112418.9453">23431 6684 14765,'0'0'2499,"0"0"-962,0 0-255,-20 0 383,20 19-512,-20 21-256,20-1 32,-20 1-224,20 19-65,20-18-127,-20-2 31,40-19-95,-21 0-65,1 0-288,0-20 64,21 19-32,-2 1 97,1-20-450,-20 0 1,-1 0-256,1-20 31,0 20-127,-20-19-193,0-1 256,-40 0 193,21 20-705,-41-20-865,21 20-416,-2 0-2114</inkml:trace>
  <inkml:trace contextRef="#ctx0" brushRef="#br0" timeOffset="115654.2969">13841 10773 5957,'0'0'2274,"0"0"449,-19 0-289,19 0-928,0 0-513,0-20-65,0 20 1,0-20 32,19 20 96,-19-19-32,0-1-320,0 0 32,0 20-65,0 0-95,-19 0-97,-1 0-192,0 20 65,0 19 31,20-19-96,-19 0-95,19 19-1,19-39 96,1 20 0,0-20 97,19-20-161,1 1-160,0-1 64,-1-20-96,-19 21 0,-20-1 224,21 0-320,-42 20-160,21 0-865,-20 0-801,-19 0-1345,19 20-4388</inkml:trace>
  <inkml:trace contextRef="#ctx0" brushRef="#br0" timeOffset="116503.9063">16165 10574 9801,'0'-20'2498,"0"20"33,-20 0 63,20 0-704,0 0-833,0 20-96,0-20-64,20 0-513,-20 20 224,0-20 65,19 0-64,-19 0-1,20 0-223,-20-20-225,0 20-64,20-20 128,-20 1-256,-20-1 96,20 20 64,-20-20-160,20 20 64,-19 0-32,-1 20 96,0 0 32,-1-1 65,21 1 63,0 21-160,21-21 32,-21-20 32,40 0 0,-21 0 33,21 0 31,-20-20-256,-1-1-160,1 1-449,-20 0-416,0 20-1025,-20 0-1441,1 0-4293</inkml:trace>
  <inkml:trace contextRef="#ctx0" brushRef="#br0" timeOffset="117142.5781">18090 10416 15887,'0'0'992,"-20"20"-447,20-20 1729,0 19-672,0 1-385,0 20-64,0-20-448,20-1-193,0-19-128,0 0-31,19 0 95,-19 0-192,21-19-127,-22-21 31,1 20-96,-20-19-32,0 19 0,0 0 96,-20 0-96,-20 20 64,20 0 0,-20 0 32,21 20 32,-1 0-63,0 0-162,20-20-63,0 19-736,20 1-1090,0 0-1634,-1-20-10857</inkml:trace>
  <inkml:trace contextRef="#ctx0" brushRef="#br0" timeOffset="117861.3281">20313 10436 13837,'0'0'2402,"0"0"-1121,0 0 993,0 0-896,0 0-289,0 0-161,0 0-287,0 0-289,0-20 225,0 20-65,21-20-127,-21 20-129,0-20-128,0 20 32,0-19-32,0 19 161,-21-20-97,21 20-192,-19 0 288,-1 20-320,20-1 320,-20 1-256,20 0 97,20 0-1,0-1 224,-1-19-256,2 0 160,-1 0 1,20 0-225,-21-19 32,1 19 0,-20-20-96,0 0-128,0 20-481,0-20-320,-20 20-929,1 20-384,-1-20-1730,0 20-10922</inkml:trace>
  <inkml:trace contextRef="#ctx0" brushRef="#br0" timeOffset="118603.5156">22200 10436 10570,'0'-20'2081,"0"20"98,0 0 479,0-20-384,20 20-704,-20 0-449,0 0-449,0 0-255,0 0 31,0 0 33,0 0 63,0 0 97,0 0 31,0 0-191,0 0-225,0-20-192,0 20 0,0-19-64,0 19 64,0-20 32,-20 20-64,1 0-128,-2 20 64,1-1 96,0 1 193,20 0-193,0 0-128,0-1 288,20 1-32,21-20-32,-2 0 32,21-20-192,-21 1 96,-19-1-64,19 0 33,-39 0-98,0 20-127,0-19-320,-19 19-481,-1 0-705,0 0-223,0 19-866,20 1-2818</inkml:trace>
  <inkml:trace contextRef="#ctx0" brushRef="#br0" timeOffset="119068.3594">23809 10495 10570,'0'-20'2562,"0"20"-512,0 0 192,0 0 224,0 0-320,0 0-576,0 20-353,-20-20-224,20 20-256,0 0-129,20-1-95,-1 1-97,1-20-32,0 0-95,19 0-97,-19 0-32,0-20-64,0 1 0,-1-1-64,-19 0-64,-19 0-32,-1 0-288,0 1-481,-19 19-608,19 0-865,-20 0-1506,21 19-9513</inkml:trace>
  <inkml:trace contextRef="#ctx0" brushRef="#br0" timeOffset="120169.9219">13901 11547 18609,'0'-19'1858,"0"19"-1506,0 19 1058,0 21-161,0-1-449,0 2-63,0-1-384,20-1-353,-1-19 32,1 19-353,0-39 161,1 20-1570,-1-20-1505,-1 0-7495</inkml:trace>
  <inkml:trace contextRef="#ctx0" brushRef="#br0" timeOffset="120946.2891">16343 11429 12395,'0'0'2242,"0"0"-1345,19-20 1025,-19 20-128,21-20-673,-1 20-128,0-21-321,19 21-159,-19-20-161,20 20-160,-1 0-128,-19 20-64,-20 1 32,20 19 0,-20-21 33,-20 21-33,20-20 96,0 0-192,0-1 64,0 1 96,20-20-96,20 0 224,0 0-384,19 20 192,-19-20 0,-1 20-64,1-1 64,-20 1-96,-20 1 96,0-1-32,-20 0 0,-20-1 0,20 1-128,-19 0-417,-1 0-928,21-20-2339,-21 0-10826</inkml:trace>
  <inkml:trace contextRef="#ctx0" brushRef="#br0" timeOffset="121767.5781">18567 11429 16239,'-40'0'833,"40"0"-641,-19 0 1313,-1 0-95,-1 0-161,21 0-577,0 19-447,21-19-1,-1 20 0,19 0-160,1-20 64,-1 20-64,1 0-32,-1-1-160,-19 1 128,-20 0 160,-20 0-256,0-1 224,1 1-64,-21 1 33,1-1-194,19 0-383,-20-20-1410,21 0-1889,-1 0-11788</inkml:trace>
  <inkml:trace contextRef="#ctx0" brushRef="#br0" timeOffset="121920.8985">18567 11389 22036,'59'-60'865,"-19"40"-192,-1 0-385,2 0-384,-2 20-545,1 0-960,0 20-3011</inkml:trace>
  <inkml:trace contextRef="#ctx0" brushRef="#br0" timeOffset="122598.6328">20453 11409 14413,'0'-20'2274,"20"-1"-1025,-1-18 865,41 19-128,0 0-833,-1 0-64,1 20-480,-1 0-577,-19 20 128,-21 20-256,2-21 192,-21 22-128,-21 18-192,-18-19 160,19 0 64,-19-21 128,-1 21-256,0-20 128,21-1 160,19 1 32,0-20-128,0 0 129,19 0-193,21 0 0,0 0-321,19 0-383,1 0-546,0 0-1280,-1 0-2403</inkml:trace>
  <inkml:trace contextRef="#ctx0" brushRef="#br0" timeOffset="145369.1406">22120 11090 7110,'-20'-19'2274,"20"19"-480,-19-20 160,19 20 352,0 0-512,0-20-417,0 20-288,0 0 32,0 0-320,0 0-192,0 0 95,0 0 33,0 20-129,0-20-63,0 20-65,-20-1-127,0 22-65,20-21-128,-20 19 0,1 1-64,19-20 1,0-1-129,0 1 64,0 0 128,0 0 96,19-20-32,-19 0 32,0 0-31,20 0 63,0 0-160,0-20 192,-20 20-352,19-20 224,-19 20 33,20 0-97,-20 0-96,0 0-128,0 0 160,0 0 32,0 0 0,0 0-64,0 0-64,0 0 224,20 20-192,-20-20 0,20 0-96,1 0 96,-2 0 0,21 0 32,-20 0 32,19 0-32,1 20-128,-1-20 64,-19 0 0,21 0 160,-21 0-320,-1 0 96,1 0 96,0-20-288,-20 20 95,0 0 65,0 0-128,0 0-256,0 0-193,0 0-512,0 0-129,-20 0-479,20 0-642,0 0-4003</inkml:trace>
  <inkml:trace contextRef="#ctx0" brushRef="#br0" timeOffset="145803.711">22459 11071 15662,'-41'19'2242,"21"1"-448,0 21 160,1-2-320,-1 21-481,20-21-481,-20 20-159,20-18-417,20-1 32,-20-1-64,20-19-64,-20 0 32,0 0-32,0-20-128,0 0-288,0 0-321,0 0-544,-20 0-897,20 0-2307,-20-20-11690</inkml:trace>
  <inkml:trace contextRef="#ctx0" brushRef="#br0" timeOffset="155889.6485">23888 11171 448,'0'-20'1954,"0"20"-289,0 0-223,0 0-225,0 0-96,0-20-320,0 20-353,0 0-320,0 0-128,0 0-32,19 0-192,-19 0 128,0 0 160,0 0-32,0 0-32,0 0-673,0 0-864,0 0-929</inkml:trace>
  <inkml:trace contextRef="#ctx0" brushRef="#br0" timeOffset="157007.8125">24006 11131 3299,'0'0'1281,"-20"0"-544,20 0 1024,0 0 65,-19 0-609,19 0-320,0 0-224,0 0 416,0 0 192,0 0-160,19 0-256,-19 0-97,0 0 129,0 0 32,0 0-448,0 0-193,0 0 0,0 0-64,0 0-63,-19-21 95,19 21 64,0 0 0,0 0-95,-20 0 63,20 0-64,0 0-160,-20-20 32,0 20-32,20 0 32,-19 0-96,19 0 96,-20 0 97,0 0 95,20-19 0,-20 19-192,20 0 96,-19 0-31,-1 19-65,20-19 32,-20 0-128,-1 0 128,1 20-32,1-20 32,-1 21-32,0-21 96,0 20 65,1-20-257,-1 20 64,20-1 64,-20 1-96,0 0 0,0-20 32,1 20 96,19-1 0,-20 1 32,-1 0 33,21 0-97,-20-1-32,20 1-96,-20 1 64,20-1 32,0 0-32,-19-1-96,19-19 96,0 20-32,0 0 32,0 0-32,0 0 32,19-1-64,-19 1 32,0-20-32,0 20 0,20 0 96,-20-1-192,0 1 128,20 1-64,-20-1 32,21 0 0,-21-1 32,20-19 0,-1 20-256,1-20 448,0 20-192,20-20-32,-21 20 129,1-20-258,20 0 129,-21 0 0,1-20-224,-20 20 545,21 0-514,-21 0 193,20 0 160,-20 0-320,20-20 96,-1 20 64,1-20-128,0 20 64,0-19-64,-1-1 32,-19 20 64,20-20-128,-20 20 224,0-21-96,0 21 96,0-20-96,-20 1 192,20 19-320,-19-20 128,19 20 64,-20-20-32,20 0 32,-20 20-96,0-19 128,20 19-96,-19 0 32,-1-20 32,0 20 128,-1 0-320,1 0 224,1-20-64,19 20 32,-20 0-64,0 0 0,0 0 32,1 0 64,-1-20-64,0 20-673,20 0-512,-20 0-577,20 20-1056,0-20-4293</inkml:trace>
  <inkml:trace contextRef="#ctx0" brushRef="#br0" timeOffset="158061.5235">23649 11488 1409,'0'0'1505,"0"0"-1473,20 0 673,-20 0 672,0 0-928,0 0-1,0 0 1474,-20 0-224,20 0-289,0 0-480,0 0-321,0-20-319,0 20-65,0 0 64,0 0 32,0 0-127,0 0 415,0 0 97,0 0-321,0 0 33,-19 0 223,-1 0-223,20 0-65,-20 0 32,0 0-256,0 0-352,20 20-673,0-20-1153,0 0-5541</inkml:trace>
  <inkml:trace contextRef="#ctx0" brushRef="#br4" timeOffset="169666.9922">13643 7696 6854,'0'0'1313,"-20"0"-96,20 0-288,0-21 641,-20 21 127,20 0-255,0 0-481,-20 0-65,20 0 129,0 0-96,0 0-64,-19 0-256,19-19-1,0 19-127,0 0-257,0 19 64,0-19 33,-20 0-1,20 0 0,0 21-64,0-21 1,0 20-33,0-20 64,0 20-96,0 0 65,0-1-65,0 1 64,20 0 32,-20 0-96,0-1 1,0 21-1,0-1-32,0-19-32,0 21 160,0-2-31,0 1-33,0 19-224,0-19 64,0 20 64,0-20-64,0 19 32,0-19 32,19-1-160,-19 1 96,0 0-32,0 0 160,20 0-320,-20-1 289,20-19-450,-20 19 642,20 1-417,-20-1 64,19 2 128,-19-1-224,0-1 160,20 1-64,-20-1 96,0 1 0,0 0 0,20-20-32,-20 40 0,20-21-32,1 20 0,-21-19 64,19 20-256,-19 0 256,20-1 64,-20 0-224,0-19 96,20 0 64,-20 20-160,0-21 64,0-19 96,20 20-128,-20-1 32,0-19 32,19 21 0,-19-2 0,0-19 0,0 19 97,0-19-226,0 20 162,0-20-65,0-1-33,0 1 66,0 21-33,0-21 64,0-1-32,0 21 160,0-20-288,0-1 288,20 1-288,-20 0 224,0 19-96,20 1-64,-20-19 0,0 18 128,0-19-160,20 20 128,-20-21 192,0 1-128,0 20 129,20-20-289,-20-1 288,0 1-320,0 0 160,19-20 64,-19 21-32,0-1-32,20-1-64,-20-19-32,0 0-32,0 0-192,0 0-321,0 0-191,0 0-802,0-39-672,0-2-480,-20 2-3332,20-1-9385</inkml:trace>
  <inkml:trace contextRef="#ctx0" brushRef="#br0" timeOffset="199299.8047">15826 7656 2818,'-20'0'1057,"1"-20"160,19 20-256,-20 0 833,20 0-353,0 0-608,-20 0-384,20 0-65,0 0-160,0 0-32,0 0 129,0 20-33,20-20-32,0 0-96,19 0-96,-18-20-32,-1 20-128,0 0-192,-1-20-128,1 20 95,0-20 97,-20 1 160,0 19 64,0-20-32,-20 20 192,0 0 160,1-20 97,-1 20 127,0 0 129,-1 0-32,21 0-321,0 0-224,0 20-64,0-20 32,0 0 32,21 0-96,-21 20 64,20-20-64,0 0-64,-20 0 64,19 0-160,1 0-64,-20 0-32,0 0 191,20 0 65,-20 0 0,0 0-64,0 0 32,-20 0-32,0 0 64,20 0 32,-19 0-32,19 19-32,-20-19-929,20 20-800,-20-20-1666,20 20-2980</inkml:trace>
  <inkml:trace contextRef="#ctx0" brushRef="#br0" timeOffset="200245.1172">15826 7636 832,'0'-20'705,"0"20"993,0-20-449,0 20 128,0 0 0,0-19-384,0 19-384,0 0-97,0-20 193,0 20 288,0 0 64,0 0-416,0 0-481,0 0-96,-20 20 32,20-20-32,0 19 0,0-19-64,0 20 64,0-20 0,20 0 0,-20 0 64,21 0-32,-1 0-96,-20-20 64,20 20-64,-20 0-64,0-19-96,0 19 32,0-20 160,-20 20-64,20 0 0,-20 0 32,-1 0 0,1 0 0,20 0 96,-19 0 32,19 0-96,-20 0-32,20 0-32,20 0 32,-20 20-128,19-20-160,1 19-96,1 1-481,-1-20-2402</inkml:trace>
  <inkml:trace contextRef="#ctx0" brushRef="#br4" timeOffset="205458.0078">15926 7696 2594,'0'0'641,"0"0"-481,20 0 384,-20 0 834,0 0 255,0 0 97,0 0-353,20 0-128,-20 0-288,0 0-224,20 0 0,-20 0-193,0 0-288,19 0-160,-19 0-64,0 0 32,0 0-64,20 0 65,-20 0 31,20 0 32,-20 0-32,20 20 0,-20-20 32,19 0-128,1 20 32,-20-20-32,21 20 32,-1-1-32,0-19 32,-1 20-32,-19-20 0,20 20 128,0-20-64,0 20-32,-20-20 32,19 19-32,21-19 0,-20 20 0,0-20-32,-1 20 33,22-20-1,-21 20 0,0-20 96,-1 19 64,1-19-96,0 20-32,0 1-32,-1-21-32,1 20 0,-20 0 0,20-1-96,0 1 64,-1 0 32,2 0 0,-1 0 32,-20-1-32,20 1 32,0 0 32,-1 0 32,-19-1-32,20 2-64,0-1 32,0 0-32,-1 19 0,1-19 0,0 0 32,20 0-32,-21 19 32,22-19 0,-1 0-32,-1 0 32,1 0-64,-1 0 64,1 20 129,0-20-1,0-1-32,-1 21-96,1-20 0,0 19 0,-1 1-32,-19-21 0,21 22 32,-2-1-32,1-21 0,19 21 32,-20-1 160,1-19 225,1 20-65,-2 0-96,1-20-128,-1 20-96,1-1 32,-1 1-64,1-1 0,1-19 32,-2 20 96,20-19-192,1-2 64,-21 1 0,22 0 0,-2 0 32,-19 19 65,19-19-97,-20 0 0,1 0 96,1-1-64,-2 1-160,1 0 224,-1 20-96,1-20 96,-1 0-192,2 20 96,-2-21 32,1 1 32,0 0-96,-1 0 64,1-1 64,-1 1-192,2 0 288,-2 0-32,1 1-128,-1-2-32,1 1 0,-20 0 192,19 0-384,-19-1 288,21 1-256,-21-20 128,-1 20 32,1 0 32,20-20-32,-21 20 32,21-1-64,-20-19 32,19 20 160,-18-20-224,19 20 32,-21-20 32,21 0 0,-20 21 128,19-21-288,-19 20 192,0-20-32,19 19-32,-19-19 64,1 20 64,-1-20-96,0 0-64,-1 20 0,1-20 64,0 0 32,0 20-32,-1-20 0,1 0 0,0 19 0,0-19 0,-1 0 0,-19 20 0,20-20 0,-20 0-32,21 20-32,-21-20 96,0 0-32,0 20-32,0-20 32,0 0 0,20 19 0,-20-19 0,20 0 64,-20 20-32,19-20 32,-19 0-224,0 20 288,20-20-128,-20 0-32,20 21 64,0-21 128,0 0-224,-1 0 128,1 0-96,0 0 160,0 0-96,20 0-256,-20 0 96,0 0-224,0 0 224,-1 0-97,21 0 1,-40 0-96,20 0-513,-1 0-704,1 0-449,-20 20-2146</inkml:trace>
  <inkml:trace contextRef="#ctx0" brushRef="#br4" timeOffset="208573.2422">16244 10475 1569,'0'20'1666,"0"-20"287,-20 0-447,20 0-289,0 0-384,0 0-97,0 0 129,0-20-256,0 20-97,20 0-287,-20 0 191,0-20-256,0 20-32,19 0-32,-19-19 353,0 19 223,0-20-159,20 0-321,-20 0-160,20 1 32,0-1-160,-20-1 288,20 1-288,-1 0 192,-19-19-64,21 19 64,-1 0-192,-20-19 256,20-1-63,-20 21-1,20-22 32,-1 1-32,1-19 32,0 19-160,0 1 32,-1-20 32,1 18-64,0 1 160,0 1-160,-1-1 128,2 1-64,-21-21 352,20 20-63,0 0-225,0 1-96,-1-1 96,1 1-32,0-1-128,0 20 96,-1-20 32,-19 20-352,20-20 480,0 21-256,0-21 128,-20 1-64,20-1-32,-1 0 96,2 0-96,-1 20 0,0-20 64,0 1-32,-1-1 0,1 21 32,0-21-32,0-1-32,-1 2 128,1-1-192,-20 21 128,20-21 32,0 1-128,-1 19 96,2-20 0,-1 0 64,0 20-128,0 0-32,-20-20 160,19 21-256,1-21 288,0 20-224,-20-19 64,20 19 0,0-21 96,-20 22-128,19-21 96,1 20 32,0-19-96,0 19 0,-20 0 160,21 0-288,-21 1 160,0-1 0,19 0 64,-19-1 32,20 1-96,0-19-64,0 19 160,-20-19-288,19 19 288,1-20-160,-20 21 64,20-21 256,0 20-160,-20-1 225,19 2-225,-19-21 0,20 20 0,0-19-128,-20 19 160,20 0-128,-20 0 32,21 1-32,-21-1 96,0 0 0,0-1 96,0 21-96,0 0 1,0 0-674,0 0-1441,0 0-2594</inkml:trace>
  <inkml:trace contextRef="#ctx0" brushRef="#br4" timeOffset="211583.0078">20175 7318 672,'-20'0'-96,"20"0"160,0 0 641,-20 0 384,20 0-352,0 0-129,-19 0-127,19 0 223,0 0 866,0 0-385,0 0-384,0 0 31,0 0-351,0 0-33,0 0 1,0 0-97,-20 0-160,20 0-192,0 0 449,0 0-1,0 0 32,0 0 1,0 0-1,-20 0 129,20 0-321,0 0 33,0 0-65,0 20 256,0-20 97,0 0-225,0 0-352,0 0 160,0 0 129,0 0 159,0 0-63,0 0-289,0 0 32,0 0-128,0 0 96,0 0-32,0 0-128,0 0 128,-21 0 0,21 0 32,0 0-32,0 0-96,0 0 161,0 0-161,0 0-193,0 0 482,0 20-193,0-20 64,0 0-128,-20 0 96,20 0-256,0 0 512,0 0-320,0 0-64,0 0-96,0 0-64,0 0 448,0 0-448,0 0 128,0 0 32,20 0 96,-20 0-64,0 0-64,21 0 32,-1 0-192,-20 20 416,20-20-256,-1 0 128,1 19-160,-20-19 32,20 20 128,0 1-160,0-1-96,-1 0 224,1-20 32,0 19-128,0 1 128,20 0-192,-20 0 160,0 0-32,0-1-96,19 1 128,-19 0-64,0 0-64,19-1 96,-19 22-288,0-1 705,-1-21-610,2 21 161,-1-1 64,0 1-128,0-1 225,-1 2-193,1-1 128,0-1-224,0 1 128,0-1-65,-1 1 226,1-1-257,0 2 63,19-1 98,-18-1-33,-1 1-32,0-1 0,0 1-64,19 0 64,-19 20 64,0-21-128,-1 1 160,1 19-128,20-19 32,-21 20 96,22-20-192,-21-1 32,19 1 160,-19-1-160,20 1 32,-20 0-161,19 0 450,1 0-321,0-1 64,0 1 32,-1-1 32,-19 1 32,20 0-353,-1 0 354,1-1-194,0-19 65,0 20 96,0-1-96,-1 1 0,1-19 161,-1 18-226,22 1-63,-22-1 385,1 1-161,-1-1-225,1 1 193,-21 1-128,1-2 32,0 1-128,0-1 384,1-19-192,-2 20 0,1-1 32,0 2-32,0-21-96,-20 19 192,20-19-128,-1 0 0,-19-1 192,20 1-160,-20 0-160,20 0 96,-20-1 160,20 1-288,-20-20-160,0 20-257,0-20-63,0 0-97,0 21-448,19-21-641,-19-21-3171</inkml:trace>
  <inkml:trace contextRef="#ctx0" brushRef="#br4" timeOffset="213008.7891">18289 10376 1313,'-20'0'96,"20"0"-128,0 0-513,0 0-191</inkml:trace>
  <inkml:trace contextRef="#ctx0" brushRef="#br4" timeOffset="214032.2266">18289 10376 832,'-40'0'1057,"40"0"-64,-19 0 1057,19 0-544,0 0-417,0 0-545,0 0-576,0 0 32,0 0 128,0 0-192,0 0 224,0 0-64,0 0 225,19 0-33,-19 0-32,0 0 33,0 0-161,20 0 32,-20 0 96,0 0 0,0 0 449,0-19-225,0 19-223,0 0-129,20 0 64,-20 0-96,20 0-32,-20-20-96,20 20 128,-20 0 64,19-21-192,1 21 385,-20-20-1,20 0-192,0 20 160,-1-19 97,1-1-257,0-20 64,21 21-128,-2-1-128,-19-20 32,19 21 96,-19-1-128,20-21 128,-1 21-160,-19-19 32,21-1 160,-2 1-64,1-1-96,19 1 0,-19-22 128,19 22-160,1-21 64,0 21 97,-1-21-162,-19 20 65,-1 0 0,22 21-32,-22-21-160,1 20 128,-1-19 0,20-1 0,-18 1 32,-1-2 160,-1 1-224,1 1 192,-1-1-32,1 1-96,-1-1 64,2 20 0,-1-20-32,-1 0-32,1 20 128,-1-19-160,1 19 64,-1-19 32,2-1 128,-21-1 161,19 22-33,1-21-160,-20 1-32,19-1-128,1 1 128,0 19-160,20-20 128,-21 0-224,1 20 160,-1-20 64,1 20-128,-21 1 64,22-21 64,-21 1-64,19-1 96,1-1-32,0 2-96,-1-1 128,1 1-128,20 19-32,-20-20 160,-1 1-128,1 19 0,-1-21 96,-19 22-64,19-1 32,-18 0-64,19-19-128,-20 19 64,19 0 64,-19-19 0,0 19-64,19 0 0,1-21 96,-20 22 128,20-1-256,-20 0 128,0 0-64,0 20 128,19-19-64,-19-1-32,0 20 64,-1-20-32,1 0-32,0 0-32,0 1 0,0 19 64,0-20 64,0 0 32,-20 20 64,0-21-192,0 21 32,0 0 64,20-20-128,-20 1 64,0 19-224,20-20-577,0 20-1441,-20 0-8360</inkml:trace>
  <inkml:trace contextRef="#ctx0" brushRef="#br4" timeOffset="215873.0469">23411 7497 1153,'0'0'1345,"-20"0"-64,20 0 417,-20 0-97,20 0-768,0 0-481,0 0-256,0 0 1,-19 0 735,-1 0 193,20 20-64,-20-20-192,20 0-417,0 20-256,0-20 32,20 20-128,-20-20 65,0 20 255,0-20-32,20 19 0,-1 1 865,-19 0-544,20 0-129,-20-1-159,0 2-33,0-1-192,20 0 0,-20 0 0,0 19-96,0-19 96,0 19-32,0 1 97,0-1 95,0 2-32,0-1 64,0-1-63,20 1-225,-20 19 32,19-19-64,-19 0 32,20 0-289,-20-1 65,20 1-32,-20-1 64,21 21 96,-21-20 160,20 0-128,-20 0 32,0-1 128,0-19-128,19 19-32,-19-19 160,20 20-128,-20-21 96,20 22-64,-20-1-64,20-1 160,-20 1-192,0-1 128,0 1 64,20 0-128,-20 20 96,0-21 64,0 1 0,0-1 160,0 1 33,0 1-225,0-22 0,19 21 0,-19-1-96,20-19-32,0 20 128,0-20-160,-20 19 64,19-19 64,1 20-64,1-20-32,-1 20 96,0-1 32,-1 1-96,-19-1 64,0 1-32,0-20 256,0 20-224,0 0-64,0-1 161,0 1-65,0 0-160,0-1 160,0 2-96,0-21 32,0 19 0,20-19-64,-20 19 64,20-19-32,0 20 96,-1-21 0,-19 1 32,0 0 32,20 1 64,-20-1-95,0-20-129,0 19 64,0-19-96,0 20 224,0-20-352,20 20 128,-20-20-161,0 0 1,20 0-192,-20 0 192,0 0-193,0 0 161,0 20 160,19-20-352,-19 0-577,0 19 224,20-19 224,-20 20-864,0-20-2114</inkml:trace>
  <inkml:trace contextRef="#ctx0" brushRef="#br3" timeOffset="228160.1563">17156 8550 6053,'0'-20'2306,"0"20"-480,-19 0-256,19 0-225,0 0-192,0 0 32,0 0-192,0 20-192,0 0-321,0-1 33,0-19-33,19 20 33,2-20-65,-21 0-31,20 0-97,0-20-256,0 1 0,-20 19-64,0-20 192,0 0-160,0 0-128,0 20 192,-20 0-160,0 0 64,0 0 128,-20 0-224,20 20 160,-20 0-64,21 0 32,19-20 160,-20 19-224,40-19 128,-1 20 193,1-20 31,20 0-160,0 0 64,-20-20-95,20 1-65,-1 19 0,-19-20 0,-20 0-32,20 20 32,-40-20-96,0 20 0,0 0 128,1 0-64,-1 0-96,0 0 160,0 0 0,-1 0 128,21 20-320,0-20 192,0 20 0,0-20-96,21 0 32,-21 20 32,20-20-960,-20 0-1090,0 19-2306,0-19-8200</inkml:trace>
  <inkml:trace contextRef="#ctx0" brushRef="#br3" timeOffset="229444.336">20751 8211 4580,'-20'-19'2722,"20"-1"-415,0 0-674,0 0 65,0 20 192,0-19-161,0 19-352,20 0-704,-20 0-160,0 0-1,0 19-63,19-19-129,-19 20-160,20-20 160,0 0-160,0 0-128,-20-20 65,19 20 31,2-19-160,-21 19 64,0 0 0,0-20 64,-21 20-96,2 20-32,-1-20 32,0 19 64,0 1 96,1-20-160,19 20 160,0-20-32,0 20 32,0-20 33,19 0 31,1 0-32,0 0-64,0 0-32,-1 0 160,2 0-352,19-20 128,-40 20 32,20-20-32,-20 0 65,0 20 31,0-19-96,-20-1-160,20 0 128,-20 20 32,0 0-64,-20 0 96,20 0 32,0 20 96,0 0 0,1-1 32,-1 1-64,20-20-128,20 20 65,-20 0 127,19-20-352,21 19-385,-20-19-576,-20 21-1025,0-21-3491</inkml:trace>
  <inkml:trace contextRef="#ctx0" brushRef="#br3" timeOffset="230733.3985">19003 9800 992,'-40'0'5253,"40"-20"-2434,-19 20-833,19-20-545,0 20-320,0 0-64,-20-20 96,20 20-31,0 0-65,0 0-449,0 20-31,0-20-129,0 20 353,0 0-513,0 1-96,0-21 97,20 19 31,-1-19 64,-19 0-31,20-19-193,0 19-32,-20-21-64,21 1 32,-21 0-32,0 0-96,0 1 32,-21-1-224,1 20 416,0-20-224,1 20-32,-1 0 64,0 20 64,0-20-64,1 20 64,19-1 96,0 1-96,19-20 64,1 20 193,0-20-161,19 0 64,22 0-128,-22-20 64,1 0-32,-1 1-128,-19 19 32,0-20 129,-20 0-193,-20 20 32,0-20 0,-19 20 128,-1 0-288,-20 0 224,20 0-577,21 0-704,-21 20-1442,40 0-3939</inkml:trace>
  <inkml:trace contextRef="#ctx0" brushRef="#br0" timeOffset="269239.2578">221 9622 12844,'-40'0'352,"21"0"0,-1 0-159,20 0-226,0 0 98,0 0-65,20 20-97,-1-20 97,1 0 32,20 19 1,-1-19 31,-18 0 160,19 0 192,-1 0-63,21 0-33,-21 0-64,20 0-128,22 0-96,-2 0 0,19-19 32,-17 19-32,18 0 0,-1-20 32,2 20 65,19-20 31,1 20 32,-2-20-64,42 0 0,18 20-64,20-19-32,1-2 0,-20 21-32,-1-20 32,-38 20 0,18-20-32,-19 20 32,21 0-64,-2-19 96,1 19 0,-1 0 33,2 0-97,-1-20 32,-1 20 32,1 0 64,20 0-32,-21-20-32,22 20-32,-22 0-32,21 0 32,-20-20 0,19 20 0,-39 0-64,20 0 64,-20 0-32,1 20 0,18-20 0,-19 0 32,0 0 0,20 0 0,-21 0 0,22 0 32,-22 0-96,21 0 32,-19-20 0,-2 20 32,22 0-32,-22 0 0,1 0 32,20-20-64,-20 20 64,-1 0-32,2 0 32,19-19-32,-20 19 0,0 0 32,0 0-32,0-20 0,-20 20 0,0 0 32,0 0 64,0 0 0,0-20-96,0 20 33,1 0 31,-2 0-64,-18-20 96,19 20 96,-20 0 128,1 0 65,-1 0 95,-19 0-320,-1-19 0,0 19 0,-20 0 97,2 0-321,-22 0 128,1 0-96,-20 0 96,19 0-64,1 0 128,-1-21-256,2 21 128,-21 0 0,19 0 0,-19 0-96,0 0-353,-20 0-1248,0 0-2211</inkml:trace>
  <inkml:trace contextRef="#ctx0" brushRef="#br0" timeOffset="270985.3516">102 10118 14093,'-117'20'480,"96"-20"-576,21 0 96,0 0-96,38 0-448,-18-20 255,21 20 225,-2 0 32,-19 0-32,20 0 160,-21 0 32,21 0 33,-1 0-1,2 0 32,-1 0-96,19 0-96,0 0 32,1 0 32,20 0 0,-21-19-32,20 19-32,1-20 96,-1 20 225,1-21-33,-1 21-96,21-20-64,-21 20-128,40-20 32,-20 20-32,20-19-32,40-1 32,0 0 0,0 0 32,39 0-32,-38 1 32,-2-1 96,-19 0 97,0 0-33,0 20-32,19-19 64,-18 19-160,18-21 64,1 1-64,1 0 0,-2 20-64,1-20 0,-1 20 0,-18-19 32,-1-1 0,0 20-64,0-20 64,0 20-32,-20-20 64,20 20 1,0 0 63,0-19 128,-20 19-160,20 0-64,-19 0 0,-2 0-32,22 0 32,-22-20-64,1 20-32,1 0 64,-2 0 0,-18 0 0,19 0 0,1 0 0,18 0 0,-18 0 0,-2 0 0,2 0 32,-1 0-32,-1 0 0,-18 0 64,19 20-32,-19-20 32,-1 0-64,19 0 32,-18 19 0,-1-19 0,21 0 0,-21 0-32,19 0 0,-18 0 0,19 0 0,-19 0 64,-1 0-64,21-19 0,-22 19 32,1 0 129,1 0 159,-1 0 0,0 0-224,1 0-32,-1 19-64,-20-19 32,21 0-64,-1 20 32,-20-20-32,1 0 32,-1 0 32,-20 0-32,21 20 0,-20-20 96,19 0 65,-20 0-97,2 0 0,-2 0 96,-20 0-256,1 0 160,0-20-288,-21 20 448,22-20-224,-21 20 192,19-19-256,-19 19 96,20 0 0,-1-20-64,-19 20 64,0 0 64,19 0-128,-19 0-128,1 0 0,18 0-353,-19 0-640,20 0-897,-21 20-1185</inkml:trace>
  <inkml:trace contextRef="#ctx0" brushRef="#br0" timeOffset="340553.711">301 11110 19698,'0'0'0,"0"0"961,0 0-801,0-20 96,-21 1-288,21-21 32,-39-19 0,19-20-256,-20 18-160,1-18 384,-1 20-32,21 0 0,-1 18-64,20 1-65,0 21-31,20 19 224,19 0-128,1 19 288,-1 21-32,20 1-224,2 18 160,-2 0-64,1-19 128,-21-1-224,-19-19 160,19 1 129,-18-21-1,-21 0 384,0 0-448,0-21-96,0 1 0,-21 0-64,-18-39 64,19 20-64,-19-21-32,19 0 192,0 20-320,20 21 32,0-1 96,20 20 288,0 20-128,19 19-192,20 2 192,-18-2 0,18 21-96,1-1-32,-1-20-32,1 1-512,0-19-801,-21 18-1026,1-19-928,-20-20-9801</inkml:trace>
  <inkml:trace contextRef="#ctx0" brushRef="#br0" timeOffset="340843.75">1155 10733 15406,'0'20'865,"0"-20"-513,0 20 769,0 19 449,0-19-513,0 21-321,0-2-383,0 1-161,19 0-32,21-40-64,-20 19 0,39-38 129,-19 19-161,0-40-128,0 0-65,-20 21-31,-1-22-64,-38 1 32,-1 21-257,-20-1-511,0 0-65,-20 20-321,21 0-1312,-1 20-2115</inkml:trace>
  <inkml:trace contextRef="#ctx0" brushRef="#br0" timeOffset="341091.7969">1512 10574 15182,'-20'-20'1345,"20"20"-928,0 0-289,0 0 1025,0 20-128,0 0-289,20 1-223,-1 18-225,21 21-256,1-21 0,18 1 0,-20-1-352,21-19-769,-21 21-929,1-22-1633,-20-19-7432</inkml:trace>
  <inkml:trace contextRef="#ctx0" brushRef="#br0" timeOffset="341346.6797">1373 10753 17712,'20'0'769,"-20"0"-769,40 0 224,-21 0 193,41 0 63,-21 0-96,22 20-95,18-20-257,-20 20 32,20-20-32,-39 19-64,20-19 32,-20 20-609,-21-20-448,21 20-1409,-20-20-3107</inkml:trace>
  <inkml:trace contextRef="#ctx0" brushRef="#br0" timeOffset="341520.5078">1809 10455 19474,'-20'-19'609,"20"-1"-994,0 0-384,0 20-960,0 0-353,0 0-64,0 0-7207</inkml:trace>
  <inkml:trace contextRef="#ctx0" brushRef="#br0" timeOffset="341781.25">1929 10535 14413,'59'80'2050,"-39"-41"-993,20 1 160,-1-1 32,1-19-224,0 20-288,-20-21-192,0-19-33,0 0-128,-20 0-63,0 0 95,19 0 33,-19-19-225,20-1-128,-20-20-32,0 1-609,0-1-480,0 1-608,0 18-1090,0 1-1889</inkml:trace>
  <inkml:trace contextRef="#ctx0" brushRef="#br0" timeOffset="342173.8281">2881 10515 17616,'-19'0'801,"-21"0"-417,20 0 353,-19 20 480,19-1 321,-20 21-481,21 1-417,-1-2-319,20-19-257,0 0 32,20-1 64,19-19 0,-19 0-64,19 0 32,1-19-96,-20-1-96,0 0-32,-20 0 0,19 1-64,-19-1-32,-19-1 64,19 21-33,-20 21-31,20-1 32,0-1 64,0 21-32,0-1 32,20-19-577,-1 20-800,21-21-481,1-19-1089,-2 0-1121</inkml:trace>
  <inkml:trace contextRef="#ctx0" brushRef="#br0" timeOffset="342400.3906">3060 10257 19218,'0'39'512,"20"2"33,0-2 640,0 21-256,19-1-577,-19-19 96,21 19-255,18-18-129,-19-2 0,19 1-481,-20-21-576,2-19-640,-21 20-1506,0-20-2338</inkml:trace>
  <inkml:trace contextRef="#ctx0" brushRef="#br0" timeOffset="342631.836">3060 10535 15022,'40'-20'4548,"-1"20"-2978,22-20-449,18 20-96,-20 0-513,20 0-64,-18 20-223,-22 19 31,21 1-192,-21-19-160,-19 18 0,19 1-160,-19-20-193,0-1-480,1-19-896,-1 0-2371,-20 0-9610</inkml:trace>
  <inkml:trace contextRef="#ctx0" brushRef="#br0" timeOffset="342758.7891">3478 10357 17969,'-61'-20'2498,"42"20"-2018,-1 0-448,20 0-1697,0 0-3108</inkml:trace>
  <inkml:trace contextRef="#ctx0" brushRef="#br0" timeOffset="343373.0469">3973 10535 16623,'-39'-40'1506,"39"40"-545,0 0-129,0 0-447,0 20-1,0 19 161,0 1-1,19 1-288,22-2 1,-1 1-257,-1-21 96,1-19-64,-21 20 64,1-20 128,0-20-160,-20 1-192,0-1-64,0 0-32,-40-19-65,21 19-95,-1-1 128,-20-19-161,21 21 289,-21 19-288,19-20-353,1 20-1345,1 0-2274</inkml:trace>
  <inkml:trace contextRef="#ctx0" brushRef="#br0" timeOffset="343720.7031">4252 10594 15887,'40'21'2114,"-21"-21"-1794,1 0 577,0 0 224,-20 0-192,0 0 96,0 0-481,0 0-320,0-21-96,0 1-63,0 0 31,0 1-128,0-1 192,20 0-352,0 20 63,-1 0 129,1 0-224,20 20 320,-21 0-96,22-1 64,-1 21-64,-1 1 161,1-22-546,-1 1-832,1 0-1409,-20 0-2435</inkml:trace>
  <inkml:trace contextRef="#ctx0" brushRef="#br0" timeOffset="345712.8906">380 11309 13452,'-39'0'64,"19"0"289,0 0-417,20 0 64,20 0-32,0 20 64,-1-20-129,21 0-95,-20 19 128,19-19 0,1 20 128,-1-20-32,2 0 225,-1 0 127,-1 21 0,20-21-63,1 0-129,0 0 224,19 0-384,0 0 0,0 0-64,2 0 96,-2 0-64,20 0 96,1 0 0,-2 0 65,2 0-1,39 0-96,0-21 0,0 21 0,0-20-32,0 1-32,0 19 192,-20-20 32,-19 20 33,18 0 31,-39-20-64,21 20 0,-1 0 129,21-20-161,-21 20-160,0-19 0,-19 19 0,19 0-32,-20 0 0,1 0 0,-1-20 32,0 20 0,-20 0 32,22 0-32,-2 0-32,-20 0 32,0-20 0,21 20-32,-20 0 64,-21 0 0,1 0-32,-1 0 0,-18 0 0,-1 0 96,0 0 97,0 0-97,-1 0-64,1 0-96,0 0-160,-20 0-833,20 0-1410,-20 0-1440</inkml:trace>
  <inkml:trace contextRef="#ctx0" brushRef="#br0" timeOffset="345996.0938">5025 10376 18481,'-19'0'-128,"-1"0"-128,40 0 31,-1 0-639,2 40-3044,-1-20-5765</inkml:trace>
  <inkml:trace contextRef="#ctx0" brushRef="#br0" timeOffset="346141.6016">5204 10812 21748,'20'-19'-833,"0"19"-2049,20 0-2756</inkml:trace>
  <inkml:trace contextRef="#ctx0" brushRef="#br0" timeOffset="357416.9922">5900 10615 11210,'0'59'545,"0"-39"512,20 19 224,-20-19-256,19 0-64,-19 0 64,0-20 192,0-20-160,20 0-513,-20 0-191,0-19-225,0-1 32,-20-20-160,20 20 160,0-19-288,0 19 96,0 1-32,0-1 224,0 40-128,20 0-128,-20 0 64,40 20 0,-21 20 64,21 19 0,-20-19 64,20 19 0,20-18-32,-21-2-224,1-19-64,-1 0-353,1-1-896,-19-19-961,-1 20-769,-1-20-7143</inkml:trace>
  <inkml:trace contextRef="#ctx0" brushRef="#br0" timeOffset="357789.0625">6495 10455 12780,'-20'40'1697,"20"-20"-544,0 19 481,20 1-385,-20 1-384,20-22-513,19 21-96,-19-20-95,0-20-33,21 0 0,-22-20-64,1 0-96,0-19 64,-20 19-288,0-21 95,0 2-31,0 19 288,0 0-256,-20 20 256,20 0-192,-20 20 128,20 0 32,0-1 129,20 21-290,0-19 129,0-1 65,19-1-226,1 1-511,-20 0-737,19-20-1058,2 0-1184</inkml:trace>
  <inkml:trace contextRef="#ctx0" brushRef="#br0" timeOffset="358426.7578">6913 10475 12908,'19'20'1537,"1"0"-864,-20 0 640,20 19 0,0-19-640,19 1-193,-19-1-127,0-1-193,-20 1-64,19-20 32,-19 0-96,0 0 256,0-20-192,0 1-63,0-1-66,-19-1 1,-1-19-288,20 21 128,-20-1-128,20 0 160,0 20 31,0 0-159,0 0 128,0 20 128,20-20 32,0 20 32,-1-1 0,1 1-64,0-20 32,1 20 32,-1-20 0,-20 0-32,19 0 32,1-20 0,0 20 0,-20-20-32,20 20-64,0 0 32,19 20 32,-19 0 0,0 1 0,19-21 0,-18 20 32,19-20 32,-21 0-64,1 0 32,20-20 0,-21-21 0,-19 21-32,20-19 32,-20-1-32,0 20-32,-20 1 64,1-1-32,-1 0 64,0 20 32,0 0 97,20 0-33,-19 20-32,19 0 160,0-1-32,0 1 1,19 20-65,1-1-96,0 1 0,19-19-416,-19 18-257,20-39-672,-1 20-897,2 0-1217,-21-20-7656</inkml:trace>
  <inkml:trace contextRef="#ctx0" brushRef="#br0" timeOffset="358601.5625">7727 10654 13805,'-20'-39'2114,"20"-2"-865,0 21 705,0-19-609,20-1-224,-1 1-320,21-1-385,-20 20-384,19 1 32,1-1-544,-21 40-769,1-20-1410,1 19-1633,19 1-5958</inkml:trace>
  <inkml:trace contextRef="#ctx0" brushRef="#br0" timeOffset="358735.3516">8103 10515 9320,'40'39'4068,"-20"-39"-1217,-1 20-1250,2-20-672,-1 20-480,0-20-289,0 0-96,-1 0-801,-19 0-2242,20-20-3971</inkml:trace>
  <inkml:trace contextRef="#ctx0" brushRef="#br0" timeOffset="358863.2813">8123 10316 10249,'-40'0'4933,"40"-20"-6214,0 20-2691</inkml:trace>
  <inkml:trace contextRef="#ctx0" brushRef="#br0" timeOffset="359342.7735">8818 10416 12107,'-39'-20'1601,"19"0"-223,0 20 127,-1 0-256,2 0-63,-1 0-290,0 20-351,0 0-65,1 19-384,19 1 97,0 0-161,19-1 0,1-19-128,0 21-833,19-22-737,22 1-1217,-2-20-1441</inkml:trace>
  <inkml:trace contextRef="#ctx0" brushRef="#br0" timeOffset="359640.625">9057 10495 10057,'-40'0'3235,"20"20"-1441,-1-20-161,2 20-127,-1 19-545,20-19-289,0 1-223,20-1-321,20-1 128,-20-19-160,20 0 64,-1-19-96,1-1-32,-20-1 32,-1 1 1,1 0-65,-20 1 32,0 19 32,0-20-192,-20 20 160,20 20-32,0-20-32,0 19-33,20 1 1,-20 0-576,20 1-1026,0-21-1120,20 0-353,-20-21-6631</inkml:trace>
  <inkml:trace contextRef="#ctx0" brushRef="#br0" timeOffset="359815.4297">9295 10217 18289,'0'20'2178,"0"0"-1570,0 19 321,20 2-224,19 18-321,1-19-256,-1-1-63,1 21-258,-20-21-575,20-19-1539,-20 21-2625</inkml:trace>
  <inkml:trace contextRef="#ctx0" brushRef="#br0" timeOffset="361236.3281">837 11786 1505,'0'-40'9321,"-20"1"-8488,-1 19 256,-18 0 704,19-1 1,0 1-193,-19 20-415,19 0-642,-19 0-127,19 20-129,-20 1-192,19 19-96,2-1 64,19-19 192,0 19-448,19 1 192,22-20 64,-1 19-32,-1-39 0,20 21 32,-19-1-64,20 0-32,-20-20 64,-1 20 32,-19-1 0,0 1-96,-20-20 64,-20 20 0,0 0 0,1-1-96,-21 1 32,-1-20-384,2 20-449,19-20-704,-19 0-834,19 20-736</inkml:trace>
  <inkml:trace contextRef="#ctx0" brushRef="#br0" timeOffset="361418.9453">1055 11925 14958,'40'0'672,"-20"0"-704,-20 0 256,20 20 289,-20-20-353,20 0-128,-20 20-384,0-20-1410,0 0-2946</inkml:trace>
  <inkml:trace contextRef="#ctx0" brushRef="#br0" timeOffset="361563.4766">995 11746 15694,'-39'0'545,"19"-20"-545,0 20-384,20 0-770,0 0-1312,0 0-9481</inkml:trace>
  <inkml:trace contextRef="#ctx0" brushRef="#br0" timeOffset="362108.3985">1393 11945 15438,'0'0'1570,"20"20"-1570,-20-20 96,0 20-32,0-20 384,0 19 225,0 1-65,20-20-191,-20 0-257,19 0 64,-19 0 96,0-20-191,0 1-1,0-1-128,0 0 0,0 0 32,-19-1 32,19 21-256,0-19 31,0 19 97,19 0 96,1 19 65,0 2-130,19-1 130,-19-20 31,0 20 64,0 0 192,20-20 225,-20 0-321,0-20-64,0 0 33,-20 0-97,19-1-32,-19 2 96,0-1-544,0 0 480,0 20-256,0-20-64,20 20-1,0 20-447,0 0-481,-1 0-1089,1-1-1570,20 2-2626</inkml:trace>
  <inkml:trace contextRef="#ctx0" brushRef="#br0" timeOffset="362275.3906">1969 11865 15887,'19'20'256,"-19"-20"128,20 19-160,-20 2-160,20-21-96,0 20-800,-20 0-1603,19-20-7750</inkml:trace>
  <inkml:trace contextRef="#ctx0" brushRef="#br0" timeOffset="362420.8985">1988 11646 14029,'-39'-20'3972,"19"1"-4325,0 19-1569,0 0-1889</inkml:trace>
  <inkml:trace contextRef="#ctx0" brushRef="#br0" timeOffset="362967.7735">2406 11547 5413,'-21'0'11050,"1"0"-9769,0 0-736,20 20 512,0 0 64,0 19-352,20-19-353,0 41-224,1-22-352,18 1 416,-19-21-288,20 21 160,-1-20-704,-19 19-513,19-39-1057,-19 21-1185,0-21-1602</inkml:trace>
  <inkml:trace contextRef="#ctx0" brushRef="#br0" timeOffset="363401.3672">2802 11805 10185,'-39'0'1185,"19"0"-576,20 20 864,-20 0 289,0 0-289,20 19-416,0 2-192,20-1-64,0-21-353,0 1-544,19 0 545,1-20-1,-1 0-320,-19-20 128,0 0-95,1-19-97,-1-1 96,-20 0-32,0 20-160,-20-20-32,-1 1 128,1 19 32,0 0-160,1 20 224,-1 0-320,20 20-32,0-20 384,0 20-160,0 19 160,0-19-256,39 0-224,1 19-1057,1-18-1122,18-21-1921</inkml:trace>
  <inkml:trace contextRef="#ctx0" brushRef="#br0" timeOffset="363590.8203">3159 11925 15534,'-20'-60'1730,"20"20"224,20 1-737,-20-1-64,20 1-705,-20 19-159,21 20-321,-1-20-97,-1 20-319,1 0-929,0 20-1122,20 0-1633,-1-1-8391</inkml:trace>
  <inkml:trace contextRef="#ctx0" brushRef="#br0" timeOffset="363708.0078">3517 11865 5445,'40'20'6053,"-40"-1"-5957,20-19-608,-20 0-865,19-19-3652</inkml:trace>
  <inkml:trace contextRef="#ctx0" brushRef="#br0" timeOffset="363903.3203">3498 11409 16431,'19'39'2050,"1"-19"-1409,0 20-33,0-20-255,-1 39 31,21-20-288,-1 2 0,1-1-288,1-1 256,-2-19-833,-19 0-192,0-1-1153,-20-19-1281,0 0-9833</inkml:trace>
  <inkml:trace contextRef="#ctx0" brushRef="#br0" timeOffset="364376.9531">3557 11667 17328,'0'-41'2787,"20"22"-1923,-1-1 1,21 0-128,-1 0-577,-19 1-224,21 19-288,-2 0-801,-19 0-769,20 0-1185,-1 19-417,-19-19-896,0 20 1602,-20 0 3907,0 0 2754,20-1 257,-20 1-993,0 1-1345,19 19-769,1-21-321,1-19-159,-1 20-385,19-20 32,-19-20 128,20 1-95,-21-1-193,1 0 0,-20-1 64,20 1-32,-20 20 64,20 0 32,-20 20 64,19 1 224,1 19-352,21-1 65,-2 20-97,21 1-32,-21 0 0,21 0 32,-41-1-64,2 0 128,-1 0-385,-20 2 161,-20-41 64,-1 19 32,2-19-897,-1 0-192,-20-1-672,1-19-1955,-1 20-8936</inkml:trace>
  <inkml:trace contextRef="#ctx0" brushRef="#br0" timeOffset="366329.1016">4907 11687 1889,'20'-41'577,"-20"41"-257,19-20 545,-19 1 993,0-1 192,0 0-96,20 0 160,-20 20-353,0 0-223,20 0-353,-20 0-160,20 20 96,-1 20-320,2-1-353,-1 2-96,0-2-63,0-19 31,-1 0-96,1-20-96,-20 20 64,20-20-31,-20-20-1,0 0-32,0 0-32,0 1-32,0-1-256,-20-21-32,20 21-193,-20 1-287,20-1-65,0 20 352,0 0 33,0 0 128,0 20 224,20-1-32,0 1 32,0-20 32,-1 21 0,21-21 0,-20 0 0,0 0 0,0 0 0,0-21-96,0 21-321,0 0 33,-20-20 64,0 20-65,20 0 129,-20 0 128,0 0-32,0 20 96,0-20 192,19 21 0,1-1 64,0 0 0,19-1 321,1-19-161,1 20 96,-2-20 65,1 0-97,-21-20-191,21 1 31,0-1 128,-21 0-160,21-1-128,-20 1-32,1 1 65,-21-21-97,19 20 0,-19 1-192,-19-1 160,-2 0 0,1 20 192,0 0-96,0 0 96,1 20 128,19 0-192,-20-1 33,20 1-1,0 20-64,20-1 128,-1-18-384,1 19 160,20-21-96,20 1-737,-20-20-640,19 20-2179,0-20-6790</inkml:trace>
  <inkml:trace contextRef="#ctx0" brushRef="#br0" timeOffset="366663.086">6296 11547 12075,'-39'-19'1601,"39"-1"-159,-20 20 223,20 20-351,-20-20-257,20 19-161,0 21-255,0-1-192,20-19-289,0 1-64,0 19-32,-1-40-32,1 0 32,21 0 32,-21-20-96,-1 0 0,-19-1 0,0 1-128,0-19 128,0 19 32,-19 0-96,-1 20 224,20 0-288,-21 0 128,21 0 0,0 20 0,0 0-32,21 19 96,-1-19-1377,-1 21-1058,21-21-1760,-1-20-8105</inkml:trace>
  <inkml:trace contextRef="#ctx0" brushRef="#br0" timeOffset="366968.75">6753 11448 13676,'-19'0'2050,"-1"0"-1377,0 20 512,20-20 160,-20 20-480,20 0-448,0 0-161,20-1-160,0 1-96,19 0 96,1 0-64,-1-1-32,1 1 0,1 1 0,-22-1 0,-19 0 0,0-1 128,-19 1-160,-1-20 64,-1 20-32,1-20-96,-19 0-448,39 0-449,-20 0-1570,20 0-2337</inkml:trace>
  <inkml:trace contextRef="#ctx0" brushRef="#br0" timeOffset="367281.25">7031 11508 15630,'0'0'1698,"-20"0"-1506,20 20 513,0-1 832,20 1-384,-20 20-544,20-21-193,19 1-256,-19 1-63,21-21 31,-2 20 32,1-40-128,-20 20 32,19-21-128,-39 1-96,20 1 96,-20-1-97,0 0-31,0 0-32,0 20 160,0 0-32,0 0 32,0 20-64,20 0 160,0 0-321,-1-1-928,22 1-961,-1 1-2754</inkml:trace>
  <inkml:trace contextRef="#ctx0" brushRef="#br0" timeOffset="368160.1563">7607 11508 9993,'20'0'2594,"-1"20"-2401,-19-1 1889,20 1 96,1 0-609,-1 19-672,0-19-192,-1 1-161,1-1-31,0-20-193,0 0 192,-20 0 1,0-20-225,0-1-256,0 1 96,-20-19-192,0 19 96,20-19-32,-20-1 64,20 20-384,0-19 192,0 39-160,20-20 63,-20 20 129,40 0 0,-21 20 64,21-20-64,-1 19-128,2 1-160,-1-20 159,19 20 33,-20-20 160,1 20 64,0-20 64,0 0 257,0 0-33,-20 0-32,-1-20 0,1 20-256,0 0 225,0 0-129,-1-20-32,1 0-32,-20 1 32,20 19-96,-20-20 32,0 0-64,-20-1 32,0 1-32,1 20 0,-21 0-64,20 0 96,-19 20-32,-1 1 128,19 19-128,21-21 288,0 21 65,21 0-225,19-21 96,19 21 64,0-20-160,1-20-96,0 19 64,19-19-352,-19 0-833,-1 0-1281,-20 0-2851</inkml:trace>
  <inkml:trace contextRef="#ctx0" brushRef="#br0" timeOffset="370748.0469">678 12481 9993,'-20'-20'1153,"0"-1"1057,20-18-352,-19 39 64,19-20-577,0 20-288,19 0 384,1 40-576,0-21-384,0 42-193,19-2 0,-19 0-64,19 1-63,2-20 159,-21 0-64,0-20 32,-1-1-352,-19 1 256,20-20-95,-20 0 191,0 0-320,20-20-96,0 20 96,0 0 32,-1 20-257,1 0 418,0 0-225,19 19-65,-39 21 33,21-20 32,-21 0 32,0 19-96,0-39-160,-21 19-65,2-19 353,-1-20 0,0 20-320,0-20 32,20 20 32,-19-20-193,-1-20 577,0 20-544,20-20 768,0 0-480,0 1 224,0-1-224,20 20 352,0-20-416,-1 20 480,1 0-288,20-20-64,-21 20 225,22-19-258,-21-1 97,19-20 129,1 21 63,-1-22-320,1 21 416,-20-19-256,20 19-192,-20 20 544,0-20-352,-20 0 0,0 20 32,0-20-64,0 1 32,-20 19-352,0-20 608,20 20-384,-20 0 96,0 0-32,0 20 128,20-1-192,0 21 64,0 0 32,0-1-224,40 22 416,0-22-576,0 1 224,-1-1-961,21-39-257,-21 20-1857,22-40-2658</inkml:trace>
  <inkml:trace contextRef="#ctx0" brushRef="#br0" timeOffset="370943.3594">1671 12600 16047,'0'-40'1922,"0"20"-1666,0 20-256,0 0 672,0 40 193,20-20 32,19 39-545,1-20-256,-1 22-63,1-2-194,0 1-735,0-21-129,0 22-1089,-1-42-1602,-19 1-9256</inkml:trace>
  <inkml:trace contextRef="#ctx0" brushRef="#br0" timeOffset="371127.9297">1710 12838 6470,'-19'0'13068,"-1"0"-12812,20-20-416,20 0 192,-1 1-64,1 19-192,20-20-577,-1 20-864,1 0-1474,20-20-8296</inkml:trace>
  <inkml:trace contextRef="#ctx0" brushRef="#br0" timeOffset="371916.9922">2107 12639 13260,'0'20'1505,"20"0"-640,1-1 1185,-21 2-576,19 19-642,1-20-351,0-1-193,0 21-256,-1-20 64,21 0 0,-20-20-32,0 19 129,-1-19-225,-19 0 64,20 0-257,-20 0 1,20 0-32,-20 0 0,0 0 64,21-19-1,-21 19 193,0 0 32,20 0-160,-1 19-32,1-19 448,0 20-127,19-20-258,-19 0 514,0 20-257,19-20 545,1 0-673,-19-20 64,18 20 544,-19-20-479,0 20-194,0-19 130,-1 19 127,1-20-192,-20 20-96,20-20 448,-20 0-320,20 20 0,-20-20 0,0 1-64,0-21 0,0 20 192,0-1-320,0 2 128,-20-1-64,0 20 160,20 0-320,-20 20 32,1-20 416,19 19-96,0 22-96,0-21 96,0 19 97,0 1-65,19-20-96,1 19 0,20-19 64,-1 0 0,1 0-224,20-20 480,-20 0-191,19 0-65,0-20-32,-19 0-32,1 0-128,-2 1 96,-19-1 64,-20-20-288,0 20 256,0 1-320,0-21-33,-20-1 257,0 22-384,1-1 384,-1 20 320,-1-20-352,1 20-96,20 20 416,-20 0-160,20-1-128,20 2 64,-20 19-32,20-20 32,21 19-416,-22-19-225,21 20-576,0-21-224,-1 1-1282,1-20-2562</inkml:trace>
  <inkml:trace contextRef="#ctx0" brushRef="#br0" timeOffset="372186.5235">3478 12659 16527,'0'20'1089,"0"-20"-1089,0 19 609,0 22 1216,0-1-800,20-1-736,-20 1 319,19-20-255,1-1 127,-20 1-96,20-20-159,0 0 95,-20 0-64,19-20-128,-19 1-32,20-1 1,-20 0-194,0 0 65,20 0-224,0 1 128,-1 19-192,1 0-449,0 19-608,1 1-1474,18 0-1857</inkml:trace>
  <inkml:trace contextRef="#ctx0" brushRef="#br0" timeOffset="372694.336">4550 12521 16239,'-20'-60'1313,"0"39"-576,20 2-65,0-1 97,0 20-96,0 20 576,20-1-384,-20 22-353,20 18-320,0 1-31,19-1-129,-19 1 128,19-20-352,1-1 64,-20 1-673,19-20-641,-18 0-800,-1-1-1281,-20-19-8296</inkml:trace>
  <inkml:trace contextRef="#ctx0" brushRef="#br0" timeOffset="372896.4844">4450 12779 17264,'0'0'2434,"0"0"-1793,20-20-97,-1 0-127,2 20-65,19-20-256,-20 20-64,19-21-160,20 21-961,-19 0 160,0 0-512,20 0-1250,-1 0-1857</inkml:trace>
  <inkml:trace contextRef="#ctx0" brushRef="#br0" timeOffset="373223.6328">5066 12659 9609,'20'0'6310,"-20"0"-4196,0 0-1089,0 0 416,0 0-96,0 20-384,0-1-288,0 22-257,20-21 65,-1 0-321,1 19 0,20-19-160,-1-20-96,1 20 352,0-40-192,0 0-160,0 0-96,-21 1 32,1-1 224,-20 20-321,0-20 225,0 0-224,0 20 224,0 0 352,0 20-352,20 0 481,-20 0-257,20-1 32,-1 1-256,1 0 32,20 0 96,-19-20-640,18 0 320,-19 0-609,0-20-705,-1 20-640,1-20-1697,-20 0-1891</inkml:trace>
  <inkml:trace contextRef="#ctx0" brushRef="#br0" timeOffset="373448.2422">5681 12698 7302,'0'0'7079,"0"0"-4933,0 21-256,0-21-224,0 20-289,20 0-769,0 0 225,19-1-737,1-19 321,-20 0-353,20-19 384,0 19-384,-1-40 32,-19 20 96,-20-1-192,0-18-192,0 19-160,-20 0 320,-19 1-481,-1-1 513,0 20-384,-20 20-192,21-1-1410,-1 1-3075</inkml:trace>
  <inkml:trace contextRef="#ctx0" brushRef="#br0" timeOffset="374166.9922">6654 12619 13292,'20'40'1858,"0"-20"-1057,0-1 1184,0 22-799,-1-21-33,1 0-192,0-1-289,0-19 257,-20 0-288,19-19-321,-19-1-192,0 0 128,-19-21-352,19 2 192,-20-20-96,0 19 0,0 1 0,1-1-32,19 20-32,0-1 96,0 2-608,19 19-449,1 19-352,20 2-1282,-1-1-1985</inkml:trace>
  <inkml:trace contextRef="#ctx0" brushRef="#br0" timeOffset="374629.8828">7567 12521 224,'-39'0'13132,"19"0"-12171,0 0-64,-19 0 544,19 19 225,0 1-513,-1 20 128,1-1-961,20 1 225,0 0-513,0 0 448,20-20-415,21-1-162,-21-19 161,19 0 1,1-19-33,-21-1 96,1 0-64,0-21-64,0 2-385,-20-1 514,0 21-194,0-21 97,-20 20-224,0 20 192,0 0 64,1 0 32,19 20-31,0 20-162,0-21 129,19 21-64,1-20-256,20 20-737,-1-20-833,22 0-1345,-2 0-1505</inkml:trace>
  <inkml:trace contextRef="#ctx0" brushRef="#br0" timeOffset="374955.0781">7904 12521 15246,'20'59'2819,"1"-39"-2083,-21 19 642,20-19-738,0 0 417,-20-1-608,19 2-65,1-21-128,-20 0-320,20 0 352,-20 0-95,20-21-289,-20 2 128,0-21 0,19 20-225,-19-19 514,0 19-513,20 0 288,0 20-289,0 0 290,0 0-97,-1 20-193,2 20-127,-1-21-417,20 21-384,-21-1-704,1-18-2115,20-1-7239</inkml:trace>
  <inkml:trace contextRef="#ctx0" brushRef="#br0" timeOffset="375173.8281">8282 12282 18033,'0'-39'2082,"0"39"-1634,0 0 737,0 19 64,20 21-256,0-1-288,0 1-449,19 0-192,1 20-448,-1-20 64,2-1-417,-2 1-993,1-1-192,0-19-2562</inkml:trace>
  <inkml:trace contextRef="#ctx0" brushRef="#br0" timeOffset="375608.3985">8699 12421 13644,'-40'0'2114,"20"-20"-640,-19 20 255,19 20 33,0-1-417,0 2-608,20 19-160,0-1-673,20 1 512,0-20-320,20 19-224,19-19 352,-20 0-224,22-20 160,-2 0-224,0 0 64,1-40 0,-20 20 96,0-19-128,-1-1-96,-39 1 320,20 19-32,-20 0-448,0-1 641,-20 2-514,20-1 161,-19 20 0,-1 0-256,0 0 480,0 20-384,20-1 352,-21 22 97,21-21-289,0 19 192,0 1-224,21-1-385,19-19 97,-1 20-673,1-21-961,19 2-1121,1-1-9865</inkml:trace>
  <inkml:trace contextRef="#ctx0" brushRef="#br0" timeOffset="376022.461">9473 12560 8327,'0'-20'9353,"-20"20"-8200,20 0-384,-20 20 897,1-20-449,19 40-224,0-21-609,0 21-480,0-20 256,0 20 128,39-20-191,-19-20-33,0 20 0,20-20-32,-20-20-321,0 0 193,0-20-192,-20 0-96,19 1 63,-19-1-255,0-19 191,-19-21-896,-1 0-224,20 1 1377,-20 20 448,0 18 513,20 41 288,0 0-224,0 21 192,0 19-192,0-1 224,20 1-289,-20-1-543,20-19 159,0 20-448,19 20 32,-19-20-32,20 19-416,-21-19-353,1-1-704,0 20-1026,0-18-2658</inkml:trace>
  <inkml:trace contextRef="#ctx0" brushRef="#br0" timeOffset="377029.2969">2266 13414 15694,'-20'-40'2114,"1"20"-896,19 0 159,-20 20-801,20 0 1,0 20 704,20 20-544,-1-1-417,1 21-32,20 20-95,-1-21 63,1-19-192,20-1 160,-20 1-256,-1-19-256,1-2-353,-20 1-576,19 0-449,-19-20-1184,1 0-1763</inkml:trace>
  <inkml:trace contextRef="#ctx0" brushRef="#br0" timeOffset="377189.4531">2763 13652 14765,'39'39'3268,"-19"-19"-2115,0-20-545,0 20-352,-20-20-31,19 20-193,-19-20-513,0 21-704,0-21-1730,20 19-2241</inkml:trace>
  <inkml:trace contextRef="#ctx0" brushRef="#br0" timeOffset="377345.7031">2743 13433 14317,'0'20'2723,"-20"0"-3076,20-40-1921,0 20 641,0 0-930,20-20-5156</inkml:trace>
  <inkml:trace contextRef="#ctx0" brushRef="#br0" timeOffset="377669.9219">3417 13453 18033,'-39'61'672,"19"-42"-576,0 1 481,1 0 192,-1 0-609,20-1 32,20 1 96,-1 0-352,41 0 32,-21-20 96,22 19-96,-2 1 64,-20 0 64,1 0-64,-20 1 64,-20-2 0,0 21 97,-20-20-65,0 0-64,0 19-64,-19-39-96,19 20-577,20-20-800,-20 0-2211,20 0-7206</inkml:trace>
  <inkml:trace contextRef="#ctx0" brushRef="#br0" timeOffset="377887.6953">3775 13334 17744,'20'40'1153,"-20"-20"-1121,20 0 161,-20-1 1024,20 21-64,0 20-673,-1-20-255,1 19-97,20-19-128,-1-1-289,2-19-543,-21 21-994,19-22-1601,-19-19-7015</inkml:trace>
  <inkml:trace contextRef="#ctx0" brushRef="#br0" timeOffset="378068.3594">3894 13691 16719,'0'0'2499,"0"0"-1731,0-19 450,20-1-65,0 0-865,-1 0-288,1 1-224,21-1-929,-21 0-1025,19 20-1762,1 0-5317</inkml:trace>
  <inkml:trace contextRef="#ctx0" brushRef="#br0" timeOffset="378366.211">4391 13493 14541,'59'0'1698,"-59"21"-1666,0-21 416,0 19 1346,-20-19-128,0 20-834,20 0-255,-19 0-193,-1-1-95,20 1-161,0 0-288,20 0 256,-1-1-96,1 1 64,20 0-64,0 0 128,0-20-192,-1 21 224,-19-2-96,0 21 128,0-20 32,-20 0-31,0-20-129,-20 19-32,-20 1 32,21-20 160,-21 20-416,20-20-225,-20 0-512,20-20-256,20 20-1633,0 0-1154</inkml:trace>
  <inkml:trace contextRef="#ctx0" brushRef="#br0" timeOffset="378555.6641">4966 13851 23990,'40'39'1121,"-40"-39"-1153,19-19 321,-19 19-129,0 0-353,-19 0-1152,19 0-224,0 0-1506,0 0-4100</inkml:trace>
  <inkml:trace contextRef="#ctx0" brushRef="#br1" timeOffset="552686.5235">6058 13473 2946,'-20'-40'2979,"20"21"-160,0-1-321,-20 0-480,1 20-256,19-20-257,-20 0-288,20 20-64,0-19-160,0 19 96,-20 0-448,20 19-225,0 1 417,0 40-384,0-21-97,0 41-128,0-20-96,0-1-64,20 20-64,-20-19 0,20 0-288,-1-21-385,-19 1-223,20-20-546,0-1-608,0-19-929,1 0-2658</inkml:trace>
  <inkml:trace contextRef="#ctx0" brushRef="#br1" timeOffset="553275.3906">6316 13751 12491,'0'21'2947,"0"-21"-1762,0 0-640,0 0 352,0 19 96,20-19-545,-20 0-192,21-19-192,-1 19 64,-1-21-96,1 1 65,0 0 95,0 0-288,-20 1 160,0-1 64,0 0 64,0 20-192,0-20 128,0 1-256,-20 19 160,20 0 64,-20-20-32,20 20-64,-20 20 96,20-20-160,-19 19 64,19 1 32,-20 0 128,20 19 33,0 1 63,0 1 32,0-2-64,0 1-256,20-1 32,-20-19-64,19 0-224,1 0-449,0-20-768,0 19-865,-1-19-2851</inkml:trace>
  <inkml:trace contextRef="#ctx0" brushRef="#br1" timeOffset="553450.1953">6635 13811 16944,'0'40'960,"0"-40"-1248,0 20-384,0-20-129,0 0-705,0 0-2401</inkml:trace>
  <inkml:trace contextRef="#ctx0" brushRef="#br1" timeOffset="553856.4453">6972 13652 16303,'-20'-20'1217,"0"20"-672,20 0 1088,-19 20-256,-1 0-416,-1-1-256,21 1-417,0 20-224,0-19-64,0 18-32,0-19 64,21 0-416,-1-20 352,19 0-320,-19-20 159,0 0 129,-20 0 128,19 1 33,-19-2 255,0 21-32,0 0 0,0 21 33,-19-2-161,19 1-160,0 20-32,0-1-96,0 1-481,0-20-287,19 19-1026,-19-19-545,20 1-1825</inkml:trace>
  <inkml:trace contextRef="#ctx0" brushRef="#br1" timeOffset="554059.5703">7270 13851 17712,'0'20'1602,"-20"-20"-1602,20 19 0,0-19-224,0 0-193,0-19-992,20 19-3268</inkml:trace>
  <inkml:trace contextRef="#ctx0" brushRef="#br1" timeOffset="554242.1875">7528 13811 15790,'19'99'865,"-19"-59"-480,20 19-161,-20-18-192,0-2-192,0 1-1538,0-21-3106</inkml:trace>
  <inkml:trace contextRef="#ctx0" brushRef="#br1" timeOffset="554844.7266">8322 13751 10537,'39'80'577,"-39"-40"-545,20-21 1313,0 21 481,-20-40-96,0 0 31,0 0-543,0-20-161,-20 0-193,0-19-223,1-1-32,-21 1-97,1-22-128,-1 2 1,-1 0-257,2-1 160,-1-20 96,20 21-127,1 19-65,19 1-384,0 19 96,19 0-641,1 20-544,0 0-1346,20 0-1761</inkml:trace>
  <inkml:trace contextRef="#ctx0" brushRef="#br1" timeOffset="555048.8281">8064 13652 17488,'0'0'2082,"19"0"-2018,1-20-96,0 0 96,20 20-32,0-19-128,0-1-1121,-1 20-961,1-20-1986,-1 20-5669</inkml:trace>
  <inkml:trace contextRef="#ctx0" brushRef="#br1" timeOffset="555288.086">8521 13632 13324,'19'59'2595,"-19"-39"-1699,0 20 33,0 0 288,20 0-320,-20 0-160,20-21-513,0 21-256,19-40 128,-19 20 289,20-20-385,-21-20 96,2 0 32,-1-19-64,0 19 32,-20-20-64,-20 20 32,0-20 32,-1 20-128,2 0-224,-21 0 32,20 20-321,1 0-1345,19 0-416,0 20-1762</inkml:trace>
  <inkml:trace contextRef="#ctx0" brushRef="#br1" timeOffset="555462.8906">8799 13851 15342,'39'0'2819,"-39"0"-994,0-20 321,0 0-800,0-19-546,-20 18-191,20-19-705,-19 1 96,19-1-128,19 20-769,-19 1-769,20 19-1729,20 0-13805</inkml:trace>
  <inkml:trace contextRef="#ctx0" brushRef="#br1" timeOffset="556197.2656">9493 13236 14509,'0'-21'1922,"0"21"-801,-20 0-769,20 0 257,0 21 128,0 18-385,20-19-288,-20 19-128,20 1-448,0-20-385,-20 0-352,20-1-1442,0-19-3939</inkml:trace>
  <inkml:trace contextRef="#ctx0" brushRef="#br1" timeOffset="556341.7969">9573 13175 11659,'0'0'1409,"0"20"-1249,20-20-160,-20 20-192,0-20-1410,19 40-6213</inkml:trace>
  <inkml:trace contextRef="#ctx0" brushRef="#br1" timeOffset="556719.7266">10247 13553 13708,'-19'-39'2531,"-21"39"-769,20-21-257,1 21-128,-21 0-608,20 0-64,20 21-161,-20-2-191,20 1-225,0 20-128,0-1 128,0-19-417,20 19-31,0-19-320,0 20-65,19-19-320,1-21-993,-1 19-1153,-19-19-3043</inkml:trace>
  <inkml:trace contextRef="#ctx0" brushRef="#br1" timeOffset="557206.0547">10704 13652 9064,'-19'0'6150,"-1"0"-5125,0 0 160,0 20 192,0-20-352,20 39-128,0-19-352,0 0-353,0 20-96,20-20-128,0-20 0,0 20-96,19-40 32,1 20-193,-20-20 1,-1-20-128,-19 0 31,20 20 161,-40-19-96,1 19-289,-1 20-832,0-20-1442,0 20-1921</inkml:trace>
  <inkml:trace contextRef="#ctx0" brushRef="#br1" timeOffset="557518.5547">10864 13295 19122,'0'0'1185,"0"0"-673,-20 20 289,20 19 288,0 1-128,20-1-481,-20 21-416,19 0-192,1-20-384,0-1-449,19 1-288,-19-1-801,0-19-1409,0 0-8745</inkml:trace>
  <inkml:trace contextRef="#ctx0" brushRef="#br1" timeOffset="557692.3828">11081 13374 17264,'0'-20'2819,"0"20"-1538,0 20-288,0 0-257,0 19-383,0 1-321,0 20-321,21-20-832,-1 19-993,19-19-1249,-19-1-2274</inkml:trace>
  <inkml:trace contextRef="#ctx0" brushRef="#br1" timeOffset="558397.461">9672 13155 5317,'0'0'4996,"0"0"-3298,0 0-1,-20 0 514,20 0-194,0 0-767,0 0-578,0 0 33,0 20-32,20 20-449,-20-19 64,0 18-256,20 1-128,-20-1-320,19-19-609,1 20-1666,-20-21-2786</inkml:trace>
  <inkml:trace contextRef="#ctx0" brushRef="#br1" timeOffset="559352.5391">11617 13691 8007,'0'-19'2402,"-20"-1"-320,20 0-64,0 20-192,-19-20-641,19 20 0,-20-19-192,0 38-224,20-19-193,-20 40-159,0-20-193,20 19-32,0 1 64,0 0-352,0-20 96,20 0 0,0-20 64,0 0 33,0 0-33,-1-20 32,1 0-224,1 1 128,-21-2 128,20 1-160,-20 0 32,0 20 96,0 0-96,0 0-192,0 0 127,20 0-383,-20 0-513,19 20-448,1-20-33,0 20-223,0-20-962,-20 0-1697</inkml:trace>
  <inkml:trace contextRef="#ctx0" brushRef="#br1" timeOffset="559774.4141">11717 13354 12523,'-20'-39'1986,"20"39"-576,-19-20 191,19 20 257,0 0-769,0 0-416,0 0-33,0 39-159,19-19 191,1 40-319,0-21-193,0 1-192,-1 0 288,1 0-448,0-20 224,0-1 0,-1 1 0,1 0-32,1 0 0,-1-20 0,0 19 128,-1-19-288,1 20 96,20 0 0,-20-20 32,-1 20 32,1 1-32,-20-21-32,0 19-1,0 1 33,-20-20-96,1 0-96,-1 0 0,0 0 32,0 0-769,-19-20-705,19 1-1088,0 19-481,-1-21-2723</inkml:trace>
  <inkml:trace contextRef="#ctx0" brushRef="#br1" timeOffset="560086.9141">12174 13691 16047,'0'20'1473,"-20"0"-640,20 0 288,0 1-224,0-21-257,0 19-351,20 1-193,0 0-32,0-20-32,19 0 32,-19 0 0,19-20 0,-19 0-96,0-20 224,-20 20-256,0-20 128,-20 21 32,0-1-192,1 0-192,-1 20-417,0 0-576,0 0-769,20 0-2754</inkml:trace>
  <inkml:trace contextRef="#ctx0" brushRef="#br1" timeOffset="560290.0391">12511 13791 15342,'0'0'3107,"-20"-19"-1185,20-22-385,-19 21-352,-1-19-576,20-1-705,0 20 160,0-19-160,20 19-481,-1 0-608,1 1-993,0 19-1409,0 0-12300</inkml:trace>
  <inkml:trace contextRef="#ctx0" brushRef="#br1" timeOffset="560633.7891">12988 13573 16815,'-40'0'1506,"20"0"-866,0 0 578,-20 0 159,20 20-480,1-1-513,-1 21-256,20-20-192,0 19 64,0-19-128,20 21-128,-1-41-64,1 19 159,0-19 97,0 0 192,0 0-64,-20 0-96,20-19 289,-20 19-1,0-21-32,0 21-416,0-20 64,20 20-224,-20 0-321,0 20-1153,20-20-832,0 0-1602</inkml:trace>
  <inkml:trace contextRef="#ctx0" brushRef="#br1" timeOffset="560822.2656">13087 13533 11883,'0'-80'4100,"20"41"-2243,-20 19-768,0 20 417,19 20-353,-19-1-609,20 21-351,-20 1-65,20-2-352,0 20-930,20-19-1024,-20-1-1505,0 1-5702</inkml:trace>
  <inkml:trace contextRef="#ctx0" brushRef="#br1" timeOffset="561046.875">13107 13573 18161,'19'0'3107,"1"20"-2114,20-20-321,0 0-512,0 19-256,-20 1-256,19 0-225,-19-20-512,19 20-96,-19-1 513,0-19-738,-20 20-415,20-20-674,-20 0-7622</inkml:trace>
  <inkml:trace contextRef="#ctx0" brushRef="#br1" timeOffset="561213.8672">13384 13414 18641,'-19'-20'2050,"-1"20"-1858,20-20-608,-20 20-513,20 0-705,0 0-2690</inkml:trace>
  <inkml:trace contextRef="#ctx0" brushRef="#br1" timeOffset="562034.1797">13564 13533 10826,'19'-19'3427,"-19"19"-1633,0 0-449,0 0 449,20 19-673,-20 21-545,20-20-384,0 19 193,19 20-289,-19-39 320,0 20-416,1-19 64,-2-2 64,1-19-63,-20 0 95,20 0-32,-20-19-192,0-2 0,0 1 96,0 0-417,-20-19 65,20 19 64,0 0 96,0 0 32,0 20-193,20 0-159,-20 20-97,20 0-191,19-20 159,-19 20 385,0-1 64,19-19 63,-19 20 97,21-20 97,-21-20 63,-1 20 224,-19-19 129,20 19 63,-20-20 1,0 0 63,0 20-319,0-20 127,-20 1-160,20-1-288,-19 0 224,19 20-63,-20 0 95,20 0-96,-21 20-128,21 0-160,0-1 160,21 21 64,-1-20-320,-1 19-128,1-19-385,20-20-384,-1 20-961,20-20-2434</inkml:trace>
  <inkml:trace contextRef="#ctx0" brushRef="#br1" timeOffset="562418.9453">14795 13731 12587,'20'60'1570,"-20"-40"95,19-20 770,-19 0-513,0 0-737,0 0-192,-19-20-289,-1-20-319,-1 0 63,-19 1-224,21-21-64,-21-19-95,1-1 95,-1 1-64,1-20-96,19 19 96,-1 21 0,21-1 32,0 21-128,0-1-192,41 40-289,-22 0-672,21 20-768,-20 20-1923</inkml:trace>
  <inkml:trace contextRef="#ctx0" brushRef="#br1" timeOffset="562622.0703">14476 13573 17744,'0'20'2050,"20"-20"-961,-20-20 64,41 20-960,-21-20-129,19 0-32,-19 20-128,19 0-769,1 0-1249,-1 20-513,-19 0-1505,21 0-3331</inkml:trace>
  <inkml:trace contextRef="#ctx0" brushRef="#br1" timeOffset="562790.0391">14874 13632 3715,'59'40'5125,"-19"-21"-865,-20 1-2242,-1 0-1314,1-20-671,0 20-1058,1-20-1634,-1 0-7431</inkml:trace>
  <inkml:trace contextRef="#ctx0" brushRef="#br1" timeOffset="562935.5469">14953 13354 18033,'-20'-20'2338,"0"1"-2018,1 19-512,19 0 160,0-20-673,0 20-1056,0 0-2884</inkml:trace>
  <inkml:trace contextRef="#ctx0" brushRef="#br1" timeOffset="563087.8906">15032 13116 17168,'41'0'2626,"-41"0"-1441,20 0 161,-20 20-129,19 19-160,1 1-353,20 20-672,-21 19 65,1-19-97,20-1-353,-21 1-287,21 0-417,-19-21-417,-1-19-544,-1 0-2210</inkml:trace>
  <inkml:trace contextRef="#ctx0" brushRef="#br1" timeOffset="563806.6406">15688 13334 14701,'-20'-59'1954,"20"39"-512,0 1-97,0-2 160,0 21-384,20 0-256,0 40-320,-20 0-225,39 19-128,-19 1-96,0 19-64,19 1-64,-18-21-736,19 0-321,-21-19-769,21 1-961,-20-41-2274</inkml:trace>
  <inkml:trace contextRef="#ctx0" brushRef="#br1" timeOffset="564184.5703">15727 13493 17552,'0'0'2595,"0"0"-1731,0 21 129,0-21-96,0 0-352,20 0-289,20 19-192,-21-19 96,22 20-352,-1 0 32,19-20-64,-19 0 224,-1 0-257,1-20 161,-21 20-160,1-39 64,1 18 64,-21 1 128,-21-20 0,1 40 32,1-19-32,-1 19 64,0 0 0,0 0 64,1 0 64,-1 19 96,0 1-288,20 0 193,0 21 31,0-2-256,20 1-64,19-1-225,-19-19-351,20 0-353,20-1-1249,-20-19-1378,-1 20-8551</inkml:trace>
  <inkml:trace contextRef="#ctx0" brushRef="#br1" timeOffset="564360.3516">16323 13731 15438,'0'-20'3075,"0"0"-1249,0-19-129,-20-1-864,20 1-416,0-1-321,-20 0-192,20 0-129,20 20-543,-20 1-770,20-1-1473,0 20-2178</inkml:trace>
  <inkml:trace contextRef="#ctx0" brushRef="#br1" timeOffset="564513.6719">16561 13514 5669,'59'39'9577,"-38"-19"-7687,-1 19-321,0-19-95,0 0-385,-20-20-865,19 20-224,1-1-385,-20-19-543,20 0-738,0 0-2114</inkml:trace>
  <inkml:trace contextRef="#ctx0" brushRef="#br1" timeOffset="564669.9219">16581 13275 17488,'-20'0'1602,"20"0"-1570,-20-20 96,20 20-96,20 0-224,0 0-1570,0 0-3171</inkml:trace>
  <inkml:trace contextRef="#ctx0" brushRef="#br1" timeOffset="564949.2188">16859 13514 17296,'39'39'2114,"-18"-19"-961,-21 0 96,20-1-512,-20-19-97,20 0 161,-20 0-609,20 0 1,-20 0 95,19-19-352,-19-1 128,0 0 32,0 0-128,20-20 64,-20 20-64,0 0 0,20 0-64,0 20 0,-1 20-321,1-20-576,20 20-352,-21 0-1377,22 20-2179</inkml:trace>
  <inkml:trace contextRef="#ctx0" brushRef="#br1" timeOffset="565368.1641">17475 13414 16143,'20'-20'1954,"-20"20"-1378,0-20 1218,0 40-609,-20-20-128,20 20-384,-20-1-577,20 21-96,0-20 32,0 1-64,20-2-128,-20 1-129,20 0 129,0-20-128,-1 0-161,-19 0 161,20-20 288,-20 0 0,0 1 32,0 19-32,0-21-32,-20 21 32,20 0 224,0 21-224,20-2-128,-20 21 352,20-1-416,0 1 256,-1-1-64,-19 21 0,0-20 193,0 0-1,0 0 192,-19-1-192,-1-19-96,-20 0-128,21-20-192,-21 0-481,20 0-1537,-20-20-2114</inkml:trace>
  <inkml:trace contextRef="#ctx0" brushRef="#br1" timeOffset="566277.3438">17951 13215 17264,'0'0'1601,"21"0"-1376,-21 0 800,0 21-353,0-2-480,0 1-320,0 0-160,19 19-289,-19-19-544,20 0-800,-20-20-1955</inkml:trace>
  <inkml:trace contextRef="#ctx0" brushRef="#br1" timeOffset="566451.1719">18149 13155 13292,'20'0'4644,"0"20"-3651,-20-20-384,0 20-161,0 0-351,0 20-97,20-20-513,-20 0-800,21 19-961,-21-19-1698</inkml:trace>
  <inkml:trace contextRef="#ctx0" brushRef="#br1" timeOffset="566778.3203">18508 13057 20755,'39'-20'1474,"1"20"-706,-1 20 225,1 19-320,19 1-353,1 19-128,0 21-192,-1-21 32,-19 21-160,-1-1 32,-19 1-192,-20-21 64,0 0 128,-20-19-225,-19 1-640,-1-22-1153,1-19-2402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02:49:53.385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976 8847 6534,'-20'0'640,"0"0"-287,20 0 992,-20 0 96,20 0 1,0 0-289,0-19-224,0 19-257,0 0 33,0 0 288,0 0-128,0 0-321,0 0-95,0 0 63,0 0-63,0-20-65,20 20-192,0-20 289,0 20-321,19-20 256,-19-1-320,40 2 160,-20-1-63,39-20 31,-20 21 0,21-21 160,19 1 1,0-1-129,1 0-32,-1 20-224,-20-20 128,1 0-64,-1 1 32,-19-1 161,-21 1-225,1-1 64,0 19 128,-40 2-64,0-1 64,0 20-31,-19-20-33,-2 20-256,-19-20-32,20 20 160,-19 0-32,19 0 128,20 0-224,-20 0 64,1 0 32,19 0-225,0 0 65,0 0 160,19 20-64,41-20-64,-1 20 128,1 0-32,-20-1 0,-1 2 96,-19 19-160,0-20-32,0-20 64,-20 19-160,0 1-898,-20 0-1184,0 0-1794,0-1-11210</inkml:trace>
  <inkml:trace contextRef="#ctx0" brushRef="#br0" timeOffset="834.961">5502 7854 10537,'-39'-79'1666,"19"60"0,20-1-33,-20 0-127,0 0-257,20 20-192,-19 0-353,-1 20-191,0 39 31,0 1-63,0 19-33,20 1-95,0 19-33,20-20 64,0 1-352,0-21 0,19 1 0,1-21-256,-1-19-224,21 0-449,-20 0-1089,20-20-1537,-21-20-6919</inkml:trace>
  <inkml:trace contextRef="#ctx0" brushRef="#br0" timeOffset="1045.8985">5780 8132 14830,'40'40'1793,"-19"-20"-1184,-2 20 31,-19 0-191,20-20-225,0 19-64,-20-19-64,20 0-96,-20-20-480,19 19-1282,-19-19-2017</inkml:trace>
  <inkml:trace contextRef="#ctx0" brushRef="#br0" timeOffset="1183.5938">5681 7894 1,'-20'-20'12618,"20"20"-12329,20-20-1058,0 20-1281,20 20-3651</inkml:trace>
  <inkml:trace contextRef="#ctx0" brushRef="#br0" timeOffset="1394.5313">6118 8292 11210,'40'59'3011,"-40"-59"-609,0 0-480,0 0 192,0 0-769,0-20-544,20 0-256,-20-19-321,19-1-96,1 0-128,0 20-32,0 20-64,0 0 0,19 20 160,-19 20-609,21-20-704,-22 20-1858,21-1-2818</inkml:trace>
  <inkml:trace contextRef="#ctx0" brushRef="#br0" timeOffset="6257.8125">7250 8053 5893,'-20'-39'6022,"0"19"-4613,-19 0 0,19 20-223,-1 20-1,1-20-96,0 39 32,1-19-320,-1 20-385,20-20-160,20-1-64,-20 1 257,19-20-225,21-20 128,-19 1 33,-1-1-193,19-20-224,-19 1 96,-20 19-32,20-21 128,-20 41-160,0 0-32,0 0-128,20 41 192,-1-2-32,1 21 64,20 19-64,-21 1 0,22-1-32,-1 0 64,-1 1-224,1-20 128,-21-21 32,1 21 0,-20-1-96,0-20 128,-20 2-32,1-21 64,-21 19 0,20-39 32,-19 20-32,-2-20-32,2-20-64,19-19 160,0 19-288,0-21 127,20 2 33,0 19-32,20-19 225,0 19-258,19-20 1,2 1 128,-1-1-32,19 0 64,-20 0 33,21-19 63,-21-1 32,2 21-224,-1-22 160,-21 2-96,-19 20 256,20-21-192,-40 40 129,20 1 223,-19-1-256,-21 20-128,19 0 192,-18 0-191,19 20-65,0 19 96,20 1-160,0-1 160,0 21-96,40 0-96,-21-20-33,42-1-543,-22-19-417,21-20-321,-21 20-639,1-40-514,-1 20-2338</inkml:trace>
  <inkml:trace contextRef="#ctx0" brushRef="#br0" timeOffset="6742.1875">7825 7994 14413,'0'59'1634,"20"-19"-353,0 19-192,0-19-384,-1 0-257,1 0 129,1-20-321,-1-1 96,0 1-320,-20 0 64,0-20 32,0 0 1,0 0 159,0 0-160,0 0-128,0-20 0,0 0-128,0 20 32,0-19-129,19 19 1,1 0 64,0 0 128,19 0 32,1 0 64,0 0 64,0 0-128,0-20 192,-1 0-160,1 0 225,-20-1 127,-1-18-64,1-1-256,-20 21 33,0-21 31,0 0 128,-20 1-320,-19 19 128,19-1 32,-19 1 128,19 20-32,-20 0-128,19 0 1,2 20-194,19 1 129,0 19 32,0-1 32,40 1-128,-20 19 32,39-19-320,-19-21-289,-1 22-928,1-21-641,19 0-1025,-18-1-3620</inkml:trace>
  <inkml:trace contextRef="#ctx0" brushRef="#br0" timeOffset="6892.5782">8560 8311 14830,'-20'-39'2626,"1"-1"-992,19 0 63,-20 0-352,20 1-159,20-1-706,-20 0-480,19 1 64,21 19-737,-20-1-672,19 1-1121,1 20-1794</inkml:trace>
  <inkml:trace contextRef="#ctx0" brushRef="#br0" timeOffset="7195.3125">8917 7953 5605,'-20'21'10986,"-19"-1"-9480,19-20-65,0 20 128,1-1-640,19 21-64,-20-20-512,40 0-321,-20-1 160,19 1-192,21-20 64,-20 0 64,-1 0-64,21 0-64,-20 0-160,-1 0-96,2 0-97,-1 0-191,-20 20 255,0 0-31,0-1 96,0 22 192,20-21-256,-20 0-65,20-1-319,-20-19-449,19 0 64,-19-19-417,20 19-1312,-20-40-2051</inkml:trace>
  <inkml:trace contextRef="#ctx0" brushRef="#br0" timeOffset="7404.2969">9057 7656 13164,'0'-40'2915,"0"40"-1282,0 20-576,19 0 321,-19 20-33,20 0-160,0 39-576,0-20-385,0 20-32,19-18-192,1-2-192,20-19-193,-20-1-319,-21-19-129,21 0-1441,-20-20-1218,-1 0-8487</inkml:trace>
  <inkml:trace contextRef="#ctx0" brushRef="#br0" timeOffset="7579.1016">9632 8192 17680,'79'80'1602,"-59"-21"-705,20-19-193,-19-1-287,-2 21-129,-19-20-224,20 0-160,-20-1-1474,0 1-1472,-20-20-4806</inkml:trace>
  <inkml:trace contextRef="#ctx0" brushRef="#br0" timeOffset="8283.2032">10625 7318 14509,'-60'-19'1217,"40"19"-448,20 39-288,0 20 383,0 22-31,0-2-96,20 20-481,1 20-32,18-20-160,1 1 0,19-21-32,-19 0-192,19-39-288,-18-1-161,18 2-512,-39-21-801,19-20-1569,-19 0-7751</inkml:trace>
  <inkml:trace contextRef="#ctx0" brushRef="#br0" timeOffset="8748.0469">10982 7299 13869,'0'0'1697,"0"19"-1056,0 21 512,0-20-256,20 19-225,0 2-223,0-21-33,-1-1-63,1 1-65,21-20 64,-21 0 65,-20-20-289,19 1-32,1-21 64,0-20-256,-20 20 128,0-19 0,20 0-32,-20 19 0,0-1 0,0 41 32,0 0-64,0 0 32,0 20 0,19 21-160,1-2 480,0 1-320,19 19 32,22-19-480,-22-1-673,1-18-641,-1-1-1153,-19 19-2850</inkml:trace>
  <inkml:trace contextRef="#ctx0" brushRef="#br0" timeOffset="9125.9766">11240 7854 18321,'40'-19'897,"-20"-1"-961,19 20 96,2 0 96,-21 0-224,-1 0 192,-19 20-192,0 19 96,0-19 64,0 0-32,0 19 32,-19-18 192,19 19 0,0-21 33,0 1 63,0 20-32,0-40-96,0 20-95,19-1 95,1-19-160,20 0-32,-1 0 96,1 0-256,-1 0-417,2-19-800,-1 19-673,-21-20-2210</inkml:trace>
  <inkml:trace contextRef="#ctx0" brushRef="#br0" timeOffset="9395.5079">11617 7299 17840,'100'0'1378,"-60"19"-1058,19 41-224,21 0-32,-21 39-32,1-20 32,-21 21-256,21-1-224,-20-20-161,0 1 1,-20-21-129,-20 1 289,0-21 63,-20-19-31,0 0 128,-21 0-545,22-20-2018,-1 0-8968</inkml:trace>
  <inkml:trace contextRef="#ctx0" brushRef="#br0" timeOffset="9729.4922">12590 7736 19826,'20'-20'1249,"20"0"-1120,20-1-129,-1 21 192,1-19 256,-1 19 33,1 0-577,0 0-289,-21 0-1120,1 0-1794,-40 19-6567</inkml:trace>
  <inkml:trace contextRef="#ctx0" brushRef="#br0" timeOffset="9874.0235">12928 7953 19474,'80'-20'512,"-21"1"-255,-19-1-225,19 20-961,-39 0-897,-1 0-2754</inkml:trace>
  <inkml:trace contextRef="#ctx0" brushRef="#br0" timeOffset="10844.7266">13901 7259 13356,'20'20'1409,"-20"19"-768,19-19 544,1 20-320,0-1-96,1-18-33,-1-1-287,-1 0-33,-19-20 65,20 0 223,0 0-223,-20-20-225,0-21 32,-20 2-192,20-1 97,-20 1-257,1-21 128,19 21-64,0-2 32,-20 2-64,20 19-32,20 20 32,-1 20-65,1-1 65,20 22 32,-1-1 0,1-1 32,-1 1-800,1-1-481,0 1-257,0-21-736,-20 1-2146</inkml:trace>
  <inkml:trace contextRef="#ctx0" brushRef="#br0" timeOffset="11149.4141">14636 7021 16047,'-40'-20'993,"1"20"128,19 20 32,20-1 0,-21 1-352,1 20-33,20 19-63,0 2-257,20-22-63,1 20-385,18 1 128,1-21-128,-1-18-192,1-1-225,-1 0-544,22-20-256,-41 0-1217,-1 0-1890</inkml:trace>
  <inkml:trace contextRef="#ctx0" brushRef="#br0" timeOffset="11468.75">14834 7220 14509,'20'39'2370,"-20"-19"-1953,20 19 768,0-19-256,-20 20-64,19-21-161,1 1-223,0 1-353,0-1 32,-20-20-32,20 0 64,-20-20 33,0-1-97,0-18 64,19-1-480,-19 1 480,0-1-256,20 1-64,-20 19-97,20 0 322,-20 20-97,21 20-161,-1 0 129,-1 19 0,1 1 0,0 19-256,19-20-961,-19-19-737,20 21-1089,-21-41-3171</inkml:trace>
  <inkml:trace contextRef="#ctx0" brushRef="#br0" timeOffset="11651.3672">15430 7318 15726,'39'-19'3235,"-19"19"-2594,0 0 224,0 0-609,19 0-64,-18 0-256,-1 0-64,19 0-993,-19 0-1249,0 0-1730</inkml:trace>
  <inkml:trace contextRef="#ctx0" brushRef="#br0" timeOffset="11839.8438">15787 7120 13612,'19'19'2210,"-19"1"-800,20 21-225,-20-21 160,21 19-352,-1 20-897,0-39 0,-1 20-320,1-21-481,0 1-704,0-20-1474,0 0-7751</inkml:trace>
  <inkml:trace contextRef="#ctx0" brushRef="#br0" timeOffset="12029.2969">16104 7060 18417,'100'20'1409,"-60"20"-800,-21-1-353,21 2 0,-20 18-320,0-19 256,-20-1-160,19 1-256,-19-1-512,-19 2-706,19-21-864,-20-1-2659</inkml:trace>
  <inkml:trace contextRef="#ctx0" brushRef="#br0" timeOffset="12573.2422">14557 7756 9513,'19'-20'4900,"1"20"-3234,20 0-33,-1 0-480,40-20 289,21 20-225,39 0-544,0 0-449,19-20-32,21 20-96,0-21 32,-1 2-256,-18-1 160,-42 20 32,-18-20-32,-21 0 256,-19 20-288,-20 0 257,0 0-257,-20 0-32,-20 0-577,19 0-352,-19 0-1313,20 0-801,-20 0-12299</inkml:trace>
  <inkml:trace contextRef="#ctx0" brushRef="#br0" timeOffset="13103.5157">15310 8014 15919,'41'-40'3299,"-2"19"-2499,1 1-31,-1 20-545,1 0-192,-20 20-32,-1 21-64,-19-21-32,0 19-320,0 1 384,-19-20 160,-1 19-160,0-19 480,0 19 225,20-39 96,0 21 64,0-21-65,20 20 129,20-20-224,-1-20-33,22 20-447,18-21-97,-20 2-96,21-1-129,-40 20-960,-1 0-960,1 0-962,-20 20-3107</inkml:trace>
  <inkml:trace contextRef="#ctx0" brushRef="#br0" timeOffset="13859.375">16998 7100 14093,'99'-20'3811,"-40"20"-2850,22 40 224,-2-1-288,0 41-416,1 19-257,-1 1-160,20-1 0,-39 0 0,19 1-32,-39-21 0,-20 0 0,-20-20-128,0 2-64,-20-2 32,-20-19-449,1-1-1088,19-19-2307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02:51:45.88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420 3407 9801,'-40'-20'480,"40"20"545,-20 0-256,20 0 672,0 0 97,20 20-257,0 19-448,0 2-289,0 18-127,-1-19-129,21 19 224,-1 1-31,-18-20-289,19 0-288,-20-1 128,19 1 0,-19-20 64,-20-1-640,20 1-609,-20 0-897,0-20-2242</inkml:trace>
  <inkml:trace contextRef="#ctx0" brushRef="#br0" timeOffset="384.7656">420 3527 12363,'-40'-61'3011,"20"41"-1986,1-19-32,19-1 64,19 1-448,21 19-449,0 0 0,-1 1-320,1 19 160,0 0-96,0 19 96,-1 21 32,-19-20 160,0 39-192,0-20 128,-20 2 192,19-1-128,-19-1 1,20 1-65,-20-21 128,20 1 64,19 20 65,2-20-449,-1-1 96,-1 22-32,-19-21 256,20 0-256,-40 19 160,0-19 32,0 19-64,-20-19-32,0 20-96,0-21-416,-19 22-961,-1-21-737,20 0-1922</inkml:trace>
  <inkml:trace contextRef="#ctx0" brushRef="#br0" timeOffset="689.4531">1214 4002 10121,'0'21'2851,"0"-1"-1442,0-20 609,0 0-673,-20-20-192,20-1-64,0-18 32,-20-1-480,1 1-96,19-1-225,0-19-320,0 19-64,0 0-64,0 0-641,19 0-800,-19 40-866,40-19-1472</inkml:trace>
  <inkml:trace contextRef="#ctx0" brushRef="#br0" timeOffset="1024.4141">1571 3645 17712,'-20'20'897,"0"0"-641,1 0 97,-1-1 512,20 22 224,-20-1-513,20-21-288,20 21-192,19-20 97,-19-1-97,41 1 64,-22-20 64,1-20-96,-21 20-64,21 0-64,-20-19-96,-1 19-96,1 0 32,-20 19 64,20 1-321,-20 0-351,20 19-994,0 2-160,0-21-1473,0 0-5189</inkml:trace>
  <inkml:trace contextRef="#ctx0" brushRef="#br0" timeOffset="1243.1641">1909 3487 15470,'0'-21'2210,"0"21"-1825,0 0 63,0 21 705,20 19-448,0 19-97,0 0-447,-1 20-129,41 2-257,-21-22-511,22-20-417,-2-19-321,-39 0-992,-1-20-3011</inkml:trace>
  <inkml:trace contextRef="#ctx0" brushRef="#br0" timeOffset="1583.0078">1889 3824 14349,'-20'20'4709,"20"0"-4261,20-20 1025,0 0 161,40-20-801,19 0-545,0 1-128,1-1-96,-1-20 64,-20 19-32,-19 2-96,-19-1 64,-1-20-32,-20 20-32,-20 1-384,-21 19 96,2-20 64,-1 20 128,20 20 96,-19-1 256,19 21 0,0-20-160,20 40-32,0-20-32,0-1 0,40 21-64,-1-21 128,21-19-288,-1 0-416,21-20-578,-1 19-928,0-19-896,-18-19-6439</inkml:trace>
  <inkml:trace contextRef="#ctx0" brushRef="#br0" timeOffset="1767.5781">2723 3785 640,'20'-20'21012,"0"0"-19635,19 20-288,-19-21-704,0 21-385,19 0 96,-19 0-801,21 0-1121,18 0-1505,-19 21-3139</inkml:trace>
  <inkml:trace contextRef="#ctx0" brushRef="#br0" timeOffset="2338.8672">3656 3923 12075,'0'20'1057,"0"0"929,0-20-32,0 0 480,0 0-64,0-20-1217,-20 0-736,20 0 127,-20-19-256,-19-1-95,19 1 31,-20-22-160,1 2-96,-22 0 96,22-20-64,19 39 0,0-20-96,1 40 192,19-20-384,19 21-1,21 19 65,-1 0-865,2 0-608,18 19-1410,-19 21-2979</inkml:trace>
  <inkml:trace contextRef="#ctx0" brushRef="#br0" timeOffset="2543.9453">3279 3625 18161,'-40'0'1089,"60"-19"-192,0 19-257,20-20-223,-1 0-225,20 20-32,-18-20-352,18 20-481,1 0-736,-1-19-577,-20 38-1409,22-19-3620</inkml:trace>
  <inkml:trace contextRef="#ctx0" brushRef="#br0" timeOffset="2789.0625">3855 3606 8456,'19'19'3427,"-19"-19"-673,0 20-704,0 0-320,0 0-257,20 19 33,-20-18-770,20 19-383,0-1 31,19-19-192,2 0 1,18 0-65,-19-40 224,-1 20 0,-19-20-63,0 0 159,-20-19-128,-20-1-256,-20 19-448,1 2-64,-1-1 31,-19 0-448,18 20-160,22-20-480,-1 20-321,0 20-1377,20 0-11435</inkml:trace>
  <inkml:trace contextRef="#ctx0" brushRef="#br0" timeOffset="2971.6797">4231 3824 8295,'-20'-19'11884,"1"-21"-10635,19-1-256,0 2-449,0-1-288,0 1-288,0-1-352,19 20-481,1 1-896,21-1-866,-21 20-3459</inkml:trace>
  <inkml:trace contextRef="#ctx0" brushRef="#br0" timeOffset="3335.9375">4629 3546 15887,'-20'20'1409,"20"0"96,-20 0 65,20-1-193,0 21 32,0 0-448,0 0-128,20 0-577,20-1 1,19-19 191,0-20-224,2 0 225,-2 0-193,0-20 0,-19-19-32,-1-1-63,2 0 31,-21 0-224,-20 0-513,0 1 321,-20 19-128,0 0 63,-20 20 97,20 0 32,-20 40 128,21-20 160,-1 19-64,20 21 0,0-20 0,20 0-96,19-1-64,20-19-96,22 0-192,-2-20-321,-20 0-1153,21 20-800,-40-20-1730</inkml:trace>
  <inkml:trace contextRef="#ctx0" brushRef="#br0" timeOffset="4250">757 4638 14157,'-40'0'1153,"40"0"-1121,-19 0-128,19-20-128,0 20 128,19 0 96,1 0 224,0 0-32,0 0-96,20 0-32,0 0 32,19 0 32,1 0 385,19 0-257,1 0-224,19 0 64,0-19-96,20 19 32,0-20 32,1 20-64,18-20 257,-18 20 383,38 0 65,-19 0-449,21 0-224,-22 20 64,-18-20-96,-2 0 32,1 0 0,1 0 0,-2 0 0,2 0 0,-1 0 64,20 0 353,-20-20-33,-19 20-95,19 0-289,-1 0 32,2 0 32,-2 0-160,2-20 128,-1 20-96,1 0 32,-2 0 64,2 0 32,-1 0 128,-21 0 32,2 0 1,-1 0 63,-19-21-160,-20 21-224,-21 0 128,1 0 128,-20 0-32,-20 0 1,0 0 63,0 0-256,0 0-641,0 0-960,0 0-802,0 0-3074</inkml:trace>
  <inkml:trace contextRef="#ctx0" brushRef="#br0" timeOffset="33119.1406">5622 3586 16527,'-20'0'641,"0"-20"-65,20 20-223,0 0-417,0 0 64,0 0 0,0 20-417,20-20-768,-20 20-1345,20-1-2627</inkml:trace>
  <inkml:trace contextRef="#ctx0" brushRef="#br0" timeOffset="33250">5681 3785 13901,'20'0'1153,"0"0"-801,-20 0-256,20 0-512,-20 20-1442,19-20-2082</inkml:trace>
  <inkml:trace contextRef="#ctx0" brushRef="#br0" timeOffset="34092.7735">7110 3507 12908,'-79'-41'480,"40"41"1154,-21 0-866,21 21-223,-2-1 288,2 39 256,-1 0-96,20 1-289,1 20-159,19-1-65,19 0-287,21-20 191,19 2-224,2-41 256,-2-1 1,20-19-97,21-19 97,-21-21-417,20-20 160,-19 0-32,-21 1-128,-19-20-224,-1 19-129,-19-20 65,-20 1 96,0-1-96,-39 21 127,-1 19-63,1 1 32,-42 19 160,22 20 64,-20 0 160,20 20 96,-2 0 1,22 19-33,19 1-224,20-1 32,20 2-128,19-2 96,2 1-544,18-1-225,1 1-448,-1-20-513,0 19-1089,2-18-2978</inkml:trace>
  <inkml:trace contextRef="#ctx0" brushRef="#br0" timeOffset="34419.9219">7825 3466 16463,'-39'0'1185,"19"0"-320,0 21-545,1 19 161,-1-1 480,20 20 288,-20 1-416,20 0-289,20 0-448,19-21 64,1 1-96,-1-1-96,1-19-416,-1 0-289,2-20-736,-21 0-353,0 0-1441,-1-20-6983</inkml:trace>
  <inkml:trace contextRef="#ctx0" brushRef="#br0" timeOffset="34724.6094">7985 3645 17296,'19'20'448,"-19"0"321,20 19 256,0 2-160,0-1-128,-1-1-129,1-19-288,0 19-95,-20-19-33,20 0-160,-20-20 64,0 0 128,20 0 96,-20 0 321,0-20-385,0 0-320,0-19 64,0 19 0,0 0 64,19 1-320,-19 19 0,21 0 0,-1 19 127,0 1 33,19 0-128,1 19-897,-1-19-1025,1 0-961,-20 0-2658</inkml:trace>
  <inkml:trace contextRef="#ctx0" brushRef="#br0" timeOffset="35038.086">8460 3387 18769,'61'-20'128,"-22"1"-256,1 19 128,-1 0-32,-19 19-96,0 21 0,-20-1 64,0 2 64,-20 18-96,0-19 128,1-1 224,19-19 513,-20 0-161,20 0 1,0-20-129,20 0-127,-1 0-161,21 0-64,-1-20-288,22 20-1345,-22 0-930,1 0-2850</inkml:trace>
  <inkml:trace contextRef="#ctx0" brushRef="#br0" timeOffset="36229.4922">9076 3308 14317,'0'-20'256,"0"1"385,40 19-129,0 0 193,19 19-64,1 21 31,19 39-383,0-20-1,-19 21-192,0-1 32,-20 1-64,-21-20 0,1-20-32,-20-1 64,0 1 129,-20-21-65,-19 1-32,-1 0-288,0-20-481,0 0-832,1 0-3140</inkml:trace>
  <inkml:trace contextRef="#ctx0" brushRef="#br0" timeOffset="36578.125">10347 3269 18449,'20'19'256,"-20"-19"-480,20 20 256,-20 20 352,20 19 385,-1 0 0,1 2-321,20-2-320,-21 0 1,41 1-290,-20-41-127,-20 22-385,20-41-512,-20 20-1441,-20-20-3076</inkml:trace>
  <inkml:trace contextRef="#ctx0" brushRef="#br0" timeOffset="36824.2188">10168 3645 8263,'79'-20'9994,"-19"-19"-8681,20 19-128,-1 0-352,0 20-961,1 0 192,-1 20 64,-19 0-256,20 19 96,-41-19-96,1 20-64,-20-20 63,-1-1 97,-19 2 64,20-21-96,-20 20-352,0-20-1025,0 0-1154,-20 0-2049</inkml:trace>
  <inkml:trace contextRef="#ctx0" brushRef="#br0" timeOffset="36970.7031">10704 3367 18513,'0'-19'1473,"-19"-1"-1088,19 0-417,19 20-513,1 0-1088,0 20-609,19 0-4581</inkml:trace>
  <inkml:trace contextRef="#ctx0" brushRef="#br0" timeOffset="37928.711">11102 3527 16335,'40'0'1794,"-40"0"-1794,19 0 320,1 39 353,0-19 95,0 19-159,-1 1-129,1 0-352,-20-21-31,20 2 95,0-1-64,-20-20 192,0 0 321,0 0 288,0-20-609,0-1-192,0 2-160,-20-21-224,20 20-225,0-19-159,0 19-449,0 0 416,20 0 97,-1 20 191,-19 0 193,20 20 192,0 0-64,21 0 96,-22-1-32,1 1 0,0 0 32,-20-20 0,20 20 0,-1-20 64,-19 0 0,20-20-96,0 0-224,0 20-128,19-20-417,-19 1-64,21-1-32,-2 20 545,-19 0 256,20 20 320,-21-20 417,21 19 64,-20 1 63,19 0-95,-18-20 32,19 0 63,-1 0 257,-19 0-352,20 0-224,-1-20-321,-19 0 64,19 1-32,-18-1 0,-21 0-128,0-19 64,0 39-128,0-20-256,-21 0-224,2 20 127,-21 0 193,20 0-96,-19 0 128,19 20 96,20 0 64,-20-1 352,20 21-31,0-20 159,40 19-95,-1-19-65,1 0 32,40 0-63,-21-1-225,20-19-32,-19 0-897,0 0-1185,-1 0-2338,-39 0-11211</inkml:trace>
  <inkml:trace contextRef="#ctx0" brushRef="#br0" timeOffset="38090.8203">12750 3724 24311,'0'21'416,"0"-21"-64,0 0-640,0 0-545,0 0-320,0 20-1313,-20-20-3364</inkml:trace>
  <inkml:trace contextRef="#ctx0" brushRef="#br0" timeOffset="42992.1875">1293 5293 14573,'-119'-40'96,"60"1"769,-1 19 0,0 20-192,1 0-65,0 0 321,-1 20-128,0 19-225,20 21 1,-19 0-225,39 19 1,1 20-353,19 1 32,0-21 0,39 0-32,1 1 64,19-20-385,1-21-383,19 1-802,20-21-640,-20-19-2114</inkml:trace>
  <inkml:trace contextRef="#ctx0" brushRef="#br0" timeOffset="43369.1406">1750 5551 6854,'-79'0'9385,"20"0"-8712,18 20-289,-18-20 289,39 40 63,-20-20 1,21 20-257,19 19-127,0-19-97,19-1-32,1 1-192,20-19 256,-1-2-223,1-19 63,20 0-128,-20-19-289,-1-2 482,1 1-97,-21-20 0,-19 21 0,0-21-64,-19 20 192,-21 1-64,20 19-256,1 0 224,-1 0-256,20 19 64,0 1 160,20 20-256,-1-21 0,21 21-257,-1-20-768,1-20-128,0 21-481,20-21-1409,-40-21-9064</inkml:trace>
  <inkml:trace contextRef="#ctx0" brushRef="#br0" timeOffset="43638.6719">1969 5551 3331,'19'41'12908,"1"-2"-12332,-20-19 257,20 39 0,0-19-96,-20-1 31,19-19-191,1 0-65,-20-20-319,20 0 95,-20 0 224,20-20-31,-20 0-257,21 1-192,-2-21-96,1 20 0,0 1-224,0 19-1,-1 19 33,21 1-160,0 20-289,-1-1-1185,2 1-1889</inkml:trace>
  <inkml:trace contextRef="#ctx0" brushRef="#br0" timeOffset="44430.6641">2822 5571 16719,'0'0'577,"20"21"-1186,-20 18 930,39 1 351,-19-1-223,21 21-97,-2-21-128,1-19 97,-1 0-97,1 1-192,-1-21 544,-19 0-287,21 0-97,-21-21 160,-1 1-352,-19 0 32,20 20-320,-20-20 32,0 1-193,0 19-159,0 0-1,20 0 0,0 0 417,0 0 288,19 19 129,1 1-65,-1 0 128,2 0 96,-2-20 33,21 0 351,-21-20-127,1 20 0,-1-20 159,2-19-223,-2 19-161,-19 0-63,0-19-33,0 19-128,-20 0 161,0 0-289,0 0 32,-20 1-128,0 19-96,0 0-33,1 0 161,-1 19-352,20 1 224,0 20 96,0-1-64,20-19-128,19 20 160,21-21-673,-1 1-640,21 0-1378,19-20-1857</inkml:trace>
  <inkml:trace contextRef="#ctx0" brushRef="#br0" timeOffset="44816.4063">4450 5531 11851,'-40'0'5189,"21"0"-4741,-1 0-320,20 40 769,-20 0 384,20 0-96,20 19-320,0-19-512,19-1-97,1-19 32,20-20-192,-1 0 224,-19-20 97,-1 1-289,1-21-96,-20-19-192,-20 19-32,-20-40-193,0 21-191,0-20-385,-19 0 64,-20 18 513,19 2 512,-1 19 128,22 20 224,-1 1-31,0 38-289,20 1-160,0 20 384,20 19-95,0 21-225,20-20 96,20-1-480,19 0-641,0-19-897,1 0-640,-1 0-1634</inkml:trace>
  <inkml:trace contextRef="#ctx0" brushRef="#br0" timeOffset="45083.0078">5106 5551 19602,'-20'20'865,"20"1"-641,0-2-32,20 21 385,19-20-129,1 0-31,19-20-161,21-20-64,-20 20-64,-1-40-192,-20 20-256,-39 1 128,0-22-449,-19 21-256,-41 0-288,-19 20 0,-1 0-32,1 0-161,0 0-1248,-1 20-7303</inkml:trace>
  <inkml:trace contextRef="#ctx0" brushRef="#br0" timeOffset="45919.9219">6018 5115 14958,'-19'-40'4003,"-1"19"-2401,20 21-1090,0 41-383,0-1 159,20 19 449,-1 20-161,21 1-224,1-20-288,18-1 161,0-20 31,1-19-64,-1-20-96,-18 0 32,18 0-64,-20 0 0,1 0-64,-20 20-32,19 21-64,-19-2 96,0 1 0,1-1-416,-21 1 96,0-1 95,-21 1-127,1 1-128,-20-22 31,21 1 161,-21 0-32,1-20-1,-1 0-63,20-20 96,1 0-289,-1-20 97,20-20 288,20 21 63,-1 19 258,21-19 319,-1 19 257,21 20-97,-1 0-255,21-20-321,-20 20 32,-1 0 0,20-20 192,-19 0-224,-20-20 224,-1 20-160,1-20 96,-20 1-31,-20 19-129,0-19 160,-20 19-192,0 0 32,0 20 160,1 0-352,-1 20 64,-20 19 128,21 1-192,19-1 224,-20 21-224,20 0 128,20-20 32,19 19-769,1-19-256,-1-21-224,20 1 64,2-20-577,-22 0-1377,1 0-8072</inkml:trace>
  <inkml:trace contextRef="#ctx0" brushRef="#br0" timeOffset="46152.3438">7309 4956 9224,'0'19'9705,"0"1"-9416,20 20-193,-20 0 416,20 39 257,-1-19 224,22 19-256,-1 1-449,-1-1-192,1-20 0,-1 1-448,1-20-193,-1-20-416,-19-20-544,1 0-225,-1 0-1697,-20-20-9161</inkml:trace>
  <inkml:trace contextRef="#ctx0" brushRef="#br0" timeOffset="46333.0078">7627 5095 16303,'0'40'1633,"0"-21"-640,19 41 64,1-1 161,1 2-770,-1 18-64,19-20-256,1 0-63,-1 2-97,21-42-449,-21 21-31,-18-20-1090,-1-20-512,-20 0-2594</inkml:trace>
  <inkml:trace contextRef="#ctx0" brushRef="#br0" timeOffset="46710.9375">7230 5432 18161,'59'0'1409,"1"0"-384,20 0 160,-1 0-384,0 0-641,0 0 64,21 0-32,-21 0-63,21-19 95,-41-1-160,1 0-160,-21 0-96,-19 1 127,-20-22 98,0 21-418,-20 0 33,-19-19 32,-1 39 95,-19 0 33,18 0 256,2 0-96,-21 39 352,41-19-63,-21 41 63,40-22 225,0 1-449,40 19 64,19-20 32,0 21-352,41-39-545,-1 18-288,-19-39-480,19 20-1058,-40 0-1633</inkml:trace>
  <inkml:trace contextRef="#ctx0" brushRef="#br0" timeOffset="46871.0938">8401 5631 13516,'-59'-80'4132,"39"40"-2178,20-19-352,20 20 63,-1-1-576,1-20-576,39 20-353,2 20-96,-2-19-128,1 19-481,-1 20-1056,1 0-1666,0 0-1634</inkml:trace>
  <inkml:trace contextRef="#ctx0" brushRef="#br0" timeOffset="47162.1094">8799 4896 18033,'79'-59'-321,"0"20"1667,1-2-321,-1 21-257,0 0 385,1 20-640,-20 0-417,-21 40-160,-19-20 64,-20 20-32,-20 0 64,0 19 512,-19-19-832,-1-1 256,0 20 224,20-18 257,0-21-353,0 19-224,20-19 0,0 20-577,20-1-704,-20 1-1314,20 1-4324</inkml:trace>
  <inkml:trace contextRef="#ctx0" brushRef="#br0" timeOffset="47313.4766">9394 5671 23702,'0'20'1281,"20"-40"-993,-20 20-320,0 0-192,0 0-641,19 20-960,-19-1-1859,0-19-11626</inkml:trace>
  <inkml:trace contextRef="#ctx0" brushRef="#br0" timeOffset="62858.3985">658 6861 5060,'-59'-59'8456,"39"39"-7303,0-19 673,-1 19 64,2 0-353,19 1-448,0 19-416,19 0-128,-19 0 255,21 19-31,19 21-321,-20 19-191,39 0-65,-20 22-64,1-2-96,-1 0 96,2 1-64,-1-21-160,-21 1-256,1-1-225,0 0-448,0-38-736,0 19-834,-20-21-1313,19-19-10089</inkml:trace>
  <inkml:trace contextRef="#ctx0" brushRef="#br0" timeOffset="63141.6016">1194 6901 18289,'20'-20'288,"-20"20"-929,-40 0 513,21 20 641,-21 21 480,-20-2-192,20 1-545,1 19 160,-1 0-640,20-18 801,0 18-257,1-39 0,19 20-352,0-21 416,19-19 193,1 20-289,20-20 33,-1 0 63,21-20-384,0 20 0,-1 0-224,1-19-257,-21 19-384,1 0-928,20 0-706,-40 0-2177</inkml:trace>
  <inkml:trace contextRef="#ctx0" brushRef="#br0" timeOffset="63439.4531">1472 6881 19378,'-20'0'1185,"20"0"-1057,0 0-320,0 0 672,0 41 417,0-21-448,0 39 63,20 0-480,0-19 417,19 19-513,1 2 224,1-22-96,-2 1-32,1-21 32,-1 21 64,1-40-160,-1 20-32,1-20-160,-20 0-321,20 0-544,-20 0-512,0 0-1186,0-20-5445</inkml:trace>
  <inkml:trace contextRef="#ctx0" brushRef="#br0" timeOffset="63591.7969">1710 7200 18225,'-59'0'1665,"39"0"-1056,1 0-1,19 0-159,19 0-449,-19 0-128,40 0-1089,-20 0-1410,19-20-1345</inkml:trace>
  <inkml:trace contextRef="#ctx0" brushRef="#br0" timeOffset="63744.1406">1531 7040 17392,'-59'0'1473,"39"-19"-1216,20-1-161,0 0-96,0 0 64,40 1-385,-20-1-1120,39-1-2787</inkml:trace>
  <inkml:trace contextRef="#ctx0" brushRef="#br0" timeOffset="63925.7813">1909 6684 6085,'20'19'12941,"0"-19"-12109,-20 20 1,20-20 128,-1 40-352,21-21-161,-1 21-480,1-1-416,20 1-641,-20-19-1122,19-21-1536</inkml:trace>
  <inkml:trace contextRef="#ctx0" brushRef="#br0" timeOffset="64215.8203">2485 6723 15406,'-59'59'961,"-2"-39"-416,22 20 672,19-1 224,0-19-320,0 1-544,0-1-97,20-1-384,0-19 128,0 0-256,20 20 128,-20-20-31,20 20-1,-20 19-32,20 1 96,-20 0 160,0-1-96,0 2-32,20-2-32,-1-19-128,-19 0 32,20 0-96,0-1-352,-20-19-481,21 0-1121,-21 0-1089,20 0-8007</inkml:trace>
  <inkml:trace contextRef="#ctx0" brushRef="#br0" timeOffset="64542.9688">3080 6743 17392,'20'39'2274,"0"-19"-736,-1 20-129,1-1-576,0 22-225,21-2-544,-22-20-96,21 1-64,-20 19-512,19-39-321,-19 21-737,20-41-1761,-21 0-13261</inkml:trace>
  <inkml:trace contextRef="#ctx0" brushRef="#br0" timeOffset="64739.2578">3616 6842 19218,'40'39'1697,"-40"2"-1056,39-2-257,-19 1 33,1-1-161,-1 1 256,-1-20-512,1 0-128,0-1-737,-20-19-576,20 0-961,-20 0-2082</inkml:trace>
  <inkml:trace contextRef="#ctx0" brushRef="#br0" timeOffset="64956.0547">3537 6802 12395,'-20'-20'6022,"40"1"-5638,20 19-256,-1 0 1154,40 0 768,-18 19-225,18 21-1216,0-1-545,-20 22-96,-18-2 0,-21 0-32,-20-19-160,-20 19 224,0-18 64,-1-21-192,1 0 160,-19-1-96,19 1-705,0-20-1601,1 0-2211</inkml:trace>
  <inkml:trace contextRef="#ctx0" brushRef="#br0" timeOffset="65411.1328">4272 6881 20339,'0'0'1601,"0"0"-1793,20 20 256,-20 21 256,19 18 289,1-20-64,20 21-353,-20-1 64,19-18-416,20-2 64,-18-19-193,-1 0-63,19-20-481,-20-20-352,-19 0-608,0-19-994,-20 19-1793</inkml:trace>
  <inkml:trace contextRef="#ctx0" brushRef="#br0" timeOffset="65567.3828">4371 7100 16431,'0'0'2691,"0"-20"-2435,39 20 481,-19-20 127,20 0-703,-21 1-129,22-1-225,-21 0-1248,0 20-1762,-20-20-2595</inkml:trace>
  <inkml:trace contextRef="#ctx0" brushRef="#br0" timeOffset="65908.2031">4331 6822 14894,'-20'-40'2146,"40"21"-1762,20-1 225,19 20 384,0-20-65,2 40-95,18 0-673,-20 19-64,20 1 33,-18 19-161,-22 1-129,1 0 65,-20-21 96,-1 1 128,1-20-64,-20-1 129,0-19 383,-20 0 33,20 0-129,-19-19-95,-1-1-33,0 0 64,0-39-416,20 19 225,0-40-354,0 40 129,20 1-32,0-1-128,19 40 256,-19 20-288,20 0 448,0 39-256,0 2 32,-1-2-288,1 0-352,-1 1-481,-19-21-1154,20-18-1792</inkml:trace>
  <inkml:trace contextRef="#ctx0" brushRef="#br0" timeOffset="66078.125">4907 7040 19922,'-40'0'3235,"40"-19"-2210,0 19-288,20 0 192,20 0-96,-1 0-577,20 0-416,2 19-1730,18-19-2146,-20 0-11530</inkml:trace>
  <inkml:trace contextRef="#ctx0" brushRef="#br0" timeOffset="67101.5625">10923 4857 4580,'-20'-20'14029,"20"20"-12043,-20 0-1409,20 20-385,0 19 769,0 1 704,0 19-1024,40-19-97,-20-21-191,39 2-193,-19-21 160,20 0-192,-1-21-64,1 2-416,-21-21-769,-19 1-417,0 19-864,-20-20-2242,-40 1-8809</inkml:trace>
  <inkml:trace contextRef="#ctx0" brushRef="#br0" timeOffset="67268.5547">11042 4975 9929,'19'79'5029,"1"-38"-2595,21 18-192,-2-19-608,1 19-609,-1-19-385,1 1-576,-20-2 64,-1-19-160,1 0-544,0-1-289,1 1-1473,-1-20-1250,-20 0-10825</inkml:trace>
  <inkml:trace contextRef="#ctx0" brushRef="#br0" timeOffset="67479.4922">11518 5154 21908,'0'20'865,"0"0"-609,20 0 321,-20 19 224,20 21-129,19-20-351,2-20-257,-1 20-449,19-21-159,0-19-321,-19 0-192,-1-19-673,2-1-2081,-21 0-8297</inkml:trace>
  <inkml:trace contextRef="#ctx0" brushRef="#br0" timeOffset="67610.3516">11697 5234 10217,'-19'0'7848,"19"-20"-7240,0 20-352,19-20-63,21 20-514,-20-20-1568,19 0-4998</inkml:trace>
  <inkml:trace contextRef="#ctx0" brushRef="#br0" timeOffset="67761.7188">11578 5075 16623,'0'-40'1890,"0"40"-1666,19-20-96,22 0-128,-21 0-544,19 20-1218,1-19-3331</inkml:trace>
  <inkml:trace contextRef="#ctx0" brushRef="#br0" timeOffset="68045.8985">12253 4798 19186,'-59'19'1505,"19"-19"-832,-20 40-225,20-20 449,1 19 672,19 1-1056,20-21-353,0 21-256,40-1 224,19 2-320,21-1 0,-21 19-289,20-19-127,-19-1 223,-21-19 193,2 21 160,-41-22 64,0 1 32,-20 0-32,-21 0-128,2-20-512,-1 0-161,21 0-256,-21 0-1089,20 0-1794,1-20-10281</inkml:trace>
  <inkml:trace contextRef="#ctx0" brushRef="#br0" timeOffset="68242.1875">12590 4579 22965,'0'20'1730,"20"-20"-1410,-20 39 129,0 1-65,20 19-192,0 2-96,-20-2-160,19 20-128,2-20-1954,-1 0-1313,0 2-4261</inkml:trace>
  <inkml:trace contextRef="#ctx0" brushRef="#br0" timeOffset="68365.2344">12789 5353 21940,'0'20'1442,"0"-20"-1218,0 0-384,0-20-1282,0 20-383,0 20-2243</inkml:trace>
  <inkml:trace contextRef="#ctx0" brushRef="#br0" timeOffset="69332.0313">5820 6703 16143,'-20'-19'2658,"20"-1"-896,0 20-1218,20 20 161,-20 19 672,21 1-480,-2 19-320,1 0-353,20 2-32,-1 18-192,-19-40 64,19 1-160,1-1-448,1-39-609,-22 20-257,1-40-319,-20 1-1410,20-21-2691</inkml:trace>
  <inkml:trace contextRef="#ctx0" brushRef="#br0" timeOffset="69521.4844">6058 6684 13100,'-40'-40'4100,"40"40"-1890,0 0-1441,0 20 608,0 19-32,20 21-288,-20-21-416,40 20-545,-19 2-320,38-2 544,-20-19-320,21-21-96,-21 1-481,1 0-287,-19-20-514,-21 0-768,-21 0-1249,1-20-9577</inkml:trace>
  <inkml:trace contextRef="#ctx0" brushRef="#br0" timeOffset="69680.6641">5841 7001 16783,'-61'-20'3203,"41"0"-1825,20 20-449,20 0-129,20-19 802,20-1-769,-1 20-609,20-21-224,2 21-192,-22 0-769,0 0-833,-19 21-961,-20-21-2305</inkml:trace>
  <inkml:trace contextRef="#ctx0" brushRef="#br0" timeOffset="69826.1719">5860 7100 17808,'-40'20'2723,"40"-20"-2467,40 0 129,0-20 511,19 0-191,20 0-641,21 0-160,-21 1-1057,20-21-2018,-19 20-865</inkml:trace>
  <inkml:trace contextRef="#ctx0" brushRef="#br0" timeOffset="70000.9766">6674 6684 21812,'0'19'1666,"20"21"-962,-20-1 289,20 21-32,19-1-576,-19 1-289,20 19 0,-1-39-865,22 19-704,-42-18-769,21-1-1858,-20-21-11403</inkml:trace>
  <inkml:trace contextRef="#ctx0" brushRef="#br0" timeOffset="70829.1016">817 7994 18769,'-80'59'1730,"60"-39"-1762,20-20-160,0 20-65,40-20 386,-1 0-450,22 20-95,-2-20 128,20 19-33,21-19 129,19 0 160,20 0-32,20 0 96,20-19-128,59-1-32,20 0 128,20 0-32,-40-19 64,21 19 96,-62 0 160,42-1 193,-21 21-193,21-20-32,-1 20-320,0-19 32,1 19 64,-1-20 128,-21 20-256,22-20 192,-1 0-224,1 1 192,-21-1 192,1 0-63,-1 0 31,-20 1 0,1-1-352,-20 0 160,-21 0 64,-18-1 64,-22 21 96,-18-19-63,-41 19 31,21 0-96,-41 0-384,2 0-769,-2 0-32,1 0-1922,-20 0-4164</inkml:trace>
  <inkml:trace contextRef="#ctx0" brushRef="#br0" timeOffset="71047.8516">7786 6763 22741,'-20'0'-224,"20"0"-1025,40 0-1282,-1 39-2177</inkml:trace>
  <inkml:trace contextRef="#ctx0" brushRef="#br0" timeOffset="71169.9219">8083 7200 22805,'-19'0'64,"19"0"-1761,0 0-2467</inkml:trace>
  <inkml:trace contextRef="#ctx0" brushRef="#br0" timeOffset="71730.4688">9076 6703 17328,'-19'-19'1505,"19"38"-448,0 1-832,19 20 543,1 39-95,20 1-513,-1-1-128,-19-20 64,41 1-640,-22-21 95,1 2-800,-21-41-417,1 0-1120,-20-20-5286</inkml:trace>
  <inkml:trace contextRef="#ctx0" brushRef="#br0" timeOffset="71990.2344">8878 6584 16623,'0'-60'1538,"19"21"-289,41 19-480,20 0 320,19 40-385,21 0-544,-22 39-128,21 20 161,-19 1-321,-1-20 128,-20 19-32,-19-20-1,-20 1 1,-40 0 64,0-21 33,-20 1 31,-40-1 0,0-19 96,1 1-288,0-1-64,-1-20-609,20 0-544,0 0-897,20-20-1186,1-1-8871</inkml:trace>
  <inkml:trace contextRef="#ctx0" brushRef="#br0" timeOffset="72166.0156">10109 6981 21460,'20'40'544,"0"-21"-512,-20 1-32,0-20-96,0 20-192,0-20-289,0 0-832,0 0-1986,0-20-12236</inkml:trace>
  <inkml:trace contextRef="#ctx0" brushRef="#br0" timeOffset="72455.0781">10009 6644 18225,'20'20'1377,"1"-20"-1313,-2 20-96,41 19 96,-21 1 32,21 19 321,-1 0 159,1 2-223,0-2-161,-1 20 96,-20-39 481,1-1 160,-20-18-161,20-1 161,-40 0-288,20-20 95,0-20-127,-20 0-321,0-21-95,0 2-97,0-1-64,0-19-417,0 0-768,0 18-224,0 1-513,20 21-1505,-20 19-1986</inkml:trace>
  <inkml:trace contextRef="#ctx0" brushRef="#br0" timeOffset="72594.7266">10903 6981 15726,'40'40'2499,"-21"-40"-641,-19 19-481,20-19-865,-20 0-320,0 20-320,0-20-640,0-20-1186,20 1-2691</inkml:trace>
  <inkml:trace contextRef="#ctx0" brushRef="#br0" timeOffset="72709.961">10744 6584 15246,'-20'-20'480,"20"20"-3490</inkml:trace>
  <inkml:trace contextRef="#ctx0" brushRef="#br0" timeOffset="73501.9531">11380 6782 16751,'-21'0'1570,"21"0"-994,0 20-544,0 20 961,21 19 128,-1 1-128,-1 0-320,21-1-289,-1 0-191,1-18-97,0-21-321,-1 0 482,2-20-193,-2 0 32,-19-40-160,0-1-64,0-18-161,-20 0 97,0-20 32,-20-21 64,0 1-449,0 0 193,-19 19 96,-2 1 224,21 39 96,-19 20 0,-1 1 192,20 19-32,1 19 1,-1 21 127,20 19-96,0 1 129,39 20 63,-19-21 193,40 20-1,0 0-191,19-18-257,0 18-64,0-40-256,1 1 576,-20-20-448,19-20-32,-19 0 96,-20-20-128,-1 0-160,-39-20 96,0 1-128,0-1-97,-19-20-480,-21 20 513,-1 1 160,2 19 128,-1 20 160,1 0 64,19 20 97,20 19 127,0 1 128,0 1 33,20 18-193,19-20-255,40 1 31,-18 0-577,18-21 1,0-19-577,1 0-320,-1 0-801,-19-19-1730,-1-1-10698</inkml:trace>
  <inkml:trace contextRef="#ctx0" brushRef="#br0" timeOffset="73683.5938">12848 6763 19698,'40'0'3203,"0"-20"-2018,0 20-224,0 0-352,-1 0-609,1 0 64,-1 0-128,1 0-385,-1 0-480,-18 0-512,-1 0-705,-20-20-1730,0 20-10473</inkml:trace>
  <inkml:trace contextRef="#ctx0" brushRef="#br0" timeOffset="73830.0781">13028 6584 16399,'-20'39'3876,"0"2"-2595,40-2 192,-20 1-704,20-1-577,19-19-192,-19 20-640,19-1-802,1-19-2017,-1 1-9577</inkml:trace>
  <inkml:trace contextRef="#ctx0" brushRef="#br0" timeOffset="74344.7266">14139 6445 15502,'0'-80'1538,"0"60"319,0 0-671,-20 1-33,1 19-705,-21 19 0,20 21 321,-19 20-224,-2 0 159,21 19 33,1 1-289,19-1-127,0-20-225,39 1-96,2-1-32,18 1-288,20-20-257,0-20-416,21-20-608,-1 0-1186,-20-20-2210</inkml:trace>
  <inkml:trace contextRef="#ctx0" brushRef="#br0" timeOffset="74592.7735">14695 6703 17904,'-99'20'2082,"60"20"-1121,-2-1 160,21 1-128,0 19 64,20-18-416,20-2-257,21-19-127,38 0-161,0-20 32,0 0-288,1-20 288,-21-20-320,-19 1-513,0-2 513,-40 2-705,0-1-224,-40 20-160,20-19-321,-39-1-768,19 21-225,1-1 513,-2 0-8712</inkml:trace>
  <inkml:trace contextRef="#ctx0" brushRef="#br0" timeOffset="74896.4844">14953 6684 16783,'59'79'1153,"-19"-60"-576,-19 21 993,-1-1-289,-1-19 128,1 0-480,-20-20-288,20 0-129,-20 0-192,0-20-95,0 0-65,20-19-64,-20-1-64,19 1-64,1-20 32,0-2 0,0 22-32,-1 19 0,21 0 0,-19 20-64,18 20 0,-19 19 63,20-19 1,-1 41-576,1-22-705,-1 1-705,2-1-2114,-1 1-10570</inkml:trace>
  <inkml:trace contextRef="#ctx0" brushRef="#br0" timeOffset="75310.5469">16145 6603 17904,'-61'-59'1666,"22"39"-385,-1 0-32,1 40-95,-1 0-33,1 20-257,-1-1-319,40 2-321,0-2-32,40-19-224,-1 20 96,1-21-32,19-19 32,-19 0 33,20 0-194,-20-19 97,-21-1-160,1 20 160,0-20-32,-20 20-128,0 0 384,0 0-224,0 20-128,-20 19 192,20 21 128,0-1-128,0 21 33,0-21-129,20 21 32,0-20-32,-1-20 64,21 19-481,-20-39-95,0 19-161,-1-39-961,2 20-127,-1-20-1474,0-20-3236</inkml:trace>
  <inkml:trace contextRef="#ctx0" brushRef="#br0" timeOffset="75827.1485">16502 6603 19026,'-20'0'2370,"20"0"-1698,0 41 417,0-1 65,0-1 95,20 20-417,-20-19-479,20-1-193,-1 1-64,1 1 0,0-22-96,-20 1-128,20-20 64,-20 0-96,0 0 32,19 0-32,-19-20-129,21-19-319,-1 18-65,20 1 577,-21-19-64,1 39-128,20-20 288,-21 20 448,21 0-544,-20 20 769,19-20-193,2 0-288,-21 0-160,19-20 449,1 0-257,-20 0-192,19-19 32,-19-1-64,0 1 32,-20-2-32,0 2-288,-20 19 512,0 0-160,0 0-96,-19 20 160,19 0-128,0 20 96,20 20 96,-19 20 97,19-20-1,0 19-96,0-20-96,19 21-96,21-21 64,-1 2-224,1-2-32,-1-19-513,2-20-608,-21 20-385,0-20-1505,-1-20-5157</inkml:trace>
  <inkml:trace contextRef="#ctx0" brushRef="#br0" timeOffset="76016.6016">17316 6942 18417,'20'-41'1890,"-20"1"-161,19 1-63,-19-1-161,20-19 33,-20 20-866,40-22-287,-19 2-513,18-1 224,1 1 0,19 39-256,-20 1 32,1-1-385,1 20-864,-2 20-993,-19 19-865,0 1-2050</inkml:trace>
  <inkml:trace contextRef="#ctx0" brushRef="#br0" timeOffset="76219.7266">17991 6922 24503,'20'0'3395,"0"-21"-2562,-20 21-833,20 0 32,-20 0 32,0 0-320,-20 0-1122,20 0-2241,-20 21-1922</inkml:trace>
  <inkml:trace contextRef="#ctx0" brushRef="#br0" timeOffset="104500.9766">1194 8828 13933,'-39'-40'736,"-1"20"578,20-1-161,-20 21 128,0 0-416,20 0-257,-19 21 97,-1 19-128,20-1-33,-19 21-320,19-1-96,0 21-32,20-20-63,0-1 159,20 0-352,20 2 320,-21-22-481,21-19-383,19 19-481,-19-39-1154,20 20-2337</inkml:trace>
  <inkml:trace contextRef="#ctx0" brushRef="#br0" timeOffset="104892.5781">1829 9125 19506,'-20'0'609,"0"-19"-257,-19 19 160,-1 0 1,1 0-65,19 19-95,-19 21-193,-2-20 64,1 19-224,40 1 96,-19 0-192,38 0 128,1-20 32,0-1 32,21 1 128,-22-20-96,21 0 97,-1-20-65,-19 1 32,0-1-160,0 0 192,-20 0-160,19 1-192,-19-2 64,0 21-192,0 0-32,0 0 192,0 21-1,0-2 65,20 1-160,0 0-512,0 0 31,0-20-128,20 19-384,-20-19-545,20 0-1056,-21-19-1314</inkml:trace>
  <inkml:trace contextRef="#ctx0" brushRef="#br0" timeOffset="105125.9766">1988 8808 17424,'0'-20'1345,"0"20"-1409,0 20 609,0 0 672,20 19 32,-20 20-480,20 1-321,0 20-352,19-1 32,1-20-160,20-39-32,-20 0-576,-1 0-97,1-20-448,-20 0-641,-1-20-256,-19-20-1505,0 21-7464</inkml:trace>
  <inkml:trace contextRef="#ctx0" brushRef="#br0" timeOffset="105271.4844">2246 8808 512,'0'0'15535,"0"20"-14318,0 19-480,0 20 672,20 1-256,0 0-673,20 0-416,19-1 1,1-20-770,0 1-833,-1-20-2081,0 1-10699</inkml:trace>
  <inkml:trace contextRef="#ctx0" brushRef="#br0" timeOffset="106076.1719">3398 9066 6950,'-40'-60'7175,"20"40"-5542,1 0-672,-21 0 192,20 20-320,0 0-64,1 20-545,-22 20 0,21 0-31,20 20 191,0-1-96,0 0-64,20-19-63,1 0-193,18 0 160,1-40 64,19 20 96,-19-40-64,19 0 97,-18 0-129,-2-20-128,-19 0 64,0 1-288,-20-1 544,0 1-544,0 19 288,-20 0-224,0 20 64,1 0-32,-1 20 96,0 0-128,20 19 288,0-19-320,0 19 128,20 1 160,0-20-320,19 1 224,1-2-192,19-19-385,-20 0-896,1 0-1057,1 0-1954</inkml:trace>
  <inkml:trace contextRef="#ctx0" brushRef="#br0" timeOffset="106382.8125">3815 9086 15919,'20'59'1153,"-20"-19"96,20-1 384,-1 1-768,1-19-224,0-21 63,0 0-255,-1 0-65,1 0 1,1 0-97,-1-41-128,0 21-64,-20-19-224,19-1 320,-19 20-192,0-19 128,20 19-320,-20 20 160,20 0-288,0 20 416,-1 19-352,1 1-257,0-1-416,19 1-800,22-20-1827,-2 1-11882</inkml:trace>
  <inkml:trace contextRef="#ctx0" brushRef="#br0" timeOffset="106919.9219">5066 8986 15630,'20'-20'1762,"-20"20"-1218,20 20 674,-1 0-97,-19 20-417,20 0-255,0-1-129,0 1-224,-1-1 0,21-19 0,-20 0 0,0-20-544,0 0-545,0 0-1281,-20 0-1634</inkml:trace>
  <inkml:trace contextRef="#ctx0" brushRef="#br0" timeOffset="107080.0781">5046 8768 14798,'-21'-40'1665,"2"40"-832,19-20-641,0 0-288,19 20-993,2-20-801,19 20-1921</inkml:trace>
  <inkml:trace contextRef="#ctx0" brushRef="#br0" timeOffset="107362.3047">5344 8926 14413,'59'120'1794,"-19"-80"-257,-20-1 65,19 1-481,-19-20-128,0-20-256,1 19-225,-2-19-224,-19 0-31,20-19 159,-20-1-352,0 0 96,0-19-256,0-21 128,0 20-64,0 0 32,0 20 0,20 20 0,-20 0-192,20 20 160,-1 20-64,1 0 160,20 0-32,-1-1-1025,1-19-801,1 0-1441,-2 0-1409</inkml:trace>
  <inkml:trace contextRef="#ctx0" brushRef="#br0" timeOffset="107952.1485">5999 8728 17520,'19'40'1153,"-19"-20"-929,20 39 641,0-19 32,0 19-224,1 1-97,18-20-352,-19 0 65,19-20-225,-19-1-96,0 1 192,0 0-224,0-20 160,-1 0 32,-19-20 0,0 20-160,0-20 256,0-19-320,0 19 0,0-20-288,-19 0-65,19 20-223,0 0 255,19 20-287,-19 0 544,20 20-33,21-20 354,-21 20-258,19 0 194,1-20 127,-1 0-96,20 0 224,-19 0-128,20-20 225,-20 20 63,0-20 129,-21 0-225,21-19-31,-20 19-385,-20-20 64,0 21 0,0-21-96,-20 20-96,0-1 0,0 21 31,-19-19 1,19 19 32,-20 19 96,21 2 32,-2 19-96,1-20 160,20 39-128,0-20 97,41 21-129,-2-20-97,21-20-479,-1 20-737,0-20-1122,2-1-1601,-2-19-8808</inkml:trace>
  <inkml:trace contextRef="#ctx0" brushRef="#br0" timeOffset="108111.3281">7031 9086 16239,'-39'-60'1890,"19"40"-257,20-20-127,0 0-610,0 1-127,20-1-481,-1 1-223,41 19 95,-21-21-352,22 22-385,-22 19-768,21 0-1378,-21 0-1569</inkml:trace>
  <inkml:trace contextRef="#ctx0" brushRef="#br0" timeOffset="108743.1641">7845 8668 12908,'-39'-39'1857,"-21"39"-1408,21 0 384,-22 0 96,2 20-385,0-1 385,19 21-128,1-1-449,19-18-64,20 19-416,20-20 160,19-1 64,20 1 32,21 0-128,20-20 32,-2 20 1,-19-20 63,2 19-225,-42 1 65,-19 0 64,-20 0 193,-20 0-289,-19 0 160,-1 0-32,-1 0-32,-18 0 64,20-20-32,-1 20 32,1-20-417,19 0-672,20-20-928,0 20-1475,20 0-7750</inkml:trace>
  <inkml:trace contextRef="#ctx0" brushRef="#br0" timeOffset="108903.3203">8263 8926 15758,'59'20'1570,"-39"0"-1474,-1-20 705,-19 20-225,20 0-448,-20 0-160,0 0-768,0-20-1731,0 0-2017</inkml:trace>
  <inkml:trace contextRef="#ctx0" brushRef="#br0" timeOffset="109041.0156">8064 8688 16495,'19'-20'545,"1"20"-1346,20 0-1281,-1 20-6246</inkml:trace>
  <inkml:trace contextRef="#ctx0" brushRef="#br0" timeOffset="109324.2188">8620 8847 18801,'-60'40'1121,"40"-20"-576,1 19 224,19-19-33,19 20-479,1 0-1,20-20 32,-1 0-288,21-20 128,0 0-192,-1-20 128,-19 0-32,-20-20-320,-1 20-64,-38-20-609,-1 1-288,-20-1-737,1 1-32,-22 19-1442,22-20-7430</inkml:trace>
  <inkml:trace contextRef="#ctx0" brushRef="#br0" timeOffset="109600.586">8818 8788 13676,'79'59'2275,"-39"-19"-1090,-20-1 384,-1-19-544,2 0 96,-1 0-160,-20 0-448,0-20-417,0 0 128,0 0 96,0-20-192,0 0-64,20 0-64,-20-19 193,39-21-354,-19 41 258,20-21-129,-20 40-1,19 0 98,1 20-162,20 19 97,-20 1 0,-1-20-64,1 19-608,-21 1-962,21-20-1889,-20 0-9065</inkml:trace>
  <inkml:trace contextRef="#ctx0" brushRef="#br0" timeOffset="110748.0469">10505 8530 13741,'-39'-40'960,"-1"20"-223,21 0 192,-21 20 288,1 20-96,-2 0-96,1 20-192,21 19-96,19 1-193,0-1-159,19 1-97,21-20-64,1-1-160,-2 1 128,20-20-288,1-1-128,-1-19-353,1 0-864,20 0-1570,-41 0-2050</inkml:trace>
  <inkml:trace contextRef="#ctx0" brushRef="#br0" timeOffset="110944.336">10803 8728 12780,'0'19'3267,"0"2"-2402,0 19 672,0-20-192,20 19-416,-20 1-320,21-21-385,-1 1-128,-1 0-64,1 0-64,0 0-448,0-20-994,-1 0-1601,-19 0-6950</inkml:trace>
  <inkml:trace contextRef="#ctx0" brushRef="#br0" timeOffset="111112.3047">10704 8570 18545,'-39'-40'865,"39"0"-705,0 40-160,20-20-544,-1 20-546,1 0-735,0 20-2403</inkml:trace>
  <inkml:trace contextRef="#ctx0" brushRef="#br0" timeOffset="111317.3828">11201 8708 16335,'20'60'1249,"-1"-40"-993,-19 20 1090,20-21-482,0 21-607,0-20-97,-1-1-96,1-19-416,0 20-801,-20-20-1090,21 0-3010</inkml:trace>
  <inkml:trace contextRef="#ctx0" brushRef="#br0" timeOffset="111541.9922">11538 8907 13612,'59'79'1826,"-18"-39"-769,-21 0 769,0 0-385,-20-1-96,0 20-320,0-39-480,-20 20 288,0-19-577,-1-2-128,1 1-64,-19 0 32,19-20-608,-20 0-129,21-20-512,-1 0-865,0-20-1473,20-20-5958</inkml:trace>
  <inkml:trace contextRef="#ctx0" brushRef="#br0" timeOffset="111686.5235">11400 8550 8776,'-20'0'8936,"-1"0"-9608,21 0-1538,21 0-1090</inkml:trace>
  <inkml:trace contextRef="#ctx0" brushRef="#br0" timeOffset="111904.2969">11737 8470 19890,'138'60'993,"-77"-20"256,-22 19-960,1 20-129,-1-19-64,-19 0 32,0-1-32,-20-20-384,0 1-513,0 0-448,-20-20-865,0-20-2370</inkml:trace>
  <inkml:trace contextRef="#ctx0" brushRef="#br0" timeOffset="112775.3906">13623 8371 13612,'-59'-40'449,"-1"40"191,20 20 225,0-20-96,0 39-225,21-19-95,-1 20-161,0 0-192,20 20-96,0-21 32,0 1-32,20 19 0,-20-19-32,0 20 0,0-20 0,0 19 64,0-20-32,-20-19 32,20 0 64,0 0 129,20 0 191,0-20 257,-1 0-289,1 0 0,20 0-95,0-20-97,0 20-160,0 0-64,-1 0-160,1 20-289,-1-20-320,1 0-352,-19 20-288,18-20-993,-19 0-3684</inkml:trace>
  <inkml:trace contextRef="#ctx0" brushRef="#br0" timeOffset="113116.211">13861 8728 15054,'-20'0'1761,"20"19"-1216,0 2 704,-19-1-224,38 20-448,-19-21-1,20 21-352,20-20-160,-1-20 33,1 0-65,1 0-64,-2-20-65,1 0 65,-1 0 64,-19 1-32,0-1 193,-20 20-129,0 0 128,19 20 192,-19-20 65,20 19-161,20-19 0,0 20-320,-20-20 96,20-20 0,-21 20-256,1-19-160,-20-1-449,0 0-448,-20-21-1121,20 22-2051,-19-1-8967</inkml:trace>
  <inkml:trace contextRef="#ctx0" brushRef="#br0" timeOffset="113262.6953">14496 8828 14830,'20'39'2082,"1"-39"-1154,-1 20 33,-20-20-608,0 0-129,0 0 64,0-20-1057,0 20-1441,0-20-2018</inkml:trace>
  <inkml:trace contextRef="#ctx0" brushRef="#br0" timeOffset="113480.4688">14476 8390 5509,'0'-19'12716,"0"-1"-11179,20 20-416,0 20-544,-20-1 192,21 21-353,18 0-128,1 0-128,-1 20-128,1-1 0,-1-20-256,1 1-352,1-1-385,-22 2-1345,1-21-1058,-20-20-1696</inkml:trace>
  <inkml:trace contextRef="#ctx0" brushRef="#br0" timeOffset="113901.3672">14476 8708 15502,'0'0'2659,"0"0"-1794,40-20 576,-19 20-352,38 0-609,-19 0-576,19 0 160,0-20-128,-18 20-128,-2-19-288,-19-1-1,0-20-95,-20 21-225,0-21 0,0 0-128,-20 20 289,0-20 479,20 40 226,-19-20 159,19 40 160,0 0 225,0 20 191,0 0-63,19 19 0,21 1-32,-1-21-289,1 1 32,-20-21 161,19 2-225,1-1-63,-19-20 95,18-20-64,-19-1-160,-20 2 33,20-1-257,-20 0 32,20 0 128,-20 20-128,19 0-321,1 0 225,0 20-288,19 20-705,-19-21-416,21 22-1795,-2-1-5508</inkml:trace>
  <inkml:trace contextRef="#ctx0" brushRef="#br0" timeOffset="114308.5938">16025 8629 15630,'20'20'5253,"0"-1"-4804,-1 1 63,1 20 193,1 0-481,-1 0-288,0-1 128,-20-19-64,19 0-224,1-20-481,0 0-928,-20 0-1346,0-20-5477</inkml:trace>
  <inkml:trace contextRef="#ctx0" brushRef="#br0" timeOffset="114469.7266">15966 8390 17744,'-20'-39'2114,"20"19"-1441,0 20-385,0 0-512,20 0-128,0 20-577,-1 0-1153,21-20-2979</inkml:trace>
  <inkml:trace contextRef="#ctx0" brushRef="#br0" timeOffset="114714.8438">16561 8430 13644,'20'60'1186,"-20"-40"-578,-20 20 513,0-20-288,20 19 288,-19-19 96,19-20-576,0 20 95,0-20-95,0 0 352,19 0 0,1 0-352,0-20-289,19 20-320,22 0 32,-22-20-224,21 20-225,-21 0-832,1 20-865,-1-20-1569,-18 20-6214</inkml:trace>
  <inkml:trace contextRef="#ctx0" brushRef="#br0" timeOffset="114940.4297">17256 8708 18385,'40'80'1249,"-20"-21"0,0-19-128,-20 19-128,0-19-224,19 0 64,-19 0-417,0-20-256,-19 0-32,-1-1-63,-20-19 63,20 0-128,-19 0-417,19-19-159,-21-1-257,22-20-865,-1 20-1377,-20-40-1793</inkml:trace>
  <inkml:trace contextRef="#ctx0" brushRef="#br0" timeOffset="115085.9375">16979 8390 18129,'0'-39'576,"19"39"-768,1 0-1025,0 0-1378,19 0-2113</inkml:trace>
  <inkml:trace contextRef="#ctx0" brushRef="#br0" timeOffset="115536.1328">17276 8232 17360,'79'-21'1858,"-39"2"-1122,20-1 193,-20 20-544,-1 20-385,1-1 192,-1 2 96,-19 19-224,20 19 64,-19-19-128,18 19-32,-19 1 32,19 0-64,-19-21 160,0 21-160,0-21 64,19 1 32,-19 20-32,20-20-64,-19-1 224,-2-19-160,-19 19-64,20-19-32,-20 0 224,-20 0-128,1-20 96,-2 0-64,-19 0-32,20-20-32,-19 0-96,-1 20-801,20-20-1505,1 20-545,-1 0-9096</inkml:trace>
  <inkml:trace contextRef="#ctx0" brushRef="#br0" timeOffset="115885.7422">18368 8292 20179,'0'-20'1857,"20"0"-1664,-20 20 255,20 0-384,-20 0-128,0 20 96,0 0-32,19-1-673,-19 1-1857,0 0-2275</inkml:trace>
  <inkml:trace contextRef="#ctx0" brushRef="#br0" timeOffset="116081.0547">18587 8768 21075,'-20'40'2211,"40"-40"-2019,-20 0 0,19-20-128,-19 20 96,0-20-64,0 20-480,0 0-1154,-19 0-1985,-1 0-11467</inkml:trace>
  <inkml:trace contextRef="#ctx0" brushRef="#br0" timeOffset="128778.3203">1750 10138 10762,'-20'-39'672,"0"39"898,1-20-866,-21 40 1058,20-20-160,1 39-257,19 1-160,0-1-672,0 20 159,19 22-287,21 17 31,-1-18-352,1 0 128,19-21-32,1-19 33,-20-1 31,20-19 32,-1-20 64,0-40-128,2 1-160,-22-20 97,-19-2-97,0 2-128,-20 19 160,0-19-449,-20 19 289,-20 21 32,21-1 0,-22 20 128,21 0-128,-19 20 224,39-1-32,-20 21-160,20-20 160,0-1-128,0 21 64,39 19-32,-19-19 1,41-19-354,-2-1-512,-20-1-704,21-19-1410,-1 0-2626</inkml:trace>
  <inkml:trace contextRef="#ctx0" brushRef="#br0" timeOffset="129018.5547">2684 10654 12139,'19'0'3363,"-19"0"-1793,0-19 512,0-1-545,-19-21-352,-1 2-736,-1-1-129,1 0-96,-19 1 0,-1-20 65,1-2-385,19 22 128,-20-1-32,21 1 0,19 19-32,0 0-129,19 0-63,21 20-545,-1 20-480,1-20-1057,-1 40-2563</inkml:trace>
  <inkml:trace contextRef="#ctx0" brushRef="#br0" timeOffset="129201.1719">2445 10515 18033,'0'20'1761,"20"-40"-1889,0 0 416,19 0 769,1 0-576,19 20-417,-18-19-384,18 19-1218,-19 0-1152,19 0-706</inkml:trace>
  <inkml:trace contextRef="#ctx0" brushRef="#br0" timeOffset="129417.9688">3139 10158 17328,'0'20'0,"0"19"192,0-19 1602,0 39-321,20-18-544,0-2-513,1 1-127,-1-1-1,19-19-256,1 20-128,-1-20-577,-19-20-992,0 0-1474,0 0-3299</inkml:trace>
  <inkml:trace contextRef="#ctx0" brushRef="#br0" timeOffset="129578.125">3041 10455 17808,'0'0'2210,"0"-19"-2113,39 19 960,1 0-289,-1 0-672,22-20 0,18 20-320,-20 0-1505,0 0-962,2 0-1889</inkml:trace>
  <inkml:trace contextRef="#ctx0" brushRef="#br0" timeOffset="130071.2891">1909 10952 17040,'0'20'4035,"0"-20"-3330,0 0 192,40 0 897,39-20-705,41-20-641,38 21-352,41-1-32,-20-1 0,18 1-64,-18 0 0,-19 20 32,-2-19-192,-19 19 128,-40-20 192,-40 20-256,2 0 96,-22 0 64,-19 0-128,-20 0-224,0 0-289,20 0-608,-20 20-1089,0-20-1121,0 0-2819</inkml:trace>
  <inkml:trace contextRef="#ctx0" brushRef="#br0" timeOffset="130587.8906">4828 10416 18385,'20'0'2370,"-20"0"-2050,0 20-288,19 19 737,1 1 160,0-1-352,0 22-353,19-22-32,-19-19-192,19 0-128,2 0-545,-21-20-1056,0 0-1955,-20-20-11306</inkml:trace>
  <inkml:trace contextRef="#ctx0" brushRef="#br0" timeOffset="130733.3985">4767 10197 18577,'-59'-39'1762,"59"19"-961,0 20-769,0 0-129,20 20-191,0 0-993,40-1-1506,-1 21-2209</inkml:trace>
  <inkml:trace contextRef="#ctx0" brushRef="#br0" timeOffset="130951.1719">5463 10574 2818,'59'20'15375,"-59"-20"-13902,0-20 385,-20 0-289,-19-19-512,-1-1-288,-19 1-353,-1-21-287,0 21-65,1-22-64,19 2 0,1 0 0,39 19 0,0 1-32,19-2 128,21 21-288,-1 1-193,41 19-832,-20 19-1121,-1 1-2435</inkml:trace>
  <inkml:trace contextRef="#ctx0" brushRef="#br0" timeOffset="131122.0703">5086 10376 9288,'-61'40'12556,"61"-60"-11307,21 20-544,19-20 288,19 1-224,20-1-481,21-1-576,-21 21-865,20 0-1698,-38 0-2818</inkml:trace>
  <inkml:trace contextRef="#ctx0" brushRef="#br0" timeOffset="140528.3203">6377 10296 7302,'0'-20'2627,"0"20"-897,-20-39-1730,20 39 3555,0-20-1569,20 0-545,-20 20-480,19 0-64,-19-19-160,0 19-225,20 0 257,-20 19-193,20 1-95,-20 20-97,20-1-256,-20 2 129,19-2-225,1 1 0,0-1 160,-20-19-288,0-20 192,39 40-96,-39-20-1121,20-1 128,-20 1-705,0-20-1537,0 0-1217</inkml:trace>
  <inkml:trace contextRef="#ctx0" brushRef="#br0" timeOffset="140752.9297">6316 9900 13773,'-39'-40'352,"19"40"-416,0 0-32,0 20 96,0 0 0,20-20-160,0 39-1378,20-19-1761</inkml:trace>
  <inkml:trace contextRef="#ctx0" brushRef="#br0" timeOffset="141138.6719">6893 10337 14926,'39'-21'1377,"-19"21"-961,0 21 1,-20-1 512,20-1-161,-20 1-191,0 20-513,0-21 192,0 1-384,0 0 160,0 0 32,0-20-544,0 0-129,0 0-128,0 20 33,-20-20-193,20 0-1569,-20 19-2403</inkml:trace>
  <inkml:trace contextRef="#ctx0" brushRef="#br0" timeOffset="141648.4375">7388 10337 14189,'61'39'673,"-42"1"-321,1-1-192,20 21 256,-21-21 449,-19 22 192,20-22-128,-20 1-128,0-1-32,0-19-321,-20 0-192,-19 0-64,19-1 33,-19-19-33,-1 0-256,-1 0 160,2 0-545,-1 0 33,21 0-257,-1-19-864,0 19-961,0-20-1346</inkml:trace>
  <inkml:trace contextRef="#ctx0" brushRef="#br0" timeOffset="141813.4766">7250 10079 18385,'-60'0'320,"41"-21"-160,19 21-1345,0 21-1473,0-21-1827</inkml:trace>
  <inkml:trace contextRef="#ctx0" brushRef="#br0" timeOffset="142481.4453">8540 10018 10602,'0'0'4067,"-19"0"-3234,-1 20-769,0 21 321,-1-2 95,-18 1-96,-1-1 129,20 1-129,-19-1-192,-1 1-31,1-19 223,-1-1 289,19-1 95,2-19 97,19 0 0,-20 0-385,40 0-63,-1 0 287,22 0-255,18 0-1,1-19-223,-1 19-161,21 0 128,-40 0-416,19 0-481,-19 0-352,-1 0-865,-19 19-2146,-20 1-9417</inkml:trace>
  <inkml:trace contextRef="#ctx0" brushRef="#br0" timeOffset="142685.5469">8361 10574 9096,'20'0'11019,"-20"-20"-9866,20 1-993,0-1 384,19 20-384,-18 0-160,19-20-288,19 20-449,-19 0-1120,19 0-994,1 0-1761</inkml:trace>
  <inkml:trace contextRef="#ctx0" brushRef="#br0" timeOffset="143294.9219">9315 9919 11883,'20'60'3299,"-20"-40"-2402,0 19-449,19 2 513,-19-21 64,20-1-192,0 1-225,0-20-223,-1 0 63,-19-20-192,20 1-224,-20-22 129,20 21-193,-20-19 192,0-1-352,0 0-129,0 1-63,0-1 224,0 0 288,0 20-256,0 20 224,20 20 64,0-20 256,0 40-31,0 0-257,0-1 256,0 1-288,19-20-32,-19 19 0,20 1-608,-21-19-449,1-1-1153,0-20-1954,0 0-10216</inkml:trace>
  <inkml:trace contextRef="#ctx0" brushRef="#br0" timeOffset="143528.3203">10149 9860 12587,'0'40'3940,"-20"-21"-3427,0 21-129,0 0 1057,-19 19-127,18 1-386,1-20-671,0 19-193,0-19-288,20-21-545,0 21-1025,0-19-1505,0-1-6246</inkml:trace>
  <inkml:trace contextRef="#ctx0" brushRef="#br0" timeOffset="143871.0938">10328 10257 19378,'79'-20'993,"-40"0"-673,1 20-320,-21 20 0,-19-20 32,0 39-160,0-19-577,-19 21-384,-1-2 673,-20 1 384,21-1 64,-1 1 320,0-20 385,20 0-289,0-20 289,0 19-224,20-19 63,0 20-127,19-20-129,1 0-224,-1 20 0,22-20-96,-2-20-64,0 20-897,1 0-1377,-21 0-2114</inkml:trace>
  <inkml:trace contextRef="#ctx0" brushRef="#br0" timeOffset="153583.0078">2048 11805 9673,'39'40'1601,"-39"-20"-191,20 0-193,0-1 512,1 2-287,-2-1-385,-19-20-64,0 0-161,0 0 33,0 0 224,0-20-672,0-1-65,0 2-192,-19-1 96,-2-20-320,1 1 385,0-1-289,0-19 64,1 39 0,19-21 32,0 22-32,0-1-192,19 20 96,1-20 32,20 20-96,0 0-96,-20 0-257,39 0-928,-19 0-545,19 20-1185,-19 0-2722</inkml:trace>
  <inkml:trace contextRef="#ctx0" brushRef="#br0" timeOffset="153771.4844">2584 11687 5925,'39'20'11083,"-39"-20"-9674,41 0 353,-21 0-257,-1 19-896,1 1-481,0 0 288,-20 0-256,20-1-448,-1 1-481,-19 0-768,0 0-1602,20-20-2947</inkml:trace>
  <inkml:trace contextRef="#ctx0" brushRef="#br0" timeOffset="153917.9688">2623 11528 15726,'-20'-20'1057,"20"20"-1409,0-20-865,20 20-833,-20 20-2274</inkml:trace>
  <inkml:trace contextRef="#ctx0" brushRef="#br0" timeOffset="154360.3516">3139 11508 16944,'-39'-20'1761,"-1"20"-1569,21 20 577,-1 19 705,0-19-417,0 20-257,20-21-319,0 1-385,20 1 32,20-21-128,-21 0 64,1-21-32,0 1-224,0 1 32,-1-1 128,-19 20-193,0-20 193,20 20 64,-20 20-224,0 0 256,20 19-64,-20 22 32,21-2 0,18 0 32,1 1-96,0 0-32,-21-1 96,21-19-64,-20-1 481,-1 1-577,-19-1 160,0 2 32,0-41-32,0 20 0,-19-20-769,-1 20-160,0-20-480,-19 0-609,19 19-1633,-20-38-6343</inkml:trace>
  <inkml:trace contextRef="#ctx0" brushRef="#br0" timeOffset="154687.5">3259 11508 18961,'40'0'1506,"-40"20"-1506,39-1 320,-19 41 353,0-21-161,0 22-63,-1-22-257,1 1-160,1-1-256,-1-19 608,0 0-416,-20-20 96,0 0 96,0-20 32,0 0-224,0 0 161,0 1-1,19-1-192,-19 0-65,0 0-63,20 20-128,0 0-64,0 20-65,-1 0-672,21 19-544,-20-19-2371,19 0-9385</inkml:trace>
  <inkml:trace contextRef="#ctx0" brushRef="#br0" timeOffset="154898.4375">3815 11508 19826,'20'20'993,"0"-1"32,-1 21 64,1-1-416,20 2-193,-21-1-288,22-1-384,-1 1 256,-1-21-544,-19 1-449,0-20-961,-20 20-992,0-20-2500</inkml:trace>
  <inkml:trace contextRef="#ctx0" brushRef="#br0" timeOffset="155073.2422">3894 11707 18577,'0'19'2402,"40"-38"-1857,-1 19 672,2 0-352,-2 0-481,1 0-480,19 0-416,-19 19-321,-21 1-1153,22-20-1762,-21 40-10057</inkml:trace>
  <inkml:trace contextRef="#ctx0" brushRef="#br0" timeOffset="155472.6563">2584 12143 19954,'0'19'929,"19"-19"-865,21 0-256,1 21 801,38-21 256,20 0-513,20 0 160,39-21 97,2 21-481,-1-19 32,19 19-256,1-20 224,-41 20 225,2 0-353,-22 0 32,-18 0-32,-20 20-161,-41-1 193,1-19-128,-21 21 0,2-21-288,-21 0-513,0 0-256,0 0-961,0 0-3267</inkml:trace>
  <inkml:trace contextRef="#ctx0" brushRef="#br0" timeOffset="155803.711">5006 11707 23286,'19'-20'1697,"-19"20"-928,0 0-129,21 0 161,-21 20-128,0 19-385,20-19-192,0 19-96,-20-19-96,20 0-384,-20 0-545,0 0-545,0-1-896,0-19-2627</inkml:trace>
  <inkml:trace contextRef="#ctx0" brushRef="#br0" timeOffset="155958.9844">4986 11368 21043,'-40'-59'2146,"40"39"-1729,0 0-513,0 20-673,0 0-416,0 20-705,0-20-3107</inkml:trace>
  <inkml:trace contextRef="#ctx0" brushRef="#br0" timeOffset="156525.3906">5820 11786 12203,'60'79'961,"-60"-79"256,20 20 993,-20-20 96,0 0-256,0-20-993,-20-20-448,0 1-33,1-21-255,-22 1 255,1-1-63,21 0-513,-21 1 192,0 0-224,21-2 64,19 2 64,-20 19-32,20 1-32,20 19-64,19 0-32,1 20 0,-1 0-673,21 0-960,-20 40-1859,20-20-10441</inkml:trace>
  <inkml:trace contextRef="#ctx0" brushRef="#br0" timeOffset="156707.0313">5463 11646 20595,'0'0'1826,"19"-39"-1346,41 19 930,0 0-193,19 0-609,0 1-736,2 19 0,17 0-769,-19 0-1217,2 19-2851</inkml:trace>
  <inkml:trace contextRef="#ctx0" brushRef="#br0" timeOffset="157186.5235">6793 11587 17936,'20'-20'2114,"-1"20"-1505,1 0 480,0 0-416,1 40-65,-1-21-127,-1 22 127,1 18-383,0-19-290,0-20 65,-1 19 0,1-19-96,0-20-512,-20 20-353,0-20-384,0 0-1794,0 0-2274</inkml:trace>
  <inkml:trace contextRef="#ctx0" brushRef="#br0" timeOffset="157354.4922">6773 11348 19698,'-39'-19'1281,"19"19"-1088,0-20-129,20 20-96,0 0-897,20 20 160,0-1-1922,19 1-2049</inkml:trace>
  <inkml:trace contextRef="#ctx0" brushRef="#br0" timeOffset="157644.5313">7388 11646 19538,'21'-20'2082,"-21"20"-1858,0 0 353,20 20 191,-20 1-63,0-1-224,20 19-257,-1-19-128,1 0-128,0 0 64,0 19-64,-1-39-160,-19 20-289,20-20-384,-20 0-1088,0 0-1795,0 0-4996</inkml:trace>
  <inkml:trace contextRef="#ctx0" brushRef="#br0" timeOffset="157905.2735">7707 11707 18577,'59'39'2402,"-39"1"-1697,0-1 128,-1 1-129,1-1 65,-20 2-128,20-1-545,-20-1 0,0-19-64,-20 19 32,0-19 0,1-20 0,-1 0 0,-20 0-480,21 0 64,-21-20-193,-1 1-544,22-1-128,-1 20-481,0-20-1281,0-19-7815</inkml:trace>
  <inkml:trace contextRef="#ctx0" brushRef="#br0" timeOffset="158058.5938">7547 11409 19346,'0'-20'1313,"20"-1"-1409,-20 21-384,20 0-930,-20 0-704,20 21-2210</inkml:trace>
  <inkml:trace contextRef="#ctx0" brushRef="#br0" timeOffset="158689.4531">8600 11289 17936,'0'0'1730,"0"0"-1249,20 0 159,-1 0 129,1 20-128,20 0-193,0-1-160,20 1-192,-1 21 96,0-21-256,0-1-64,2 1-96,-2 0-256,-19 0-1,-1 0 193,-19-1 192,-20 1 0,0-20 224,-20 20-192,-19 0 192,-1-1-256,1 1 160,-1 1 160,-20-1 0,20 0-96,20-1 0,-19-19-96,39 0-384,-20 0-481,20 0-1185,0 0-1954,20 0-10089</inkml:trace>
  <inkml:trace contextRef="#ctx0" brushRef="#br0" timeOffset="159119.1406">9593 11289 7591,'19'20'10538,"-19"0"-9962,0-1 417,20 22 0,0-21-192,-20-20 32,20 20-449,0-20-192,-20 0 0,19 0-96,-19-20 1,0 0-97,20-1-65,-20 1-159,0-19-192,20 19 160,0-19-161,-20-1 129,21 20 256,-2 20 128,-19 0 64,20 0 32,0 40 33,-20-1 31,20 1-160,-1 19-64,1-18 0,20-2-96,-21-19-545,21 0-896,-20 0-1698,-20-20-2306</inkml:trace>
  <inkml:trace contextRef="#ctx0" brushRef="#br0" timeOffset="159366.211">10387 11151 20467,'0'20'1954,"0"-20"-1826,0 19 384,0 21 321,-20-1 32,0 1-481,20-1-352,0 2 32,0-1-96,0-21-384,0 21-577,0-20-416,0 19-1538,20-19-2114</inkml:trace>
  <inkml:trace contextRef="#ctx0" brushRef="#br0" timeOffset="159714.8438">10586 11468 10602,'79'-20'8552,"-20"1"-7784,-19 19 129,-1 0 160,-19 19-608,1 1-353,-21 0-96,0 20 0,-21-1 0,1 1-32,0-1 64,-19 2 32,19-2 224,0 1 225,1-20 95,19-1 129,19 1-193,1 0 641,0-20-96,19 0-192,22 0 0,-2 0-224,0-20-257,1 20-128,20 0-352,-40-20-32,19 20-865,-39 0-736,-1 20-673,1 0-1858,-20-20-9674</inkml:trace>
  <inkml:trace contextRef="#ctx0" brushRef="#br0" timeOffset="175125">2505 12798 6598,'0'-19'2786,"-20"19"-960,20-20 480,0 0-480,-20 20-449,20-20-384,0-1-128,-20 2-224,20 19-193,-19 0 129,-1 0-641,-1 19 352,1-19-256,0 41-224,1-1 448,-1-21-288,0 21 0,20-20 128,0 0-256,0 19 96,20-39 160,0 20-256,19-20 160,22 0-32,-22 0 192,20 0-320,-19 20-65,-20-20 258,-1 21 63,-19-2 288,0-19-480,0 20 416,-19 0-224,-1 0-320,0-1 384,-19-19-736,19 0-641,0 0-801,0 0-1153,20-19-3043</inkml:trace>
  <inkml:trace contextRef="#ctx0" brushRef="#br0" timeOffset="175641.6016">3100 13593 10121,'0'19'929,"0"-19"-32,0 20 961,0-20-193,0 0-896,0 20-321,0-20 65,0 0 576,0 0-96,0 0-481,0-20-223,-20 0-33,20-19-96,-39-1-192,19-20 320,-20-19-256,21-20-224,-22-1 672,1 1-287,21 0 31,19-1-256,-20 21 128,20 20-288,20-2-161,-1 42 385,1-1-320,0 20 64,1 20-64,18 20 128,-19 0-289,0-1 321,0 21 128,-20-21-160,19 21 416,-38-20-448,19-20 320,-20 20-480,0-21-417,20 1-512,-20 0-1218,1-20-1601</inkml:trace>
  <inkml:trace contextRef="#ctx0" brushRef="#br0" timeOffset="176019.5313">3279 12659 18257,'0'-40'1281,"0"21"256,-20-1-95,20 20-289,0-20-929,0 40 0,0-20 161,0 20 287,20 19-287,0 1-1,0 0-480,-1 0 0,1-1 160,0 21-32,0-21 160,-1 1-192,1-20-512,1 1-321,-21 18-544,20-19-769,0 0-1186,-20-1-896</inkml:trace>
  <inkml:trace contextRef="#ctx0" brushRef="#br0" timeOffset="176208.9844">3695 12878 5188,'0'19'8745,"0"21"-8393,0-20 993,20 20 321,-20-20-737,0 0-705,0 0-192,21-1-288,-21 1-833,0 0-1089,20-20-2467</inkml:trace>
  <inkml:trace contextRef="#ctx0" brushRef="#br0" timeOffset="176367.1875">3715 12739 15983,'-20'-41'448,"0"41"-640,20-19-289,0 19-768,0-20-1345,0 20-7015</inkml:trace>
  <inkml:trace contextRef="#ctx0" brushRef="#br0" timeOffset="176571.2891">3815 12501 14733,'20'20'2691,"0"-20"-2050,-1 19 159,-19 1 450,20 20 31,0-1-224,0 20-577,19-18-224,-18 18-63,19 1-193,-1-21-161,-19 1-351,19 1-385,-19-22-672,0 1-1154,0 0-2274</inkml:trace>
  <inkml:trace contextRef="#ctx0" brushRef="#br0" timeOffset="176778.3203">3914 12897 17488,'-40'20'3011,"40"-20"-2531,0 0 1090,20 0 63,20-20-1120,-1 1-97,2 19-256,18-20-576,-19 20-449,19 0 129,-20 0-1058,-19 20-769,21-1-1120,-21 1-7079</inkml:trace>
  <inkml:trace contextRef="#ctx0" brushRef="#br0" timeOffset="177202.1485">2623 13493 18353,'0'0'2370,"20"0"-1889,21-20 672,-2 0-417,20 0 353,40 1-928,1 19-33,19-20-288,40 0 448,-1 20-192,2-20-352,-1 20 512,19-20-128,-39 1-256,0 19 256,-39 0-352,-21 0-64,-20 19 448,-19-19-32,-21 20-449,2 0-95,-21-20-673,20 20-801,-20-20-1377,0 0-1409</inkml:trace>
  <inkml:trace contextRef="#ctx0" brushRef="#br0" timeOffset="177903.3203">5780 12878 18033,'20'19'993,"-20"-19"-1154,0 20 482,0 20 191,20 0 609,-20 0-768,21 19-161,18-19-449,-19-1 450,0 1-161,19 0-769,-19-20-352,0-20-577,-20 0-1697</inkml:trace>
  <inkml:trace contextRef="#ctx0" brushRef="#br0" timeOffset="178077.1485">5681 12560 16815,'-20'-20'865,"1"20"-993,19-19-416,0 19-706,0-20-896,0 20-1217</inkml:trace>
  <inkml:trace contextRef="#ctx0" brushRef="#br0" timeOffset="178353.5156">6296 13057 6149,'120'98'11691,"-80"-78"-11338,-21 0-97,1-20 1025,-20 0 385,0 0-898,0 0-223,-20-20 32,1 0-481,-21-19 224,1-20-320,-2-1 32,1 0 64,-19 1-416,19-21 608,1 1-288,-1-1 160,21 21-352,19 19 32,0 21-96,19-1-545,21 0-1185,-1 40-1185,1-20-10570</inkml:trace>
  <inkml:trace contextRef="#ctx0" brushRef="#br0" timeOffset="178528.3203">6118 12897 9384,'-40'40'9994,"40"-20"-9450,0-20-95,0 0 320,21-20-449,18 20-512,1 0-1538,-1-20-576,21 20-5606</inkml:trace>
  <inkml:trace contextRef="#ctx0" brushRef="#br0" timeOffset="180439.4531">7528 13096 15983,'19'20'2050,"-19"-20"-1794,0 0 1121,0 0 225,20 20-930,0-1-95,-20 21-385,20 1 96,0-22-288,-1 21 128,1-1-96,1-19 0,-21 20-32,20-20-224,-20-20-288,0 19-609,0-19-801,0 0-1057,0 0-3395</inkml:trace>
  <inkml:trace contextRef="#ctx0" brushRef="#br0" timeOffset="180606.4453">7488 12798 16079,'-20'-39'1153,"1"19"-1057,19 0-96,-20 20 0,0 0-705,20 0-1249,0 0-2274</inkml:trace>
  <inkml:trace contextRef="#ctx0" brushRef="#br0" timeOffset="180991.211">8163 12600 17936,'40'-20'993,"-40"20"-832,20-20 928,-20 20 576,0 0-896,0 20-545,-20 0-64,20-1 32,-21 21 65,21-1 95,-19 2 32,19-1 33,-20-1-33,20-19 129,0 0-417,20 0 256,-20-20 32,19 0-191,2 0-193,19 0-161,-1 0 418,1 0-257,-1-20-417,1 20-95,-20 0-833,19 0-673,-18 20-1602,-21-1-1120</inkml:trace>
  <inkml:trace contextRef="#ctx0" brushRef="#br0" timeOffset="181144.5313">8342 13195 16527,'-20'41'2691,"20"-22"-1826,0-19 832,20-19-512,-1-2-576,21 1-577,-1 0-449,2 20-736,-1-20-1025,-1 20-2626</inkml:trace>
  <inkml:trace contextRef="#ctx0" brushRef="#br0" timeOffset="181819.336">9017 12440 14157,'0'0'3523,"0"-19"-2978,20 19 352,-20 19-33,20 2-383,-1-1 127,1 20-383,0-1-65,0-19-64,0 19 64,-20-39 64,19 20 65,-19-20-1,20-20 32,-20 20-384,0-39 96,0 19-32,0 0 192,0-19-224,0-1-192,0 0 160,20 0-96,-20 20 64,20 0-128,1 20 512,-2 20 32,1 0-224,0 0-64,0 19 321,19 2-353,-19-1 0,19-1-1025,1-19-257,-20 19-1184,20-39-1185,-40 20-11210</inkml:trace>
  <inkml:trace contextRef="#ctx0" brushRef="#br0" timeOffset="182030.2735">9295 12858 19762,'0'20'2306,"20"-20"-1601,-20-20 704,39 0-320,-19 0-992,20 20 191,-1-20-737,1 20-1056,-20 0-225,20 0-1857,-20 20-8905</inkml:trace>
  <inkml:trace contextRef="#ctx0" brushRef="#br0" timeOffset="182356.4453">9394 13136 5637,'0'19'14125,"20"-19"-13548,-20 0 832,19 0 225,21-19-673,-20 19-609,20 0-320,-20 0-320,0 39-161,-20 1-191,0 0 223,0 20 385,0-21 32,-20 21 160,20-21 161,-20 1 383,20-19-127,0-2 192,0-19-417,0 20 224,20-20-479,20-20-33,-21 1-32,21-2-257,0 1-447,-1 20-545,1 0-321,-19 0-1313,-2 0-1280,1 0-11692</inkml:trace>
  <inkml:trace contextRef="#ctx0" brushRef="#br0" timeOffset="183178.711">10605 12580 13324,'0'-20'1185,"0"20"-672,0 0 512,0 0 32,0 0 32,-19 20-32,19 0 32,0 19-417,-21 1 161,21-21-224,-20 22-225,0-21 481,0 0-577,1-1 385,19 1-65,0-20-319,-20 20 95,20-20-128,20 0 321,-1 0-193,1 0 65,20 20-385,0-20 192,0 20-416,0-20 192,-1 39-32,1-39-449,-1 20-351,2 0-97,-21-20-160,-1 0-929,-19 0-448,0 0-1506,0 0-12298</inkml:trace>
  <inkml:trace contextRef="#ctx0" brushRef="#br0" timeOffset="183519.5313">11240 12798 11883,'60'60'7911,"-41"-40"-7334,21 19-609,-19 1 961,18 0-417,-19 20 353,0-21-128,0 20-97,-1-19-63,-19 1-1,0-2-223,-19-19-161,-1 0-96,0-1 32,0-19-64,1 0-32,-22 0-128,21 0-288,0-19-289,1-1-416,-1 0-865,0 0-576,0 1-1730</inkml:trace>
  <inkml:trace contextRef="#ctx0" brushRef="#br0" timeOffset="183715.8203">11201 12540 22100,'20'0'1314,"-40"-19"-1891,0 19 417,0 0-769,20-20-1761,-19 20-1506</inkml:trace>
  <inkml:trace contextRef="#ctx0" brushRef="#br1" timeOffset="222513.6719">14139 10873 13196,'20'20'1986,"-20"-1"-1474,0-19 449,0 20 609,0 0-97,0-20-352,0 0-256,0 0 64,0-20 32,0 0-353,0-19 97,0-2-224,0 2-1,-20-21-384,20 1 0,-20-21-32,20 21-96,0-1 96,-19 1-64,19 19 64,0 21 32,0 19-32,0 0-192,19 19 192,21 21-32,-1 19 65,1 20-1,1 2 0,-2-2-128,20 0 0,-19-40 32,19 2 32,-19-21 0,1-1 0,-2-19 128,-19-19-64,0-1 128,-1-21 225,-19 2-417,0-21 64,-19 1-64,19 0-32,-20-2-256,0 2-161,20 19-127,0 1-33,0 39-576,0-20-96,0 20-577,0 20-768,20 0-2019</inkml:trace>
  <inkml:trace contextRef="#ctx0" brushRef="#br1" timeOffset="222832.0313">14993 10654 17648,'0'40'769,"0"-1"-225,0 1 738,-20-1 191,40 1-672,-20-19-353,39-1-159,-19-20-33,40 0 32,-20-20-224,-20-1-64,19-19 64,-39 21 128,0-21-128,0 20 32,-39 1-96,-1-1 0,1 20-384,-2 0-385,21 0-832,0 20-1762,20-20-5446</inkml:trace>
  <inkml:trace contextRef="#ctx0" brushRef="#br1" timeOffset="223028.3203">15251 10396 18577,'-20'0'2723,"0"20"-1987,20 0 33,0-1 320,0 21-320,0 0-321,20-1-288,0 22-224,-1-22 32,21 1-800,-19-1-257,18-19-929,-19 19-1282,0-39-4227</inkml:trace>
  <inkml:trace contextRef="#ctx0" brushRef="#br1" timeOffset="223348.6328">15310 10733 6886,'0'20'11435,"21"-20"-9161,18 0-352,-19 0-577,40 0-544,-21 0-225,20-20-255,-18 1-225,18-1 160,-19-20-448,-1 21-64,-19-22-129,-20 1-31,-20 21-1,1-1-127,-21 20 224,1 0 256,-1 0 32,19 20 160,-18-1 32,19 21 448,20-19 65,0 38-257,0-19-352,20-1-31,19 1-162,22-1-415,-2-19-385,0 1 64,-19-1-1089,-21 19-1313,1-19-1473</inkml:trace>
  <inkml:trace contextRef="#ctx0" brushRef="#br1" timeOffset="223652.3438">14298 11171 19698,'-60'19'2595,"80"-19"-1955,20 0 641,59-19 481,20-1-160,40 0-449,40 20-385,0-21-607,-21 21-97,1 21-481,-61-21-351,2 0-161,-61 20 96,1-20 160,-41 0 33,-19 20-129,0-20 128,-19 0-768,-1 19-1986,0-19-7399</inkml:trace>
  <inkml:trace contextRef="#ctx0" brushRef="#br1" timeOffset="224909.1797">13544 10793 10730,'-20'0'2050,"0"-20"-289,0 20-31,0-20-417,20 0-288,-20 1-160,0-1-321,-20 0-159,21 0 95,-21 1-127,20-1-97,-39-1-128,18-19 288,-18 21-352,-20-1 129,20 0-225,-21 0 32,-19 0 0,0 1-32,-1-1 32,1 0 96,20 0 0,-21 1-64,1-1 64,20 20-32,-21-21 64,1 1-224,-1 0 160,1 20 32,20-19 64,20 19 64,-21-20 193,40 20-129,-19-20 161,19 20 95,1 0-160,18-20 1,-19 20-1,21 0-96,19 0 1,-20 20-289,20-20 0,0 0 32,0 0 0,0 20 96,0-20-192,0 0 128,0 0-32,0 0 32,20 0 192,-20 0-224,0 0-32,19-20 96,-19-19-160,0 19 96,20-20-224,-20 21 96,0-22 64,0 1-192,0 21 320,20-1-224,-20 0 160,0 20-64,0-20-32,21 20 0,-21 0 128,0 0-256,-21 20 127,1 20 33,0-1 64,-19 22 0,19-22 1,0 20-33,-19 1 96,19-21 0,0 2-32,20-2 64,0-19 0,0 0-32,40-20-32,-1 0 32,1 0-96,19-20 32,2 0-96,-2 1-192,0 19-481,1 0-352,0 0-1121,-1 19-1954,-19 1-8424</inkml:trace>
  <inkml:trace contextRef="#ctx0" brushRef="#br1" timeOffset="226101.5625">13504 10733 10602,'-60'20'3299,"40"-20"-1986,0 20 417,0-20-385,1 20-480,19-1-257,-20 1-31,20 21-33,-20-2-320,20 1-95,-20 0 63,1-1 0,19 1 64,-40-1 32,20-18-95,-20 19 63,0-21-288,1 1 64,-21 0 32,1 19-32,-1-19-32,0 0 32,1 0-32,0-1 192,-1 1-320,-20-20 224,21 21-192,-1-21 128,1 20 128,-1 0-320,-19-1 320,19 1 289,1 0-129,-1 0-160,0 0-96,1-1 32,19 1-96,-19 0 0,18 0 32,22-1 161,-21-19-97,20 20-128,1-20 64,-1 0 32,0-20 352,20 20-128,-20-19-192,20 19 385,0-20-289,0 20-96,0 0-96,20 0 192,-20-20-288,0 20 32,0 0 64,0 0 160,0-20-256,0 20 192,0 0-192,0 0 224,0-19-256,0 19 320,0 0-384,0-20 96,0 0-64,0 0 64,20 0 96,-20 1-192,20-1 224,-1-21-96,-19 41 128,20-20-128,-20 20 96,0 0-128,0 0 128,0 20-32,0 1-32,-20 19 64,1-1-32,-1 21 128,0-21-288,20 20 224,-20-18-32,1-1 0,19-1 32,0-19 32,19-20 32,1 0 32,0 0 128,19 0-256,21-40 1,-21 21-226,22-1 1,-22 0-320,21-1-417,-41 21 64,21 0-576,-20 0-1602,-20 21-4452</inkml:trace>
  <inkml:trace contextRef="#ctx0" brushRef="#br1" timeOffset="227643.5547">16323 10615 15887,'-20'0'3459,"0"-21"-3171,0 21-864,20 21 415,0-21-127,0 20-1345,0-1-2948</inkml:trace>
  <inkml:trace contextRef="#ctx0" brushRef="#br1" timeOffset="227787.1094">16362 10932 18321,'0'0'512,"0"0"-1953,0 0-577,21 0-1153</inkml:trace>
  <inkml:trace contextRef="#ctx0" brushRef="#br1" timeOffset="228339.8438">17217 10554 12203,'-40'-19'1954,"19"19"-385,-18 0 674,19 0-322,-19 19-319,19 1-641,-20 21-321,21-2-31,19 21 0,-20-21-161,20 20-224,20-19-288,-1 1-320,41-2-449,-21 1-480,20-20-929,2-20-1282,-22-20-2658</inkml:trace>
  <inkml:trace contextRef="#ctx0" brushRef="#br1" timeOffset="228666.9922">17455 10674 14445,'-60'59'2691,"40"-19"-1506,20 19 448,-20-18-127,40-21-769,0-1-449,21 1-64,-2-20 128,20-20-416,-19 1 192,-1-22-128,1 21 64,-20-19-224,1-1 160,-21 1-160,-21 19 32,21-20 192,-20 40-32,0 0 224,0 0-160,1 20 97,19 20 159,0-21-384,0 21 96,39-1-64,-19 1-224,21-19-417,18-1-608,-20-20-705,-19 0-1601,20 0-4197</inkml:trace>
  <inkml:trace contextRef="#ctx0" brushRef="#br1" timeOffset="228899.4141">17852 10654 14990,'20'20'2658,"-20"0"-1537,0 0 417,19 19 31,-19-19-576,20 0-288,-20-1-225,20-19-127,0 0 63,1 0-96,-2-19-95,1-1-65,0 0-32,0 0-320,-1 20 192,1 0-96,0 0-193,19 20-512,1 0-384,-20 19-1217,20 1-2659</inkml:trace>
  <inkml:trace contextRef="#ctx0" brushRef="#br1" timeOffset="229372.0703">19302 10455 18385,'-41'0'1025,"21"20"224,20 20 64,-19-1-192,-1 22-288,0-2-384,40 0-225,0 1-64,-1-21-320,22-19-96,18 1-609,1-21-320,-1-21-833,-20 1-833,22-19-1025,-22 19-4868</inkml:trace>
  <inkml:trace contextRef="#ctx0" brushRef="#br1" timeOffset="229576.1719">19639 10574 11755,'-40'41'4067,"1"-2"-2145,19 21-256,20-21 128,0 20-641,20-19-385,19-19-287,1-21-97,19 0 33,-19 0-193,19-41-64,-18 21-96,-21-19 128,-1-1-416,-19 1-288,-19-1-417,-1 1-256,-21 18-225,2 1-544,-1 0-960,0 20-1731</inkml:trace>
  <inkml:trace contextRef="#ctx0" brushRef="#br1" timeOffset="230229.4922">20016 10674 20115,'19'59'800,"-19"-39"-255,20 0 256,1-20 127,-1 20-511,0-20-161,-1 0 0,1-20-224,-20 0-384,20 0 32,0-19 192,-20-1 128,0 1-193,0-2 97,0 2 0,0 19 128,20 20-288,-20 20 352,19 19-160,-19-19 224,20 40-96,20-20-160,-21-20 224,22 19-192,-21-19 96,0-20-128,-1 20 32,1-20 32,0-20 0,0 20 128,-1 0-288,1 0 64,-20 0 96,20 39 128,0-19-96,20 41 32,-20-22 128,0 21-64,19-1 96,-19-20-256,0 2 224,20-21 193,-21 0-33,-19-20-64,0 0 1,0-20-1,0-21-96,-19 2-256,-1-21 128,0-19 64,0-1-160,20-19-224,0 20-65,0-1 193,20 21 160,20 19-96,-21 20 64,21 20 96,-20 0-32,20 40-32,-20-1 32,0 22-32,-20-2-288,0 0-353,0-19-288,0-1-384,0 1-545,0-40-1473,-20 21-4260</inkml:trace>
  <inkml:trace contextRef="#ctx0" brushRef="#br1" timeOffset="230512.6953">21009 10535 20083,'0'59'1441,"0"-18"-865,0-2 417,19 1 32,1-1-480,0-19-417,19 0-32,-18-1-160,-1-19 128,0-19-224,0 19 160,-1-20-352,-19 0 320,20-19-65,-20 19-191,20 0 128,-20 0 32,0 20 64,20 20 32,0-20-160,-1 40 31,-19-21-191,20 1-641,0 20-1569,0-21-2019</inkml:trace>
  <inkml:trace contextRef="#ctx0" brushRef="#br1" timeOffset="230715.8203">21505 10257 15182,'40'0'7207,"-21"19"-5606,1 21-1216,0 1 63,0 18 97,20 0-449,0-19-289,0 19-479,-1-39-545,-19 21-289,0-22-1857,-20-19-1185</inkml:trace>
  <inkml:trace contextRef="#ctx0" brushRef="#br1" timeOffset="231042.9688">21387 10535 19090,'79'0'1985,"0"0"161,0 0-96,21 0-128,-1 0-833,1 0-448,-2 0-129,-19-20-287,-39 0-97,1-20-32,-22 21 64,-19-21-416,0 1-33,-40 19-191,0-1 288,1 21 160,-21 0-192,21 21 127,-1-1 65,21 19 129,-2 1-33,21 19 0,21-19 32,18-1-192,40 2 64,-20-2-161,41 1-63,-1-20-32,-20-20-481,2 0-1377,-42 0-2242,1 0-9449</inkml:trace>
  <inkml:trace contextRef="#ctx0" brushRef="#br1" timeOffset="231718.75">16859 11289 17456,'-20'40'1441,"20"-21"-1088,0 42 1504,0-2-639,0 20-225,20-19-545,19 20-384,2-1-96,18-40-96,-19 1-385,19-20-127,-19 0-513,0-20-1282,-40 0-2593</inkml:trace>
  <inkml:trace contextRef="#ctx0" brushRef="#br1" timeOffset="232314.4531">16760 11607 16623,'39'-79'2851,"1"39"-1730,0 0-288,0 21-129,0-1-255,-1 0-257,1-1-160,-20 21 32,19 0-96,-19 21-64,19-1 128,-18 19 96,-1 1-224,0 19 96,19 1 192,-19-21 97,0 2 127,0-2-160,-20-19 161,20 0-481,-20 0 416,0-20-320,19 0 96,-19 0 224,-19-20-224,19 0-63,0 0-33,0-19 0,19-2-321,-19 21 33,20-19 256,0 19-64,0 20 0,1 0 128,18 20-192,1 0 192,-1-1-64,20 1 32,-19-20 64,20 0 96,0 0-128,-1-20 32,-19 1-64,-1-1 97,-19 0-65,-20 0-64,0 1 160,-20-1-256,0 0 160,-19 0-192,-1 20 128,1 0-32,-1 20 64,20 0 128,20 0-32,0-1 32,0 21 64,20 19 65,20-18-129,-1-2-288,21 1 31,19-20-287,1-1-417,-21 1-480,0-20-577,1 20-1377,-39-40-4836</inkml:trace>
  <inkml:trace contextRef="#ctx0" brushRef="#br1" timeOffset="233178.711">18666 11448 13516,'-79'-39'4196,"39"39"-3075,1 0 193,-2 0 671,1 0-127,1 20-673,19-1-576,20 1-513,0 0 32,40 0-128,19 19 160,1 1-224,19-20 32,-19 19-160,-1 2-320,-18-2 31,-22-19 129,-19 20-1,0-21 1,-19 1-64,-1-20 95,-21 0-127,2 20 32,-1-20 159,1-20 97,19 20-96,0-20-833,20 1-481,0-21 802,0 40 704,20-20 128,19 20 32,-19 0 544,20-19 289,-1 19 256,2 0-320,18 0 32,-19-20-545,19 0 225,0-1-193,-19 1-95,1 1-33,-2-21 224,1 20-384,-21-19 0,-19 19-64,0 0 65,0 0 63,-19 20-160,-1 0 0,0 0 96,0 20 0,-19 0 0,18 0 64,1 39 128,20-19-159,0-1-33,41 2-128,-2-2 0,21-19-225,-1 20 1,0-21-961,2 1-897,-22 0-2082,1-20-11275</inkml:trace>
  <inkml:trace contextRef="#ctx0" brushRef="#br1" timeOffset="234036.1328">20035 11726 16047,'41'40'1986,"-21"-20"-993,0-1 160,-1-19-128,-19 0-97,20 0 33,-20-19-96,0-1-448,0 0-97,0-19-256,-20-1-32,-19-1 64,19 2-96,-1-20 64,1 19-32,20 20 96,0 0 0,20 1 33,1 19-290,19 0 129,-1 0 0,21 19-64,-1 21-224,1-20-160,0 0 191,-21-1 193,20 1 192,-19-20-224,-20 0 64,-1 0 64,2 0 32,-1-20-32,0 1 161,-20-21-289,0 20 160,0-19 96,-20 19-288,0 0 192,-1 20 0,-18 0 32,19 0 0,0 0 64,1 20 0,-1 0 64,0 19 1,20 1 63,0-1 192,0 1-383,20 19-33,19-18-64,1-21-321,20 19-383,0-19-385,-1 0-385,20-20-1248,-20 0-1795,-18-20-11113</inkml:trace>
  <inkml:trace contextRef="#ctx0" brushRef="#br1" timeOffset="234248.0469">21009 11448 17232,'-40'-19'3171,"20"38"-2178,1 1 1089,19 0-160,-20 20-705,20-1-481,0 1-543,39-1 31,1 2-416,19-21-257,0-1-352,2-19-224,-2 0-736,-19-19-802,-1 19-1152,-19-20-9610</inkml:trace>
  <inkml:trace contextRef="#ctx0" brushRef="#br1" timeOffset="234458.0078">21287 11528 17136,'0'39'2562,"0"1"-1505,0-21 545,19 1 191,21 1-704,1-21-448,18 0-96,0 0-449,-19-21 0,-1-18 0,-19 19 32,0-20-512,-20 21-33,0-21-320,-20 20-544,0 0-448,0 1-642,1 19-864,-1 0-1761</inkml:trace>
  <inkml:trace contextRef="#ctx0" brushRef="#br1" timeOffset="235440.4297">21783 11468 13741,'20'-20'2946,"0"1"-1921,-1 19 417,1-20-834,-20 20-480,20 0-160,0 0-1025,-20 0-544,0 0 768,0 0-160,0 0 481,0 20 576,-20-20 640,20 0 481,-20 0 225,20 0-97,0 0 0,0 0-736,0 0-289,20 0-256,-20 0 0,20 0 128,-20 0-192,0 0 64,0 0 32,0 0 32,0-20 321,0 20-33,0 0 65,0 0-193,0 0-160,0 20-96,0-20 0,0 0-32,0 0 64,0 0-32,0 0 64,0 0 160,-20 0-256,20 0 64,0 0 64,0-20 193,0 20-161,0 0-160,0 0 32,0 0-96,0 0 64,20 0 64,-20 0 96,0 0-192,0 0 96,0 0 0,-20-20 64,20 20-32,0 0 32,0 0-64,0 0 192,0 0-256,-20 0 32,20 0-32,0-21 32,0 21 64,0 0 128,-20 0 129,20 0-1,0 0 32,0 0-95,0 0-193,0 21 128,0-21 64,0 20-288,20 0 128,-20 19-32,20-19 128,-20 20-320,20-21 224,1 21-128,-2-20 128,1-1-192,0 1 192,-20-20-128,20 21 96,-20-21-160,0 0 128,0 0-96,0 0 96,-20 0-64,20-21-32,-20 1 96,0-19-32,1 19 0,19-19 32,-21-1-32,21 0 160,0 1-256,0-2 224,0 2-320,40-1 224,-20 20-96,0 1 64,19 19-64,1 0-256,-20 19-865,19 1-1089,-19 0-1890,0 19-6983</inkml:trace>
  <inkml:trace contextRef="#ctx0" brushRef="#br1" timeOffset="235932.6172">22498 11269 19026,'-20'-19'1537,"-19"19"-768,18 19 640,-19 1-64,1 0-480,19 0-481,0-1-191,20 22-193,20-21 0,20 0 0,19-20 32,1 19-32,0 1 0,-1 0-257,-19 0 65,-21 0 128,1-1 0,-20 1 128,0 0-32,-20-20-32,-19 20 0,19-20 0,-20 0-352,1 0-577,19 0-64,0 0-256,1-20-1794,19 20-2274</inkml:trace>
  <inkml:trace contextRef="#ctx0" brushRef="#br1" timeOffset="236087.8906">22737 11429 19538,'19'39'2018,"-19"-19"-1666,0 0-288,0-20 0,0 20-224,20-20-544,-20-20-1282,0 20-2883</inkml:trace>
  <inkml:trace contextRef="#ctx0" brushRef="#br1" timeOffset="236241.211">22676 11190 15598,'-20'-39'2306,"20"39"-2017,20-20-289,-20 20-64,20 0-545,1 0-1569,-21 0-4292</inkml:trace>
  <inkml:trace contextRef="#ctx0" brushRef="#br1" timeOffset="236704.1016">22796 11289 15406,'39'100'2338,"-19"-60"-608,20-21 128,-21 21-193,21 0-319,1-1-514,-22-19-543,-19 0-193,0-20 96,20 0-256,-20 0 128,0 0-128,0 0-64,20-20-129,0 0-63,-1 0 192,1 1 96,0-1 0,0 20 0,19 0 0,-19 0 0,21-20 32,-21 20 32,19-20 32,1 20 0,-21-20-32,1 1 64,0-1 32,0 20-256,-20-20 224,0-1 0,0-18 0,0 19 225,-20 0 31,0 20-96,0 0-31,1 20-161,-1 19 192,20 2 32,0-1-32,20-1-256,-1 1 0,1-20 64,0 19-128,0-19 64,-1-20-288,21 20-96,-19-20-289,18 0-576,-19 0-257,0 0-511,0-20-1827,-20 0-4644</inkml:trace>
  <inkml:trace contextRef="#ctx0" brushRef="#br1" timeOffset="236934.5703">23630 11011 18673,'-20'-39'2691,"20"39"-1955,-20 0 834,20 0 320,20 39-289,0 1-384,-1-1-480,21 42-289,-20-22-223,19 20-193,2 1-64,-2-21-160,1-19-257,-1 0-288,1-1-384,-20-19-1089,-1 0-1601,1-20-8873</inkml:trace>
  <inkml:trace contextRef="#ctx0" brushRef="#br1" timeOffset="237590.8203">24126 11348 20083,'40'0'2049,"-21"0"-1184,1 0 737,20 20 127,-21-20-543,22 21-642,-1 19-448,-1-21-288,1 21-288,-21-20-802,21 19-704,-20-19-416,0-20-2370</inkml:trace>
  <inkml:trace contextRef="#ctx0" brushRef="#br1" timeOffset="237772.461">24662 11348 22068,'0'41'1986,"-20"-21"-769,1 19-63,-21 21 95,-20-1-256,0 20-801,1 1-512,19-20-1026,21 19-544,19-19-736,0-20-1634,19-20-14061</inkml:trace>
  <inkml:trace contextRef="#ctx0" brushRef="#br1" timeOffset="268869.1406">13166 12957 2178,'0'0'1985,"0"-20"290,0 20 479,0 0-255,0 0-834,0 0-544,0 0-160,-20 0-192,20 0 32,0 0-97,0-20 65,0 20-128,0 0-97,0 0-31,-20 0-161,20 0 32,0 0-256,0 0-96,-19 0 0,-1 0 33,0 0-1,0 0-96,-19 0 96,-1 20-64,0-20 0,-20 0 0,1 0 64,0 20 160,-1-20-96,-20 0 32,21 0 193,19 21-1,-19-21-96,18 0-64,2 0 193,19-21 127,0 21-95,0 0-33,20 0-192,0 0-192,-19 0 0,19 0-96,0 0 288,19 0-320,-19 0 160,0 0-64,0 0 160,0 0-256,0 21 160,0-21 128,0 0-416,0 0 160,0-21-192,0 21-33,0-20 225,20-20-192,-20 21 64,0-21 224,20 20 32,-20-19-128,0 19 64,20 0 32,-20 0 32,0 20-64,0 0 160,0 0-256,0 20 160,0 0 128,0 19-256,-20 1 320,0 0-352,0-1 160,1 1 128,19 0-96,-20-20-128,0 20 256,20-21-96,0-19 321,0 0-385,20 0 256,19 0-384,1-19 160,-1-1-160,2 0-353,-1 20-704,-1 0-1185,-19 0-1441,0 20-11916</inkml:trace>
  <inkml:trace contextRef="#ctx0" brushRef="#br1" timeOffset="269924.8047">12352 13076 9192,'-20'0'1858,"20"0"64,-20-19-96,20 19 31,0-20-576,0 20-95,0-20-97,0 20-321,20 0 1,-20 0-64,20 0-321,-20 20-224,20 0 32,-1-1-127,1 1-322,1 0-223,-1 0-1058,0-1-1120,-1-19-2211</inkml:trace>
  <inkml:trace contextRef="#ctx0" brushRef="#br1" timeOffset="270970.7031">13484 12957 12908,'0'-20'2498,"0"0"-960,0 20 95,0 0 481,0 20-1057,20 0-448,-20 1-289,20 18-192,0-19-96,0 19 96,-1-19-32,1 0-64,-20 0 161,0-20-193,20 19 256,-20-19-192,0-19 0,-20 19-160,20-20 0,0-20-32,0 21-225,0-1 193,0-20 96,20 21 96,0 19-32,-20 0-32,39 0-128,-19 0 192,0 19 32,20 1-96,-20 0 96,20 0 0,-1-20-160,1 0 288,-1 0-192,1-20 64,1 0-32,-2 0-64,-19 1 160,0-2-288,-20 1 288,0 0-128,0 0-128,0 1 96,-20 19 64,0 0 96,0 0-224,1 0 128,-1 0 64,-1 19-32,21 1 97,0 20 95,0-19-256,21 18 0,18-19 128,-19 19-64,39-19-32,1 0 64,-21-20 64,22-20-128,-2 0-128,-20 1 64,1-1 192,-20-20-288,0 21 128,-20-2 64,0 1-32,0 0 64,-20 0-32,0 1 129,0 19-33,0 19 192,1-19-416,-1 20 192,20 0 64,-20 0-256,20 20 128,20-20-480,0 0-257,-1 0-448,21-1-256,0-19-961,-1 20-801,2-20-7784</inkml:trace>
  <inkml:trace contextRef="#ctx0" brushRef="#br1" timeOffset="271261.7188">14596 12957 12780,'0'40'3555,"0"-40"-2466,20 20 192,-20 0-128,20 0-128,-1-1-544,1-19-385,0 0 0,0-19 0,-1-1-32,1-20-32,-20 0-128,0-20-32,-20 21-96,1-21 192,-21 21-64,20-1 384,-19 0 96,19 20 97,0 0-1,20 40 129,0 0-97,0 20-256,20 0-63,20-1-482,-1 21-608,20-21-832,2-19-2115,18 20-9352</inkml:trace>
  <inkml:trace contextRef="#ctx0" brushRef="#br1" timeOffset="272237.3047">15867 12818 14285,'-20'-39'2018,"-1"19"-801,1 20 385,1-20-225,-1 20-576,-20 20-353,21-20-256,-1 20 65,0-1-322,20 21 65,0-20 65,20 0-33,0 19-64,19-19-33,1 21-31,20-22-32,-20 21-32,-21-1 32,21-19 128,-20 20-64,-20-21 96,0 21-160,0-20-353,-20 1-63,0-2-225,0 1-320,-19 0-480,-2-20-738,21 20-1184,-19-20-128,19-20 2722,0 20 2498,20-20 1955,0 0-866,0 1-896,20-2-289,20 21-191,-1-20-898,2 0-352,-2-19 192,21 19 161,-21-20-129,1 21-96,19-21 193,-18 1-193,-21 18-288,-1-19 320,1 20-352,0 1 128,-20-1-64,0 0 96,0 0-321,0 0 129,-20 1 0,20-1 0,-20 20 128,1 0 32,-1 0 32,20 20 0,-20 19 288,-1 1-95,21-20-258,21 19 66,-1 1-98,19-19-287,21-2-1762,-21-19-1730</inkml:trace>
  <inkml:trace contextRef="#ctx0" brushRef="#br1" timeOffset="274980.4688">16661 12917 5669,'-20'-20'2050,"20"1"-64,0 19 384,-21-20-96,21 0-544,0 20-289,0-20-64,21 0-191,-21 20-162,20 20-31,0 0-352,0 20-96,-1-1-449,21 22-32,-20 18 32,-1-20-64,1 0 64,0 2-160,0-2 160,0-20-96,-1-19 192,-19 0-288,0 0 352,0-20-384,-19 0 288,19 0-256,-20 0 64,0-20-32,0 0 128,0-19-224,1-1 192,-1-20-288,20-19 64,-20 0-1,20 19 97,0-20 96,0 21-64,20 19 64,0 1-32,-1 39-32,1-20-32,0 40 96,0-1-352,0 1-193,-1 20 225,2 19-225,-21-19 161,0 0 192,0-20-128,-21 0 320,21 0 96,-19-20-128,-1 0-128,0 0 63,0-20-159,20 0-64,0 0 160,0-20-32,0 20 95,20-20 33,0 21 64,0 19 0,20 0 0,-20 19 32,20 1-32,-21 0 0,21 0 97,19 1-162,-19-21 162,0 0-33,20-21-128,-21 1 128,-19-20-128,20 1 64,-21-1 0,-19 20 32,20-19-193,-20 19 322,-20-21-193,1 41 96,-1-19 288,0 19 64,0 19 1,0-19-193,1 21-64,19-1-32,0 20-160,0-1 128,19 1-704,1-20-962,20 19-1825,-1-19-11914</inkml:trace>
  <inkml:trace contextRef="#ctx0" brushRef="#br1" timeOffset="275154.2969">17633 12957 14669,'0'-40'2275,"0"1"-1379,-20 19 482,1-20-513,19 1-673,-20-1 0,20 20-480,20-1-257,-20 21-672,19 0-1890</inkml:trace>
  <inkml:trace contextRef="#ctx0" brushRef="#br1" timeOffset="275503.9063">18169 12679 16367,'-39'0'1313,"19"0"225,-20 19 512,1 22-737,19-21-416,-19 39-673,18-19-224,21-1 32,0 1-64,0 1 32,21-22 0,18-19-128,1 0 96,-21 0-224,21-19 224,-20-22 64,19 21-64,-39-19 64,20-1 0,-20 20-64,20 0 32,-20 20 0,0 0 96,0 20-160,21 0 128,-21 0-1025,19 19-737,1-19-704,0 0 0,0 0-3780</inkml:trace>
  <inkml:trace contextRef="#ctx0" brushRef="#br1" timeOffset="275701.1719">18447 12501 18737,'20'-20'2050,"-20"40"-1217,0 19 128,0 1 160,0 19-352,21 0-769,-21 2-96,20-22-161,19 1-159,-19 0-417,19-21-929,1 1-1761,-1-20-5381</inkml:trace>
  <inkml:trace contextRef="#ctx0" brushRef="#br1" timeOffset="276041.9922">18408 12739 18609,'0'20'2947,"19"-20"-1858,21 0 192,1 0 96,18 0-384,0-20-544,0 20-353,22 0 32,-22-20-128,-19 20-32,-1-21-64,1 2-192,-21-1 256,1 0-289,-20 0 129,-20 1 32,1 19 96,-1 0 128,-20 19-160,1 1 256,19 0-128,0 19 0,0 2 96,20-21 96,20 19-320,0-19 0,20 0-64,19 0-545,0-20-1184,2 0-962,-2 0-1633</inkml:trace>
  <inkml:trace contextRef="#ctx0" brushRef="#br1" timeOffset="277400.3906">17375 12698 6470,'-20'0'2274,"1"0"-1313,19 0 800,-20 0 129,20 0-737,0 0 96,-20 21 65,20-1-1,0 0-480,0 19-257,0 1 97,20 0-129,0-1-383,-1 1-65,1-19-224,0 18-513,21-19-576,-2-20-993,20 0-3139</inkml:trace>
  <inkml:trace contextRef="#ctx0" brushRef="#br1" timeOffset="280029.2969">14159 13691 2882,'0'-19'2338,"0"19"-159,0 0 415,0-20-544,0 20-577,0-20-416,0 20-64,0-20-128,-20 20 128,0-19 0,20 19 64,-19 0-545,-1 0 33,-20 19-97,21 1-191,-1 0-33,-1 0-32,1-1-192,20 1-32,0 0 0,20 0 192,1 1-288,18-21 160,1 0 64,19 19-192,-19-19 128,-1 0-32,-19 20 0,0 0 64,-20-20-128,0 20 224,-20 0-544,0-20 352,-19 19-417,19-19-640,0 0-384,20 0-225,-20 0-1825,20 0-8008</inkml:trace>
  <inkml:trace contextRef="#ctx0" brushRef="#br1" timeOffset="280298.8281">14417 13711 15630,'0'40'1185,"20"-19"-960,-20-2 447,0 1 642,20 0-354,-1 0-607,1 0-193,0-20-96,21 0 64,-2 0 0,1-20-448,-1 0-289,-19 0-1056,0 0-1250,-1 1-3107</inkml:trace>
  <inkml:trace contextRef="#ctx0" brushRef="#br1" timeOffset="280769.5313">14774 13374 15534,'21'-20'2691,"-21"20"-1442,0 0-480,0 0 736,0 40-320,0-20-544,0 39-257,0-18-288,20-2 161,-1 1-33,1-1-288,20-19 288,-1 0-288,1-1 224,-1-19-256,1 0 96,1 20 64,-2-20-32,1 0-64,-1 20 0,-19 0-32,0 1 96,-1-2-320,1 1 159,-20 0 1,-20 0 32,1 0-64,-1-20-32,-20 0 32,1 0-321,-1-20-255,1 0-225,18 0-1345,-19 0-705,21 1-1185</inkml:trace>
  <inkml:trace contextRef="#ctx0" brushRef="#br1" timeOffset="281061.5235">15410 13811 16944,'20'60'1473,"-20"-60"-1281,0 0 769,0-20 224,0 0-608,-20 0-161,20 0-32,0 1-480,0-22 160,0 1-128,20 21 64,-20-1-512,20 0-449,-20 20-1377,19 0-2499</inkml:trace>
  <inkml:trace contextRef="#ctx0" brushRef="#br1" timeOffset="281330.0781">15767 13672 14157,'20'19'4869,"-40"1"-3812,20 0 64,-20 0 256,20 1-480,0 18-481,0-19-160,20 0-192,0-20 33,19 20-33,-18-40 160,19 20-224,-1-20 0,-19 0 128,0-19-96,-20 18-96,0 1-160,-20 0-65,0 0-31,0 1-160,1 19-1,-1 0-800,0 0-1313,20 0-2115</inkml:trace>
  <inkml:trace contextRef="#ctx0" brushRef="#br1" timeOffset="281607.4219">16005 13612 3331,'20'20'17360,"-20"0"-16367,0-20-416,0 20 351,20-1 65,-20 1-800,20 0 95,-20 0-320,39-20 0,-18 0 96,-1 0-96,19 0-128,-19-20 64,0 20-161,0-20 129,-1 0 96,-19 1 32,20-1 32,-20 20-512,20 0-1,-20 0-416,0 0-128,20 20-896,-20-1-1218,20 1-2883</inkml:trace>
  <inkml:trace contextRef="#ctx0" brushRef="#br1" timeOffset="281774.4141">16443 13593 12844,'0'-60'4804,"0"60"-2177,0-19-802,19 19-223,-19 0-449,0 19-544,20 1-609,0 20-161,0-21-1120,-1 21-32,1-20-128,20-1-866,-21-19-6981</inkml:trace>
  <inkml:trace contextRef="#ctx0" brushRef="#br1" timeOffset="281990.2344">16423 13612 16655,'-20'0'3524,"40"0"-2628,-20 0 354,20 0 319,19-19-768,1 19-609,-21 0-160,21 0 64,-1 0-256,2 0-224,-21 0-385,19 0-480,-19 0 128,20 19-545,-21-19-800,1 0-3107</inkml:trace>
  <inkml:trace contextRef="#ctx0" brushRef="#br1" timeOffset="282500">17097 13473 19890,'40'20'1602,"-40"-20"-1442,19 0 64,2 0 129,-21 21-97,20-2-64,0 1-256,-20 20 0,20-21-353,-1 21 97,1-20-737,-20-20-1569,20 19-1795</inkml:trace>
  <inkml:trace contextRef="#ctx0" brushRef="#br1" timeOffset="282665.0391">17197 13315 18673,'-41'0'929,"22"-20"-993,19 20-352,0 0-193,0-20-384,0 20-32,0 0-2338,19 0-7335</inkml:trace>
  <inkml:trace contextRef="#ctx0" brushRef="#br1" timeOffset="283074.2188">17197 13315 3331,'79'59'10826,"-79"-39"-8424,20 19-576,0 1-225,0 1-415,19-2-450,-19 1-95,21-1-513,-22-19 192,1 0-352,-20-20 160,20 19-224,-20-19 0,0 0-288,0 0 96,0 0 191,0-19 97,0-1-448,20 0 320,-1 0 224,1 1-160,0 19 224,0 0-224,19 0 128,-19 0 128,21 0-320,-2 0 160,-19 0 192,19 0-160,-19-20 33,20 0-1,-20 0 32,-1 1-64,-19-2-192,20 1 224,-20 20 32,-20-20 256,1 20 1,-1 0-193,0 20 0,0 0 128,0 1-160,20-2 193,0 21-257,20-20 96,0-1-352,39 1 32,1-20-609,0 0-1185,19 0-1985,-20-20-11756</inkml:trace>
  <inkml:trace contextRef="#ctx0" brushRef="#br1" timeOffset="283963.8672">18924 13473 10826,'20'20'1441,"-20"-20"-768,19 21 832,-19-21 97,20 19-513,-20 1-96,20 0 0,1 0 256,-21-1-224,20-19-128,-20 20-193,0-20-223,0 0 31,0 20-95,0-20-129,0-20-96,-20 20-256,-1-20 128,1 1-64,0-1 0,-19-20 32,19 0 32,-19 0-64,19-19-288,0 19 256,20-19 32,0 0-32,0 18-160,20 1-257,0 1-352,-1 19-576,1 20-769,0 0-705,0 0-2305</inkml:trace>
  <inkml:trace contextRef="#ctx0" brushRef="#br1" timeOffset="284226.5625">18685 13354 9096,'0'40'10474,"20"-40"-9865,-20 20-417,20-20 224,21-20-416,-22 20 32,21-20 0,0 20-384,-1 0-385,20-20-128,-19 20-224,20 0-576,-20 0-1794,-1-20-9001</inkml:trace>
  <inkml:trace contextRef="#ctx0" brushRef="#br1" timeOffset="284545.8985">19361 13315 13452,'0'39'5157,"0"-39"-4548,0 20 480,0-20 736,0 20-575,0 0-642,0-1-223,0 21-482,20-20 130,0 20-1,-1-40-64,21 20-33,-1-20-191,-19-20 0,21 20 0,-21-40 32,-1 20 159,1-20-223,-20 1-96,-20 19-289,1-20 225,-1 21 95,-21 19 33,21 0 256,-19 0 64,-1 0-160,21 19-1474,-1-19-544,20 20-6662</inkml:trace>
  <inkml:trace contextRef="#ctx0" brushRef="#br1" timeOffset="284771.4844">19777 13394 15598,'20'39'2082,"-20"-39"-865,0 20 1090,0-20-866,-20 0-608,20-20-257,-19 1-159,19 19-129,-20-40-384,20 20 192,0 0-192,0 1 96,20-1-385,-1 0-287,1 20-770,21 0-1761,-2 0-7687</inkml:trace>
  <inkml:trace contextRef="#ctx0" brushRef="#br1" timeOffset="295431.6406">20492 13057 8680,'0'-60'1890,"0"41"448,0-2 384,0 1-127,20 0-737,-20 20-481,0 0-576,0-20-65,0 40 193,20-20-192,-20 20-225,20 21-63,-20 18-33,19 0-160,2 0-127,-1 1 95,20 0-352,-1-20 32,-19-1-97,20 1-319,-21-20-385,1-1-384,0-19-193,0 0-1568,-20 0-2628</inkml:trace>
  <inkml:trace contextRef="#ctx0" brushRef="#br1" timeOffset="295670.8985">20394 13295 17840,'-20'-20'2339,"20"20"-1635,0-20 706,0 1 383,0-2-640,20 21-480,-1-20-641,21 20-32,-1-20 192,21 20-256,0-20-576,-1 20 95,21-19-640,-21 19-481,1-20-960,-20 20-962,-1 0-7846</inkml:trace>
  <inkml:trace contextRef="#ctx0" brushRef="#br1" timeOffset="296172.8516">21009 12878 14990,'-20'-20'2658,"20"0"-1441,0 20-160,0 0 449,0 0-193,20 20-384,-1 0-417,21 19-223,-20 22-97,20-22-64,0 20 0,-20 1-96,19-1-96,1-18-160,-20-2-64,-1 1-898,1-21-896,0 1-1537,-20-20-3748</inkml:trace>
  <inkml:trace contextRef="#ctx0" brushRef="#br1" timeOffset="296708.9844">21306 13215 9352,'0'0'6567,"-19"-20"-5895,19 20 738,19-20 768,-19-19-417,20 19-608,20 0-384,0 0-481,-20 1-384,20 19 128,-21 0 128,1 19-416,20 1 0,-21 0-385,1 19-416,0-19-672,0 0-481,0 0-865,-20-20-8969</inkml:trace>
  <inkml:trace contextRef="#ctx0" brushRef="#br1" timeOffset="297305.6641">21882 13096 14830,'0'20'1793,"0"-20"-1216,0 0 320,0 0 512,20 0-512,1 0-417,-2 0-544,1 0 513,20 0-642,-21-20 642,1 0-769,0 1 576,0-1-64,-20 0-288,0 0-128,-20 1 480,0-2 0,0 21-192,-19 21 64,19-21 289,0 19-161,1 21-320,-2-1 640,1 1-479,20-1-33,0 1-225,20 1 354,1-22-33,18 1-352,20-20-193,1 0-960,-1 0-1602,-18-20-2050</inkml:trace>
  <inkml:trace contextRef="#ctx0" brushRef="#br1" timeOffset="297958.9844">22478 12978 1473,'0'-21'9161,"0"1"-6695,0 0-32,0 0-352,0 1-384,0-1-33,0 0-672,0 20-512,0 0 95,-19 0-191,19 20-1,-41 0-96,21-1 1,-19 21-418,19-20 482,20 20-289,0-20-96,0 0 64,20 0 0,19-20-256,22 19 288,-2-19-160,-20 0 64,21 0-289,-21 0-287,-19 20 384,0 0 127,1 0 194,-21-1-130,-21 1 1,1-20 161,0 20-610,1 0-512,-1-20-897,0 0-960,20 0-3749</inkml:trace>
  <inkml:trace contextRef="#ctx0" brushRef="#br1" timeOffset="298411.1328">22796 13017 13292,'20'20'1281,"-1"-20"-1024,-19 0 992,20 0 96,20 0-480,-21-20-353,1 20-384,0-20-31,21 1 63,-22-2-32,1 1-352,0 0 544,-20 0-320,0 1 480,-20 19-95,0 0-417,-19 0 512,18 0-96,-19 19 97,21-19-193,-1 40-32,0-20-63,0 1 191,20 18-384,0-19 320,20 19-224,0-19-32,19 0-64,1-20-64,20 20-320,0-20-865,-1 0-449,-19-20-1601,20 0-13195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02:57:11.6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1551 3288 2402,'0'-19'2786,"0"19"-575,0-20-65,0 0-321,-20 20 1,20-21-192,0 1-289,0-19-96,-19 19-256,19 0-128,0-19 32,-20 19-65,-20-20-95,21 21-385,-21-1 161,0 0-193,-20 20-256,20-21-64,1 21 128,-20 21 65,19-1-33,-1 0 224,-18 39-128,20-20-63,-21 41 191,21-20-192,-1 19 192,-1 0-352,22 0 257,19 1-161,0-40 32,40 19 0,20-19 32,19-20-96,0-1-256,21-19-737,-1 21-704,0-21-1122,-19 20-2498</inkml:trace>
  <inkml:trace contextRef="#ctx0" brushRef="#br0" timeOffset="428.7109">2087 3466 17168,'-39'0'1922,"19"0"-1026,20 0 193,-20 0-224,0 0 32,1 21-64,-1-1-225,0 0-287,20 19-193,0-19 32,0 19 32,20-19-64,19 0 129,21-20-65,-1-20-288,1 0 96,-20 1-64,-20-21 96,-20 1-128,0-1-257,-20 19 65,-39-18 96,18 19 64,1 20 128,1 0-64,-1 0-193,1 0-95,19 20-929,-20-1-1121,20 1-1410,0 1-9481</inkml:trace>
  <inkml:trace contextRef="#ctx0" brushRef="#br0" timeOffset="813.4766">2505 3507 10473,'0'-41'7560,"-20"41"-5895,20 0-576,20 21-160,-20-1 288,0 0-64,19-1-544,-19 21-225,40-20-95,-20-1-65,19 1 224,2-20-288,-2-20 65,1 1 31,-20-1-64,-1 0-64,1-19-352,-20-1-32,0 19-449,-20 1-576,1 20-353,-1-19-1024,0 19-449,20 0-2563</inkml:trace>
  <inkml:trace contextRef="#ctx0" brushRef="#br0" timeOffset="1184.5703">2881 3507 18193,'20'39'1505,"0"-19"-832,1-20 288,-1 20-385,-20 0 481,19-20 0,-19 0-672,0 19-1,0-19-64,0 0 257,0-19 63,0 19-415,0-20-129,0-20-64,20 21-64,0-1-32,0-21 32,-1 41-64,1-20 160,20 20-225,-21 20 193,21 21-96,-19-21 64,-1 19-160,19 1-512,-19-21-353,20 1-801,-21 0-1025,1-20-1697</inkml:trace>
  <inkml:trace contextRef="#ctx0" brushRef="#br0" timeOffset="1409.1797">3537 3229 21011,'20'0'1890,"0"20"-1089,-1 0 288,1-1-320,20 21-65,-21-1-447,1 1-65,21-1-64,-21 2-64,-1-21-256,1 19-64,0-39-385,0 20-448,-20-20-961,0 0-1313,0-20-3203</inkml:trace>
  <inkml:trace contextRef="#ctx0" brushRef="#br0" timeOffset="1590.8203">3478 3427 18929,'-20'0'2403,"40"0"-2179,19 0-32,1-20 545,-1 20 480,21-20-737,-1 20-319,1 0-386,0 0-447,-21 0-289,-19 0-352,20 0-1474,-40 0-3011</inkml:trace>
  <inkml:trace contextRef="#ctx0" brushRef="#br0" timeOffset="2942.3828">4688 3109 11274,'-59'-39'1922,"39"19"-288,0 0 255,-19 20-415,-1 0-129,19 0-384,-18 40-160,-1-21-353,21 21-32,-1 19-63,0-18-97,0 18-128,20-19-32,20 19-64,0-19 64,0 20-96,19-20-96,20-1-704,2 1-386,-2-21-1792,20-19-2500</inkml:trace>
  <inkml:trace contextRef="#ctx0" brushRef="#br0" timeOffset="3377.9297">5125 3328 12619,'-39'-20'1282,"39"0"-353,-20 20 768,20-19-512,-20 19-96,-1 0-64,21 0-352,-19 19-321,-1 21 161,20-1 255,-20 1 65,20 19-416,0-18-97,0-2 160,40 1-416,-21-20 65,42-1 223,-22-19-288,1 0 224,-1-19-160,1-1-128,-20 0 193,0-19-322,-20-1-63,0 19 192,0 1 64,-20 1-224,20-1 224,-20 20-32,20 0 32,-20 0-160,20 0 32,0 20-32,20-1 192,0 1-224,0 1-192,20-1-321,0 19-544,19-19-256,-19 0-769,-1 0-1218,1-1-3362</inkml:trace>
  <inkml:trace contextRef="#ctx0" brushRef="#br0" timeOffset="3560.5469">5681 3665 16047,'-20'-20'1954,"1"-19"63,-1 19-415,0-20-513,20-19-224,-20 18-481,20 2-352,0-1 0,0 1-160,20 39-448,-20-20-802,20 40-576,0-20-1088,-1 20-2916</inkml:trace>
  <inkml:trace contextRef="#ctx0" brushRef="#br0" timeOffset="3778.3203">5959 3665 17104,'-20'0'1697,"1"-40"-223,-1 21-97,20-21-512,-20-19-96,20 18-385,0-18-256,0 19-128,0 21 96,20-1-512,0 0-545,-1 20-673,1 0-1377,20 20-1953</inkml:trace>
  <inkml:trace contextRef="#ctx0" brushRef="#br0" timeOffset="4119.1406">6436 3348 12107,'-20'-20'5733,"0"0"-4451,-19 20-161,18 20-192,-19 19 63,1 1 226,-1-1-386,20 22-447,20-22-193,0 21-288,20-41 64,0 21 64,20-40-32,-1 0 192,2 0 0,-21-40-224,19 21 0,-19-1 64,-20 0 96,20-19-128,-20 39 0,0-20-96,0 20 96,19 0-352,-19 0-32,20 39-545,0-19-545,0 20-736,-1-21-1217,1 1-3492</inkml:trace>
  <inkml:trace contextRef="#ctx0" brushRef="#br0" timeOffset="4323.2422">6654 3387 16687,'20'0'3043,"0"0"-1826,20 20 449,-21 19-417,21 2-448,-20-21-577,19 19-128,2-19-96,-2 0-705,1 0-416,-20-20-384,-1 0-929,1-20-1218,-20 0-11850</inkml:trace>
  <inkml:trace contextRef="#ctx0" brushRef="#br0" timeOffset="4492.1875">7071 3367 16335,'19'20'2274,"-19"20"-352,0-1-417,0 22 33,-19 18-161,19-20-672,-20 0-513,0-18-160,20-1-64,0-1-224,-20 1-577,20-21-320,-19 1-705,19 0-1153,0 0-4580</inkml:trace>
  <inkml:trace contextRef="#ctx0" brushRef="#br0" timeOffset="5941.4062">7666 3308 14733,'21'0'1057,"-1"0"-768,0 20 1024,-1 19 0,1 1-224,0-1-160,0 2-224,-1-21-193,-19 0-95,20-1 159,-20-19-352,20 0 193,-20 0 352,-20 0-129,20-19-544,-20-1-96,1-21 32,-1 2-224,-20-21-128,21 1-33,-1 0-63,20-2-32,0 22-33,0-1 385,20 20-32,-1 1 192,1 19 0,20 0 192,-1 19-224,1 1 321,20 20-321,-20 19 0,-1 2 32,1-2 128,-1 0-352,1 0-96,-1-18-930,-18-1-895,-1-21-1443,-20-19-9480</inkml:trace>
  <inkml:trace contextRef="#ctx0" brushRef="#br0" timeOffset="6124.0234">7845 3446 19378,'-20'20'2082,"20"-40"-545,20 20-736,0-19 320,19 19-352,2-20-673,-1 20-32,19-20-416,-20 20-962,21-20-639,-21 20-1507,22 0-2049</inkml:trace>
  <inkml:trace contextRef="#ctx0" brushRef="#br0" timeOffset="6290.0391">8580 3507 20211,'40'39'2498,"-40"-19"-1761,19 0-1,1-20-479,0 20-65,0-1-64,-1 1-865,2 0-1024,-1 0-2564</inkml:trace>
  <inkml:trace contextRef="#ctx0" brushRef="#br0" timeOffset="7081.0547">9096 3188 12651,'-39'-39'2243,"19"39"-706,0-20 257,20 20-257,0 0-512,0 0-705,-20 20-191,20 19 479,0 22 353,0-2-192,20 0-129,0 20-223,0-18-97,19-22-32,21 1-256,-1-20 161,1-1-1,19-19 0,-19-19-160,-1-21-64,1 1-160,-40-1-96,0-1-289,0 2 0,-20-1-63,-20 1 31,-20 19 513,20 0-256,-20 20 128,0 0 192,21 0 160,-21 20 96,40 0-32,-20 0 32,40 19 33,-20 1-65,40-1 32,-21-18-128,41 19 32,0-21-64,-1-19-704,1 20-610,-1-20-1344,-19 0-1346,-19 0-9288</inkml:trace>
  <inkml:trace contextRef="#ctx0" brushRef="#br0" timeOffset="7360.3516">9792 3328 15022,'0'39'2146,"19"-19"-64,-19 20-353,20-1-672,0-18 193,-20 19-129,20-21-481,-1-19-287,-19 0-225,20 0 64,-20 0 128,0 0 65,0 0-1,20-19-224,-20-1-192,20-21-96,-1 21-256,1-19-65,0 39-320,21 0-31,-2 0-33,1 20-512,-1 19-385,1-18-736,19 19-2435</inkml:trace>
  <inkml:trace contextRef="#ctx0" brushRef="#br0" timeOffset="7677.7344">10446 3367 15214,'-20'-39'3011,"1"39"-929,19 0-897,-20 0-513,0 39 193,20-19-32,0 20-320,0-1-513,20-18 0,0-1 64,-1-20 96,21 0-128,-20 0-160,19 0 64,-39-20 0,20 20-33,0 0-63,-20 20 32,0 0 320,21 19-224,-21 1 96,19-1-32,-19 21-32,0-20 32,0 0 65,0-1-290,0-19-159,-19 20 0,-2-21-705,1-19-545,0 20-1088,-19-20-2339</inkml:trace>
  <inkml:trace contextRef="#ctx0" brushRef="#br0" timeOffset="7910.1562">10744 3149 19922,'20'20'1378,"-20"-1"-1442,19 22 384,-19-1 321,20 19-33,0 0-192,1 20 33,-1-38-545,19 18 0,-19-39-513,-20 0-704,0-1-1025,0-19-2050</inkml:trace>
  <inkml:trace contextRef="#ctx0" brushRef="#br0" timeOffset="8273.4375">10625 3527 19314,'20'0'2562,"0"-20"-1953,0 0-193,19-1-160,1 1 161,-1 1 31,2-21-352,-2 20-32,-19-19 32,20 19-96,-21 0 65,1 1-65,0 19-193,-20 19-63,20 1 160,0 0 192,-20 19 160,19 21 65,1-21 223,-20 2-95,21-21-1,-1-1-288,0 1 0,-1-20 161,1 0-257,0 0 96,0 0-32,-1-20-160,1 20-224,20-19-513,-21 19-416,1 0-192,21 19-673,-2 1-1602,-19 0-11434</inkml:trace>
  <inkml:trace contextRef="#ctx0" brushRef="#br0" timeOffset="8818.3594">11936 3407 17456,'0'0'1890,"19"20"-673,1-20 449,20 39-513,-20-18-128,-1-1-129,1 0-255,0-1-193,-20-19 65,20 20-417,-20-20 192,0-20 97,19 20-33,-19-19-320,0-1-32,21-21 32,-21 21-128,20-19 64,20 19-128,-21 0 32,21 20 64,-1 0-64,1 20 95,-20 20 98,19-21-194,-18 22-159,-1-1-801,19-1-480,-19-39-834,-20 20-1568,20-20-8009</inkml:trace>
  <inkml:trace contextRef="#ctx0" brushRef="#br0" timeOffset="9041.0156">12690 3010 20467,'119'40'2146,"-40"-1"-256,-19 21-737,0-1-545,-21 2-223,-19 18-129,0-20-160,-20 21 96,0-40-480,0-1-160,-20 1-65,0-21-288,1 1-864,-1-20-545,0 0-2082</inkml:trace>
  <inkml:trace contextRef="#ctx0" brushRef="#br0" timeOffset="14932.6172">2187 4499 7334,'0'0'3684,"0"0"-3140,0 0 289,0 0 673,20 0 319,-20 19-255,20 2-257,-20-1-128,19 20-288,-19-1-128,20 1-129,0-20-255,-20 19-65,20-19-192,-20 0-64,20-20 32,-20 21 0,0-21-288,0 0-128,0 0-673,0 0-993,19 0-897,-19-21-7879</inkml:trace>
  <inkml:trace contextRef="#ctx0" brushRef="#br0" timeOffset="15100.5859">2107 4142 16335,'-40'-20'641,"40"20"-545,-19 0-128,19 0-481,0 0-768,19 20-961,1 0-4036</inkml:trace>
  <inkml:trace contextRef="#ctx0" brushRef="#br0" timeOffset="15448.2422">2822 4857 17104,'20'20'1185,"0"-20"32,-20 0 737,0-20-225,0 0-736,-20 0-480,-20-20-289,20 0 32,-19-19-224,-1-1 32,-20-19 33,1 19-130,-20 1 66,19-1 31,21 1-32,-2 18 32,21 22-32,1-21 64,38 20-64,1 1-256,21 19 128,18 0 96,0 0-193,20 0-383,-18 19-834,-2 1-800,0 0-961,-19 0-1986</inkml:trace>
  <inkml:trace contextRef="#ctx0" brushRef="#br0" timeOffset="15629.8828">2365 4579 18545,'20'20'2178,"1"-20"-1954,18-20 321,21 0 416,19-21-577,-20 22-320,21-1-288,-21 0-641,1 20-1569,-21-20-2403</inkml:trace>
  <inkml:trace contextRef="#ctx0" brushRef="#br0" timeOffset="17228.5156">3596 4479 10954,'0'-20'1697,"0"0"-672,0 20 1121,-19 0-640,19 0-545,0 20-64,19 0 64,-19 19 64,20-18-129,20 19-255,-21-20-161,1-1-127,0 1-1,-20 0-32,21 0-95,-21-20 31,0 0 32,0 0-192,0 0 321,0 0 287,0-20-415,0 0-161,0-19-128,0-1 64,0-1-128,0 2 0,20 19 128,-1 0-385,21 1 257,-20 19-224,19 19 320,1 1-192,-20 0 224,19 19-96,2 2-32,-21-21-160,19 19-353,-19-19-256,0 0-416,-1 0-641,-19-20-1569,20 0-2851</inkml:trace>
  <inkml:trace contextRef="#ctx0" brushRef="#br0" timeOffset="17424.8047">4292 4439 19794,'39'0'1858,"-19"0"-865,20-19 128,-1 19-609,1 0-512,-21 0 193,22 0-578,-1 0-319,-1 19-1026,1-19-1601,-21 20-2242</inkml:trace>
  <inkml:trace contextRef="#ctx0" brushRef="#br0" timeOffset="17598.6328">4450 4638 14990,'-20'40'4196,"20"-40"-3139,20-20-128,19 20 416,22-40 64,-2 21-704,0-1-449,1 0-64,-21 0-544,22 20-673,-22 0-577,-19 20-1601,20-20-1249</inkml:trace>
  <inkml:trace contextRef="#ctx0" brushRef="#br0" timeOffset="17825.1953">5086 4162 22293,'20'19'1505,"-20"1"-1729,0 0 672,19 40 65,1 0-65,0-1-224,19 0-160,1 0 129,-20 2-322,20-22-383,0 1-513,-20-20-1986,19 0-5221</inkml:trace>
  <inkml:trace contextRef="#ctx0" brushRef="#br0" timeOffset="20198.2422">6257 4420 2049,'0'-20'8777,"0"0"-6215,0 20 193,0 0-609,20 0-737,-20 0-416,19 20-64,1 0 288,21 19-224,-2 1-192,1 0-321,-1 0-127,1-1-417,-1 1 128,-19-20 0,0-20 0,-20 0 128,0 0 64,0 0 129,0-20-257,-20 0 32,-19-19-288,19-1 192,-20-1-128,21 2 32,-1-20-64,20 39 224,0-20-288,0 21 95,0 19-63,39-20-32,-19 20-544,20 0-610,-1 0-351,1 20-898,0-1-608,0-19-512,19 0-2691</inkml:trace>
  <inkml:trace contextRef="#ctx0" brushRef="#br0" timeOffset="20525.3906">7011 4439 14733,'40'0'2947,"-20"0"-577,19-19-416,-19 19-897,21-20-288,-22 20-513,1-20-31,0 20-161,-20-20 32,0 1-224,-20-1-33,0 20-127,1-20-32,-22 20 224,1 20 64,1-20 0,-1 39 192,21-19 32,-1 20 32,0-1 64,20 20 129,0-18-161,40-1-64,-1-21-64,20-19-31,22 20-65,-2-20-64,0 0-609,1-20-640,-21 1-1122,1-1-3202</inkml:trace>
  <inkml:trace contextRef="#ctx0" brushRef="#br0" timeOffset="21077.1484">7687 4122 8423,'0'-20'8905,"0"20"-6439,0 0-1569,0 20-256,0 20 832,20-1-32,0 20-704,-1 2-449,21-2-191,-1 0 95,21 1-64,-21 0-160,2-40 0,18 19-289,-19-19-383,-21-20-449,1 0-1025,-20 0-1410,-20-20-10697</inkml:trace>
  <inkml:trace contextRef="#ctx0" brushRef="#br0" timeOffset="21273.4375">7587 4439 17616,'0'0'3395,"0"0"-2306,40-19-256,-21 19-224,22-20-161,18 20-63,1 0-482,-1 0 1,0 0-704,2-20-770,-2 20-864,0 0-513,1-20-5829</inkml:trace>
  <inkml:trace contextRef="#ctx0" brushRef="#br0" timeOffset="21890.625">8361 4301 13805,'0'0'2850,"0"0"-896,0 20-961,0-20 737,0 39-193,0-19-288,0 20-288,20-21-576,0 21-161,19-20 32,-19-1-160,21-19 0,-21 0 0,-1 0 161,1-19-129,0-1-224,0-20 128,-20 21-321,20-1 65,-20-20 32,0 40 128,0-19 96,0 19-32,0 0 128,0 19-224,0 1 320,0 0 193,19 19-193,1-19-224,0 0 96,19 19 0,-18-39-288,19 21-129,-1-21-223,-19 0-321,-20 0-576,20 0-1026,-20-21-2273</inkml:trace>
  <inkml:trace contextRef="#ctx0" brushRef="#br0" timeOffset="22137.6953">8937 4459 15919,'20'20'2146,"-20"0"544,0-1-896,19-19 32,-19 0 127,0 0-703,0-19-289,0 19-577,0-20 32,0-20-95,0 21-289,0-21 0,21 1 128,-1-1-352,20-1 96,-21 22-193,21-1-415,19 0-610,-19 40-640,20-20-1633,0 39-7207</inkml:trace>
  <inkml:trace contextRef="#ctx0" brushRef="#br0" timeOffset="22682.6172">9553 4400 18513,'20'20'1858,"-20"-20"-1634,0 39 1570,20-19-577,-20 19 256,0-18-512,19-1-384,-19 0-161,0-20 33,0 0-193,20 0 160,-20-20 129,20 0-321,0-1-160,0-18-32,-1 19 0,21-19-64,1 19-32,-22 20-64,21 0 0,-20 20 224,19-1-288,-19 21 128,19-20-513,1 20-736,-20 0-993,1-20-1730,-2-1-8072</inkml:trace>
  <inkml:trace contextRef="#ctx0" brushRef="#br0" timeOffset="25121.0937">10864 4260 9288,'-20'-19'1954,"20"-1"192,-21 0 0,21 20-192,-20 0-224,20 0-449,-20 0-288,1 20-256,19 19 255,-20 2 33,0-1-128,20 19-224,20 0-225,0 0-95,-1-18 191,21 18-512,20-39 160,0 20-63,19-40 95,1 0-96,-1 0 128,0-20-288,-20-20 0,2-19-64,-22-1-64,-19 0-32,-20 1-161,0 0-95,-39 19 64,-2 0 191,-18 0-95,-20 20 32,19 20 192,-20-19 0,21 19-1153,19 0-833,1 0-1826,19 19-7527</inkml:trace>
  <inkml:trace contextRef="#ctx0" brushRef="#br0" timeOffset="27994.1406">2544 5671 4548,'-20'20'8488,"1"-20"-7463,-1 0-64,0 19 736,20-19-415,0 20-450,0-20-159,0 20 0,20 0 31,0-20-31,19 19-129,-19 1-223,19-20-129,1 0 0,-19 0 32,-1-20 1,-1 1-97,1-1-289,-20-20 161,0 21-96,-20-1-96,1 0 64,-1 20 128,-1 0-128,-19 0 64,21 20-32,-1 19 64,-20 1 64,21-1 96,19 1 32,0 1 32,0-22 0,39 1-95,1 0 31,-1 0-64,2-20 160,18 0-1025,0 0-256,-19-20-704,19 20-834,-19-20-2081</inkml:trace>
  <inkml:trace contextRef="#ctx0" brushRef="#br0" timeOffset="28305.6641">2862 5334 18225,'-20'-41'1217,"0"41"0,0-20-32,20 20-96,0 0-320,0 20-417,0 21 193,20-2 31,0 20-223,0 1 31,19-1-352,2 1 96,-2 0-64,1-21 0,-1 1 0,1-1-288,-1-19-64,1 0-737,1-20-416,-22 20-1154,21-20-1088,-40 0-6759</inkml:trace>
  <inkml:trace contextRef="#ctx0" brushRef="#br0" timeOffset="29054.6875">3498 5511 15214,'0'-39'1025,"-20"39"-192,20 0 800,0 0-159,-20 0-161,20 0-673,0 0-415,0 20-65,-21-1-64,21 1 160,21 0-32,-21 0-160,20 20-32,19-20 129,-19 20-225,20-1 64,-21 1-65,21-20-223,-1 19-32,-19 1-96,0-19 63,1-2 97,-1 1 32,-20 0 64,-20 0 224,20-20-321,-41 19 33,21-19 96,1 0-32,-21 0-192,20-19-641,1-1 512,19 20 609,0-20 289,0 20-225,19-20 0,1 1 481,0-2 159,19 1 65,1 0 64,1 20-352,18-20-65,-19 1-255,19 19-321,-20 0 128,2-20 32,-1 20 64,-1-20-256,-19 0 224,19 1-64,-19-1 0,0-20-96,0 20-64,-20-20-128,0 20-96,0-20-161,-20 21 97,0-1 224,0 0 32,1 20 160,-1 0 128,0 20-224,0 19 128,1 1 352,19 1 33,0 18-385,19 0 224,1 1-288,39-21 193,1 1-289,0-19 320,19-21-416,0 19-129,-19-19-479,0-19-546,-20 19-2209,-21-21-8104</inkml:trace>
  <inkml:trace contextRef="#ctx0" brushRef="#br0" timeOffset="42250.9766">4272 6406 11594,'0'0'1922,"0"-20"-288,-20 20 95,20 20-543,0-1-129,-21 21-385,21-1-95,-20 21-161,1-21-128,19 22 65,-20-22-417,20 1 128,0-20-32,-20-1-96,20 1-865,-20-20-737,20 0-928,-19 0-3684</inkml:trace>
  <inkml:trace contextRef="#ctx0" brushRef="#br0" timeOffset="42454.1016">3874 6465 11659,'0'0'4516,"20"-20"-2018,0 20-640,0 0-160,19 20-609,22 0-321,-22-1-351,20 21-161,20-20-160,2 19-224,-22-19 480,20 1-704,-20-1-385,-18-20-416,-1 0-609,-1 0-704,-19 0-1378</inkml:trace>
  <inkml:trace contextRef="#ctx0" brushRef="#br0" timeOffset="42708.9844">4708 6485 17936,'0'0'1922,"20"-20"-1377,0 20 192,20 0 95,0 0-287,-1 0-289,1 0-288,-1 0 64,21 0-224,-20 20-257,0-20-511,-1 0-546,-19 0-896,0 19-2467</inkml:trace>
  <inkml:trace contextRef="#ctx0" brushRef="#br0" timeOffset="42885.7422">4946 6703 15150,'20'0'4708,"0"0"-3875,19 0 128,2-19 0,18-1-577,-19 20-288,19-20-64,-19 20-640,0 0-1026,-20 20-1761,0-20-12908</inkml:trace>
  <inkml:trace contextRef="#ctx0" brushRef="#br0" timeOffset="44415.0391">6099 6286 11915,'-21'-79'1281,"1"59"385,20-20-321,0 0-128,-20 20 32,0 0-352,20 20-96,-19 0-97,-1 0-415,0 20-65,0 21 417,-19 18-33,19 0-127,0 20-97,1-18-96,19-2-32,19 0-159,1 1-1,20-21 160,19-19-352,0 21-192,2-21-545,18-20-448,-20 0-257,0 0-704,22 0-128,-42 0-993,1-20-545,-1 0 96,-19-1 3011,0 1 1314,-20 1 2562,0-1 288,0 0-256,0 0-609,-20 20-512,0 0-480,0 20-97,20 0-480,-19 0-160,19-1-257,19 22-96,1-21-63,20 0-193,-1-20 64,22 0-32,-2-20-160,0 0 96,-19-1-95,-1-18-130,-39-1-95,0 20-160,-19-19-193,-21 19 129,-19 0-289,-1 20-159,-20 0 31,21 20-96,19 0-384,1-20-545,19 19-1025,0 1-3619</inkml:trace>
  <inkml:trace contextRef="#ctx0" brushRef="#br0" timeOffset="44793.9453">6913 6465 9705,'0'0'3363,"0"20"-2210,0-20 160,0 0 97,0 19 127,0-19 97,0 20-353,0 0-160,19 20-160,1-21-257,20 1-287,-21 1-97,21-1-128,-1-20 0,1 0-95,1 0 159,-2-20-256,1-21-32,-20 22-32,-1-21-225,-19 20-383,0-19-225,-19 19-64,-1 0-352,0 20-449,-20-20-544,21 20-1922</inkml:trace>
  <inkml:trace contextRef="#ctx0" brushRef="#br0" timeOffset="45244.1406">7468 6504 16944,'20'20'1441,"0"0"-32,0 0 65,-20 0-417,19-1 32,-19-19-321,0 0-479,0 0 95,0 0-160,0-19 161,0-1-481,0 0 128,0-20 64,0 21-160,20-21 64,0 20 64,0-19-225,0 39 65,-1 0 32,1 20 0,1 19 32,-1 1-32,19-1-416,-19 21-513,0-21-737,19-18-672,-19-1-577,0-20-10185</inkml:trace>
  <inkml:trace contextRef="#ctx0" brushRef="#br0" timeOffset="45447.2656">7904 6227 18609,'20'39'2370,"1"1"-1185,-21-1 1,20 22-418,0 18-383,-1-20-129,21 0-320,-20-18-32,19-1-705,1-21-224,-1 1-480,-18-20-1090,-1 0-1921</inkml:trace>
  <inkml:trace contextRef="#ctx0" brushRef="#br0" timeOffset="45622.0703">7865 6465 19890,'0'20'1858,"20"-20"-1313,-1-20 255,22 20 225,18 0-352,1-20-513,-21 20-128,21 0-737,-20 0-1024,0 0-1442,-1 0-1698</inkml:trace>
  <inkml:trace contextRef="#ctx0" brushRef="#br0" timeOffset="46325.1953">9057 6028 9352,'-60'-40'2114,"39"20"-32,-18 20-448,19 0-353,0 0 64,1 20-192,-1 20-160,20-1 32,-20 22-320,20 18-160,0-20-161,20 20-192,0-18-96,19-2 0,1-20-96,0 1-320,20-20-513,-1 0-736,0-1-834,-19-19-2177</inkml:trace>
  <inkml:trace contextRef="#ctx0" brushRef="#br0" timeOffset="47486.3281">9374 6047 15983,'20'0'1665,"-20"0"-800,20 20 32,-20 0 96,19 21 32,1-2-513,20 21-255,-20-21-65,0 1-128,20-1 0,-20 2-64,-1-21-192,1-1-673,0-19-480,-20 0-930,20 0-1857</inkml:trace>
  <inkml:trace contextRef="#ctx0" brushRef="#br0" timeOffset="47806.6406">9890 6227 14221,'0'-60'2306,"0"40"-1153,-19 20-320,-1-19 128,0 19-128,-19 19 256,-2 1 0,-18 20-513,39-20 193,0 19-513,20-19-128,0 0-64,40-1 1,-1-19-33,22 20 96,-2 0-160,20 1-32,-20-1 128,-19-1-160,0 1 128,-20 0-289,-20 0 289,0-1-288,-20 1 64,1 0-192,-2-20-321,-19 20-128,20-20-832,1 0-1763,-1-20-10569</inkml:trace>
  <inkml:trace contextRef="#ctx0" brushRef="#br0" timeOffset="48004.8828">10149 6107 18417,'39'21'1089,"-39"-2"-641,40 1 545,-21 20-416,1-1 31,0 1-223,0 19-257,1 2-32,-21-22-160,19-19-416,1 19-481,-20-19-1249,0-20-1794</inkml:trace>
  <inkml:trace contextRef="#ctx0" brushRef="#br0" timeOffset="48149.4141">10149 6365 18705,'0'0'1345,"19"0"-448,1 0 160,39-20-512,-19 20-417,20 0-737,0 0-1120,-21 0-2019</inkml:trace>
  <inkml:trace contextRef="#ctx0" brushRef="#br0" timeOffset="48852.5391">10883 6028 9192,'0'0'5093,"0"0"-3523,0 19-962,20-19 673,-20 20 129,20 20-97,19 0-512,-19 0-385,0 19-96,0-19-31,0 19 31,-1-39-160,1 21 0,1-22 128,-21-19-95,20 0-97,-20 0 192,0 0 0,20-19 1,-20-1-129,19-21 0,-19 2-192,0 19-32,20 0-64,0 0 96,-20 20-129,20 0-31,-1 20 128,21 0-384,-20 19-321,19 1-576,2 1-897,-2-22-481,1-19-2017</inkml:trace>
  <inkml:trace contextRef="#ctx0" brushRef="#br0" timeOffset="49179.6875">11658 6147 14733,'-61'20'2691,"22"20"-1314,-1-1 1,20 1-161,1-1-384,19 1-417,0 1-352,19-22 0,1-19 96,0 20-128,20-20 96,-1-20 65,-18 1-386,19-22 97,-21 21 0,-19 0 0,20-19 96,-20 39 160,0-20-192,0 20-32,0 20-96,0-20 160,20 39 160,0-19-288,-1 21-192,21-21-769,-1-1-321,-19-19-127,21 0-993,-21 0-2371</inkml:trace>
  <inkml:trace contextRef="#ctx0" brushRef="#br0" timeOffset="49379.8828">11896 6008 16944,'20'39'1953,"-20"-19"-864,0 20 129,20 0-193,-1 20-417,1-21-480,0 1-96,20-1-128,19 1-576,-20-19-706,2 18-1120,-1-19-1666</inkml:trace>
  <inkml:trace contextRef="#ctx0" brushRef="#br0" timeOffset="49586.9141">12411 6504 11370,'41'20'4388,"-41"-20"-2306,20-20-288,-20 20-481,-20-19-320,20-21-384,-41 20-353,21-40-160,-19 20-96,19-19 0,-19-20 0,-1 20-384,20-2-97,1 2 193,-1 19 96,40 21-192,-1 19-321,1 0-865,0 19-1216,19 1-10026</inkml:trace>
  <inkml:trace contextRef="#ctx0" brushRef="#br0" timeOffset="49748.0469">12174 6246 19858,'-60'0'2403,"60"0"-1475,0 0-639,40 0-65,20-19 32,-1 19-160,20 0-672,-20 0-1378,21 0-2146</inkml:trace>
  <inkml:trace contextRef="#ctx0" brushRef="#br0" timeOffset="50276.3672">13126 6227 16431,'-19'19'1505,"-1"-19"-736,20 20-224,20 0 544,-1 19-64,1-19-257,20 21-383,0-21-417,20-1 192,-21-19 0,1-19 0,-1-22 32,-19 21-256,-20-19-64,0-1-64,-20 20 32,0 1-32,-19-1-321,-1 20 129,1 0-65,-1 20-576,19-1-928,2 21-962,38-1-4196</inkml:trace>
  <inkml:trace contextRef="#ctx0" brushRef="#br0" timeOffset="50473.6328">13623 6465 13164,'0'-59'3972,"0"18"-2787,-40 1 480,21 1-511,-21-20-418,0-1-319,0 0-225,20 20-64,0-19-224,20 39 32,0-19 128,20 39-417,0-20-127,20 20-64,0 20-578,0-1-960,-1-19-1761</inkml:trace>
  <inkml:trace contextRef="#ctx0" brushRef="#br0" timeOffset="50647.4609">13384 6207 18961,'-19'-20'801,"38"0"-769,21 0 641,20 1-161,0-2-319,19 1-225,-20 20-865,21-20-1217,-20 20-1698</inkml:trace>
  <inkml:trace contextRef="#ctx0" brushRef="#br0" timeOffset="51032.2266">14218 6087 14926,'40'100'1601,"-19"-60"-256,18 19-320,-19-20 32,0 1-32,-20-19-384,19-21-129,-19 20-31,20-20 95,-20 0-63,0-20-225,-20-21-320,20 21-96,-19-19 0,-1-20-96,0 19 64,0-40-321,20 20-31,0-19-97,0 20 97,20-1 576,0 40-128,0 20 320,19 0-32,21 20 160,-21 20 1,-19 0 31,21 39-160,-2 0-160,-19 1 1,19-20 31,-19-1-353,20-20-607,-21 1-289,1-19-833,-20-1-641,0-20-3394</inkml:trace>
  <inkml:trace contextRef="#ctx0" brushRef="#br0" timeOffset="51200.1953">14377 6207 11594,'0'20'8328,"20"-40"-7527,0 20-160,39-20 224,2 20-481,-2 0-224,0 0-480,1 0-1602,-21 20-2498</inkml:trace>
  <inkml:trace contextRef="#ctx0" brushRef="#br0" timeOffset="51380.8594">15172 6306 20371,'59'59'2178,"-20"-38"-1025,-19 18-480,-20-19-161,0 20-576,0-1 64,0-19-352,0 20-641,0-21-929,-20-19-2947</inkml:trace>
  <inkml:trace contextRef="#ctx0" brushRef="#br0" timeOffset="52012.6953">15747 5829 8295,'0'20'8072,"20"1"-7111,0-2 288,-1 21-128,22-20-672,-21 19-225,0-39 256,-1 20 1,1-20 31,-20 0-31,20-20-33,-20 0-480,0-19 96,0-1-128,0 0 128,0 0-128,0-19 32,0 19 64,20 21-160,-20-1 96,20 20 96,-1 0-96,1 39 192,20 1-192,-21-1 64,22 21-32,-21 0-224,0-20-353,19-1-704,1 1-1249,-21-21-1282</inkml:trace>
  <inkml:trace contextRef="#ctx0" brushRef="#br0" timeOffset="52215.8203">16541 5889 18801,'0'40'1506,"-19"-1"-1218,-1 1 160,0-1 321,0 21-192,1-20-513,19 20-32,0-21-545,0-19-352,19 0-1281,-19 0-1697</inkml:trace>
  <inkml:trace contextRef="#ctx0" brushRef="#br0" timeOffset="52528.3203">16720 6207 19314,'79'-20'1761,"-39"0"-896,-20 20-256,0 0-481,-20 20-192,0 0 32,-20 19-128,0 1-32,0-1 63,20 1 65,-20-19 96,20 18 129,0-19-33,0 0 224,20 0 160,0-20 1,20 0-257,0 0-160,0 0 0,19 0-320,-19-20-577,19 20-960,-20 0-1378,-18-20-5413</inkml:trace>
  <inkml:trace contextRef="#ctx0" brushRef="#br0" timeOffset="52773.4375">17117 5710 17840,'100'79'3684,"-21"-19"-2211,0 0-608,1-1-352,-1 20-193,-19 2-64,-21-2-256,-19-20-32,0 0 96,-20-19-160,0 1 0,-20-2-673,0-19-480,0-20-1858,-19 20-8103</inkml:trace>
  <inkml:trace contextRef="#ctx0" brushRef="#br0" timeOffset="53849.6094">4053 7458 16431,'0'0'1473,"0"0"-928,40 20 1056,-1 19-319,1-19-642,-1 20-383,22-1-33,-22-19-256,21 0 64,-1-1-353,-19-19-191,0 0-769,-20-19-1186,20-1-2017</inkml:trace>
  <inkml:trace contextRef="#ctx0" brushRef="#br0" timeOffset="54041.0156">4649 7318 14189,'-40'60'1858,"20"0"-993,1 19 640,-21 0 225,20-19-417,-20 20-641,20-21-479,0 0-161,20-19-32,0-1-160,-20-19-481,20 21-224,0-21-640,0-1-193,0 1-960,0 0-2147</inkml:trace>
  <inkml:trace contextRef="#ctx0" brushRef="#br0" timeOffset="54367.1875">5106 7537 18257,'39'-20'2018,"1"0"-1410,-1 20-127,1 0-193,0 0-192,-20 0-96,20 0-288,-20 20-513,19 0-1377,-39-20-2402</inkml:trace>
  <inkml:trace contextRef="#ctx0" brushRef="#br0" timeOffset="54506.8359">5324 7716 16239,'40'20'2498,"-20"-20"-1633,19-20 96,1 20-609,-1-20-480,22 20-1185,-22 0-1634</inkml:trace>
  <inkml:trace contextRef="#ctx0" brushRef="#br0" timeOffset="55237.3047">6336 7220 10313,'-40'-40'833,"1"19"-32,19 21 864,-20 0-223,1 0 191,19 21-223,-19 19-642,18-1-31,1 20 32,0 1 0,20 0-65,0-1-416,20-19-159,21 19-1,-2-19-96,1-1-32,19-18-289,0 19-575,2-40-1058,-2 20-1185,0-20-9897</inkml:trace>
  <inkml:trace contextRef="#ctx0" brushRef="#br0" timeOffset="55493.1641">6654 7517 7078,'-40'20'8969,"20"20"-7400,0-21-640,20 41 609,0-20-353,0 0-449,40-20-159,0-20-193,0 0-256,19 0 97,20-20-161,-39-20 32,20 0-96,-20 0-128,-40 20-129,0-19-223,0 19-481,-40 0-288,1 0 64,-2 1 128,-18 19-225,19 0-479,-19 19-1923</inkml:trace>
  <inkml:trace contextRef="#ctx0" brushRef="#br0" timeOffset="55764.6484">6972 7497 2722,'20'20'14350,"-1"0"-12781,-19 0-224,20 19-256,0-19-288,19 0-256,-19 0-225,21-20-160,-2 0 32,1 0-320,-20-20 384,19 0-223,-39 0-386,0 1-416,0-21-640,-19 20-673,-1 0-1057,0 1-4452</inkml:trace>
  <inkml:trace contextRef="#ctx0" brushRef="#br0" timeOffset="56104.4922">7449 7517 14701,'19'60'2243,"1"-41"-802,-20 1-192,20 0-320,0 0 160,-20-20-544,0 0-1,19 0-192,-19 0-63,0-20-193,0-20-256,20 21 544,-20-21-512,0 20 160,20-19-64,-20 19 64,20 0-64,0-1 0,-1 42-32,1-1 128,21 19-128,-21 1-32,19 0-321,-19-1-319,19 1-738,1-21-832,-20 2-1570</inkml:trace>
  <inkml:trace contextRef="#ctx0" brushRef="#br0" timeOffset="56323.2422">8064 7279 17904,'19'39'2275,"1"1"-1218,0-1-257,0 2-223,0 18-97,-1 1-704,2-21 288,-1 21-32,0-20-576,0 0-449,-20-20-929,19-1-1441,-19-19-9642</inkml:trace>
  <inkml:trace contextRef="#ctx0" brushRef="#br0" timeOffset="56500">7985 7517 19538,'-20'0'1890,"40"0"-1121,19 0 95,1-20-191,19 20-577,-19 0-416,40 0-609,-21 0-1698,0 0-2209</inkml:trace>
  <inkml:trace contextRef="#ctx0" brushRef="#br0" timeOffset="57208.9844">9136 7100 4195,'-40'0'10026,"20"0"-8617,20 20-384,-19-1 417,19 42-321,0-2-128,0 0-417,0 20-223,19-18-65,1-2-192,20 1-96,19-21 64,2 1-448,-2-21-641,0-19-449,-19 0-1184,19-19-7880</inkml:trace>
  <inkml:trace contextRef="#ctx0" brushRef="#br0" timeOffset="57535.1562">9493 7120 18897,'40'-40'1794,"0"20"-1249,-20 20-513,19 0-32,-19 40 96,0-1-160,0 22 32,19-2-353,-19 0 321,0 1-320,-20 0 512,21-20-32,-21-1 96,0 1 225,-21-20-1,21-1 129,0 1-65,0-20-224,21 0 481,-2 0-353,21 0-288,19 0-96,-19-20 32,-1 20-480,22-19-641,-42 19-513,21 0-1440,-20-20-2211</inkml:trace>
  <inkml:trace contextRef="#ctx0" brushRef="#br0" timeOffset="57839.8437">10168 7397 13805,'40'41'2786,"-40"-1"-1441,20-21 289,-1 21-321,-19-20-128,20 0-256,-20-20-448,20 19 63,-20-19-320,20-19 225,-20-1-321,21 0-32,-21-20-32,19 21 0,-19-21-288,0-1 480,20 2-640,-20 19 416,20 20-256,-20 0 32,20 0-1,-1 20 33,1 19-609,20-19-416,-21 21-736,1-21-738,20-1-1761</inkml:trace>
  <inkml:trace contextRef="#ctx0" brushRef="#br0" timeOffset="58210.9375">10665 7279 14189,'-20'39'2434,"20"-19"-1729,-20 20 672,20-1-64,0 22 65,0-22-770,0-19-319,20 0-161,20 0 64,-1-20-160,-19 0 288,19-20-288,-19-20 32,0 1-224,-20-1-128,0-20 32,-20 0-193,0 1-159,1 0-674,-1-21 290,0 40 671,20 0 385,-20 21 225,20 19 671,0 0-543,0 19 223,0 21-63,20 0-161,0 20-223,19-1-129,1 1 32,20-1-737,-20-20-608,19 2-1153,-19-21-2147</inkml:trace>
  <inkml:trace contextRef="#ctx0" brushRef="#br0" timeOffset="58936.5234">11459 6922 14509,'-20'0'1153,"20"0"-384,0 20-96,20 19 800,0 20-224,-1 1-192,1-1-384,0 21-321,20-1 65,-21-19-129,22-21-128,-21 2-256,-20-21 416,20-1-224,-20-19-32,0 0-128,19-19 545,-19-1-481,0 0 96,20-21 32,-20-18-352,20 20 352,-20 19-256,20 0 128,-20 20-96,19 0-32,1 20 32,20 19 31,-21 1-383,22-1-321,-1-19-832,-1 21-449,1-41-1121,-1 0-5734</inkml:trace>
  <inkml:trace contextRef="#ctx0" brushRef="#br0" timeOffset="59256.8359">12214 7200 14830,'-100'39'1889,"80"1"-447,-20-1-321,21 1-96,-1-1-192,20 2-289,0-1-192,39-21-256,-19-19-31,39 0 95,-18-19-128,-1-1 96,-1 0-320,-19-1-1,0 1 129,-1 1-160,-19-1 352,0 20-352,0-20 416,0 20-160,0 20-256,0 0 320,0 19-352,20-18 192,0 19-705,0-21-544,-1 1-481,1 0-1441,1-20-10346</inkml:trace>
  <inkml:trace contextRef="#ctx0" brushRef="#br0" timeOffset="59497.0703">12372 6961 15726,'0'40'1890,"-20"-40"-1057,20 20 128,20 19 448,-20 1-96,19 19-352,1-18-352,21 18-513,-21 0-96,19 1 160,1-21-512,19 2 64,-19-2-545,20-19-737,-1 0-960,-19-20-1922</inkml:trace>
  <inkml:trace contextRef="#ctx0" brushRef="#br0" timeOffset="59714.8437">13008 7577 9865,'39'19'3235,"-39"-19"-2018,0 0 961,0 0-64,0 0-576,0-19-610,-19-21-383,19 20-257,-40-19-64,20-22-159,-20 2 63,20 0-128,-20-1 0,20-20-128,20 21-129,0-1 65,0 21 288,20 19-544,0 0 127,0 20-864,20 20-1281,-20 20-1634</inkml:trace>
  <inkml:trace contextRef="#ctx0" brushRef="#br0" timeOffset="59895.5078">12829 7318 17840,'-40'-19'2275,"40"19"-1186,20-20-161,0 0-543,39 0-97,-19 20-192,20 0-480,-1 0-705,-19 0-449,-1 0-1473,1 20-5156</inkml:trace>
  <inkml:trace contextRef="#ctx0" brushRef="#br0" timeOffset="60214.8437">13643 7378 19794,'0'19'2306,"0"1"-1921,0-20 127,19 21 33,1-1-225,0 0-192,0-20-96,20 19 32,0-19-96,-1 0 64,1-19-160,-20-1 160,-20 0 64,0-21-192,-20 22 64,0-1-160,-19 0 32,-1 0 0,1 1 32,-2 19 96,1 0-321,21 0-95,-1 0-769,20 19-1506,-20-19-1505</inkml:trace>
  <inkml:trace contextRef="#ctx0" brushRef="#br0" timeOffset="60731.4453">14496 7497 5925,'20'40'11659,"-20"-40"-11371,0 0 65,0-20 928,0 0-384,0 1-32,-20-21-385,0-1-128,1 2-223,-1-1-33,-20-19-64,1 0 32,19-2-288,-20-18 352,21 20-32,19 19-192,0-20 64,19 40 96,21 0-128,-20 1-32,19 19-449,1 19-1217,-1 1-1473,-19 21-10506</inkml:trace>
  <inkml:trace contextRef="#ctx0" brushRef="#br0" timeOffset="60905.2734">14238 7220 19058,'-59'19'2498,"59"-19"-1633,0 0-417,39-19 97,1 19-65,20-20-288,19 0-192,-19 20-480,20-21-962,-21 21-1184,0 0-2082</inkml:trace>
  <inkml:trace contextRef="#ctx0" brushRef="#br0" timeOffset="61333.9844">15331 7239 18705,'0'79'801,"0"-39"-385,0-1 1,0 2 255,0-21 129,20-20-352,-20 0-97,0 0-64,0-20-192,19-1 0,-19-18 97,-19-1-290,-1-19 65,-1 19-64,1-19 32,20-21-128,-20 20 0,20-19-192,20 40 63,0-2 257,1 21-128,18 40 352,1 0-224,-20 40 577,19 0-545,1-1 128,-20 20 0,19 1-96,-18-20-96,-1-21-289,19 1-255,-19-21-1699,0 1-1536</inkml:trace>
  <inkml:trace contextRef="#ctx0" brushRef="#br0" timeOffset="61523.4375">15410 7299 19218,'0'0'2850,"0"-20"-1793,40 20 0,-21-20-64,21 20-1185,-1 0 480,2 0-608,-1 0-929,-21 0-545,21 20-2049,-20-20-11500</inkml:trace>
  <inkml:trace contextRef="#ctx0" brushRef="#br0" timeOffset="61705.0781">15986 7338 16495,'79'59'3588,"-40"-39"-1827,-18 21-512,-1-21-512,-20 19-417,0 1-192,-20-20-352,20-1-256,-21 1-769,21-20-513,-20 0-1569,1 20-10859</inkml:trace>
  <inkml:trace contextRef="#ctx0" brushRef="#br0" timeOffset="62314.4531">16522 7139 16463,'0'20'1377,"19"1"-1088,-19-1 704,20 0-65,0-1-95,19 1-160,-18 0-289,-1-20-95,0 0 383,-20-20-416,20 0-31,-1-19-129,-19-2 96,0 2-416,0-1 160,0 20-161,0-19-31,20 19 64,-20 0 224,20 20-448,-20 20 416,20 19-353,-20 1 578,19 0-193,1 20-737,20-20-1025,-20-1 161,-1-19-1314,22 0-4196</inkml:trace>
  <inkml:trace contextRef="#ctx0" brushRef="#br0" timeOffset="62518.5547">17276 7001 17168,'0'39'1153,"-20"1"-961,20 19 96,0-18 33,0 18 287,0 1-223,0-21-385,0 1-801,20-1-1089,-20-18-2146</inkml:trace>
  <inkml:trace contextRef="#ctx0" brushRef="#br0" timeOffset="62831.0547">17375 7318 7655,'80'-19'10185,"-40"19"-8775,19-20-257,-19 40-288,-21-20-673,1 39-192,-20-19 96,0 19-224,-20-19 64,20 21 64,-19-2-257,19-19 225,-20 0 321,20 0-97,20-20 64,-1 0 161,21 0-225,1-20-96,18 20-96,-20-20 32,21 0-160,-1 20-257,-19 0-800,0-19-1441,0 19-769,-20 0-8425</inkml:trace>
  <inkml:trace contextRef="#ctx0" brushRef="#br0" timeOffset="63160.1562">18070 6901 16271,'139'60'3107,"-59"-40"-1922,-21 39-320,20 1-481,-18-1-224,-22 2 289,1-2 191,-20-20-319,-20 21-193,0-21-352,-20 2-161,0-21-191,0 19-577,-19-39-2147,-2 20-5027</inkml:trace>
  <inkml:trace contextRef="#ctx0" brushRef="#br0" timeOffset="65020.5078">4172 8609 13004,'0'-39'1505,"0"19"-320,20-20 481,-1 20 96,22 0-417,-1 0-352,-21 0-321,21 20-383,0 0-193,-40 40 32,19 0 96,-19 20-192,0-1-32,-19 20 160,19-19-288,-20 0 192,20-1-96,20-20 128,-20-19-160,19 20 192,1-20-448,0-20 512,0 20-192,-1 0 32,2 0 128,19 0-320,-20-20 128,19 0-96,-19 0 0,19 0-224,-19 0-33,20-20-127,-1 0-897,-18 20-962,-1-20-511,-20 20-5831</inkml:trace>
  <inkml:trace contextRef="#ctx0" brushRef="#br0" timeOffset="65267.5781">4272 8828 18417,'-41'0'1698,"21"0"-641,20 0-257,0 0 33,20 0-384,1 0-257,19 0-160,19 0-128,0-20-385,1 20-95,0-20-353,19 0-1121,-20-1-1217,21 21-5958</inkml:trace>
  <inkml:trace contextRef="#ctx0" brushRef="#br0" timeOffset="65551.7578">5482 8668 18833,'40'0'1442,"1"0"-1378,-2-19 288,1 19-64,-1 0-288,-19-20 96,20 20-224,-21 20-1761,1-20-1539,0 19-8647</inkml:trace>
  <inkml:trace contextRef="#ctx0" brushRef="#br0" timeOffset="65717.7734">5582 8867 19538,'0'0'1922,"20"0"-1346,0 0 193,19-20 0,1 20-353,0-19-480,-1 19 128,1 0-1409,0 0-1698,-20 0-1153</inkml:trace>
  <inkml:trace contextRef="#ctx0" brushRef="#br0" timeOffset="67157.2266">6813 8470 5893,'-20'-40'2338,"0"20"-416,0-19-128,1 19 448,-1 0-576,-20 0-353,20 20-288,1 0-128,-2 0-97,-19 20 193,20 20-192,1 19-288,-1 1-65,20 20-64,-20-21-63,20 20-97,0-19 0,0 0-160,40-1-32,-21-20-32,21-19-416,20 0-513,0-20-737,-1-20-864,20 0-1025,-18 1-6311</inkml:trace>
  <inkml:trace contextRef="#ctx0" brushRef="#br0" timeOffset="67418.9453">7090 8649 12395,'-19'0'3684,"-1"19"-2307,-20 21 128,21-20-191,19 40-129,-20-20-320,20-1-193,39 1-159,-19-21-417,39-19 160,-19 0-192,40 0 192,-20-19-256,-21-21 0,1 20 64,-1-19-160,-39-1-96,0 19-288,-39 2-225,-1-1-224,-19 0-256,19 0 64,-19 20 128,18 0-640,21 0-1058,1 20-2850</inkml:trace>
  <inkml:trace contextRef="#ctx0" brushRef="#br0" timeOffset="67688.4766">7488 8708 1569,'0'39'16015,"20"-18"-14189,-20-1-769,20 20-32,19-21-256,-19 1-225,20-20-95,-1 0-129,2 0-192,-2-20 0,1 1 0,-20-21-128,-1 20-416,1-20-481,-20 20-384,0-20-1057,-20 21-1058,1-1-5380</inkml:trace>
  <inkml:trace contextRef="#ctx0" brushRef="#br0" timeOffset="67993.1641">7786 8688 12395,'59'59'3748,"-39"-38"-2051,19 19 33,-19-20-385,1-1-544,-1 1-128,0-20-513,-1 0 384,1 0-383,-20-20-129,20 1 32,-20-1-32,0 0 64,0-21-96,0 2 192,0 19-384,20 0 288,-20 1-192,19 19 0,1 19 64,0 1 32,0 20-32,19-21-65,2 22-479,-21-1-609,19-21-865,1 1-352,-20 0-2211</inkml:trace>
  <inkml:trace contextRef="#ctx0" brushRef="#br0" timeOffset="68196.2891">8361 8490 16815,'40'-20'1922,"-20"40"-1185,-1 0 192,1 20 256,1-1-352,-21 21-449,20-1-160,19 1-352,-19-20-641,20-1-352,-1-19-512,-19-20-1026,-20 0-5348</inkml:trace>
  <inkml:trace contextRef="#ctx0" brushRef="#br0" timeOffset="68356.4453">8401 8708 20179,'0'0'1377,"20"-20"-416,19 0-385,22 1-383,-22-1-418,21 20-1120,-21 0-1698,1 0-12492</inkml:trace>
  <inkml:trace contextRef="#ctx0" brushRef="#br0" timeOffset="69120.1172">9473 8272 14990,'0'-61'1249,"-20"22"-480,0 39-129,-19 0 417,-1 0-256,1 39-224,-20 2-289,-2 18 128,2 1-128,19-1 321,1-19-321,39 20-63,0-40-193,39 0 128,21-1-32,-1 1-32,41-20 0,-21 0-32,20-20 32,-19 20-64,-21 0-192,-19 0 288,-20 20-352,-20 0 128,-20 0 64,-20-1-353,1 1 129,-21 20 224,20-21-64,0-19 96,1 21-224,19-21-1250,20 0-896,0 20-480,0-20-1923</inkml:trace>
  <inkml:trace contextRef="#ctx0" brushRef="#br0" timeOffset="69474.6094">9989 9185 16655,'20'19'2403,"-20"1"-1795,0-20 257,0 0 192,0 0-416,0-20-257,0 20-288,-20-39 0,20 19-64,-20-19-64,20-1 64,-19-20-32,-1 0-32,0 1-64,20-20-224,-20-1-97,20 1 161,0 19 192,20 21 32,0 19 64,-20 20-32,20 20 0,-20 19-32,19 1-96,-19 19 0,0 0-289,20 2-287,-20-22 95,0-19-352,20 0-288,-20 0-993,0-20-2242</inkml:trace>
  <inkml:trace contextRef="#ctx0" brushRef="#br0" timeOffset="69728.5156">10168 8192 18705,'20'40'1410,"-20"-20"-802,20 20 193,-20 19 64,20 20 224,-1-19-160,1 20-449,0-21-448,21-20 32,-22 21-288,21-41-417,-1 22-191,-19-21-514,0-20-768,-20 0-416,20-20-1570</inkml:trace>
  <inkml:trace contextRef="#ctx0" brushRef="#br0" timeOffset="69889.6484">10625 8668 15022,'20'60'2114,"-20"-60"-1730,0 19 32,0-19-319,0 21-1,0-21-385,0 0-1216,0-21-2659</inkml:trace>
  <inkml:trace contextRef="#ctx0" brushRef="#br0" timeOffset="70135.7422">10625 8232 15566,'0'-21'1922,"0"21"-1089,20 0-257,0 21-159,0-1 31,-1 20 65,21-1-353,-20 20 96,19 1 0,2 0-256,-21 0-64,19-1 64,-19-20 32,0-19-288,19 0-801,-39 0-512,20-20-1538,-20 0-6022</inkml:trace>
  <inkml:trace contextRef="#ctx0" brushRef="#br0" timeOffset="70295.8984">10724 8550 17232,'-20'0'2626,"20"0"-1793,20 0-32,20 0 96,19 0-289,-18-20-416,18 20-224,0 0-1569,1 0-1346,-21 0-1633</inkml:trace>
  <inkml:trace contextRef="#ctx0" brushRef="#br0" timeOffset="70760.7422">11419 8292 18801,'20'0'1089,"0"0"-608,19 19 63,-19 21-63,0-1-193,20 1-128,-21 0-160,22 0 96,-1 0-192,-1-20-480,-19 19-1410,0-19-2563</inkml:trace>
  <inkml:trace contextRef="#ctx0" brushRef="#br0" timeOffset="70957.0312">11479 8788 15822,'39'0'1730,"-19"0"-353,39-20 513,2 20-480,-2-21-738,20 21-287,0-19-161,-18 19-352,-2-20-65,-19 20-735,-1 0-386,1-20-1184,-40 20-1730</inkml:trace>
  <inkml:trace contextRef="#ctx0" brushRef="#br0" timeOffset="71145.5078">11280 8311 18353,'20'-79'1473,"19"39"-896,22 0 31,18 1-159,-20 19-321,20 0-352,-18 20-673,-2 0-1537,-20 20-2275</inkml:trace>
  <inkml:trace contextRef="#ctx0" brushRef="#br0" timeOffset="71436.5234">12094 8550 17424,'80'79'2626,"-40"-59"-1216,-1-1-65,-19 1-352,0 0-641,-20-20 129,0 0-225,0-20 128,0 20-255,0-20-33,0-19-128,0 19 32,0-19-193,0 19 65,19 0-352,1 0 256,0 20 128,0 20 64,-1 0-97,1 19-191,1 1-513,-1-1-704,0 1-1250,-1-20-2210</inkml:trace>
  <inkml:trace contextRef="#ctx0" brushRef="#br0" timeOffset="71676.7578">12590 8510 15598,'40'60'3299,"-20"-41"-1024,20 21-386,-20-20-351,0 19-513,0-39-449,-1 20-351,1-20 31,-20 0-128,20-20 0,0 0-160,-1 1-352,-19-21-193,20 1-992,-20 19-577,0-20-2050,0 0-13325</inkml:trace>
  <inkml:trace contextRef="#ctx0" brushRef="#br0" timeOffset="72990.2344">13583 8272 14445,'-39'-61'1089,"19"42"-544,0 19 320,20 0 31,-20 0 1,0 40-160,0 0-96,20 19 95,0 0 33,0 1-449,20 20-31,0-21-33,0 1-256,20-21 128,-1 1-320,1 0-129,-1-20-351,21-20-545,0-20-673,-20 20-865,-1-40-8199</inkml:trace>
  <inkml:trace contextRef="#ctx0" brushRef="#br0" timeOffset="73360.3516">13841 8470 14509,'20'80'1217,"0"-41"-128,20 21 513,-21-41-225,1 21-256,0-20-480,-20-1-353,0-19-64,0 0 1,0-19 95,0-1-192,0 0-32,-20-19-192,0-1 96,20-19 0,-19-1-32,19 0-32,0-19-160,19 20-97,1 19 257,0-1 0,1 41 128,18 0-96,-19 41 96,20-1-32,-21 19 97,21-20-129,-20 21 64,19 0 0,1-20-192,-19 19-257,-2-39-768,1 19-1121,-20-39-1313,0 0-10315</inkml:trace>
  <inkml:trace contextRef="#ctx0" brushRef="#br0" timeOffset="73527.3437">13921 8589 17040,'0'-19'2274,"19"-1"-1345,21 20 960,1-20-671,18 20-770,0-20-512,0 20-384,1 20-1058,0 0-1665,-20-20-1473</inkml:trace>
  <inkml:trace contextRef="#ctx0" brushRef="#br0" timeOffset="73738.2812">14655 8668 6053,'20'40'11243,"-20"-20"-10218,20-1-256,0 2-385,-20-1-256,19 0 64,1 0-320,-20-1-128,20 1-1282,1-20-1985,-21 0-10474</inkml:trace>
  <inkml:trace contextRef="#ctx0" brushRef="#br0" timeOffset="74072.2656">14953 8570 18193,'20'39'1922,"-20"-19"-1154,20 19 1,-20-19-192,0 0 383,0 0-415,0-1-289,0-19-160,0 0 96,0 0 129,19-19-225,-19-21-160,-19 20 128,19-19-288,19-1 128,1 1-33,0 19-31,1 0 160,18 0 0,-19 20-32,0 20 0,0 0 64,-1 20-96,1-1-1089,0-19-512,-20 19-738,20-19-1472</inkml:trace>
  <inkml:trace contextRef="#ctx0" brushRef="#br0" timeOffset="74297.8516">15290 8172 15662,'80'-20'3364,"-40"20"-1859,19 20 96,1 19-383,-21 22-193,2-2-321,-21 20-672,-20-19 128,19 0-256,-19-1 128,0 1-640,0-21-417,-19 1-224,19-21-801,-20 2-1666</inkml:trace>
  <inkml:trace contextRef="#ctx0" brushRef="#br1" timeOffset="78449.2187">6654 9224 10602,'0'0'640,"0"-20"-448,20 20 1,-20 0-97,40 0-32,-20 0-64,-1 0 128,1 0 64,20 0 449,-1 0-65,-19 0 65,21 0-449,18 0 160,-20 0-63,21 0-257,20-19 64,-21 19 0,20-20 32,0 20 64,2-20-96,-22 20-32,20 0-32,-20 0 32,22 0-96,-22-20 96,20 20-64,1 0 96,19 0-96,-20 0 32,21 0 32,-1 0-96,0-19 64,1 19 65,-1 0 31,-1 0-128,2 0 96,-1 0-32,21 0-32,-21 0-32,21 0 64,-22 19 128,21-19-32,-19 0-96,19 0-32,0 0 0,0 0 0,1 0-32,-2-19 0,1 19 64,1 0-64,-2 0 65,-18 0-65,19 0 128,-19 0 32,18 0 128,1 0-192,21 0 0,-2-20 0,-18 20-96,18 0 32,-18-20-32,18 20 32,2-20-32,-22 20 32,22-20 0,-41 20-64,1-20 64,-21 20-32,-20-20 0,-19 20 0,0 0-192,0 0-1025,-1 0-1986,-19 20-4516</inkml:trace>
  <inkml:trace contextRef="#ctx0" brushRef="#br1" timeOffset="80590.8203">11617 9086 8199,'-20'-20'3331,"20"20"-2338,0-20-128,0 20-320,20 0-225,1 0-256,-1 20 32,0-20 192,-1 20 33,1 0 191,20 19-191,-21-19-129,21 19-128,19-19-32,-18 20 96,18-19-160,20-2 96,0 1-32,2 0-32,17 0-32,1-1 64,1 1-64,-1 0 64,21 0-32,-21 0 0,20-1 0,0 1 32,0 0-64,0 1 96,0-2-96,21-19 96,-22 20-96,41-20 64,-20 0-64,20 0-128,-19 0-257,18-20-95,-19 20 224,-20-19 192,20-2 128,0 21 128,0-20 256,0-19-128,0 19-63,-20 0-129,20-20-64,-20 21-96,1-21-160,-2 1 127,-19-2 33,-19-18-96,19 19 224,-39-19-64,0-1 32,-1 20 32,1-20 161,-21 1-65,1 0-128,-21-2-32,2 2 32,-1 20-32,-20-21 0,-20 21 32,-20-1-32,20 0 0,-20 20 0,1-20 0,-1 20 32,1 1 384,-1 19 289,19-20-161,21 20-415,-19 0-129,19 0 32,19 0 32,2 0 128,39 0-96,-1 0-64,20 20-32,1-1 32,-1 1-32,-20 0 0,1 0 0,-21 0 32,-18 20-64,-1-20 64,-20 0 32,0 0-128,-20-1-96,-1 1-577,21 0-1857,-19-20-8489</inkml:trace>
  <inkml:trace contextRef="#ctx0" brushRef="#br1" timeOffset="81427.7344">17653 8252 8616,'-40'-20'1921,"1"20"-287,19 0 96,-19 20 63,19 20-383,0-1-417,0 20-257,1-19-191,19 0-33,19 0-223,21-20-97,-1 0-64,21-20 64,19 0-640,-19 0-930,19 0-1184,-19-20-2563</inkml:trace>
  <inkml:trace contextRef="#ctx0" brushRef="#br1" timeOffset="81631.8359">17991 8390 15342,'-19'40'2178,"19"-20"-1281,0 0 64,19 0-128,21 0 128,-1 0-161,21-40-383,-1 20-257,21-20-32,-20 0 0,-21-20-672,20 20-193,-39 0-1089,0 20-1281,-20-19-3139</inkml:trace>
  <inkml:trace contextRef="#ctx0" brushRef="#br1" timeOffset="81872.0703">18646 8530 11787,'-20'-40'4612,"0"0"-3587,1 0-320,19 1 192,-20-1-225,20 1-480,0-1-256,0 20-416,20-20-1,19 40-544,-19-20-1377,19 20-3684</inkml:trace>
  <inkml:trace contextRef="#ctx0" brushRef="#br1" timeOffset="82328.125">19044 8430 12587,'0'-59'449,"0"19"-161,0 1 0,0-1-127,19 20 383,-19 20-31,20 0-513,-20 0 0,20 20 32,19-20 224,-19 20 416,0 0 65,20-20 128,-1 0-224,-18 0 31,19 0-223,-21-20-161,21 20-256,-20-20-96,-1 0-96,-19-1 32,0 2-193,0-1 129,-19 0 128,-21 20 128,20 0 64,-19 0 64,19 20 97,-21 0 95,41 20 0,-19-20 97,19 20-65,19-1-127,1-19-193,21 19-192,-2-19 31,1 0-703,-1-20-513,1 0-1058,-1 0-2241</inkml:trace>
  <inkml:trace contextRef="#ctx0" brushRef="#br1" timeOffset="82583.9844">19560 8252 5124,'0'20'8072,"0"0"-6791,0-1 289,20 1 223,-20 0-319,19-20-257,1 20-288,0-20-321,0 0-223,-1-20-289,-19 0 64,20 0 32,0 1-192,0-1 96,0 0-128,-1 0-160,1 20-64,1 0-97,-1 0-63,0 20 224,-1 0-449,1 19-672,0-19-769,-20 0-2242</inkml:trace>
  <inkml:trace contextRef="#ctx0" brushRef="#br1" timeOffset="82801.7578">19976 7953 17936,'40'0'1122,"-21"21"287,22-1-416,-21 19-224,0 21-289,-1-1-224,21-19-64,-20 20-256,0-40 0,19 19-128,-39-39-769,20 20-704,-20-20-1122,0 0-2050</inkml:trace>
  <inkml:trace contextRef="#ctx0" brushRef="#br1" timeOffset="82990.2344">19858 8192 17616,'19'-20'2434,"21"20"-1729,19-20 512,0 0-224,2 20-608,-2-19-321,1 19-96,-21-20-545,1 20-480,0 0-544,-20 0-1058,-20 0-1857</inkml:trace>
  <inkml:trace contextRef="#ctx0" brushRef="#br1" timeOffset="83230.4687">20394 7835 17424,'19'19'2466,"-19"-19"-1537,20 20 801,-20 20-289,0-1-256,20 2-480,-20 18-481,20 1 0,-1-21-352,1 1-64,0 0-96,0-20-64,20 0-321,-20-20-448,0 0-449,-20 0-1024,20-20-513,-1 0-3491</inkml:trace>
  <inkml:trace contextRef="#ctx0" brushRef="#br1" timeOffset="83556.6406">20770 7994 16335,'0'39'2851,"0"-19"-1346,20 0-64,0 20-159,0-21-289,20 1-609,0 0-96,-1-20-128,1 0-96,19-20 65,-19 0-193,-21-19-385,2 19 225,-1 0-385,0 0 129,-20 20 63,20 0 225,-20 20 224,0 0-160,19 20 513,-19 19-289,20 1 128,0 0 96,0-1 353,-20 0-289,20 1-32,-20 0-223,0-20-1,0-1 32,-20-19-224,0 0 0,-20-1-192,21-19-513,-21 0-929,-1 0-832,2 0-1730</inkml:trace>
  <inkml:trace contextRef="#ctx0" brushRef="#br1" timeOffset="84531.25">17515 9066 9641,'-20'-20'2114,"20"0"-257,0 20 161,-20 20-704,20 0-161,0 20-160,0-1-193,0 20-223,20-19-289,19 1 32,-19-2-159,20-19 159,-1-20-224,1 0 64,0-20-64,0 0-32,-20 1-192,-1-22-160,1 21-257,-20-19 193,0-1-321,0 20 161,0 1 448,-20-1 0,20 20 64,-19 0 160,19 20-96,0-1 64,0 21 32,0-20 161,19 19-353,1-19-32,0 0 192,20-20-737,-1 21-288,1-21-1313,-19 0-2338</inkml:trace>
  <inkml:trace contextRef="#ctx0" brushRef="#br1" timeOffset="84843.75">18110 9106 15919,'20'79'1249,"-20"-60"-384,19 1 352,1 0-256,0 0-32,0-20-513,1 0-192,-2-20-64,1 20-64,0-20-256,0-19 192,-20 19-96,20-20 96,-20 1 96,0 19-288,0 0 160,0 0-32,19 20-64,-19 0 32,0 20 96,20 20 64,20-20-64,-21 19-448,21 1-865,1-21-1090,-2 1-1985</inkml:trace>
  <inkml:trace contextRef="#ctx0" brushRef="#br1" timeOffset="85076.1719">18766 9086 15919,'19'39'1377,"1"-19"-1089,-20 0 673,20 19-224,0-19-417,-20 0-192,20 0-160,-1-20-448,1 21-1090,-20-21-2434</inkml:trace>
  <inkml:trace contextRef="#ctx0" brushRef="#br1" timeOffset="85220.7031">18725 8946 15150,'-20'-20'1633,"0"1"-1504,20 19-386,20 0-832,-20 19-961,20-19-1153</inkml:trace>
  <inkml:trace contextRef="#ctx0" brushRef="#br1" timeOffset="85708.0078">19024 9145 16751,'39'40'1602,"-39"-40"-1058,20 19 513,0-19-576,-20 0 63,0 0-63,20 0-257,-20-19-160,0 19-128,0-20 0,0 0 0,19-19-224,-19 19 63,0 0 65,0 0-128,0 0 0,0 20 224,20 0-96,-20 20 352,0 0-96,20 20 192,0-21-192,0 1-32,-1 0 64,1 0 97,1-20-290,-1 0 162,0-20 31,-1 20-64,1-20-32,-20 0-96,20 1 96,0-1-321,-20 0-255,19 20 96,-19 0-449,20 20-449,0 0-1152,-20 19-8488</inkml:trace>
  <inkml:trace contextRef="#ctx0" brushRef="#br1" timeOffset="86027.3437">19718 9502 15438,'40'20'2242,"-21"-20"-768,1 0 255,-20-20-896,21 0-320,-21 1-33,-21-1-480,21-20 0,-20 1-256,1-1-257,-1-20-480,0-19-416,0 19 32,0 1 640,20-1 545,0 20 320,20 40 352,0 0 193,20 0 224,-21 20 64,22 20-513,-21 0-192,19 19-256,-39-19-64,0-1 32,0 1-160,0-20-416,0 1-385,-19-2-64,-1-19-865,0-19-4260</inkml:trace>
  <inkml:trace contextRef="#ctx0" brushRef="#br1" timeOffset="86419.9219">19937 8747 17296,'0'61'1089,"0"-41"-448,0 19 1024,19 20-416,1 1-128,20 0-672,-1-20-385,2 19 320,-2-19-320,1-1 32,0-39 64,-1 0-127,1 0 31,-21-20-225,2-19-63,-1-1 32,0 1-96,-20-1 96,0 0-129,-20 20-63,20 0 224,-20 0 288,-1 20-384,2 20 224,-1 0 128,0 0-160,20 0 288,20 20 32,0-20-192,-1 0-96,22-1-160,18 1-577,-19-20-2017,19 20-4902</inkml:trace>
  <inkml:trace contextRef="#ctx0" brushRef="#br1" timeOffset="87437.5">20691 8907 15182,'20'0'1249,"-20"19"-576,20 21 640,0 0-192,-1-20-384,21 20-193,-1-20-256,-18 19-159,19-39-1,-20 20-32,-20-20 0,0 0 128,0-20-160,0 1-128,0-1-96,-20-20 96,20 20-128,0-20 0,0 20-385,0 0 161,0 0 127,0 20 33,20 0 160,-20 20-128,19-20 288,1 20-128,0 0 0,0 0 224,-1 0-288,1-20 96,0 0 32,19 0 64,-18-20-224,-1 20 224,0-20-192,0 0 64,-20 0 96,19 20-64,-19-20 64,0 20 128,20 0 32,-20 20 192,40-20-192,-20 0 97,19 20-33,1-20 96,0-20-63,20 0-65,-41 1-128,21-1-32,-40 0 32,20-19-64,-20 19-32,-20 0 0,0 0 64,-19 20-96,19-21-32,0 21 96,0 21-96,1-1 32,-2 20-32,21-1 256,0 1-320,21-1 288,-2 1-320,21-20 128,19 0 0,-19 0-417,19-20-608,-19 0-640,0 0-1634,0-20-9289</inkml:trace>
  <inkml:trace contextRef="#ctx0" brushRef="#br1" timeOffset="87700.1953">21744 8867 16143,'39'40'1121,"-19"-21"64,-20 1 256,20 0-416,-1-20-256,1 0-481,0 0-128,0 0-31,1-20-129,-2 0-97,-19 1 1,20-1 0,-20 0-288,20 0-161,0 1 65,-1 19 256,1 19 32,20-19 31,-21 40-223,1-20-673,20-1-961,-19 21-2338</inkml:trace>
  <inkml:trace contextRef="#ctx0" brushRef="#br1" timeOffset="87931.6406">22240 8490 17904,'20'0'2499,"0"0"-2019,-20 40 97,0 0 256,19 19 95,1 0-447,0 0-289,0 2-128,19-22-32,22 1-32,-22-20-416,-19-1-161,0-19-672,-20 20-384,0-40-1218,0 20-3043</inkml:trace>
  <inkml:trace contextRef="#ctx0" brushRef="#br1" timeOffset="88331.0547">22200 8788 17904,'20'0'2467,"0"0"-1506,39 0 256,-19 0-64,39 0-641,-19 0-95,0 0-353,-1 0 0,-19 0-32,19-20-32,-18 20 0,-2-21-96,-19 2 192,0-1-160,-20 0 32,0 0 32,0 1 64,-20-1-448,0 0 320,0 20-1,-19 0 97,18 0-128,-19 20 64,21 0 96,-1-1 0,0 21 65,20-1-33,0 2 0,0-1-32,20-21-128,0 21 64,19-20-192,22-20 31,-22 19-607,20-19-97,-19 0-576,19-19-770,-18 19-287,-2-20-1890,-19 0-7686</inkml:trace>
  <inkml:trace contextRef="#ctx0" brushRef="#br1" timeOffset="88657.2266">22934 8708 13837,'-39'39'2434,"39"-18"-993,0-1 705,19 0-544,1 19-321,21-19-448,-2-20 0,1 0-385,-1 0-192,-19 0 33,0-20-289,0-19 128,-20-1-192,0 0-129,-20 0-415,0 1-33,0-21 161,1 1-97,-21 19 257,20 0 96,1 20 192,-1 0 256,-1 20 192,21 20-31,0 20 383,21 0-319,18 0 95,1 19-159,19 0-97,1 1-256,0-20-160,-20 0-256,-1-1-545,1-19-321,-40 20-1184,0-40-3812</inkml:trace>
  <inkml:trace contextRef="#ctx0" brushRef="#br0" timeOffset="103656.25">2802 9999 13164,'20'80'897,"-20"-41"0,20-19 0,0 20-33,-20-21 129,19 1-64,-19 0-160,0-20 0,0 0-193,0 0 289,0-20-417,0 0-191,-19-19-65,-1 19-224,0-19 160,-20-22-160,21 22 96,-1-1-32,0 0-64,20 1 96,0 19-64,0-19-32,0 18 32,20 21-160,19-20 128,-19 20 64,40-20-224,-21 20-673,2 0-993,18 0-384,0 20-769,-19-20-2274</inkml:trace>
  <inkml:trace contextRef="#ctx0" brushRef="#br0" timeOffset="104369.1406">3279 9959 12299,'0'0'1826,"0"0"-1602,0 0 897,0 0 321,20 20-353,0-20-289,-1 0-287,1 0-129,20 0-32,-21-20-63,1 0-65,1 0-192,-1-19-160,-20 19 32,0 0-96,-20 1 96,-1 19 128,1-21-129,-19 21 65,19 21 161,-19-2 31,19 1-128,0 0 320,20 0 129,0 19-129,0 1 192,20-1-255,0 1 31,19-19-320,1-1 128,20-1 0,-20-19-224,19 0-256,-20 0-417,21-19-704,-21-1-1698,-19-1-4228</inkml:trace>
  <inkml:trace contextRef="#ctx0" brushRef="#br0" timeOffset="104587.8906">3675 9740 17616,'0'0'3075,"0"0"-2691,0 20-63,20 0 736,0 21 288,1-2-832,-1 20-129,19 1-384,1-1-96,-1-18-225,1-21-479,-1-1-385,-19 1-1025,1-20-1250,-21 0-4772</inkml:trace>
  <inkml:trace contextRef="#ctx0" brushRef="#br0" timeOffset="104783.2031">3675 9979 17232,'0'0'2883,"0"-40"-1891,20 20-799,21 1-193,-21-1 256,-1 20-352,21-20-96,-20 20-1090,19 0-960,-19 0-544,0 0-1282,0 0-3972</inkml:trace>
  <inkml:trace contextRef="#ctx0" brushRef="#br0" timeOffset="104972.6562">3973 9880 2081,'0'20'7239,"0"-1"-2786,21 1-1539,-21 0-736,20 20-352,-20-1-481,20-19-127,19 1-258,1-1-159,-1-20-160,1 0-225,20 0-256,-20-20 33,-1-1-1,-19-19-288,0 21-225,-20-21-447,0 20-578,-20 0-479,-20 1-834,21 19-31,-1-20-1667</inkml:trace>
  <inkml:trace contextRef="#ctx0" brushRef="#br0" timeOffset="105204.1016">4510 10099 14990,'20'19'2018,"-20"-38"-1218,0 19 930,0-20-161,0-21-640,-20 21-288,20-19-385,0-1-160,20 1 96,-20-1-384,0 1-320,0 18-481,0 21-833,0 0-1409,0 0-2723</inkml:trace>
  <inkml:trace contextRef="#ctx0" brushRef="#br0" timeOffset="105516.6016">4748 9999 17648,'40'19'1602,"-40"1"31,20 0-576,0-20 321,-20 0-289,0 0-481,0 0-416,20 0 1,-20 0 63,0-20-256,0 0 96,0 1-192,19-21 0,-19 20 0,20 0 64,0 1 96,19 19-128,-19 0 96,0 19 64,0 1-32,20 20 32,-20-20-320,20 19-225,-21 2-672,1-2-769,20-19-1345,-40 0-2274</inkml:trace>
  <inkml:trace contextRef="#ctx0" brushRef="#br0" timeOffset="106109.375">6018 9740 18193,'-19'0'1313,"-1"20"-833,0 0-255,20 21 543,-20 18 1,1 0-353,19 1-223,0-21-1,0 22-224,0-42-705,0 1-896,0 0-994,0-20-2209</inkml:trace>
  <inkml:trace contextRef="#ctx0" brushRef="#br0" timeOffset="106308.5937">5741 9821 16143,'0'19'2947,"0"1"-1762,19-20 352,1 40-480,20-21-416,0 1-321,0 20-96,19-20-192,0-20-160,1 19-128,-20 1-449,20-20-736,-21 20-897,-19-20-641,0 21-6598</inkml:trace>
  <inkml:trace contextRef="#ctx0" brushRef="#br0" timeOffset="106534.1797">6416 9979 16335,'40'-20'3940,"-21"20"-2563,1-20-128,20 20-672,-21 0-577,21 0-192,1 0 576,-22 20-640,21-20-385,-20 20-736,0-20-129,-1 20-1152,1-20-2051</inkml:trace>
  <inkml:trace contextRef="#ctx0" brushRef="#br0" timeOffset="106723.6328">6554 9780 17040,'0'41'3235,"0"-22"-2146,20 21 32,0-1-320,0-19-289,20 20-448,0-20-128,0-1-416,-1 1-834,1 0-1472,-21-20-2147</inkml:trace>
  <inkml:trace contextRef="#ctx0" brushRef="#br0" timeOffset="107027.3437">7051 9800 18577,'20'40'2723,"-20"-40"-2275,19 40-288,1-20 481,21-1-1,-2 21-640,1-20 161,0 0-322,-1-1-415,1-19-289,-1 0-704,-18 0-1506,-1-19-3459</inkml:trace>
  <inkml:trace contextRef="#ctx0" brushRef="#br0" timeOffset="107209.9609">7488 9800 14125,'-39'80'5381,"19"-21"-4196,0 20-416,-21-18 672,2 18 65,-1 0-866,21-20-512,19-18-64,0-2-768,0-19-65,0 20-865,19-40-2433,-19 0-12365</inkml:trace>
  <inkml:trace contextRef="#ctx0" brushRef="#br0" timeOffset="107812.5">7885 9959 16111,'-20'-20'2594,"40"20"-1889,-20 0 736,39 0-63,-18 0-1058,19 0-96,-1-20-192,20 20 0,-19 0-160,0 0-673,0-19-64,-20 19-800,0 0-898,-20-20-2593</inkml:trace>
  <inkml:trace contextRef="#ctx0" brushRef="#br0" timeOffset="108015.625">8064 9800 16527,'-20'40'3171,"40"-20"-2178,-20 0 64,19 0-256,1-1-64,-20 1-513,20 20-160,0-20 64,0-1-641,-1 1-576,-19 0-1121,21-20-1569,-1 21-9514</inkml:trace>
  <inkml:trace contextRef="#ctx0" brushRef="#br0" timeOffset="108444.3359">8580 9800 12011,'20'-20'6054,"0"-20"-4741,19 40 64,1-19 161,-21-1-545,22 20-481,-21 20-480,19-1 32,-39 21 32,20 1-224,-20-2 128,0 20 128,0 1-256,-20-1 192,20-18 64,0 18-96,0-39 0,0 19 32,20-19 97,0 0-129,0 0-32,-1-20 96,1 19-96,0-19-32,19 0-481,-18 0 65,19-19-129,-20 19-288,-1-20-224,1 20-544,-20-20-97,20 0-1537,-20 20-8328</inkml:trace>
  <inkml:trace contextRef="#ctx0" brushRef="#br0" timeOffset="108640.625">8699 9999 19666,'0'19'1698,"19"-19"-1346,2 0 705,19 0-32,19 0-769,0 0-352,1 0 128,20 0-1761,-21-19-1571,-19 19-1344</inkml:trace>
  <inkml:trace contextRef="#ctx0" brushRef="#br0" timeOffset="215498.0469">817 10932 7559,'-40'-39'2370,"20"-2"-512,-20 21-481,21 20 96,-1-20-63,-20 1 255,21 19-544,-1 0-448,-20 19 96,19 1-65,2 21 257,-1-2-384,20 21-1,-20 19-191,20-20-161,20 21-96,0-20-64,20-1 0,0-20 160,19 2-128,20-21 65,-20 0 95,22-20 0,-2 0-224,-20-40 0,0 19-96,-18-18 0,-21 19 64,0-20-416,-40 21 31,0-21 33,0 20 32,-20 1-193,-20 19-256,21 0-640,19 0-609,-20 19-1473,21-19-2499</inkml:trace>
  <inkml:trace contextRef="#ctx0" brushRef="#br0" timeOffset="215889.6484">1472 11230 16719,'0'-20'961,"0"20"-672,-20-20 191,20 20 897,-19 0 1,-1 0-450,0 20-351,0 0-97,0 0 33,20 19-353,-20-19-32,20 19 32,20-19-256,0 1 192,20-21-32,-1 0 0,21 0 161,-21-21-257,1 1-64,0-19-65,-20 19-159,-20 0-32,0 1-193,0-1 33,-39 0-417,-2 20-384,1-20-1,1 20-159,19 20-353,20-20-416,-20 20-2306</inkml:trace>
  <inkml:trace contextRef="#ctx0" brushRef="#br0" timeOffset="216224.6094">1988 11230 15022,'0'-20'2082,"0"0"-929,-19 20-192,19-19 480,-20 19 0,0 19-544,0-19-512,0 20-289,20 0 0,0 0-96,-20-20 128,40 19-256,-20 1 224,20-20-64,0 0-32,-20 0 160,20 0-224,0 0 160,-20-20-224,0 20 64,19 0 64,-19 20-128,20-20 128,-20 40-481,20-21-512,0 22-704,19-21-545,-19 0-321,21-20-1152</inkml:trace>
  <inkml:trace contextRef="#ctx0" brushRef="#br0" timeOffset="216463.8672">2127 10992 7623,'21'19'9705,"-21"1"-8264,19 0 289,1 19-289,0 2-352,-20-1-576,39-1-225,1 1-224,0-1 128,-1-19-256,-19 0-32,21-1-128,-2 1-737,-19-20-480,0 21-833,-20-21-1922,-20 20-8553</inkml:trace>
  <inkml:trace contextRef="#ctx0" brushRef="#br0" timeOffset="216761.7187">956 11646 19890,'-79'41'2339,"59"-21"-2404,20-20 834,20-20 673,39 20-161,20-20-224,21-1-256,38 1-449,22 1-96,39-1-224,18 0-32,2 20 0,-40 0-224,-21 0-128,-58 0-225,-21 20-224,0 0 33,-38-20-386,-2 19-127,-19-19-897,19 0-3075</inkml:trace>
  <inkml:trace contextRef="#ctx0" brushRef="#br0" timeOffset="216958.0078">2862 11131 21268,'-20'-41'1825,"20"22"-1216,0 19-769,0 0 320,20 0-288,-20 0 0,0 19-1089,19 1-2403,1 1-11883</inkml:trace>
  <inkml:trace contextRef="#ctx0" brushRef="#br0" timeOffset="217082.0312">3021 11389 19922,'0'0'1762,"20"0"-1506,-20 0-160,0 0 0,0 0-160,19 0-2114,-19 0-2722</inkml:trace>
  <inkml:trace contextRef="#ctx0" brushRef="#br0" timeOffset="223547.8516">3656 11230 12491,'0'-20'993,"0"20"64,0 0 609,0 0-65,0 0-768,19 20-160,1 0-97,0 19-223,1 1-161,-1-1 96,-1-18-256,1-1-96,0 0-64,0-1-449,0-19-512,-1 0-1345,1 0-929,-20-19-6502</inkml:trace>
  <inkml:trace contextRef="#ctx0" brushRef="#br0" timeOffset="223714.8437">3695 10952 14541,'-39'0'577,"19"-20"31,20 20-608,0 0 0,0 0-128,0 0-384,20 0-321,-1 20-1281,1 0-4484</inkml:trace>
  <inkml:trace contextRef="#ctx0" brushRef="#br0" timeOffset="224223.6328">4073 11269 14862,'20'20'736,"-20"-20"-704,0 20 257,0 0 960,20-1-192,-20-19-481,0 20-255,19-20-161,-19 0 0,0 0 96,0 0 96,0-20-255,20 1 31,-20-1-224,0-20 96,0 21-96,0-21-1,0 40 1,20 0-96,-20 0 160,20 20 192,-1 0 193,1-1-257,-20 21 64,21-20-96,-1-1 128,0-19 0,-1 0-128,1 0 257,-20-19-65,20-1-224,-20 0 64,20 0-96,-20-19 128,20 39-160,-20-20-160,19 20 0,1 0-193,0 0-159,0 0-385,20 20-833,-20 0-768,0-1-705,19 1-4228</inkml:trace>
  <inkml:trace contextRef="#ctx0" brushRef="#br0" timeOffset="224528.3203">4767 11488 7815,'61'79'2434,"-41"-59"-32,-1 19 65,21-19-385,-20 1-385,-1-1-704,-19 0-128,20-20-545,-20 0 257,0 0 224,0-20-481,-20 0-224,1-21 32,-21 2-128,20-20-96,-19-1 0,-1 1-577,0-21 129,20 20 128,0 1 31,20 20 257,20 19 32,-20 20 96,39 0 96,-18 20 96,19 19-256,-1 1 64,1 19-224,-20-20-289,19 2-447,-19-1-450,0-21-736,-20 1-384,0 0-2691</inkml:trace>
  <inkml:trace contextRef="#ctx0" brushRef="#br0" timeOffset="224942.3828">4927 10912 14958,'0'60'2050,"0"-1"-737,19-19 32,-19 20-256,40-1-224,-20 1-353,20-1-351,20-20-1,-21-19 0,20 1-64,1-1-64,0-20 96,0-20 96,-21-1-320,-19 1 0,-20-19 0,20-1-96,-40 1-32,20 19 32,-40-19 63,21 19 97,-21 0 64,20 20-192,-20 0 96,40 20 64,-20 0 32,20-1 224,0 1 33,40 20-225,-20-1 0,40-19 128,-21 0-256,20-1-577,-19 1-223,20-20-930,-20 0-1281,-20-20-2274</inkml:trace>
  <inkml:trace contextRef="#ctx0" brushRef="#br0" timeOffset="225574.2187">5661 11031 16111,'20'40'1729,"-20"-21"-447,20 22-418,0-1 225,0-1-256,-1 1-288,1 19-385,0-20-32,0-19-32,1 1 64,-2-1-256,-19-20 288,0 0-31,0 0-33,0-20 0,0-1-96,0 1-64,-19-19 0,19-1-96,0 1-161,0 19-255,0 0 448,0 20 0,0 0-257,0 20 321,0 0 32,19 0 96,-19 19-32,20-19-192,-20 0 256,20-20-96,0 19-160,-1-19 160,1 0 32,0-19-64,0 19 32,-1-20-32,21 0 0,-20 20 65,20 0-33,0 0 128,-1 0-32,1 0 64,-20 0-96,19 0 0,1 0 96,-19-20 1,-1 1-97,-20-1 64,19 0-128,-19-19-32,-19 19-64,-1 0-32,-1 20 64,1-21-64,0 21 64,1 21-1,-1-1-31,20 0 64,0-1 32,20 21 65,-1-20-97,1 19 0,21 1 64,-2-21-257,21 1-95,-21 1-128,1-21-769,-1 0-1122,-19 0-1632,0-21-3332</inkml:trace>
  <inkml:trace contextRef="#ctx0" brushRef="#br0" timeOffset="225814.4531">6574 11190 6277,'0'0'8488,"0"20"-5701,0 0-897,0 19 32,0 1-481,20-20-480,-20-1-352,20 1-33,1 1-544,-21-21 160,19 0 33,-19 0-65,0 0 32,20-21-96,-20 1-288,20 1 96,0 19-289,0-20-191,-1 20-193,1 0-352,0 0-320,0 20-641,-1-20-1121,21 19-2851</inkml:trace>
  <inkml:trace contextRef="#ctx0" brushRef="#br0" timeOffset="226017.5781">6952 11071 13196,'0'-40'3972,"0"20"-1666,0 40-384,20 0-257,0 0-191,19 40-738,-19-20-255,19 19-385,1 0 96,1-19-384,-22-1-96,21-18-225,0-1-416,-21 0-416,-19-20-1634,0 0-2082</inkml:trace>
  <inkml:trace contextRef="#ctx0" brushRef="#br0" timeOffset="226205.0781">6972 11250 18001,'20'0'2114,"19"0"-1442,1-20 225,-1 20 705,2 0-738,18 0-639,-39 0-193,20 0-289,-21 0-607,1 20-706,-20-1-1729,20 1-8552</inkml:trace>
  <inkml:trace contextRef="#ctx0" brushRef="#br0" timeOffset="227555.6641">8361 10932 10826,'-19'-59'1665,"-1"38"-672,-20 1 641,21 0 416,-1 20-321,0 0-832,0 0-352,-1 40 95,2 1 225,-1-2-320,0 40 95,20-19-159,0 0-65,0-1-160,20 1-127,19-1-65,2-20-32,18 2 32,-19-21-545,39 0-544,-20-20-480,2 0-994,-2-20-1953,0 0-9961</inkml:trace>
  <inkml:trace contextRef="#ctx0" brushRef="#br0" timeOffset="227810.5469">8818 11131 14221,'-59'20'2530,"39"0"-768,-20-1-481,20 21 257,20 19-321,0-19-416,20-1-353,20-18-160,0-1-224,19 0 0,20-20 193,-20-20-353,2 0 64,-22-1-161,-19 1 65,-20 1-160,0-21-321,-20 20-159,-19-19-225,-1 19 96,-20 20 160,20-20-352,21 20-1409,-1 0-1474</inkml:trace>
  <inkml:trace contextRef="#ctx0" brushRef="#br0" timeOffset="228129.8828">9175 11171 13036,'-19'19'4164,"19"-19"-2947,0 20-705,0 0 770,0 0-1,19-1-352,1 21-417,20-20-256,0-20-63,0 0-97,19 0 128,-19 0-160,-1-20 32,1-20-32,-20 21-96,-20-1 0,20 0-256,-20 0-65,-20 1-736,0 19-448,0-20-545,0 20-1281,20 20-4324</inkml:trace>
  <inkml:trace contextRef="#ctx0" brushRef="#br0" timeOffset="228544.9219">9751 11210 13484,'20'20'6695,"-20"-20"-5606,21 20-705,-2-1 257,-19-19 223,20 20-31,-20-20-416,0 0-225,0 0-96,0 0 192,0 0-320,0-20-96,-20 1 32,20-1 64,-19-20-64,19 21 0,19-1 64,1 0-64,0 20 96,0 0 0,-1 0 128,21 40-256,-1-21 160,-19 21-609,20-1-1024,0-19-930,0 0-2658</inkml:trace>
  <inkml:trace contextRef="#ctx0" brushRef="#br0" timeOffset="228754.8828">10149 10972 16944,'39'0'3235,"-19"20"-1762,0 19-352,19 1-288,-19-1-128,0 22-161,1-2-448,18-20-256,-19 1-96,0-20-193,-1-1-448,1-19-928,-20 20-1667,-20-40-1985</inkml:trace>
  <inkml:trace contextRef="#ctx0" brushRef="#br0" timeOffset="228921.875">10129 11171 18897,'39'-20'2947,"-19"20"-1922,39-20-320,-19 20 32,20 0-353,-20 0-320,-1 0-320,-19 0-545,20 20-1890,-40-20-1889</inkml:trace>
  <inkml:trace contextRef="#ctx0" brushRef="#br0" timeOffset="229670.8984">11061 10912 9833,'-39'-80'961,"19"41"704,0-1 353,-19 20-64,19 1-545,-20 19-288,1 0-544,-2 39 64,2 1-257,-1 19-64,1 1-63,19-20-354,0 19 129,40-19 0,0-1-32,39-19-32,0-20 225,2 0-321,18 0 288,-20 0-192,-19 0 160,-21 21 32,1-21-32,-20 20 64,0 0 0,-20-1-96,-19 1-63,19 0 159,0 0-449,0-20 65,20 19-480,-19-19-225,19 0-897,19 20-1409,1-20-2787</inkml:trace>
  <inkml:trace contextRef="#ctx0" brushRef="#br0" timeOffset="230055.6641">11518 11607 14830,'0'39'1601,"0"-18"-1088,20-1 672,-20 0 96,0-1-352,0 1-673,0-20 64,0 0-384,0 0 577,0-20-417,-20 1 0,0-21-96,1-20-32,-1 0-96,0-19-161,-19-21-287,19 1-193,-1 20 609,21-1 256,-20 21 353,20 39 95,0 0-63,20 1-289,1 19-128,-1 39-32,-1-19-32,21 19 192,-20 22-320,19-22-128,-19 1 63,0-20-31,0 19-160,-20-19-289,0-20 1,0 0-514,-20 0-1312,0 0-1730</inkml:trace>
  <inkml:trace contextRef="#ctx0" brushRef="#br0" timeOffset="230280.2734">11558 10733 17232,'0'40'1569,"20"-20"-736,-20 19 320,19 22-256,1-2-64,1 20-193,-1-20-351,0 2-65,-1-2-512,21-19-161,-1-1-448,-19-19-480,0 0-1153,0-20-1858</inkml:trace>
  <inkml:trace contextRef="#ctx0" brushRef="#br0" timeOffset="230430.6641">11975 11230 15919,'0'39'1121,"20"-19"-1025,-20 0-160,0-20-257,0 0-608,20 0-1313,-20-20-7559</inkml:trace>
  <inkml:trace contextRef="#ctx0" brushRef="#br0" timeOffset="230629.8828">12035 10733 19218,'0'60'1025,"0"-21"-449,0 22-288,19 18 417,1-20-320,20 0-225,0 2-128,20-2-321,-21-19-511,1-21-610,-1 1-1376,-19 0-2403</inkml:trace>
  <inkml:trace contextRef="#ctx0" brushRef="#br0" timeOffset="230796.875">11916 11131 18385,'0'0'1858,"39"-21"-1026,1 1 322,19 1-194,20-1-767,-18 20-257,18 0-769,-20 0-1153,0 0-3267</inkml:trace>
  <inkml:trace contextRef="#ctx0" brushRef="#br0" timeOffset="231290.0391">12750 10733 17712,'-20'-39'1794,"20"39"-833,20 0-737,-20 20 321,0 19 287,19 1-383,1 19-193,0 1 0,0 0-224,-1-1-160,1 0-288,20-18-449,-20-1-704,0-21-1378,-20-19-3395</inkml:trace>
  <inkml:trace contextRef="#ctx0" brushRef="#br0" timeOffset="231508.7891">12669 11289 17808,'0'-20'2435,"0"1"-1410,41-1 320,-1 0 160,-1 20-448,1-20-672,19 20-289,1 0-64,-20 0-256,19 0-193,1 0-287,-21 0-257,1 20-481,0-20-480,-40 0-960,0 0-1795</inkml:trace>
  <inkml:trace contextRef="#ctx0" brushRef="#br0" timeOffset="231712.8906">12472 10753 19666,'39'-79'1377,"1"59"-1056,-1 1-385,1-1 32,-1 20-161,2 0-191,-1 0-897,-21 20-2082,21-1-3075</inkml:trace>
  <inkml:trace contextRef="#ctx0" brushRef="#br0" timeOffset="232040.0391">13067 10992 13260,'79'118'2082,"-39"-77"-256,0-2 160,-20-19-449,0-20-448,0 20-320,-1-20 32,1-20-385,0 0-256,-20 1 96,20-21-127,-20-1-162,0 2 33,0-20-96,0 19-64,0 20 96,19 0 0,1 1-64,0 38 256,0 1-352,20 20 224,-20-1-64,20 21 32,-20-21-224,19 2-545,1-2-705,-21-19-896,1 0-1121,0 0-4229</inkml:trace>
  <inkml:trace contextRef="#ctx0" brushRef="#br0" timeOffset="232286.1328">13722 10992 18289,'0'79'1922,"21"-60"-929,-2 22 320,1-1 64,0-21-384,19 1-256,1-20-385,-20 0-128,0-20-96,19 20 33,-19-19-290,-20-21-159,21 19-352,-21 1-642,0-19-1088,0-1-2498,-21 1-12043</inkml:trace>
  <inkml:trace contextRef="#ctx0" brushRef="#br0" timeOffset="233215.8203">14675 11011 9609,'0'-19'3042,"20"19"-479,-20 0 192,20 0-898,-20 0-223,19 19-577,-19 21-160,0-20-449,20 19-128,-20 2-191,20-21-65,1-1 160,-1-19-64,-20 20-448,19-20-513,1 0-544,-20 0-1250,20-20-1633</inkml:trace>
  <inkml:trace contextRef="#ctx0" brushRef="#br0" timeOffset="233383.7891">14675 10773 15790,'-39'-40'1922,"19"21"-576,0-21-1218,20 20 0,0 20-352,0-19-289,20 19-832,0 0-1057,-1-20-1282</inkml:trace>
  <inkml:trace contextRef="#ctx0" brushRef="#br0" timeOffset="233666.0156">14973 10852 13516,'39'100'2723,"-19"-60"-961,0-1-353,21-19 64,-22 0-416,-19-1-160,20-19-160,0 0-129,0 0-95,-20 0-321,19-19-128,-19-1 32,20-20 0,-20 1-192,0 19 0,20 0 64,-20 0-96,20 40 32,-1 0 160,1 0-128,0 19-128,1 1-609,18-20-544,1 19-1122,0-18-2401</inkml:trace>
  <inkml:trace contextRef="#ctx0" brushRef="#br0" timeOffset="234327.1484">16045 10654 13516,'0'-39'1506,"0"18"223,0 21-544,0 0 193,0 0-417,20 41 224,-20-2-288,19 20-193,22 1-223,-21 20-129,19-21-160,-19 1-96,20-1 97,-1-20-193,-19 2 0,20-21-321,-21 0-287,2-20-449,-21 19-929,20-19-2338,-20 0-8104</inkml:trace>
  <inkml:trace contextRef="#ctx0" brushRef="#br0" timeOffset="234538.0859">16561 10992 18865,'40'59'673,"-40"-39"-225,19 19 641,2 2-192,-21-21-512,20-1-193,0 1-128,0 0-160,-1-20-449,1 0-448,-20-20-672,0 0-1666,0 1-7015</inkml:trace>
  <inkml:trace contextRef="#ctx0" brushRef="#br0" timeOffset="235097.6562">16522 10694 14349,'19'-20'2787,"1"20"-1218,0 0-31,0 20-33,20 19-512,0 1-609,-1 19-31,1-18-97,-1 18-224,1 1 128,-20-21 64,0 1-320,-1-1 192,-19-18 0,0-1-96,-19 0 65,-1-20-33,20 0-64,-20 0-161,20 0 65,0-20-288,0 0-65,0-1-63,20 1-1,0 1 257,20 19-32,0 0 192,-1 0 128,21 0 0,-1 19 96,1-19 0,-20 0 32,19 0 0,-19-19 96,-1 19 65,1-20-1,1-20 96,-22 21 97,21-1-353,-20 0-64,-1-20 32,-19 21 32,20-1-192,-20-21 32,0 21 32,-20 1-160,1 19 96,-1-20 32,0 20-32,0 0 0,20 20 224,-19-1-256,19 1 288,0 21 32,0-2-256,19 1 160,1 19-128,0-19 96,19-1-192,1 2-320,19-21-353,-19 0-672,20-1-1026,-20-19-1504,-1 0-8553</inkml:trace>
  <inkml:trace contextRef="#ctx0" brushRef="#br0" timeOffset="235416.0156">17891 10852 14637,'-39'21'2467,"19"-1"-1250,0-1 641,20 21-193,0 0-384,0-1-608,20 20-385,0-39-192,19 21-96,-19-21 129,20-20-65,-19 0 64,-2 0-192,1-20 64,0 0-353,-20-1 1,0-18-257,-20-1-63,20 1 127,-20-1 289,20 20 160,0 0 128,0 1 128,0 19-64,0 0-192,0 19 32,20 1-480,-20 20-1378,20-1-1634,19 1-2145</inkml:trace>
  <inkml:trace contextRef="#ctx0" brushRef="#br0" timeOffset="235581.0547">18230 11151 15438,'0'-41'1986,"0"2"0,19-21 160,1 1-801,0 19-480,20-20-545,-1 20-224,1 21-96,-1-1-1185,2 20-961,-2 0-2786</inkml:trace>
  <inkml:trace contextRef="#ctx0" brushRef="#br0" timeOffset="236456.0547">19499 10396 11562,'-59'-39'1730,"39"19"-96,1 20-417,-1 20 256,0 19 65,0 20-513,1 1-161,-1 19-351,20 1-65,0-1-191,20 0-97,19-18-64,1-2 64,19-19-256,0-1-256,2-19-449,-2-20-1057,0 20-2370</inkml:trace>
  <inkml:trace contextRef="#ctx0" brushRef="#br0" timeOffset="236942.3828">20394 10615 11466,'-60'-41'2178,"20"41"-800,0 0 928,1 20-512,19 21-673,-20-2-96,20 1-321,1 19-319,38 0-97,1-18-64,20 18 0,19-39-288,0 20 160,22-40-128,-2 0-96,-20-20-32,1-20-160,-20 1-1,-20-2 193,-20-18-96,0 19-416,-20-19-514,-20 0-351,-20 39 416,1-1 737,19 1-417,-19 20 385,19 20-193,19 1-896,2-1-1570</inkml:trace>
  <inkml:trace contextRef="#ctx0" brushRef="#br0" timeOffset="237195.3125">20790 10554 13612,'-20'0'2243,"1"0"-1347,-1 0-223,20 20 704,0 21 65,-20-21-193,20 39-544,20-20-289,0 1-224,19 19-96,1-18 0,0-2-416,0-19-417,-1 0-736,1 0-1250,-1-20-1825</inkml:trace>
  <inkml:trace contextRef="#ctx0" brushRef="#br0" timeOffset="237501.9531">21048 10733 17648,'40'40'2274,"-21"-40"-736,2 20-577,-1-1-225,0 1-319,-20 0-33,20 1-352,-20-21 96,19 0-64,-19 0 161,0 0-225,0-21-64,0 1 96,20-19 32,-20 19-225,20-20 1,20 21 128,-1-1 0,1 20 128,-19 0-160,18 20 96,-19 19 0,19 1-256,-19-1-577,0 2-608,0-2-1506,-20-19-1857</inkml:trace>
  <inkml:trace contextRef="#ctx0" brushRef="#br0" timeOffset="237728.5156">21564 10495 18897,'120'20'1762,"-60"0"-641,-21 19-448,-19 22-193,0-2-288,-1 20-96,-19-20-192,0-18-320,0-2-257,0 1-384,-19-20-512,19-20-897,-20 0-577,0 0-6502</inkml:trace>
  <inkml:trace contextRef="#ctx0" brushRef="#br0" timeOffset="237930.6641">21942 10396 18545,'99'79'1730,"-40"-39"-545,-19 39-128,-20 1-545,1-1-320,-2 20-95,-19-39-258,0 20-383,-19-41-449,-2 1-352,1-1-1090,-20-18-3394</inkml:trace>
  <inkml:trace contextRef="#ctx0" brushRef="#br0" timeOffset="241474.6094">1512 12024 6245,'-40'-39'5510,"20"19"-2852,1 0-1152,19 0 319,-20 20-255,20 0-417,0 0-352,0 20 160,20 0-353,-1 19-159,1 21-161,20-21-32,-21 20-256,21-18-160,1 18 480,-2-19-448,1 19-545,-21-19 129,21-20-513,-20 20-1313,-1-20-1698</inkml:trace>
  <inkml:trace contextRef="#ctx0" brushRef="#br0" timeOffset="241830.0781">1472 12421 9480,'-20'-40'10026,"20"40"-8585,0-20-1473,0 20 0,0 0 737,0-20-737,20 20 416,0-19-384,19 19 64,1-20-288,20 0 96,-20 20-64,19-20-705,-19 1-256,19-1-32,-19 0 192,0 0-64,-20 20 480,20 0 609,-21 0 833,1 20 961,0 0-97,0 19-960,-1 1 96,1-1-288,20 1-449,-19 19-32,18-18-417,-19-21 97,0 19-224,19-39-481,-19 20-1698,-20-20-2625</inkml:trace>
  <inkml:trace contextRef="#ctx0" brushRef="#br0" timeOffset="241991.2109">2008 12103 18801,'-20'-59'449,"1"59"-289,19-20-1377,0 0-321,0 20-95,0 0-898</inkml:trace>
  <inkml:trace contextRef="#ctx0" brushRef="#br0" timeOffset="243155.2734">2326 12162 13388,'0'0'1826,"0"0"-1730,0 0 833,19 0 640,-19 0-576,20 0-416,-20 0-129,0 0 65,0 0-321,0 0 192,0 0 513,0 0-673,0 0-224,0 0 193,-20 0 287,20-19-288,0 19 96,0 0-191,0-20 191,0 20-320,-19 0 160,19 0-320,0 0 512,0 20-352,0-1 160,19 2 96,-19-1-64,0 0 33,20 0 31,21 19-128,-21 1 64,19-1-192,-19-19 96,19 20-32,-19-21 0,0 2-32,0-1 192,-20-20-256,19 0 449,-19 0-161,0 0-128,0-20-96,-19-1-64,19-18 32,-20-1-384,20 1 351,-20-1-95,20 1 32,0-1 192,0 40-320,0 0 192,20 0-192,0 0 224,-1 20 256,1 19-192,0-19 0,1 0-32,-21 0-32,20-1 192,-1 1-224,-19-20 128,0 20-64,0-20 0,0 0-32,0 0-160,0-20 32,0 0-32,0 1 192,0-1-161,20 20-95,-20-20-64,20 20 544,0 0-448,-1 20 544,1 0-64,0-1-288,0 1 96,19 0 32,-19 0-192,21-20 641,-21 0-225,19 0-384,-19 0 224,19-20 97,-19 0-97,0-19-320,-20 19 224,20 0-257,-20-19-63,0 19-64,-20 0-257,0 0 641,0 20-288,20 20 256,-19 0 321,19-20-97,0 20 288,0 19-319,0-19-33,19 19-384,1-19 448,20 0-128,-1 0-288,2 0-32,18-20-513,1 0-736,-1 0-641,0-20-2979,-18 0-8616</inkml:trace>
  <inkml:trace contextRef="#ctx0" brushRef="#br0" timeOffset="260722.6562">4152 12103 16591,'0'-20'513,"0"1"255,0 19-896,0 0 256,40 0 353,-21 19 63,22-19-319,18 0-129,1 0-192,-1 0-97,21 0-447,-40 0-513,19 0-897,-39 20-1089,0-20-6310</inkml:trace>
  <inkml:trace contextRef="#ctx0" brushRef="#br0" timeOffset="260904.2969">4430 12282 13388,'-59'20'3363,"39"-20"-2626,20 0 384,20-20 224,0 20-512,-1-20-64,41 1-321,-20 19-384,20-20-384,-21 20 0,20 0-513,-19 0-640,19 0-1698,-18 0-2435</inkml:trace>
  <inkml:trace contextRef="#ctx0" brushRef="#br0" timeOffset="261194.3359">4748 11805 17616,'19'-19'1185,"22"19"-704,-1 0-449,19 19 0,0 1 96,0-20-128,22 20 0,-22 20 128,0-21 0,1 22-288,0-1 160,-40-21 32,-20 21-32,0-1 96,-40-19 192,20 20-159,-20 0-194,0-20 1,20 0-512,20 0-769,-19-20-1730,19 19-9962</inkml:trace>
  <inkml:trace contextRef="#ctx0" brushRef="#br0" timeOffset="261951.1719">6118 11965 4228,'-19'0'11114,"19"0"-8552,-21 0-1921,21 20 192,21-1 384,-21 21 0,39-1-736,-19 1-161,19-1-192,1 2-32,0-21-64,-1 19-192,-19-19-609,1-20-576,-1 20-1185,-1 19-1442</inkml:trace>
  <inkml:trace contextRef="#ctx0" brushRef="#br0" timeOffset="262174.8047">6018 12262 19122,'40'-39'2050,"-20"-1"-1474,1 19-544,18 2 224,-19 19-160,0 0-96,19-20-224,-19 20 160,0 0-576,0-20-610,-1 20-511,1-20-834,-20 1-928,0-1-7592</inkml:trace>
  <inkml:trace contextRef="#ctx0" brushRef="#br0" timeOffset="262683.5937">6277 11845 12780,'0'0'1793,"19"20"-127,1 40 640,0-20-704,1 39-225,18-20-1089,1 21 321,-20-40-609,-1-1 320,21 1-224,-20-40 64,-1 20 129,1-1-161,0-19-32,0 0-96,-20 0 384,21 0-704,-21-19 320,0-1 224,0-20-448,0 1 32,19 19-129,-19-21 193,20 41 32,20 0 192,-20 21-160,-1 19 32,21-20 256,-20-1-576,19-19 608,-19 20-416,21-20 512,-22 0-191,21-20-33,-1 1-288,1-21 416,-20-1-224,-1 2 160,-19-1-384,0 21 96,-19-1 0,-1 0 96,0 20-64,0 0 32,1 0 32,-21 0 128,40 0-353,-20 20 290,20 19 63,0-19 224,0 20-288,20 0 192,0 0 33,0-1-354,-1-39 130,21 20 63,-1 0-513,22-20-319,-2 20-834,-19-20-416,19 0-1985,-19 0-9706</inkml:trace>
  <inkml:trace contextRef="#ctx0" brushRef="#br0" timeOffset="262996.0937">7429 12064 20691,'0'59'1345,"20"-20"-768,-20-18 192,19 19 224,-19-1-193,0-39-800,20 20 449,-20-20-417,20 20 0,-20-20 128,20 0-352,-1-20 160,1-39-64,0 19 32,-20-20 64,20 20-161,-20 21 65,20-1 160,-1 20-160,1 20 96,21-1-192,-21 21 256,19-1-512,1 2-1058,-1-1-896,1-21-2947</inkml:trace>
  <inkml:trace contextRef="#ctx0" brushRef="#br0" timeOffset="263916.0156">8878 11885 7078,'-40'-60'3459,"1"40"-1216,-1 1-65,20-1-160,-20 0-289,0 20-287,20 0-225,1 0-577,-1 40 65,0-1-64,0 21-161,20-20 65,-20 20-193,40-1-96,0 0-256,0 0 0,19-18 32,1-1-192,-1-21-352,2-19-385,-1 20-481,19-20-1152,0 0-1794,21-20-9962</inkml:trace>
  <inkml:trace contextRef="#ctx0" brushRef="#br0" timeOffset="264185.5469">9175 12162 3779,'-59'21'12043,"39"-1"-9800,0 0-802,20 0 0,0-1-256,0 1-512,20 0-257,20 0-63,19-1-129,2-19-224,-2 0 128,20 0-128,-20-39 0,1-1-352,-40 1 64,0-1 159,-40 0-447,-20 0-33,0 1 1,-19 19 31,0 0 193,-1 20 64,20 0-577,0 0-385,40 20-1536,-20 0-1763</inkml:trace>
  <inkml:trace contextRef="#ctx0" brushRef="#br0" timeOffset="264512.6953">9632 12083 17264,'-20'40'1569,"20"-1"-512,0-18 128,20 19 33,0-1-418,0-19-351,0 0-225,19 0-96,22-1-32,-2 1 32,-20-20-352,21 0 288,-1-20-320,-39-19-321,1-1-191,-21 1-321,-21-22-513,1 22-992,-20-1-1314</inkml:trace>
  <inkml:trace contextRef="#ctx0" brushRef="#br0" timeOffset="264904.2969">10109 12183 17712,'20'60'2146,"0"-41"-1633,-20-19-97,0 20 545,19-20-96,-19 20-289,0-20-255,0 0 31,20-20-416,-20 0 96,20-19 32,0-1-96,-1-20 192,1 20-256,0 21 128,21-21 96,-22 40-96,1 20 128,20 0-127,-21 19 63,21 1-64,-20 20 0,19-20-801,1-1-64,-19-19-768,-2 0-834,1-20-2177</inkml:trace>
  <inkml:trace contextRef="#ctx0" brushRef="#br0" timeOffset="265123.0469">10665 11766 19122,'39'39'2530,"-39"1"-1249,20 0-448,20 20 288,-21-1-801,21 1-63,-19-1-193,18-20-224,1 2-225,-1-1-384,-19-21-448,0-19-576,0 0-1699,-20 0-3715</inkml:trace>
  <inkml:trace contextRef="#ctx0" brushRef="#br0" timeOffset="265299.8047">10605 12024 21300,'20'0'1025,"20"0"-289,-1 0-63,21 20-417,-1-20-160,21 0-128,-21 0-736,-19 0-738,19 0-1537,-39 0-1537</inkml:trace>
  <inkml:trace contextRef="#ctx0" brushRef="#br0" timeOffset="268834.9609">11855 12183 7334,'-19'-60'3908,"-1"40"-2050,20 20-257,0-20 417,0 20-64,0 0-641,0 20-864,0 0 352,0 19-1,20 2-127,-20-1-449,19-1 32,1-19-31,1 0-65,-1-1 64,0-19-160,-20 0-32,19 0 64,21 0-128,-20-19-32,19-1-96,-19 0 96,0 0-32,0 20 224,-1 0-320,2 0 256,-1 20 320,20 0-192,-21 0-128,21-1 33,-20 1 63,-1-20-96,21-20 192,-1 1-288,-19-21 96,1 20-32,-21-19-192,0 19 128,-21-21-513,1 22 1,1-1-481,-1 20-320,20-20-321,-20 20-1537,20 0-2659</inkml:trace>
  <inkml:trace contextRef="#ctx0" brushRef="#br0" timeOffset="269032.2266">12650 12183 17840,'19'0'3107,"2"20"-1665,-1-20-449,-20 20-353,20-20-448,0 20-63,-20-1-97,19 1-161,1 0-447,0 0-513,0-20-737,-20 0-1889,0 0-8105</inkml:trace>
  <inkml:trace contextRef="#ctx0" brushRef="#br0" timeOffset="269188.4766">12630 12024 15726,'-20'-20'993,"0"1"-1313,20-1-1378,0 20 705,20 0-832,-20-20-6727</inkml:trace>
  <inkml:trace contextRef="#ctx0" brushRef="#br0" timeOffset="269394.5312">12829 11746 17648,'19'40'2146,"1"-21"-1185,0 21-192,0 0 64,0 20 160,0-1-609,20 1-256,-20 19-160,19-39-64,1 0-256,-1-1-193,-19-19-480,20 0-993,-21-20-2274,-19-20-7399</inkml:trace>
  <inkml:trace contextRef="#ctx0" brushRef="#br0" timeOffset="269577.1484">13166 11865 17616,'0'20'3459,"20"-20"-2594,-1 40 64,22-20 32,-21 20-64,19-1-897,-19 20 64,39-19-256,-19-1-225,-20 2-832,20-1-352,-20-21-1698,0 1-7335</inkml:trace>
  <inkml:trace contextRef="#ctx0" brushRef="#br0" timeOffset="270142.5781">14179 12282 14894,'39'40'1345,"-19"-1"-1121,-20-39 1025,20 20 193,-20-20-33,0 0-32,0-20-672,-20-19-289,20-1-63,-20 1-161,0-21 192,1 0-192,19 1 129,-20-1-449,40 21 160,-20-1-385,39 19 449,-19 21-416,0 0-353,20 21-864,-20 19-1314,20 19-1473</inkml:trace>
  <inkml:trace contextRef="#ctx0" brushRef="#br0" timeOffset="270593.75">14655 12004 16079,'-19'20'1473,"-1"-20"-1313,20 20 737,0 19 480,0 1-63,0-1-482,0 22-351,39-22-289,-19-19-192,20 20 128,-1-40-96,2 0 96,-2-20 97,1 0-322,-20 0 162,-1-19-130,1-1 98,0 0-194,-20 0 97,0 20 32,0-19 32,-20 39 64,20 0-32,0 0-96,-20 39 96,20-19 0,0 20-96,20-21 32,0 22-512,20-21-353,-1 0-288,-19-20-673,21 0-1537,-2-20-6310</inkml:trace>
  <inkml:trace contextRef="#ctx0" brushRef="#br0" timeOffset="270862.3047">15172 12004 18417,'19'60'2050,"1"-21"-769,0 1-320,-20 0 320,20 0-192,-1-20-640,-19-1-417,20 1 64,0-20 0,-20-20 0,21 1-160,-1-1 32,-1-20 32,1 19-64,0-18 96,-20 19-288,20 20 160,0 0 31,-1 20 33,1 0-224,0 20-769,19-20-897,-19 20-2722</inkml:trace>
  <inkml:trace contextRef="#ctx0" brushRef="#br0" timeOffset="271404.2969">16541 12064 4035,'20'-20'13998,"-20"20"-12589,0 0-929,0 20 641,20-1 97,-20 21-290,20-1-415,-1 2-193,2-1-288,19-21 0,-20 1 0,-1 0-224,-19 0-352,20-20-962,-20-20-608,0 20-2082,0-40-10954</inkml:trace>
  <inkml:trace contextRef="#ctx0" brushRef="#br0" timeOffset="271709.9609">16601 11885 17840,'19'40'1858,"22"0"-1441,-21 19 1216,19 0-672,1 1-224,-1-20-161,21 20-416,-21-21 97,2-19 95,-1 0-64,-1-20 1,-19 0-97,0 0 0,-1-20-32,-19-20 0,20 21-128,-20-41 32,0 20-32,0 0-96,20 20 64,0 1-64,20 19 32,-20 19 32,0 1 0,19 20-384,-19 0-257,20 0-544,-1 19-865,-19-19-2306,20-21-10858</inkml:trace>
  <inkml:trace contextRef="#ctx0" brushRef="#br0" timeOffset="272245.1172">18408 11885 12043,'-20'19'5509,"0"-19"-4356,0 41-384,20-1 224,-19-1 96,19 20-160,19-19-289,21-1-287,-1 2-225,22-21 0,-2 0-64,0-20 64,1-20-256,-1-20-96,1-20-161,-20 20 1,0-19 160,-40 0 96,0-2-96,-20 2-545,-20 0 1057,-19 19-320,-21 20 96,20 20 32,-19 0-128,19 20-64,1 0-737,19 19-864,20 1-2659</inkml:trace>
  <inkml:trace contextRef="#ctx0" brushRef="#br0" timeOffset="272825.1953">19580 11687 5317,'-61'-20'4516,"41"-1"-1954,-19 1-384,19 20 161,0 0-482,1 0-543,19 20-1,-20 21-480,20-2 127,0 21-415,0-1-65,0 21-319,20-1 351,19-19-704,1-21 256,20 20-352,-1-38-193,-19-1-223,19 0-802,-19-20-1505,-1-20-1473</inkml:trace>
  <inkml:trace contextRef="#ctx0" brushRef="#br0" timeOffset="273136.7187">19777 11945 18801,'41'59'1794,"-21"-19"-1698,0-1 705,-1 1 224,1-20-288,0-1-257,0 2-32,-1-21-448,-19 0 96,20 0 33,0-21-1,0 2 96,-20-1-448,19-20 160,-19 1-32,0-1-353,20 21 321,1-1 64,-1 20-64,0 0 256,-1 39-192,1 1-417,20-1-479,-20 1-482,-1-1-1825,21 2-2402</inkml:trace>
  <inkml:trace contextRef="#ctx0" brushRef="#br0" timeOffset="273436.5234">20592 11587 18033,'0'20'1377,"0"19"-961,20-18 257,0 38 768,-20-19-320,20 19-160,19 1-384,-19 20-161,0-21-416,19-19 64,1-1-64,-1 1-192,2 0-224,-1-40-641,-1 0-481,-19 0-1024,19-21-1634,-19-18-6566</inkml:trace>
  <inkml:trace contextRef="#ctx0" brushRef="#br0" timeOffset="273660.1562">21107 11865 11466,'-39'60'5061,"19"-40"-3716,0 20-576,20-1 1153,0-19-417,0 19-576,20-39-256,20 20-513,0-20 0,0-20-32,-20 1 0,19-1-128,-19 0-160,-20 0-96,0-19-96,0 19-513,0-21-320,-20 22-577,0-1 32,1 20-608,-1 0-3459</inkml:trace>
  <inkml:trace contextRef="#ctx0" brushRef="#br0" timeOffset="274168.9453">21664 11825 15726,'40'-39'1506,"-40"-1"-1410,0 40 288,-20 0 1570,0 0-320,-20 0-545,-20 40-224,21-21-33,-1 21 33,40 0-609,-19 0 193,19-20-641,19 20 384,1-40-320,20 19 192,-21-19-96,21-19-32,-20-1 0,0 0-97,0 0-319,0-1 224,-20 2-193,0-1 577,0 20-96,0 0-128,0 20 96,20-1 449,-20 42-673,20-22 288,0 21 192,-1 19 32,21-19-96,-20 19 1,-1-20-97,-19-19 0,0 0 0,0 0-32,-19-20-32,-1 20-64,0-21-481,-19 1 65,19 0-129,-20-20-127,0 0-930,0 0-1697,20-20-3812</inkml:trace>
  <inkml:trace contextRef="#ctx0" brushRef="#br0" timeOffset="274583.0078">22100 11885 12844,'20'19'2786,"0"2"-191,0-1-353,1 20-416,-2-21-930,-19 1-479,20 0-33,0-20-352,-20 20 192,20-20 33,-20-20-65,0 0 0,0 0-352,20 1 192,-20-21-32,19-1 0,1 22-32,0-21-224,19 20 480,-19 20-32,21 0 0,-21 20 0,19 0-95,-19 19 95,-20 2-481,20-1-479,-1-1-385,-19-19-961,0-20-2146,0 0-6246</inkml:trace>
  <inkml:trace contextRef="#ctx0" brushRef="#br0" timeOffset="274787.1094">22637 11547 7046,'100'60'14958,"-41"-21"-12972,0 22-1025,0 18-64,2 0 64,-41 1-641,-1-1-704,-19 0-225,0-20-224,0 2-320,-19-22-192,19 1-801,-20-20-2370,-1-20-10506</inkml:trace>
  <inkml:trace contextRef="#ctx0" brushRef="#br0" timeOffset="276105.4687">1988 12858 15470,'20'-20'1858,"-20"0"-929,0 20-353,20 20 577,-20 0 33,0 19-834,20 21 256,-20 20-223,39-21-641,-19 20 512,21-18-256,-2-2 0,1 0-320,-1-19-609,-19-20-833,20 19-1537,-40-19-2274</inkml:trace>
  <inkml:trace contextRef="#ctx0" brushRef="#br0" timeOffset="276483.3984">1988 13473 18929,'-19'0'1121,"19"0"-576,19-40 896,1 21-256,20-21-128,-1 0-608,22 1-353,-2 19 0,0-19-128,20 18 192,-18 1-512,18 20-32,-20 0-353,-19 0 641,-1 0-449,2 0 65,-21 0 159,-1 0 225,1 0 32,0 0 128,-20 0 129,0 20-193,20 1 352,-20-2-96,19 1-32,1 20-128,-20-1 193,40 1 31,-20-1-512,-1 1 192,1 1-96,0-2-193,1-19-95,-1 0-128,-20-1-225,19 1-897,-19-20-768,0 0-1410</inkml:trace>
  <inkml:trace contextRef="#ctx0" brushRef="#br0" timeOffset="276657.2266">2684 12957 20179,'-41'-40'1217,"21"40"-1121,0-20-416,20 20-161,0-19-992,0 19-769,20 19-1538</inkml:trace>
  <inkml:trace contextRef="#ctx0" brushRef="#br0" timeOffset="277770.5078">3200 13236 14253,'0'0'865,"0"0"-577,20 19-160,-20-19 1057,0 20 929,19 20-1025,-19-1-448,40 21-225,-20-21-159,0 1-97,19-19 96,-19 18 96,0-19-159,-1-20 31,1 0 224,-20 0 1,0 0-385,0-20 0,0 0 96,-20 1-416,1-22 63,19-18 65,-20 19-192,20-19 224,0 19-96,0 20-193,20 1 610,-1 19-289,1 19-129,1 21 514,19-1-449,-21 1 160,1 0-64,20-1 64,-21-19 64,1 0 96,-20 1-256,20-21 320,-20 0-160,0-21-64,0 21-64,0-20 128,0 0-544,0-19 192,-20 19-513,20-20 160,0 20-31,0 1 511,0 19 1,20 0 0,0 0 545,-1 19-257,1 1-96,0 0-32,21 0 192,-22 0 96,21-1 33,0 1 223,-21-20-191,21 0 287,-20-20-351,19 1-353,-18-1 128,-1 0 0,0 0-256,-20 0 416,19 1-128,-19-21-352,0 20 160,0 1 32,0-2-257,-19 1 289,-1 0 385,0 20-481,20 20 32,-21 0 64,21 20 64,0 0 32,0 19 0,21-19-64,19-1 128,-1 1-96,20-20-128,1-20 288,0 0-736,-1 0-577,1 0-1314,-1 0-1536</inkml:trace>
  <inkml:trace contextRef="#ctx0" brushRef="#br0" timeOffset="313976.5625">5563 12858 12972,'-21'-60'865,"1"41"63,0 19-191,-19 0 576,-1 0 1,1 0-610,-1 19-351,0 21-321,0-20 64,20 19-32,0 1-192,20-20 576,0 20-352,20 0-160,20-1-64,-20 1 224,20-1 289,-20 1-482,0 1 322,-1-22-321,1 21 160,-20-1-193,0 1 386,-20 0-193,20-21 32,-19 1 0,-1 20 256,20-40-127,-20 21-322,20-2 226,0-19 31,20 20 32,0-20 64,19 0-288,1 0 32,-1 0-96,1-20-513,0 20-736,20-19-897,-21 19-1473,-19 0-7880</inkml:trace>
  <inkml:trace contextRef="#ctx0" brushRef="#br0" timeOffset="314267.5781">5939 13236 13644,'60'0'1698,"-41"0"-929,-19 19 160,20 1 640,20 20-480,-19 19-224,-2 0-353,21 1 33,-20 0-321,19-1 257,-19 1-385,0-21 64,0 1-64,-20-19 32,0-2 32,0 1-320,-20 0-32,0-20-257,0 0-95,-19 0-897,19 0-994,-20-40-2305</inkml:trace>
  <inkml:trace contextRef="#ctx0" brushRef="#br0" timeOffset="314449.2187">5880 13017 8936,'0'-60'7623,"0"40"-7463,0 0-2498,20 20 448,-20 0-672,20 20-4132</inkml:trace>
  <inkml:trace contextRef="#ctx0" brushRef="#br0" timeOffset="314666.9922">6336 13275 15822,'41'59'1538,"-41"-39"-513,19 20 480,-19-1-223,20-19-225,0 0-577,19 0-192,-19-20 1,20 0-321,-1 0 128,-19-20-96,21 0-129,-22-19-543,1 19-161,0-20-608,0 20-930,-20-19-832,0 19-1473</inkml:trace>
  <inkml:trace contextRef="#ctx0" brushRef="#br0" timeOffset="314957.0312">6793 13195 11178,'20'-40'3812,"-1"40"-2179,-19-19-416,0 19 353,0 19-1,-19-19-223,-1 20-578,0 0-159,-19 21-385,39-22-160,0 1 0,0 20 160,19-21-320,21-19 128,-1 20 129,1 0-97,20 0-32,0 0-160,-21-1 160,1 21 32,-21 1-64,1-22-128,-20 21-161,-20-20 33,20-1-32,-19-19-193,-1 20-480,0-20-736,20 0-1410,-20-20-1602</inkml:trace>
  <inkml:trace contextRef="#ctx0" brushRef="#br0" timeOffset="315154.2969">7151 12937 18577,'20'20'1986,"-1"1"-1313,-19-2-321,20 21 577,0-1-257,0 21-383,0-1-193,-1 1-128,21 0-160,-20-21-193,19 1-832,-18-1-1121,19-19-2595</inkml:trace>
  <inkml:trace contextRef="#ctx0" brushRef="#br0" timeOffset="315329.1016">7110 13334 18097,'-20'20'2274,"20"-20"-1570,20 0 129,21-20-160,-2 1-449,1-1-384,19 20-192,-19-20-1602,19 20-2883</inkml:trace>
  <inkml:trace contextRef="#ctx0" brushRef="#br0" timeOffset="316033.2031">8103 12838 17168,'-20'-40'1153,"20"40"-769,-19-19-63,-1 19 992,20 19-96,0 21-64,0 0-512,20 19-193,-1 21-128,21-1-352,-20 0 128,40 21 65,-20-21-193,-1-19 96,1-1-545,-1-18-127,-19-2-289,0 1-449,0-21-1376,-1 1-1506</inkml:trace>
  <inkml:trace contextRef="#ctx0" brushRef="#br0" timeOffset="316204.1016">8501 13315 10281,'39'19'6727,"-39"1"-5542,20 0-1153,-20 20-224,0-21-417,0 21-288,0-20-897,20 1-1152</inkml:trace>
  <inkml:trace contextRef="#ctx0" brushRef="#br0" timeOffset="316392.5781">8440 12917 16655,'0'-59'1185,"-19"39"-1377,-1 0-865,20 0 96,0 20-384,0-19-1474</inkml:trace>
  <inkml:trace contextRef="#ctx0" brushRef="#br0" timeOffset="316588.8672">8481 12679 11915,'40'40'4900,"-21"0"-2657,1 19-1475,0 1 193,0 19 96,19 1-769,1 19-159,-1-20 31,2 21-352,18-41-193,-19 0-448,-1-19-95,-19 1-706,20-22-1761,-21 1-6855</inkml:trace>
  <inkml:trace contextRef="#ctx0" brushRef="#br0" timeOffset="316896.4844">8976 13155 8968,'-39'20'6726,"19"20"-4195,0 0-1026,1 0-352,-1 19-320,20-19-288,0 19-193,20-19-192,19 0-32,20-20 0,-18-20 64,38 0-95,-19-20-226,-1 1 33,-18-22-160,-2 1-128,1-19 95,-21 19-223,-19 1 480,-19-1 64,-1 21 160,0 19 193,-19 0-97,18 19 0,1 21 0,0-1-95,20 21-290,20-21 97,0 1-416,40 1-1089,-1-22-1570,1-19-2947</inkml:trace>
  <inkml:trace contextRef="#ctx0" brushRef="#br0" timeOffset="318139.6484">9851 13116 12043,'0'20'705,"20"-20"576,-20 39-64,19-19 801,1 40-737,0 0-416,19-1-385,-19 0 65,20-19-129,-19 1 33,-2-2-161,1-19-128,0-20 224,0 0-287,-20 0 63,0-20-192,-20 0 96,0-20-321,0 0 129,1-39-64,-2 0-32,1-1 160,0 1-128,0 19 416,1 21-384,19 19 416,0 20-160,19 0 32,1 20-64,0 19-32,21-19 128,-2 20-95,-19-1-450,20-19 609,-21 0-95,1 1-290,0-21 354,-20 0-354,0-21 161,0 1-32,-20 0 0,20-19 160,-20 19-320,20-20 64,20 40-128,-20 0 384,20 20-256,19 0 128,-19 19 192,20 21-256,20 0 160,-20-1-32,19-19-96,-20 0 64,21-21 64,-20-19 0,0 0 129,0 0-65,-21 0 32,1-19 0,0-1-32,-20 0-192,0-20 0,-20 21 96,20-21-64,-20 1 128,1-2-256,-1 21 320,0 0-320,-20 20 96,40 0 32,-19 20 192,19 20-95,0 0-194,0 20 258,19-21-225,1 21-65,0-21-255,20 1-225,-1-19-351,20-2-65,-19 1-1442,1-20-1376,-2 0-9994</inkml:trace>
  <inkml:trace contextRef="#ctx0" brushRef="#br0" timeOffset="318314.4531">11042 13514 16239,'0'-21'2530,"0"1"-1024,0-20-33,0 1-160,-20-1-480,20-19-545,0 19-288,0 0-288,0 0-417,0 20-448,20 1-1089,-1 19-2658</inkml:trace>
  <inkml:trace contextRef="#ctx0" brushRef="#br0" timeOffset="319003.9062">11558 13175 17808,'-40'-20'1730,"20"1"-1153,1 19 608,-1 19-321,0 1-31,0 20-320,20 0-545,0 0 32,0-1-96,20 1 64,0-40-257,0 20 257,-1-40 64,1 0 0,0 0-128,0 1 0,-20-21 192,20 20 0,-20 1 0,0 19-64,0 0 33,-20 39 95,20-19-256,20 39 128,-20 1-32,19-1 32,1 21-64,1-21 32,19 1 0,-40-1 0,19-18 64,-19-2-96,0 1 96,0-20-256,-19-1 384,-1 1-128,0-20-513,-1 0 545,1 0-288,1-39 32,19-1-32,0 0-224,19-20 223,1 1 97,1-1 96,19 21 64,-21-1 257,21 21-257,-1-22 32,-19 21 128,0-19 64,0-1 1,-1 0-1,1 21 32,1-21-32,-21 20 1,0 1 127,0-2-352,0 21 0,-21 0 32,21 0-96,-20 0 32,1 21 128,-1-2-288,20 1 128,0 20 0,0-21 0,20 1-64,-1 20 128,22-20-128,-1-1-192,-1 1-385,21-20-704,-21 20-545,1 0-2113</inkml:trace>
  <inkml:trace contextRef="#ctx0" brushRef="#br0" timeOffset="319870.1172">12669 12937 10121,'0'-59'2979,"-19"59"-1666,-1-20-800,0 20 608,0 0 672,-19 20-351,19-1-738,0 21-223,-19 1-1,19-2-127,20 20-33,0-19-32,0-1-160,20 1 33,19 1-65,21-22-96,-1 1 96,21 0 64,-21 0-160,20-1 32,-19 1 96,-20 0-32,-20 0 64,-20 19 64,0-19 1,-20 0-257,-20 0 64,0 1 128,1-2-352,-1 1-321,20-20-224,1 0-320,-1 20-992,0-20-1731,20 0-2274</inkml:trace>
  <inkml:trace contextRef="#ctx0" brushRef="#br0" timeOffset="320161.1328">13107 13315 15342,'19'0'2274,"-19"19"-1089,-19 1 513,19 0-225,0 20-416,0-1-512,0 1-257,19-19-192,21-2 128,-1-19-320,2 0 288,-1-19-352,-1-2 224,-19-19-448,0 1 256,-20-1 32,-20 0 0,0 21-161,-19-21-31,-1 40-64,-20-20-321,20 20-384,1 0-833,19 20-1024,0 0-1026</inkml:trace>
  <inkml:trace contextRef="#ctx0" brushRef="#br0" timeOffset="320394.5312">13484 13514 14221,'0'19'3107,"0"-19"-1281,0-19-97,-20-2-31,20-19-289,0 1-704,-20-1-193,20-19-512,0 19 161,0 1-322,0-2-95,0 21-513,20 0-672,-20 20-737,20 0-1890,-20 0-8264</inkml:trace>
  <inkml:trace contextRef="#ctx0" brushRef="#br0" timeOffset="320612.3047">13722 13116 17904,'40'-20'2403,"-20"20"-1538,0 0-97,0 0 642,-20 20-449,19 19-545,1 21-352,0 0-64,-20-1 0,20 21-513,0-21-63,-1 21-609,-19-40-160,20-1-866,0-19-1856</inkml:trace>
  <inkml:trace contextRef="#ctx0" brushRef="#br0" timeOffset="320809.5703">13822 13374 18833,'-20'0'2979,"0"0"-1537,20 0-385,0-20 416,0 20-544,40 0-961,-21 0-321,21 0-607,19 0-386,-19 0-1889,20 0-4644</inkml:trace>
  <inkml:trace contextRef="#ctx0" brushRef="#br0" timeOffset="321599.6094">14218 12957 18865,'0'-40'1634,"0"20"-929,0 1 127,20-1 129,0 0-160,1 20-513,18-20-352,1 20 32,19 20 128,-19 0-384,-1 0 256,2 19-64,-2 1 32,-19 0 128,0 20 0,19-1 160,-19 0-224,0 2-128,0-2 288,-1 20-288,21-20 64,-19 1 96,18 0-288,-19-1-97,0-19 97,0 19 224,-1-39 0,-19 21 128,0-22 0,-19-19 97,-1 0-354,-20 0 129,1 0-160,-2 0-1025,2-19-1666,-1 19-576</inkml:trace>
  <inkml:trace contextRef="#ctx0" brushRef="#br0" timeOffset="327496.0937">15548 13672 1569,'-19'0'1409,"19"0"513,0 0 256,0 0 321,0 0-449,0 0-385,0 0 65,0 0-1,0 0-447,0 0-193,0 0-161,0 0-223,0 0-288,0 0 287,0 0-351,0 0-161,0 0 128,19 0-448,-19 0 224,20 0 0,-20 0-32,0-20-64,0 20 0,0-20 128,0 20-352,0 0-224,0 0-802,0 0-1056,-20 0-1794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3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emf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Divid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and Conquer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Counting Inversions I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9560" y="1305000"/>
              <a:ext cx="8062920" cy="3081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80" y="1293840"/>
                <a:ext cx="8083800" cy="31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Motivation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-12960" y="919080"/>
              <a:ext cx="8655480" cy="4174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1600" y="906840"/>
                <a:ext cx="8673480" cy="41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8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063" y="279508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6062" y="3252284"/>
            <a:ext cx="778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21</a:t>
            </a:r>
            <a:endParaRPr lang="en-US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64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7772" y="1816953"/>
            <a:ext cx="836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What is </a:t>
            </a:r>
            <a:r>
              <a:rPr lang="en-US" sz="2400" dirty="0" smtClean="0">
                <a:solidFill>
                  <a:prstClr val="black"/>
                </a:solidFill>
              </a:rPr>
              <a:t>the largest-possible number of inversions that a 6-element array can have?</a:t>
            </a:r>
            <a:endParaRPr lang="en-US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29760" y="2520360"/>
              <a:ext cx="6097320" cy="672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960" y="2509920"/>
                <a:ext cx="6120000" cy="6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Approach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2760" y="1176840"/>
              <a:ext cx="8755920" cy="3823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320" y="1166040"/>
                <a:ext cx="8779320" cy="38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2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Algorithm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2440" y="1054800"/>
              <a:ext cx="8234640" cy="3953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40" y="1042200"/>
                <a:ext cx="8259840" cy="39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6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3754</TotalTime>
  <Words>41</Words>
  <Application>Microsoft Office PowerPoint</Application>
  <PresentationFormat>On-screen Show (16:9)</PresentationFormat>
  <Paragraphs>14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1_Lecture</vt:lpstr>
      <vt:lpstr>2_Office Theme</vt:lpstr>
      <vt:lpstr>3_Office Theme</vt:lpstr>
      <vt:lpstr>2_Lecture</vt:lpstr>
      <vt:lpstr>4_Office Theme</vt:lpstr>
      <vt:lpstr>Counting Inversions I</vt:lpstr>
      <vt:lpstr>The Problem</vt:lpstr>
      <vt:lpstr>Examples and Motivation</vt:lpstr>
      <vt:lpstr>PowerPoint Presentation</vt:lpstr>
      <vt:lpstr>High-Level Approach</vt:lpstr>
      <vt:lpstr>High-Level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166</cp:revision>
  <dcterms:created xsi:type="dcterms:W3CDTF">2010-07-08T21:59:02Z</dcterms:created>
  <dcterms:modified xsi:type="dcterms:W3CDTF">2012-01-13T03:09:29Z</dcterms:modified>
</cp:coreProperties>
</file>