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4"/>
  </p:notesMasterIdLst>
  <p:sldIdLst>
    <p:sldId id="256" r:id="rId6"/>
    <p:sldId id="640" r:id="rId7"/>
    <p:sldId id="670" r:id="rId8"/>
    <p:sldId id="669" r:id="rId9"/>
    <p:sldId id="638" r:id="rId10"/>
    <p:sldId id="668" r:id="rId11"/>
    <p:sldId id="667" r:id="rId12"/>
    <p:sldId id="664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40" d="100"/>
          <a:sy n="140" d="100"/>
        </p:scale>
        <p:origin x="-108" y="-564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17:27:31.59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440 3507 6982,'-20'-20'3363,"0"-1"-2434,0-18 897,0 19 192,1 0-577,-1 0-352,20 1 32,0 19-160,0 0-673,0 0 577,0 19 0,0 41-416,0 0 95,20 19-384,-1 20-160,1 21 192,0-21-288,0-1 256,0-17-320,-1-22 224,21 0-160,-20-19-448,-1-1-513,2-18-705,-1-21-1057,-20 0-2113</inkml:trace>
  <inkml:trace contextRef="#ctx0" brushRef="#br0" timeOffset="311.5235">817 3685 11050,'0'-20'6598,"0"0"-6502,-21 20 0,21 0 385,-19 0 31,-1 20 193,0 20-32,-19-21-417,19 22 192,0-1 33,0-1-65,20 1 321,-19-1-321,19-19-256,0 19-31,0-19 95,0-20 0,19 21 64,21-21-288,-20 0 64,19 0 64,1 0-320,20 0-288,-20 0-481,-1-21-448,-19 21-321,20 0-704,-21 0-1698,1 0-5349</inkml:trace>
  <inkml:trace contextRef="#ctx0" brushRef="#br0" timeOffset="567.3829">1115 3724 16912,'-20'-39'704,"-1"19"1,2 20-289,19 0 129,0 20 288,0 0 224,-20 20-449,20 0-191,0 39-257,20-20-64,-1 0 32,2 2-224,-1-22 128,20 1-449,-21 0-543,21-21-386,-20 1-576,19-20-1793,1 0-4645</inkml:trace>
  <inkml:trace contextRef="#ctx0" brushRef="#br0" timeOffset="725.586">1214 3903 16623,'-59'0'801,"39"0"-385,20 0 1,-20 20-161,20-20-96,0 0-224,20 0-512,-20 0-1314,20 0-2530</inkml:trace>
  <inkml:trace contextRef="#ctx0" brushRef="#br0" timeOffset="885.7422">1174 3765 17712,'-79'0'1025,"39"0"-352,20 0-65,20 0-255,0 0-257,20-20-96,-1-1 96,2 2-1249,19 19-1185,-1-20-2499</inkml:trace>
  <inkml:trace contextRef="#ctx0" brushRef="#br0" timeOffset="1176.7579">1472 3387 19602,'-39'0'865,"19"0"-865,20 0 576,20 0 97,-1 40-353,21-1 65,-20 2-289,19-2-256,1 1-161,0 19-447,0-39-129,19 20-352,-19-21-1218,-1 2-2145</inkml:trace>
  <inkml:trace contextRef="#ctx0" brushRef="#br0" timeOffset="1488.2813">2067 3466 11883,'0'-20'4100,"0"20"-3652,-19 0 225,19 20 480,-20 21 128,0-21-64,0 19-704,1-19-161,-1 19-288,0-19 96,20 0 64,-20 0 1,20 0-65,0-20-128,0 19 128,0-19 0,0 0 192,20 21-31,-20-1 255,20 0-159,-20 0-257,20 19 0,-20 1 0,0 19-256,19-20 128,-19 2-224,20-1-417,-20-21-320,20 1-704,-20 0-1314,0-20-3715</inkml:trace>
  <inkml:trace contextRef="#ctx0" brushRef="#br0" timeOffset="2076.1719">2842 3645 128,'-20'-20'14381,"0"20"-12491,20-19-96,0 19-865,0 19-481,20 21 929,0 0-384,-20 20-544,20-1-257,-1 1-128,21-1-64,-19-20-256,-1 2-385,-1-21-448,21-20-384,-20 0-737,-1 0-2179</inkml:trace>
  <inkml:trace contextRef="#ctx0" brushRef="#br0" timeOffset="2302.7344">3220 3566 17904,'19'40'609,"-19"-1"384,20 21 192,0-20-352,-20 20 96,20-21-577,0 20-448,-1-19 128,21-20-352,-20-1-257,-1 1-480,1-20-224,-20 0-801,0-20-2050,0-19-6630</inkml:trace>
  <inkml:trace contextRef="#ctx0" brushRef="#br0" timeOffset="2556.6407">3220 3546 12684,'-20'-100'3427,"20"81"-1602,0 19-1088,20-20 384,19 40 160,1-20-448,-1 39-641,21 2-63,0 18 31,-20 0-128,-1 1 64,1 0-128,-21 0 32,1-21 32,-20 1 0,0-1 96,-20-19 96,1 0-160,-21-1-224,1 1-96,19 1-96,-21-21-385,21 0-640,1 0-65,19 0-544,0 0-1697,0 0-6983</inkml:trace>
  <inkml:trace contextRef="#ctx0" brushRef="#br0" timeOffset="2774.4141">3815 3745 15214,'-20'0'1281,"20"0"-1153,-20 20 225,20 0 607,0 19 482,0-19-417,0 20-737,0-1 257,40 1-321,-20-21-224,39 1-96,-19 1-289,-1-21-159,2 0-513,-2 0-192,-19-21-1538,0 1-2146</inkml:trace>
  <inkml:trace contextRef="#ctx0" brushRef="#br0" timeOffset="2912.1094">3874 3903 16143,'-59'0'1281,"39"0"128,0 0-512,20 0-641,20 0-63,0 0-257,0-19-865,19-1-1538,1 0-2273</inkml:trace>
  <inkml:trace contextRef="#ctx0" brushRef="#br0" timeOffset="3065.4297">3815 3665 17072,'-20'-20'961,"0"0"-161,40 1-543,-20-1-129,40 0 0,-20 0-160,39 1-353,-20-1-1152,2 0-1666,-1 20-8808</inkml:trace>
  <inkml:trace contextRef="#ctx0" brushRef="#br0" timeOffset="3399.4141">4211 3785 11755,'20'79'3907,"1"-40"-2145,-21-19-801,0 0-128,20-20 416,-20 20-160,0-20-416,0-20 127,0 20-127,-20-20-545,20-19-64,-21-1 96,21-19-128,-20-2 32,20 2-96,0 0 128,0-1-128,20 41-160,1-1 160,-1 20 64,19 0 128,1 20 33,0 39-1,-1-20 160,1 41-224,0-20 32,-20-1-544,20-19-161,-1-1-447,-19 1-802,0-20-352,-20-20-2114,0 0-10793</inkml:trace>
  <inkml:trace contextRef="#ctx0" brushRef="#br0" timeOffset="3561.5235">4311 3844 19090,'-39'0'1697,"39"0"-832,0 0-577,20-20 289,19 20 672,1 0-865,-1-19-320,1 19-800,-1-20-1250,2 20-1794,-1 0-13196</inkml:trace>
  <inkml:trace contextRef="#ctx0" brushRef="#br0" timeOffset="4076.1719">5145 3625 15214,'0'-59'1313,"0"39"129,0 20-33,0-19 192,0 19 129,0 0-673,0 19-769,20 1 33,-20 20 479,0 19-607,20 0 31,-20 22-160,19-42-449,21 20-31,-20-39-609,0 0-384,20 0-97,-20-20-383,0 0-1411,0-20-7430</inkml:trace>
  <inkml:trace contextRef="#ctx0" brushRef="#br0" timeOffset="4273.4375">5324 3446 18449,'0'0'1441,"0"41"-672,20-1 640,-20-1-223,20 20-258,0 1-479,-1 0-385,21-20-64,-20-1-160,19 1-289,1-20-63,-19-1-353,-2-19-672,1 0-417,-20-19-1698</inkml:trace>
  <inkml:trace contextRef="#ctx0" brushRef="#br0" timeOffset="4453.125">5125 3765 15214,'-39'0'4580,"39"-20"-3010,0 20-994,0 0-127,39 0 736,1-21 32,19 21-544,1-19-449,20-1-192,-21 20-384,-19 0-545,-1 0-705,1 0-1184,-40 20-3012</inkml:trace>
  <inkml:trace contextRef="#ctx0" brushRef="#br0" timeOffset="4622.0704">5145 3864 20467,'-20'20'1409,"40"-20"-1377,0 0 353,19-20 255,21 20 257,0-20-609,19 20-224,-19-20-192,-1 1-1249,1 19-577,-20-20-640,-20 0-5094</inkml:trace>
  <inkml:trace contextRef="#ctx0" brushRef="#br0" timeOffset="4917.9688">5701 3586 17616,'99'-20'1410,"-39"20"-738,-20 0-31,19 0-513,-19 20 64,-21-20 0,1 20-64,-20 19 0,-20 1-63,1-1 31,-1 2 64,-20-1 480,21-1 513,-1 1-288,0-1 32,20-19-224,20 0 63,0-1-287,19 1 63,20-20-159,1 0-161,20 0-416,19-20-609,-40 20-352,21-19-545,-20-1-1024,-21 20-2435</inkml:trace>
  <inkml:trace contextRef="#ctx0" brushRef="#br0" timeOffset="6527.3438">698 4717 17232,'-60'20'288,"41"-20"-576,19 0 0,0 0 95,0 0 161,19 0-192,1 0 32,20 0 96,-1 20 64,1-20 32,0 0 256,20 0 64,19 20-63,0-20-33,1-20 32,19 20-64,0 0-64,40-20-64,-20 0 0,40 1 33,20-1 95,19 0-96,1 0 0,0 0-64,-40 20 96,-1-19-64,-38 19 0,18-20 0,2 20-32,18 0-32,-19-20 32,0 20-32,0-20 0,0 20 0,0 0 64,-1-21 0,-18 21 193,19 0-33,-20 0 64,0 0-320,-19 0 32,19 0 64,-21 0 0,2 0 64,-1 0-96,1 0 0,-1 0-32,0-19 65,1 19-65,-1 0 96,-20-20 160,21 20-128,-21 0 0,-20 0-32,2 0-64,-22 0 32,1 0 225,-21 0-257,1 0 32,0 0 32,-20 0-160,20 0-129,-20 0-415,20-20-225,-20 20-608,19 0-2083,-19-20-9512</inkml:trace>
  <inkml:trace contextRef="#ctx0" brushRef="#br0" timeOffset="6846.6797">6872 3645 14509,'0'0'3363,"0"0"-3266,0 0-1026,0 0-1602,0 20-1793</inkml:trace>
  <inkml:trace contextRef="#ctx0" brushRef="#br0" timeOffset="7000">7051 4082 19698,'20'40'-192,"-20"-40"-1281,19 0-3172</inkml:trace>
  <inkml:trace contextRef="#ctx0" brushRef="#br0" timeOffset="44676.7579">7587 3407 11466,'-40'-20'-160,"40"0"1217,-19 20 224,19 0 1,-20 20-225,20-20 32,0 40-192,20 20 31,-20-1-63,19 20-160,1 20-193,20-18-287,-20 17-1,-1-38-96,1-21 160,1 2 32,-1-21 65,-20-1-1,0-19 65,20 0 63,-20-19 289,0-1-513,19-21-160,-19-18 0,0 0 1,20-1-129,-20 21 0,0 19 0,20 20 0,0 0-65,-20 0 1,39 40 257,-19-1-322,19 1 161,-19-1-160,21 1-256,-2-1-353,-19-18-95,20-1-578,-1-20-480,-19 0-1185,0 0-3875</inkml:trace>
  <inkml:trace contextRef="#ctx0" brushRef="#br0" timeOffset="45046.875">8381 3785 14894,'-39'-20'1921,"19"20"-415,0 0-129,0 20-96,1 0-31,-1 19-193,0 1-449,20-1-191,0-19-417,40 19 0,-21-19 128,21 1 32,19-21-288,-39 0 160,19-21-64,2 1-64,-21-19 32,-20 19-1,0-19 65,0 19-32,0-20 32,-20 21 0,20-1 64,-21 0 129,21 20-289,0 20-97,0 0 161,0 19 0,0 20 0,21-19-320,-1-20-513,0 19-128,19-18-352,-19-21-513,0 0-1441,0 0-2274</inkml:trace>
  <inkml:trace contextRef="#ctx0" brushRef="#br0" timeOffset="45519.5313">8600 3785 832,'20'-20'13261,"-20"20"-11275,19 0 352,-19 20-608,40 19-321,-40-19-736,39 20-193,-18-1-192,-1 1-192,0-21-64,0 22 97,-1-41-97,-19 20-97,0 0-31,0-20-96,0 0 64,0 0 64,0-20 32,0 20-320,-19-41 159,19 21-95,0 1 128,19-1 128,1 0-224,0 20 288,0 0 96,-1 0 0,21 0-32,-1 0-64,-18 0 0,19 0 128,-1-20-128,-19 20 225,20-19-65,-20-21 96,-20 20-96,19 1 129,-38-1 63,19 0 32,-20 0 1,0 20 31,0 0-96,20 0 1,-20 20-321,20 0 64,0 19-64,20-19-128,20 20 160,-20-21-32,19 1-160,22 0-192,-22 0-353,1-20-608,-1 0-1282,20 0-5957</inkml:trace>
  <inkml:trace contextRef="#ctx0" brushRef="#br0" timeOffset="46994.1407">10089 3824 11146,'20'60'352,"-20"-21"289,20 1 576,-20-1 385,20-18-417,-20-1-192,0-20-32,0 0 192,0 0 160,0-20-512,-20-1-321,20-18-160,0-21 65,-20 1 31,20 0-192,0 19 1,0 0-161,0 0-64,0 20-64,20 20-385,0 0-768,-1 0-384,41 20-834,-41 0-3298</inkml:trace>
  <inkml:trace contextRef="#ctx0" brushRef="#br0" timeOffset="47305.6641">10505 3805 13612,'40'0'2114,"-20"-20"32,1 20-512,-2-20-673,21 0 32,-20-1-128,0 2-449,19-1-64,-39 0-256,20 0 193,-20 0 31,0 20-32,-20-19 1,0 19-225,1 0 0,-21 0-128,0 0 64,0 39 224,0-19-128,20 0 0,1 19 32,-1 2-128,20-1-32,20-1 0,-1-19 0,21 19 32,1-19-224,-2 20-417,1-40-192,19 19-800,0-19-513,2 0-2723</inkml:trace>
  <inkml:trace contextRef="#ctx0" brushRef="#br0" timeOffset="47539.0625">11122 3705 12716,'-41'0'3811,"21"0"-1921,1-20-417,-1 40-352,0-20 193,0 40-161,0-20-545,20 20-159,0-1-161,20 1-96,0-1-192,20 1-320,-1-21-193,22 1-383,-2 1-610,0-21-736,0 0-1954,-19-21-6470</inkml:trace>
  <inkml:trace contextRef="#ctx0" brushRef="#br0" timeOffset="47836.9141">11439 3724 14349,'-20'41'2370,"1"-21"-352,19 0-833,0 19 65,19 1 159,1-1-608,0-19-321,19 0-128,1-1-63,19-19 31,-18 0-96,18 0 0,-39-19-31,20-21-97,-40 20-160,19-19-257,-19 19-319,-19 0 95,19 1-736,-20-1-128,20 20-673,-20 0-2338</inkml:trace>
  <inkml:trace contextRef="#ctx0" brushRef="#br0" timeOffset="48076.1719">11975 3963 17616,'0'19'961,"0"-38"64,0-1 128,0 0-128,0-19-192,-20 19-417,20-20-159,0 1-354,0-1 97,0 0-128,20 20-384,-20 0-705,20 0-545,20 0-1377,-21 20-3940</inkml:trace>
  <inkml:trace contextRef="#ctx0" brushRef="#br0" timeOffset="48360.3516">12372 3606 18737,'-60'39'1153,"41"-39"321,-1 40-898,0-20-31,20-1-33,20 2-127,0 19-321,19-20 0,1-1-96,-1 1-64,2 0-65,-21 19 97,-1-19 0,-19 0 64,0 0 161,-19-1 31,-21-19-160,19 20 32,-18-20 96,19 0-160,0 0-256,20 0-737,-20-20-993,40 20-1313,-20-19-9417</inkml:trace>
  <inkml:trace contextRef="#ctx0" brushRef="#br0" timeOffset="48504.8829">12610 3805 17872,'0'39'545,"20"-19"352,-20 19-737,20-19-352,-1-20-385,-19 20-704,21-20-3459</inkml:trace>
  <inkml:trace contextRef="#ctx0" brushRef="#br0" timeOffset="48635.7422">12590 3466 18097,'-19'-39'-865,"19"39"-5862</inkml:trace>
  <inkml:trace contextRef="#ctx0" brushRef="#br0" timeOffset="49232.4219">13028 3785 10025,'0'-20'5221,"-20"20"-2947,20 0-576,0 20-737,0 0-225,0 19 65,20 20-96,-1-19-225,21-1-416,-20 2 257,19-21-225,1 0 256,-21-20-96,2-20 65,-1 20 31,0-41-64,-20 2-160,0-1-192,0 1-32,-20-1-224,20 1-385,-20-1-512,20 20-577,0-1-512,0 42-2659</inkml:trace>
  <inkml:trace contextRef="#ctx0" brushRef="#br0" timeOffset="49514.6485">13583 3884 16751,'40'-20'1282,"-20"0"-482,-1 0-127,-19 1-193,20-1 97,-20-20-385,0 19-64,0 2 96,0-1 193,-20 0-1,1 20-159,-1 0-65,-20 20 32,1 0 32,19 20-128,0 0-96,0-1 128,20 1-63,20-20-194,0 19 1,39-19-224,1 0-609,-1-20-672,21 0-1763,-1 0-7398</inkml:trace>
  <inkml:trace contextRef="#ctx0" brushRef="#br0" timeOffset="49768.5547">14557 3705 14413,'-61'-20'2466,"22"20"-576,-1 0-352,20 0-161,-19 20-160,19 20-416,0-20-641,20 20-192,0-1 32,20 1-544,19-21-321,1 21-673,19-20-1056,2-20-2723</inkml:trace>
  <inkml:trace contextRef="#ctx0" brushRef="#br0" timeOffset="50110.3516">14874 3785 2530,'-59'0'14285,"18"0"-12331,21 20-673,-19-1-127,19 1-258,0 0 1,20 19-576,20-19-193,0 20 0,19-40-96,22 0 224,-22 0-416,-19 0 192,19-20-64,-19 0 224,-20 0-384,0-19 192,0 19 96,0 0-32,-20 1 0,20-1 96,0 20 65,0 0 127,0 0-640,0 20 384,20-1-160,20 1-65,-20 20-255,19-21-417,-19 1-640,21-20-32,-2 0-770,-19 0-1216,0 0-3139</inkml:trace>
  <inkml:trace contextRef="#ctx0" brushRef="#br0" timeOffset="50335.9375">15112 3446 18609,'0'0'1249,"0"0"-736,20 41 832,0-21 128,0 39-480,-1 0-416,1 1-129,0 0-352,0 0-96,19-1-256,-19-20-288,1-19-161,-1 0-128,-1-20-672,-19 0 31,20 0-1216,-20-20-3812</inkml:trace>
  <inkml:trace contextRef="#ctx0" brushRef="#br0" timeOffset="50509.7657">15410 3387 17136,'-20'-20'3075,"20"40"-1506,0-20-736,0 40 352,0 20-192,0-1-481,20 20-447,0-19-65,0 0-545,-1 0-480,1-21-288,20 1-289,-21-21-1152,1 1-5542</inkml:trace>
  <inkml:trace contextRef="#ctx0" brushRef="#br0" timeOffset="50807.6172">15867 3645 17456,'0'-20'1698,"0"20"-385,-20 0-480,-1 0 128,-18 20 96,19 0-641,0 0-384,0 19-96,20-18 64,20 19-128,0-20-417,0-1 1,19 21-1,-18-20-63,19-1 255,-1 1 161,-19 0 256,0 0-128,-20-20 160,0 0 128,0 19 161,0-19 63,0 0-640,-20 0-128,0 0-609,20 20-1666,-20-20-8967</inkml:trace>
  <inkml:trace contextRef="#ctx0" brushRef="#br0" timeOffset="53340.8204">16879 3487 13484,'-20'-21'1346,"0"1"-289,20 20 608,0 0-416,0 0-352,0 0-320,0-19-193,0 19-256,0 0 257,0 0-65,0-20 128,0 20-352,0 0 129,0-20 63,0 20 32,0 0-32,0 0-95,0-20-33,0 20 32,0-19-32,0 19 128,0-20-95,0 20 159,0 0 0,0 0-31,0 0-65,0 0-224,0 20-64,0 19 224,0 1 224,0 20-127,20 19-193,-20-39 0,20 19 96,-1-19-192,2-21 128,-1 2-96,-20-1 128,20-20-192,0 0 128,-1 0 161,21 0-33,-20 0-96,19 0-352,1 20 192,0 0-161,-20-1 1,0 1 32,-20 0 160,0 0 0,0-1-64,-20 1-32,-21-20-160,2 0-65,-1 20-31,21-20-288,-21-20-289,20 20-417,1-20-800,19 20-865,19-19-5412</inkml:trace>
  <inkml:trace contextRef="#ctx0" brushRef="#br0" timeOffset="53610.3516">17375 3785 1761,'-20'20'16912,"20"-1"-15502,-19 1-129,19 20-160,0-21-224,0 1-65,39 0-159,-19 0-481,21-20-32,-2 0 225,1 0-257,-1-20 64,-19 0-128,-20-19-32,0 19-64,-20-20-64,-19 21 96,-1-1-288,20 0 224,-20 0-353,20 20-127,0 0-577,0 0-641,20 0-1153,20 0-2882</inkml:trace>
  <inkml:trace contextRef="#ctx0" brushRef="#br0" timeOffset="58390.625">17931 3507 13100,'0'-41'1249,"-20"2"385,20 19-481,0 20 32,0 0 128,0-20-160,0 20-512,20 20-481,-20-20 288,0 39 353,20 2-224,-20 18-225,21 1-288,-2-21 0,-19 21 0,20-20 0,0-20-224,19 20-192,-19-21-321,0 1-672,-20 0-673,20-20-2370,-20 0-9353</inkml:trace>
  <inkml:trace contextRef="#ctx0" brushRef="#br0" timeOffset="58594.7266">17753 3724 17040,'-20'21'2178,"20"-21"-1313,20-21-577,19 21 416,-19 0 289,20-19-512,-1 19-449,21-20-32,-20 0 0,20 20-513,-1-20-223,-20 0-481,-19 1-545,20 19-1922,-19-20-9640</inkml:trace>
  <inkml:trace contextRef="#ctx0" brushRef="#br0" timeOffset="58870.1172">18269 3387 15470,'20'0'1570,"-20"20"-1282,20 19 833,0 2 32,-20 18-64,19 1-320,1-1-385,0 0-192,19-18-96,-19-21 129,21 0-33,-21-20 0,-1 0-32,1 0-160,0 0 96,-20-40 96,20 20-288,-20-1 224,19-18-192,1 19 32,-20 0-32,20 20-128,0 0 32,-1 20 64,1 0-192,21 0-769,-21 20-1089,19-20-3620</inkml:trace>
  <inkml:trace contextRef="#ctx0" brushRef="#br0" timeOffset="59464.8438">20076 3566 12171,'-41'-59'2466,"22"39"129,-1-1-513,0 21-577,0 0-160,1 0-352,-1 21-288,-20 19 96,21-1-32,-1 1-257,0 19-96,20-19-384,0 20 1,20-20-258,0-1-479,39-19-449,0 0-129,0-20-704,2-20-1377,-2 20-5926</inkml:trace>
  <inkml:trace contextRef="#ctx0" brushRef="#br0" timeOffset="59743.1641">20274 3625 14509,'-20'20'1986,"0"0"-1057,1 0 608,-1 19-191,20-18-65,0 19-352,0-20-353,39-1-415,1-19 159,-1 20-96,22-20 0,-22-20-64,21 1-256,-41-1 32,21 0-96,-40-21 0,0 2-353,-20 19 129,-19 0 0,-21 0-97,21 1 289,-22 19-64,22 0 96,19 0-513,0 0-896,1 19-1442,38-19-2050</inkml:trace>
  <inkml:trace contextRef="#ctx0" brushRef="#br0" timeOffset="60039.0625">20711 3625 19602,'0'0'1345,"-20"0"-1217,20 20-128,0 0 673,20 0 288,0 19-96,0-18-353,39-1-223,-20 0-65,22-20-32,-2 20 32,-19-40-320,-1 20-128,-19-20-321,0 0-512,-20-1-768,0 2-1154,0-1-6342</inkml:trace>
  <inkml:trace contextRef="#ctx0" brushRef="#br0" timeOffset="60353.5157">21207 3625 16976,'0'80'2818,"0"-61"-1537,0 22-512,20-21-128,-20 0 224,20-20 160,-20 19-545,20-19-320,-20-19 160,20 19-127,-1-20-257,-19 0 64,20 0 32,-20-20-64,20 20-64,-20 20-1,20-20-159,1 20-64,-2 0 224,21 20-225,-20 19 33,-1-18-224,1 19-545,20-20-417,-21-1-447,1-19-1603,20 0-6565</inkml:trace>
  <inkml:trace contextRef="#ctx0" brushRef="#br0" timeOffset="60554.6875">21744 3387 18673,'39'-20'3043,"-19"40"-1762,0 20 609,-1-1-513,21 22-480,-20-2-256,20 0-577,-20-19 32,20 20 0,-1-20-128,-19-1-224,19-19-65,-19 0-768,0-20-352,-20-20-1474,0 0-2466</inkml:trace>
  <inkml:trace contextRef="#ctx0" brushRef="#br0" timeOffset="60723.6329">21744 3625 21876,'0'0'1410,"19"0"-610,41 0 33,-1 0-32,1 0-129,19 0-351,-19 0-321,-21 0-353,1 0-736,-19 0-993,-2 0-1313,-19-19-6534</inkml:trace>
  <inkml:trace contextRef="#ctx0" brushRef="#br0" timeOffset="62310.5469">1174 5452 12427,'-19'-39'1089,"-1"39"833,0 0-577,20-20-448,0 20-128,20 20 448,-20-1-416,20 1-321,-1 20-287,1-1-161,-20 1-32,20 0 192,0-20-224,-1 0-417,-19 0-351,20-20-161,-20 0-1057,20 0-2499</inkml:trace>
  <inkml:trace contextRef="#ctx0" brushRef="#br0" timeOffset="62463.8672">1095 5154 17328,'-60'-39'705,"40"39"-609,20-20-321,-20 20-319,20-20-481,20 20-993,-20 0-1313,20-21-7431</inkml:trace>
  <inkml:trace contextRef="#ctx0" brushRef="#br0" timeOffset="62775.3907">1393 5334 14317,'59'98'1409,"-19"-58"-63,-20-20-289,-1-1-96,1 1 128,0 0-417,0-20 417,-20 0-352,0 0-128,0 0-609,0-20-129,0 0 482,0 1-513,-20-21 96,20 20-225,0-19 225,-20 19-352,20 20-65,0 0 257,20 0 384,0 40-160,1-21-128,18 21-64,20-1-449,-19 1-544,-1-20-480,21 1-1570,-20-2-6278</inkml:trace>
  <inkml:trace contextRef="#ctx0" brushRef="#br0" timeOffset="63066.4063">1949 5353 16431,'0'0'-32,"0"0"512,20 20 481,-1 0-224,1 19-96,20 1-161,-21-20 65,1-1 95,0 1-319,0-20-1,1 0-288,-2 0 705,-19 0-545,20-20 64,-20 1 0,0-21-288,0 20 160,0-19-128,-20-1 96,20 0-288,0 20-288,0 0 31,0 0-319,0 20-642,20 20-1152,0-20-2339</inkml:trace>
  <inkml:trace contextRef="#ctx0" brushRef="#br0" timeOffset="63407.2266">2485 5373 15630,'20'0'96,"-1"0"417,1 20 768,20-20-512,-21 0 128,1 0-385,21 0-224,-21-20-31,-1 20 191,1-20-160,-20 1-192,20-2 225,-40 1-321,20-20 0,-20 40 128,1-19-288,-22 19 192,1 0 64,1 0 160,-1 19-256,21 1 96,-1 0-64,0 21 64,20-22-32,20 21-64,0-20-160,19 19-192,1-19-97,-1 19-319,22-19-930,-22 0-2466,1-20-7687</inkml:trace>
  <inkml:trace contextRef="#ctx0" brushRef="#br0" timeOffset="63561.5235">2881 5531 16495,'-19'-39'1121,"19"19"-1025,0-20 0,0 1-64,0-1-32,19 21-128,-19-22-320,20 21-673,0 0-1634,21 1-4035</inkml:trace>
  <inkml:trace contextRef="#ctx0" brushRef="#br0" timeOffset="63824.2188">3179 5194 12395,'-40'20'2338,"21"0"-1441,-1-1 641,0 1 159,20-20-864,0 20-737,0 0-128,20 1 96,0-21-32,39 19 193,-18 1-225,18-20 32,-19 20-161,-1 0 129,-39-1 64,20 1 97,-40 0 383,0 0-31,1-1-161,-21 1-256,0-20-128,21 20-288,-22-20-481,21 0-1025,20 0-2017,0-20-7720</inkml:trace>
  <inkml:trace contextRef="#ctx0" brushRef="#br0" timeOffset="63981.4454">3537 5393 17840,'40'39'481,"-40"-39"-385,19 20 0,1-20-384,-20 0-225,20 0-384,-20 0-2113,0-20-9290</inkml:trace>
  <inkml:trace contextRef="#ctx0" brushRef="#br0" timeOffset="64098.6329">3437 5135 17360,'-20'19'-865,"20"-38"-4932</inkml:trace>
  <inkml:trace contextRef="#ctx0" brushRef="#br0" timeOffset="65726.5625">4014 5293 11466,'-20'-20'1025,"-1"20"-608,21 0 63,-20 0 641,20 20 192,0-20-320,-19 20-192,19 20 128,0-20 96,0 20-288,0-1 31,19 1-447,1-21 127,1 1-160,-1 0-31,0-20-33,-1 0 128,1 0-224,-20 0 289,20-20-353,-20 0 32,0-19-192,0-1-96,-20 1 128,0 19 64,1-19-129,-1-2 129,20 21-32,-20 0 64,20 1 0,0 19-64,20 0-160,0 19 128,19 1 96,1 0-96,-1 21 128,-19-22 64,19 1-224,2 0 64,-21 0 0,0-20 64,-1 19 96,1-19-128,-20 0 0,0-19 193,0 19 95,0-20-320,0 0 96,0 0-64,0 1 0,20-2-32,0 1-32,0 0 0,-1 20-289,1 20 449,20 0-288,0 1-288,0-2-833,19 1-737,-19-20-1762,19 0-7975</inkml:trace>
  <inkml:trace contextRef="#ctx0" brushRef="#br0" timeOffset="65980.4688">4907 5135 19218,'-59'0'1217,"39"19"-577,0-19-223,0 40 63,20-20-127,20 0-353,20 19-64,-1-19 224,20 0-192,1 1-32,0 18-32,-1-19 96,-19 0 0,-20-20 0,-20 19 96,0 1-160,-20 0 0,0-20-385,-19 20-928,-1-1-865,-1-19-2787</inkml:trace>
  <inkml:trace contextRef="#ctx0" brushRef="#br0" timeOffset="66669.9219">6316 5194 16271,'-39'-20'1089,"19"0"-224,0 20-321,-20 20 161,21 0 416,-1 20-224,0-1-289,0 1-287,20 0-321,20-20 256,0 20-320,19-40 160,1 19 160,0-38-224,-1 19-32,2-40-96,-2 20 0,-19-20 0,-20 20-32,20 0 64,-20-19 64,-20 19 160,20 20-64,-20 0-64,20 0 320,0 20-384,0-1 96,0 1-160,0 20 257,20-19-226,20-2 1,-1 1-224,1-20-513,-21 0-352,21 0-833,1 0-1889,-22-20-7176</inkml:trace>
  <inkml:trace contextRef="#ctx0" brushRef="#br0" timeOffset="66953.125">6635 5095 15406,'19'20'2402,"1"0"-1184,-20-1-161,20 21 32,0 0-225,0-21 193,-1 21-544,1-20-225,-20 1 64,20-21-223,0 0-1,-20 0 160,19 0-96,-19-21-64,0 1-64,0 0-64,0 0 32,0-19 0,0 19-96,20 20-64,0-20-320,1 20 127,-1 0-255,19 20-481,-19 0-320,19 0-1186,1-1-2337</inkml:trace>
  <inkml:trace contextRef="#ctx0" brushRef="#br0" timeOffset="67345.7032">7210 5135 16815,'-20'59'1506,"1"-39"-321,19 19-160,19 1-128,-19-20-96,20 1-417,20-21-96,-20 0 0,-1-21 1,21 1-97,-20 0 0,-1-19-160,-19-1-448,0-19 224,0-1-321,-19 20 65,-21-20-129,1 21 417,19-1 128,-20 1-352,20 19 1088,1 0-95,-1 20-1,20 0-351,0 20-289,20 0 288,-1 19 64,1 21 0,20-1-448,-1-20 128,21 2-288,0 18-321,-20-19-255,-1 0-514,1-21-1120,-1 1-5285</inkml:trace>
  <inkml:trace contextRef="#ctx0" brushRef="#br0" timeOffset="67745.1172">8381 4916 14285,'20'-20'3587,"-20"20"-3170,-20 0-417,-19 0 1185,-1 0-192,1 20 480,-21 0-320,20 0-352,20 19-224,20-19-353,0 0-128,0 20 0,39-20-64,2 0 0,18 0 32,-19-20-32,19 19 96,-19 1-256,-21 0 32,1 0 160,-20 0-64,-20 19 32,1-19 0,-21 0 32,1 1-224,-1-2-32,1-19-673,19 0-1057,0 20-704,20-20-3011</inkml:trace>
  <inkml:trace contextRef="#ctx0" brushRef="#br0" timeOffset="68035.1563">8639 5174 19858,'0'20'2274,"0"-20"-1697,20 20 416,0 0-320,0-1 223,-1 1-351,2 0-161,19-20-256,-1 20 129,21-20-97,-41-20-96,21 20 0,-20-20-288,-20 0-65,0 1-159,-20-1-96,-20 0-321,1 0 384,-1 20 193,1 0 256,-1 0 32,19 0-192,2 0-545,19 0-1025,19 20-1152,22-20-6824</inkml:trace>
  <inkml:trace contextRef="#ctx0" brushRef="#br0" timeOffset="68276.3672">9156 5393 20787,'0'0'2306,"0"-40"-1313,0 0-576,0 0-129,0 1 256,-20-21-31,20 1-225,-20-2-192,20 22-96,-20-20-384,20 19 320,0 1-256,0 19-1762,0 0 352,20 20-800,0 0-1634,0 20-7047</inkml:trace>
  <inkml:trace contextRef="#ctx0" brushRef="#br0" timeOffset="68576.1719">9453 4837 12972,'20'0'2658,"-20"0"-576,0 0-224,20 20 32,-20 19 160,20-19-96,-20 20-1026,20-1-383,-20 20-65,20-18-512,0-1 129,0-1-97,-20 1-97,19-1-159,1 1-448,-20-20-450,20 1-543,-20-21-930,0 0-1793</inkml:trace>
  <inkml:trace contextRef="#ctx0" brushRef="#br0" timeOffset="68754.8829">9414 5135 19538,'-20'0'2626,"20"0"-1985,20 0-64,19 0 191,1-20 193,20 20-128,-20 0-577,-1 0-256,1-20-384,-1 20-737,-19 0-385,0 0-928,0 0-1794</inkml:trace>
  <inkml:trace contextRef="#ctx0" brushRef="#br0" timeOffset="70902.3438">6475 5829 7078,'20'0'449,"0"0"-129,0 0 641,19 0 801,22 0-673,18 0 32,20-20-193,20 20-63,39-20 0,2 1-64,39-1 0,-2 0 63,2 0-415,20 20-161,-1-19 97,-19 19-193,-21 0-64,-19-20-32,-20 20-64,-20-20 0,-20 20-32,-18 0 0,-22 20 96,-20-20-160,-19 0 64,0 20 32,-20-20 0,0 0-288,20 0-257,-20 0-800,0 0-1185,0 0-801</inkml:trace>
  <inkml:trace contextRef="#ctx0" brushRef="#br0" timeOffset="74783.2032">10328 5313 9160,'0'-20'1858,"0"20"-737,0 0 577,0 0 384,0-20-32,0 20-673,0 0-480,0 0-321,0 20 97,0-20 256,0 20-161,0 1-127,19-21-225,-19 0 161,0 0-417,20 0 225,-20 0-129,20-21 0,-20-19-224,20 20-192,-20-19-257,-20 19-543,20 0-386,-20 0-960,0 20-1762,-20 0-11466</inkml:trace>
  <inkml:trace contextRef="#ctx0" brushRef="#br0" timeOffset="77796.875">1829 6644 11947,'-20'-41'1505,"-19"2"257,-1 19-449,1 0-32,-21 0-192,20 1-192,-20 19-352,21 0-193,-20 19-352,39 1 0,0 0-448,20 20 416,0-21 320,0 42-256,40-22-160,-21 21 192,1-1-288,20 0 192,-21 2 96,1-2 32,-20 0-384,0 1 544,0-21-224,0 22-32,-20-22 32,20-19 0,0 0-96,0-1 160,20 1-128,-20-20 576,20 0-640,0 0 256,20 0-128,0 0-32,-1-20-512,1 20-161,-1 0-512,21 0-641,-40 0-1409,20 20-4740</inkml:trace>
  <inkml:trace contextRef="#ctx0" brushRef="#br0" timeOffset="78023.4375">2266 7139 19250,'0'0'160,"20"20"-192,-20 1 256,0-1 0,20 0 0,-20-1-288,20 1-64,-1 0-288,-19-20-769,20 0-1314,-20-20-3234</inkml:trace>
  <inkml:trace contextRef="#ctx0" brushRef="#br0" timeOffset="78167.9688">2227 6802 4003,'-20'-39'12941,"0"19"-11084,0 20-1504,20-20-321,0 20-321,0 20-191,0 0-737,20 19-1858,0-19-9545</inkml:trace>
  <inkml:trace contextRef="#ctx0" brushRef="#br0" timeOffset="78341.7969">2664 7120 18705,'0'0'1281,"0"0"-1024,0 0-321,0-20 224,0 20-513,0 0-319,20 0-1154,-1-20-2466</inkml:trace>
  <inkml:trace contextRef="#ctx0" brushRef="#br0" timeOffset="78647.461">2862 7100 13708,'59'20'1762,"-18"-20"-641,-2-20 257,1 20-386,-1-20-543,-19 0-225,0 0 417,-1 1-161,1-1-256,-20 0-31,0 0 31,-20 1-224,1 19 352,-1 0-256,0 0 128,-19 0 129,-1 19 63,20 1-160,1 0-63,-1 19-1,20-19 192,0 20-224,20-20 0,19-1-160,1 1-96,19-20-576,0 0-930,21-20-1088,-20 1-4165</inkml:trace>
  <inkml:trace contextRef="#ctx0" brushRef="#br0" timeOffset="78778.3204">3458 6981 20723,'-21'20'1217,"21"-20"-1121,0 0-256,0 0-160,21 0-737,-21 0-1890,20 0-12107</inkml:trace>
  <inkml:trace contextRef="#ctx0" brushRef="#br0" timeOffset="78930.6641">3815 7080 19506,'40'59'1217,"-1"2"-352,-19-22 64,-20 1-192,0-1-225,0 1-384,0-1-544,0-19-801,0 1-801,-20-1-2499</inkml:trace>
  <inkml:trace contextRef="#ctx0" brushRef="#br0" timeOffset="79621.0938">4430 7200 12780,'20'39'3491,"0"-19"-2818,-1 20 512,22-1-288,-1 20-449,-1 2-352,1-2 32,-1-19 128,-19-20-160,0-1 129,0-19-225,-20 0 320,0 0 385,-20-19-545,0-21-448,-20-19 223,1-2-223,-1-18 192,1 0 32,-1-21-480,19 1-1,2 0 225,19 39 224,19 1 192,2 39 0,-1 0-256,20 40 480,-21 0-160,21 39-96,-20-18-224,-1 18 480,1 0-352,-20 1 64,0-21 32,0 2 161,0-21-225,0-1 128,-20-19-160,20 0-417,0 0-480,-19 0-2081,19-19-4101</inkml:trace>
  <inkml:trace contextRef="#ctx0" brushRef="#br0" timeOffset="79766.6016">4867 7060 15726,'40'40'257,"-20"-20"-289,-1-1-129,1-19-639,-20 0-802,0 0-2017</inkml:trace>
  <inkml:trace contextRef="#ctx0" brushRef="#br0" timeOffset="79896.4844">4808 6802 16335,'-41'-20'480,"41"20"-1056,21-19-2723,-21 19 929,40 0-2083</inkml:trace>
  <inkml:trace contextRef="#ctx0" brushRef="#br0" timeOffset="80334.961">5364 6822 18129,'-60'20'1089,"20"-1"-289,20 1-351,0 21 352,0-21-129,20 19-191,0-19-385,20 0 96,20-20-224,-20 0 160,20 0-96,-20-20 32,0-20-64,0 21-224,-20-1 160,0-1 64,-20 1 192,20 20-256,0 0 192,0 20-96,0 1-32,0 38 128,20 0 0,19 1-96,1 20-64,-1-1 321,1 0-257,0-20-32,-20 2-64,0-2 32,-20-19 32,0-1-64,-20 1-225,0-20 65,-20-1-320,0 2 255,1-21 193,-1 0-416,-19-21-353,39-18-801,0 19-1857,20-39-6374</inkml:trace>
  <inkml:trace contextRef="#ctx0" brushRef="#br0" timeOffset="80754.8829">5880 6881 14637,'0'-20'3652,"-20"20"-2435,1 20-737,-2 0 545,-19 21 0,20-2 96,20-19-832,0 19-193,0-19-160,20-20-128,-20 20 384,20-40-256,0 0-129,1 1-191,-21-21 256,19 20-128,-19-19 256,20 18-32,-20 1 96,0 0 128,0 20 128,0 20-128,0 21-192,20 18 225,0 0-97,-1 21-96,21-20 96,-20 19-256,19-20 64,-19 1 128,0 0-96,-20-1 32,0-19 128,0-20-192,-20 0 128,-20-1-192,21-19 288,-21 0-320,1 0 96,19-19-321,0-1-640,0-20-672,20 1-994,0-22-4644</inkml:trace>
  <inkml:trace contextRef="#ctx0" brushRef="#br0" timeOffset="81103.5157">6178 6842 11082,'0'19'9257,"19"1"-8296,-19-20-833,40 20 192,0-20-96,-1 0 225,2-20-129,-2 0-96,-19-19-192,20 19 64,-21-19 32,1 19-224,-20 20 160,0 0-64,20 0 65,-20 20 415,0 19 64,20 20-223,-1 22-97,1 17-160,20-18-64,0 0-64,-20-1-256,20-20-1,-20 0 33,-1-18-128,-19-1-97,-19-21-320,-21 1-224,0 0 449,0-20-257,0 0-704,20-20-3428</inkml:trace>
  <inkml:trace contextRef="#ctx0" brushRef="#br0" timeOffset="81764.6485">7190 6465 10217,'-39'-79'2755,"39"58"512,-21 1-1345,21 0-321,0 20-768,0 40-224,0 1 480,21 38-225,-21 0-127,20 21-417,19-21-159,-19-20-65,20 0 96,-1-19 0,-19-19-32,19-1 0,-19-20 0,21 0 65,-21 0-225,-1 0-64,21 0 160,-20 0-288,-1 19 256,-19 1-225,20 20 97,-20-21 96,0 21-256,0-20 32,-20 0-32,1-20-161,-1 0-415,0 0-417,-19 0-193,19-20-383,0 0-1731,-1 20-7975</inkml:trace>
  <inkml:trace contextRef="#ctx0" brushRef="#br0" timeOffset="82093.75">7806 6802 16431,'0'20'1602,"0"0"-513,-20-1 320,0 21-32,0 20-512,20-20-64,0-1-353,20-19-159,20 0-289,-21 0 320,21-20-480,-20-20 704,19 0-512,-18 0-160,-21-19 352,0-1-256,0 1-32,0 18 32,-21 1 0,21 0 0,-20 20-32,1 0-64,19 20-32,0 21 0,0-2-225,19 1-832,1-20-641,21-1-992,18 1-2788</inkml:trace>
  <inkml:trace contextRef="#ctx0" brushRef="#br0" timeOffset="82317.3829">8302 6842 14509,'-59'0'4517,"19"0"-3172,19 19-448,21 21 96,0 1 256,0-2-384,21-19-225,19 19-576,19 1 64,0-40-160,20 20-224,-18-20-64,-2 0-705,1-20 192,-21 0-416,1-19-577,-21 19-2082,-19-20-5829</inkml:trace>
  <inkml:trace contextRef="#ctx0" brushRef="#br0" timeOffset="82468.75">8481 6603 17424,'0'0'1473,"20"41"65,0-21-321,19 39-160,-19 0-448,0 1-417,19-1-256,1-18-1121,-1 18-929,2-39-1506,-1-1-10057</inkml:trace>
  <inkml:trace contextRef="#ctx0" brushRef="#br0" timeOffset="82701.1719">8976 6723 13869,'-79'59'2466,"20"-19"-480,39-1-224,-19 1-193,39-19-224,0 18-672,0-19 320,20 0-481,19 0-319,1-1 127,-1-19-352,20 0-32,-18 0-449,-1-19-576,19-1-672,-19 20-770,-1-20-3683</inkml:trace>
  <inkml:trace contextRef="#ctx0" brushRef="#br0" timeOffset="83202.1485">10089 6842 9737,'0'-40'6085,"-20"20"-4227,20 20-705,-19 0 0,-2 20 97,1 20-33,0-1-192,0 22-225,20-22-319,20 1-65,20-21-288,0 1 33,20-20-33,-1-20 32,-19 1-64,-1-21-96,1 20-96,-40-19-224,0 18 63,-20 1-415,0 0-545,-19 1-737,19-1-1057,0 20-4068</inkml:trace>
  <inkml:trace contextRef="#ctx0" brushRef="#br0" timeOffset="83471.6797">10307 6802 7110,'40'59'9673,"-20"-19"-7687,0 1-640,0-22-97,-1 1-256,-19 0-289,0-20-191,20 20-33,-20-40-95,20 20 31,-20-20-224,20-19-128,-20 19 96,19-21-63,1 2-162,0 19 33,0 0-64,1 20-64,-2 20 96,1 0 160,0 19-128,20 2-96,-1-2-1057,1 1-801,-1-20-1281,2-1-9449</inkml:trace>
  <inkml:trace contextRef="#ctx0" brushRef="#br0" timeOffset="84422.8516">11339 6763 9032,'41'39'4676,"-21"1"-1761,19 19-1121,1 1-961,-1 0-225,1-1-255,-20-39 319,-1 19-63,1-19 31,1-20-319,-21 0 31,0-20 193,20-19-481,-40-1-96,20-19 32,-21 0-32,-18-22-64,19 22 128,-20-20-225,20 20-159,1-2 352,19 42-64,0-1 32,0 40-288,19-1 448,21 1-64,0 21-32,-1-2-32,2 1 0,-2-1 32,1-19 64,-1-20 32,-19 0-224,0-20 32,0 1 0,-20-1-32,0-20 160,-20 1-96,0-2 0,0 2 160,-19-1-224,39 0-96,-20 21 128,20 19-65,20 19-159,0 1 288,19 40 64,1 0 192,-1-1-95,22 20 31,-2-19-96,20-1-32,-20-18-192,22-22 224,-22 1-64,-20-20 96,1-20 64,-20-19 0,-20 18-31,0-19 31,0-19 352,0 20 129,-20-1-129,-20 20 97,21-19-193,-1 39 97,0-20-481,0 20 128,20 0-160,0 20-64,0 19 160,0 1-256,20-1 256,0 1-256,19-1-64,1 1-128,19-19-161,-18 18-95,18-19-449,-19 0-417,-1 0-415,1-20-1218,-1 0-3395</inkml:trace>
  <inkml:trace contextRef="#ctx0" brushRef="#br0" timeOffset="84736.3282">12868 7021 13452,'-20'0'2979,"20"-20"-1025,0 0-256,0 0-1,0-19 1,0-2-225,0 2-864,20-1-225,-20-19-256,20 19-160,0 21-64,-20-1-128,20 20-417,20 0-544,-20 0-705,20 20-672,-1-1-2979</inkml:trace>
  <inkml:trace contextRef="#ctx0" brushRef="#br0" timeOffset="85375">13424 6723 1569,'-59'-20'17713,"39"20"-16720,-20 0 256,21 0-256,-1 0 64,0 20-32,0 20-545,20-21-320,20 1-160,0 0 32,19 0 0,1-20 33,-1 0-1,-19-20-64,0 0 0,0 20 96,-20-20 32,0 1-256,0 19 224,-20 0-96,20 0 96,-20 19-64,20 21 0,0-1-128,20 22 128,0-2-32,0 20 0,0-19-64,0 20 160,0-21-96,-20 0 96,0-19-224,-20-1 448,0 2-96,0-21-288,0-20 289,-20 0-386,40 0-63,-20-20-128,1-21 448,19 2-256,0-20-32,19-1-65,1 1 33,20-1 160,0 20 160,0-19-256,19 19 224,1-19 160,-21 18 33,1 2-97,0-1-32,0 1-128,-20 19 128,-1-20-256,1 21 224,-20-1-64,0 20 32,-20-20-32,20 20 64,-19 20 192,-21 19 1,20 1 95,1-1-288,19 21-128,0-21 32,39 2 0,1-2-32,-1-19-96,21 0 0,-1-20-321,-18 0-704,18 0-1665,-20-20-2339,1 0-11307</inkml:trace>
  <inkml:trace contextRef="#ctx0" brushRef="#br0" timeOffset="86000">15132 6485 16912,'-39'-60'832,"-2"41"-31,1 19 160,1 0 64,-21 0 0,1 19-32,0 21-160,18-1-129,2 1-415,39 0-386,19-1 97,21 2 33,20-2 31,19 1 32,20-1-192,1 1-193,-21-1 97,-19 1 0,-41-19-32,-19-1 320,-19-1-128,-21 1 224,1 0-192,-21-20-32,-20 0 32,41 0-224,-1 0-385,20-20-928,0 0-930,40 1-1472,0-1-7624</inkml:trace>
  <inkml:trace contextRef="#ctx0" brushRef="#br0" timeOffset="86268.5547">15410 6842 18001,'40'19'2178,"-40"1"-1570,19 0 193,1 1 128,0-1-449,0-1-63,19-19-65,-18 0-32,19 0-95,-1 0 159,-19-19-224,0-22 0,-20 1-96,-20 21-160,0-21-224,-39 20-193,18 1-127,-18-1 287,0 20 193,19 0 128,0 0 96,21 20-480,19-1-737,19 1-513,1 0-2177,20 0-11724</inkml:trace>
  <inkml:trace contextRef="#ctx0" brushRef="#br0" timeOffset="86435.5469">15826 6942 17328,'-39'-41'3011,"39"1"-1346,-20 1-383,20-1-129,0 21-513,20-21-448,-20 1-384,19 19 192,1-21-576,1 21-930,-1 1-1024,19-1-1890</inkml:trace>
  <inkml:trace contextRef="#ctx0" brushRef="#br0" timeOffset="86638.6719">16184 6465 17744,'40'20'2723,"-40"19"-1250,20-19-192,-1 39-480,1-18-160,0 18-33,0 20-383,0-19-161,-1-21-96,2 22-641,-1-42-96,0 21-512,0-40-1153,-20 0-2082,0 0-11019</inkml:trace>
  <inkml:trace contextRef="#ctx0" brushRef="#br0" timeOffset="86806.6407">16204 6822 12587,'-20'-20'8232,"20"20"-7047,20 0-256,20-20 160,-1 1-320,1 19-192,20-20-513,0 0-225,-1 20-223,0 0-801,-19-20-1153,0 20-1314,0 0-12459</inkml:trace>
  <inkml:trace contextRef="#ctx0" brushRef="#br0" timeOffset="87488.2813">16780 6306 14669,'-20'-20'2467,"40"0"-1282,-1 0 160,1 20 161,20-19-65,-1 19-192,22-20-320,-2 20-256,20-20-129,-20 20-320,2 0-96,-22 0-63,1 0 63,-20 0-160,-20 20 96,20 0 0,-20-1 128,0 21 0,19-1 160,-19 22-159,20-2 31,0 0-32,0 21-256,1 0 160,18 19-64,-19-20-224,19 1 64,1-1-225,-1-20 1,21-19-64,-39-1 352,-2-19-64,1 1-65,-20-21 482,-20 0-129,1 0-192,-22 0 128,-18 0-128,-1-21 32,1 21-96,-1-20-353,20 20-1024,1-19-1058,19 19-1921,0 0-13259</inkml:trace>
  <inkml:trace contextRef="#ctx0" brushRef="#br0" timeOffset="111813.4766">459 9106 13004,'-39'19'384,"19"1"161,20 0 704,20 19 192,0 1-192,-1 20-256,1-20-480,0 19-97,0-19 33,-1-1-1,2 1 97,-1-19-353,-20-21 256,20 19 97,-20-19 288,0 0-385,0-19-352,-20-2 192,0-19-224,-1 1 0,-18-21-64,19 1 161,-19-1-354,19 0-159,-20-19 416,40 20-256,-20-1 192,20 0-224,20 21 128,-20 19 0,20 20-1,0 0 97,19 0 129,1 20-65,-1-1-160,2 41 160,-1-20-32,-1 20-64,1-1 192,-1 0-256,-19-19 224,0 1-256,-1-22 384,2-19-160,-21 0 384,0 0-63,0 0-321,0-19-32,-21-22-160,21 1 224,-19-19-224,-1 0 128,20-1-352,-20-20 256,20 21 128,0 19-353,0 21 33,0 19 256,20 19 224,0 1-192,20 39-320,0 1 480,-1 20-192,1-1 0,19-20-64,-19 1-544,-1 0-577,22-20-65,-22-21-383,1 1-1122,-20-20-3363</inkml:trace>
  <inkml:trace contextRef="#ctx0" brushRef="#br0" timeOffset="112088.8672">1373 9165 17584,'0'0'1762,"0"20"-1250,0-1 770,0 21-1,0 1-416,0-2-353,20 1-288,0-1-64,39-19 33,-19 0-65,19-20 64,1 0 0,0-20-384,-1 0 128,-39 0 32,-1-19-96,-19 19 32,0-19-33,-39 18-319,-20 1 192,19 0 0,-20 20-449,20 0-512,1 0-705,19 0-3203</inkml:trace>
  <inkml:trace contextRef="#ctx0" brushRef="#br0" timeOffset="112329.1016">1929 8867 20115,'-20'0'1441,"20"-20"-993,-20 20-512,20 0 417,0 20 672,0 0-257,20 19-319,0 1-193,0 0-448,0 20 640,19 19-608,1-20-256,-1 1-353,1-20-993,0-20-928,-20 0-2499</inkml:trace>
  <inkml:trace contextRef="#ctx0" brushRef="#br0" timeOffset="112605.4688">1809 9185 1185,'20'0'18449,"0"-20"-17392,0 20 449,20-20-449,0 0-417,19 20-256,0-19-319,1 19 63,-20 0-128,20 19-96,-21-19 64,1 20 64,-1 0-64,1 0 64,1-1 128,-22 1-256,21 0 64,-20 0-97,-1 1-607,1-21-385,-20 19-833,20-19-1794,-20 20-8487</inkml:trace>
  <inkml:trace contextRef="#ctx0" brushRef="#br0" timeOffset="112757.8125">2286 8887 14029,'-20'-20'5733,"0"0"-5124,20 20-769,20 0-577,0 0-1121,0 0-3683</inkml:trace>
  <inkml:trace contextRef="#ctx0" brushRef="#br0" timeOffset="113250.9766">2723 9066 18129,'0'-20'1665,"0"0"-191,0 20-610,0 0 97,20 20 64,0 0 417,-1 0-577,21 19-545,0 21-160,-1-41-64,-19 21-64,21-20 128,-22-20-128,1 0 32,0 0 225,0 0-257,-20-20 64,0-20-160,0 1-257,0-1-63,0 1-545,-20-1-192,20 0-1345,20 0-481,-20 20-2146</inkml:trace>
  <inkml:trace contextRef="#ctx0" brushRef="#br0" timeOffset="113636.7188">3417 9086 18353,'-19'-20'1473,"-1"20"-576,0 0 96,0 0 256,20 20 0,-19 19-288,-1 1-576,20-1-257,20 1 0,-1-20-160,1 1-96,20-2 32,-21-19-32,22 0-193,-21-19 161,0-2-96,-1-19 160,-19 20-192,0-19 191,0 19 65,0 0 64,0 1 32,0 19 65,0 0-33,0 19-64,0 21 128,20-20-96,0 19-352,19-19-193,-19 0-928,20-20-481,-1 0-1185,-19-20-5221</inkml:trace>
  <inkml:trace contextRef="#ctx0" brushRef="#br0" timeOffset="113840.8204">3736 8728 18225,'0'0'3203,"20"19"-1698,-20 22 65,19 18-385,1 1-160,-20 19-641,40-19-64,-20 0-480,19-1-64,20-39-513,-39 19-191,21-39-546,-21 0-736,-20 0-2146,0 0-10891</inkml:trace>
  <inkml:trace contextRef="#ctx0" brushRef="#br0" timeOffset="114093.75">3596 9006 9384,'20'-40'9738,"20"40"-8393,-1-20 417,22 0 63,18 20-800,-20-19 288,20 19-640,-18 19-449,-2 1-96,0 0 33,0 20-33,-18 0-224,-1 0 192,-1-1-32,1 1-32,-20-1-192,19-19-193,-19 0-319,-20-20-289,20 0-673,-20 0-1281,0-20-3939</inkml:trace>
  <inkml:trace contextRef="#ctx0" brushRef="#br0" timeOffset="114232.4219">4231 8808 19154,'-39'-20'2658,"19"20"-1569,40 0-1089,-1-20-128,1 20-801,21 0-1313,-21 0-8168</inkml:trace>
  <inkml:trace contextRef="#ctx0" brushRef="#br0" timeOffset="114857.4219">4708 8946 16719,'0'-39'1506,"0"39"-962,-20 0-95,20 19 544,-20 21 544,20 0-384,-19 20-224,19 19-224,19-20-449,21-19-160,-20 1 0,19-22 0,2 1-64,-1-20 32,-21-20-416,1-20-160,0 0-225,-20-19-320,-20 0 769,0-1 95,-19 20 129,19 0 128,-21 0 97,22 1 351,-1 19 33,20 0-33,0 20-288,20 0-32,-1 20-63,2 0 159,39 19-256,-21 1 769,1 0-321,-1-20-128,-19 20-95,0-20 31,-1 0-32,-19-20-256,21 0 128,-21 0 161,0-20-193,0 0-64,0 0 32,0-20-32,20 0 32,0 0-96,0 1-32,19 19 32,-19 20 64,19 20 160,-19 0-160,20 19 32,0 21-32,0-20-256,0 0-449,-21-1-864,1 1-1122,0-20-1409,0-1-11594</inkml:trace>
  <inkml:trace contextRef="#ctx0" brushRef="#br0" timeOffset="115832.0313">619 9880 10954,'0'0'544,"0"0"-127,19 0 352,1 0 832,20 0 225,-1 0-577,20 0-416,2 0-257,18 0-159,20 20-33,1-20 129,38 0 63,22-20-256,19 20-31,38-20 95,41-19-192,0 18-64,-19 1-64,-41 0 32,-59 20 97,20-20-1,0 20-64,-20-19-64,20 19 320,-21 0-63,-18 0-225,-1 0-32,1 0 544,-22 0-63,1 0 416,1-20-417,-1 20-63,-19 0-385,-1 0 96,0-20-32,1 20-96,0 0-192,-1 0 128,0 0 0,1 0 0,-1-20-32,-20 20 96,21 0-96,-20 0 32,-20 0 64,19 0 64,-20-19 65,1 19 159,-20 0-256,20 0 0,-40 0-32,20-20 96,-20 20-224,20 0 192,-20 0-32,0 0-128,-20 0-224,20-20-417,0 20-640,-20 0-897,20 0-1441,0-20-7816</inkml:trace>
  <inkml:trace contextRef="#ctx0" brushRef="#br0" timeOffset="117041.9922">6078 8887 17936,'0'-20'1826,"-20"0"-801,20 20-224,20-19-32,-20 19-321,0 0-416,21 0-64,-21 19-160,19-19-897,1 40-1025,0-20-2979</inkml:trace>
  <inkml:trace contextRef="#ctx0" brushRef="#br0" timeOffset="117186.5235">6158 9224 19282,'0'-20'1505,"0"20"-1409,20-19-192,-20 19-448,0 0 31,0 0-2209,0 19-10026</inkml:trace>
  <inkml:trace contextRef="#ctx0" brushRef="#br0" timeOffset="118500.9766">6714 9006 13388,'0'0'1249,"0"20"-512,0 20 897,20 19-353,-1 1-160,1-1-545,20 1-127,-1 0-33,-19-21-320,21-19-32,-22 0 65,1 0 223,0-20-96,0 0-32,-20-20 65,0-20-33,0 20-160,-20-39-96,0-1-32,-19-19 0,19 0-577,-21-1 545,21 0-224,1 21 320,19 0 0,-20 39 32,20 20 64,20 0-192,-1 20 320,1 19-160,21 1 97,-2 19-193,21-19 64,-21 0-32,1 0 0,19-20-32,-38-20-32,18 0 64,-39 0-288,20 0 95,-20-20-127,-20 0 448,1-20 0,-1 0-320,-1 0 160,21-19 64,-20 0-128,20 19-64,20-1 96,1 22-64,-1 19 96,19 0 96,1 40 0,-1 20 32,1-1-128,19 0 0,-18 21 64,-2-20 0,1-1-128,-1 0 225,1-19-226,0-20 162,-1 1 63,-18-21 64,19 0 64,-21-21 32,1 1 65,0-20-225,-20 1-224,0-1 160,0 1-32,0-21-32,-20 20 128,20 20 0,-39 0-96,19 0 161,0 20 63,-21 20-64,22 0-64,-1 20 33,0 0 95,20 20 416,0-1-447,20-20-97,19 21-128,42-20-64,-22-20-353,20 0-383,21 0-129,-21-20-737,-20 0-768,1-20-2242,-20 20-8617</inkml:trace>
  <inkml:trace contextRef="#ctx0" brushRef="#br0" timeOffset="118697.2657">8163 9304 17712,'0'-19'1794,"0"-2"-128,0-19-33,0 1-256,19-1-191,-19 1-450,21-1-415,-21-20-257,20 20-96,0 0-385,0 21-223,-1-1-962,21 20-608,-1 0-897,21 20-4452</inkml:trace>
  <inkml:trace contextRef="#ctx0" brushRef="#br0" timeOffset="119388.6719">8838 8946 16879,'-59'-20'1794,"19"20"-1121,0 0 288,20 20 480,-20 0-96,21 20-352,-1 0-480,40 0-321,-20-1-256,39-19 96,1-20 96,0 0-64,0 0-512,-1-39 608,-19 19-448,0 0 95,-20-20-63,0 20 288,-20 20-128,0-20 160,1 20 96,19 20 0,-20 20-31,20 0-33,20 19-192,-1 20 160,21-18-32,-1-2 0,-19 0-32,20 1 96,-21-1 0,2 1-448,-21 0 640,0-21-256,-21 1-352,2-21 159,-1 1 65,-20 0 224,1-20-256,19-20 128,0-19 0,1-1 0,19-19 0,19-1 0,21-20-32,-1 21 0,1 0 96,20-1-64,-20 0-96,-1 20 224,21 1 97,-40-1 223,19 21-256,-19-21-128,0 20 257,1-20-193,-2 20 128,-19 0-160,0 0 0,0 0-96,0 20 0,-19-19-32,-2 38 0,21-19-96,-20 20 224,0 20-96,20 0 96,0 0-128,20 0 320,21-1-256,-2-19 96,20 0-224,1-1 192,-1-19-256,-19 0-96,20 0-705,-21 0-640,1-19-1474,0 19-8360</inkml:trace>
  <inkml:trace contextRef="#ctx0" brushRef="#br0" timeOffset="131623.0469">10783 8867 1089,'20'-20'2242,"-20"1"352,0-1-768,20 0 608,-20 20 449,0-20-801,0-1-897,0 2-288,0 19 320,0 0-128,0-20-448,-20 20-33,0 0-63,-19 20-449,-1-1 96,-19 22 64,19-21 97,0 19 31,20 1-256,0-20 64,20 19-224,0-19 32,20 0 0,21 0 64,-2 20 64,21-20-256,-1 20 160,-20-1-320,22 1 96,-41-1-96,-1-19 223,-19 21 65,0-22 65,-19 1 127,-22 0-192,1-20-96,1 0 128,19 0 32,-19 0-160,19 0-481,20-20-704,0 0-513,20 1-1921,-1 19-8745</inkml:trace>
  <inkml:trace contextRef="#ctx0" brushRef="#br0" timeOffset="131957.0313">11201 9006 17712,'0'20'993,"-20"0"-769,20 0 65,20 20 319,0-1 641,-1-19-672,21 0-353,-1-1-128,22-19 64,-22-19-63,21-1-258,-21 0-63,-19-19-64,0 19-96,0-20-129,-20 0-416,0 0-1121,-20 20-961,0-19-832</inkml:trace>
  <inkml:trace contextRef="#ctx0" brushRef="#br0" timeOffset="132655.2735">11836 8688 13837,'-20'-59'480,"20"39"1730,0 0-512,0 20-161,0 0-256,0 20-352,0 0-96,0 39-96,20 0-289,-20 2-160,19-2-95,-19 0-193,20-19 128,1 0-64,-1-20-64,0-20 96,-1 0-224,21 0 416,-20 0-160,19-20-32,-19 0-192,20 20 128,0 0-64,-20 0 32,20 20-32,-21 20 96,1 20-128,0-21-64,-20 20-32,0-19 128,0-20-128,0 1 0,-20-2 160,-19-19-225,19 0 65,-20 0 160,0-19-128,0-2 64,20 1-160,1-20-321,-1 1-864,20-1-225,0 21-1408,39-21-5959</inkml:trace>
  <inkml:trace contextRef="#ctx0" brushRef="#br0" timeOffset="132989.2579">12571 9204 17456,'0'40'513,"0"-20"-289,0-20 192,0 0 545,0 0 544,0-20-672,0 0-609,0 0 33,-20-19 63,20 19 64,0-19-288,20-1-64,-20 0-32,39 0-128,-19 20-320,19 0-545,2 20-352,-1 0-705,-1 20-3107</inkml:trace>
  <inkml:trace contextRef="#ctx0" brushRef="#br0" timeOffset="133257.8125">12968 9086 18769,'-40'39'1442,"20"1"-33,20-20-416,0 19 0,20-19-353,0 0-415,20-20-33,0 0-224,19 0 32,0-20-160,-19 0 64,-21 0-129,2-19 97,-21 19 0,0 0-192,-40-19 192,0-1 128,1 20-64,-21 0 128,21 20-64,-1-20-128,20 20-289,20 0-1216,0 20-1506,0 0-5510</inkml:trace>
  <inkml:trace contextRef="#ctx0" brushRef="#br0" timeOffset="133563.4766">13444 9066 19122,'0'-20'768,"-20"20"-479,20 0-161,0 20 448,0 0 705,20 19-416,-20-19-448,20 20-161,20-21 64,-20-19-384,20 20 96,-1-20 64,1-20 0,-1 1-384,-19-1-96,0 0-193,-20 0-256,0 1-320,0-1-929,-20 0-2274,20 0-7751</inkml:trace>
  <inkml:trace contextRef="#ctx0" brushRef="#br0" timeOffset="133789.0625">13822 8629 19506,'0'0'2626,"19"0"-1665,1 20 257,0 19-258,0 20 97,0 2-544,-20 18-385,19-20-96,1 1-96,0 0-128,21-20-321,-2-1-319,-19-19-354,0-20-896,-1 20-832,1-40-5158</inkml:trace>
  <inkml:trace contextRef="#ctx0" brushRef="#br0" timeOffset="133992.1875">13743 8966 17616,'59'-20'1986,"-20"0"-1505,21 1 672,19 19 480,1-20-736,-21 20-288,1 0-545,-1 0 128,-18 0-448,-2 0-225,-19 0-768,0 0-449,-20 0-736,19 0-1602,-19 0-1761</inkml:trace>
  <inkml:trace contextRef="#ctx0" brushRef="#br0" timeOffset="134136.7188">14397 8907 5797,'20'0'6790,"-20"19"-2562,0 1-1473,20 0-673,0 20-448,-1-20-257,1 20-256,0-20-609,1 0-383,-1-1-97,-1 1-193,1-20-383,-20 0-545,20 0-1121,-20-20-1282,0 1-8807</inkml:trace>
  <inkml:trace contextRef="#ctx0" brushRef="#br0" timeOffset="134277.3438">14377 8708 20083,'-19'-20'992,"19"0"-1120,19 1-512,-19 19-770,20 0-95,-20 0-3043</inkml:trace>
  <inkml:trace contextRef="#ctx0" brushRef="#br0" timeOffset="135205.0782">14815 8867 11562,'0'0'2627,"0"0"-1058,19 20 97,1 19 32,0 1-289,0 20-224,-1-20-672,1 19-129,0-19-96,0-1-160,0-19-32,-1 0 97,-19-20-33,0 0-32,0 0 128,0-20-160,0 0 32,0 1-128,0-21 0,0 1 96,20-1-288,0 20-96,21-20 160,-2 40 32,1-20 96,-1 40-96,20 0 128,-19 0 32,20 20-96,-20-20 64,19-1 96,1 1-64,-21-20-192,22-20 160,-22 1 96,-19-1-64,0-20-64,-1 0 96,-19 0-64,-19 0-32,-1 1 96,0 19-224,-19 0 192,19 20-64,-21 20 128,21 0 129,1 19 127,-1 21 192,20-20-383,20 0-97,19 0-192,22-1 0,18-19-129,0 0-319,1-20-769,-21 0-705,1 0-2531,-1-20-12169</inkml:trace>
  <inkml:trace contextRef="#ctx0" brushRef="#br0" timeOffset="136352.5391">16998 8926 14221,'0'40'1153,"0"-20"-224,20 20 384,0 0-160,0 0-544,-1-1-257,21-19-128,-20 0 193,-1-20 95,2 0-95,-1 0-257,-20-40 416,20 1-287,-20-1-97,0 0-288,0-20 480,0 1-352,0-1-32,0 21 224,0 19-320,0 0 224,20 20-64,-20 20 161,19 20-161,1 19-32,0-20-224,20 21-289,-1-20-512,1 0-384,0-20-1154,20 0-2978</inkml:trace>
  <inkml:trace contextRef="#ctx0" brushRef="#br0" timeOffset="136686.5235">17773 8847 16944,'-60'20'1793,"20"20"-832,20-1 192,0 1 64,20 0-480,0-20-481,0 20-224,20-20 32,21-20-32,-2 0 65,1-20-162,-1 0-63,-19 0 0,20 0-160,-40-20 512,19 20-256,-19-20 64,-19 21-32,19 19 0,0-20 32,0 40 64,-20-20-128,20 39 32,20-19-256,-20 20 416,19-20-1025,21 20-320,1-20-544,-2-20-1314,1 0-2787</inkml:trace>
  <inkml:trace contextRef="#ctx0" brushRef="#br0" timeOffset="136890.625">18209 8530 17936,'21'20'2531,"-21"19"-1314,19 1-320,1 19-353,0 21-159,20-20-161,-1-1-384,1 0-417,-1-19-352,22 0-608,-22-40-833,-19 20-3011</inkml:trace>
  <inkml:trace contextRef="#ctx0" brushRef="#br0" timeOffset="137064.4532">17972 8788 17872,'39'-20'1634,"1"20"-1154,19-21 193,0 21-641,2-19 128,-2 19-544,0 0-417,1 0-1537,-1 0-3748</inkml:trace>
  <inkml:trace contextRef="#ctx0" brushRef="#br0" timeOffset="137304.6875">18685 8808 17200,'0'79'2274,"0"-59"-1345,20 39-64,0-39 96,21 20-193,-2-20-223,21-20-193,-21 0-160,20 0 0,2-40 1,-22 20-193,-19-20 64,0 1-449,-20-1-159,-20 1 31,20 19-287,-39 0-65,19 0 128,-1-1 129,21 21-802,-20 21-1408,20-1-2307</inkml:trace>
  <inkml:trace contextRef="#ctx0" brushRef="#br0" timeOffset="137486.3282">19261 9026 1761,'0'-40'15054,"-20"20"-12715,20-20-834,0 1-224,20-1-512,-20 1-289,41-1-95,-21 0-481,-1 20 0,21 0-705,-1 20-416,-19 0-1089,20 20-2531</inkml:trace>
  <inkml:trace contextRef="#ctx0" brushRef="#br0" timeOffset="137804.6875">19777 8768 16239,'-19'20'1826,"-1"0"-609,0 0 384,20 19-31,-20 1-802,0-1-223,20-19-449,0 20-192,20-20-96,0-20 320,0 0-128,0 0 0,19-20 192,-18 20-352,-1-40 192,0 20 32,-20 0 96,0 20-160,0-19 192,19 19 97,-19 0-225,0 19-96,0 1 224,0 20-512,20-20-481,0 0-544,19 20-577,-19-40-2466,20 0-10346</inkml:trace>
  <inkml:trace contextRef="#ctx0" brushRef="#br0" timeOffset="138069.336">20035 8410 16143,'0'-20'3299,"20"20"-1826,-20 0 289,21 40 0,-1 0-449,-20 20-384,20-1-449,-1 20-256,1-19-95,0 20-354,0-21-159,0-19-225,19-1-319,-19-19-674,-20 0-832,20-20-1154,-20-20-10505</inkml:trace>
  <inkml:trace contextRef="#ctx0" brushRef="#br0" timeOffset="138263.6719">20274 8470 21268,'0'40'1857,"20"0"-511,-1-1 63,22 21-64,-21 19-736,19-19-289,-19-1-480,20-19-64,-1 19-129,-19-39-768,19 20-96,-18-20-512,19-20-1058,-20 0-1857</inkml:trace>
  <inkml:trace contextRef="#ctx0" brushRef="#br0" timeOffset="138474.6094">20770 8668 19090,'20'60'2306,"0"-41"-1377,19 42 96,2-22 736,-1 21-191,19-21-962,-20 1-448,1 0-31,-1-20-193,2-20-353,-1 0-832,-1 0-513,-19-20-992,0-20-2211,0 0-10602</inkml:trace>
  <inkml:trace contextRef="#ctx0" brushRef="#br0" timeOffset="138619.1407">21326 8808 19794,'-39'59'2691,"19"0"-1602,0 1 480,-39 20 417,19-1-288,-1 0-1346,2 1-512,19-20-32,0-1-385,20-19-800,-19-1-833,19 2-1346,-20-22-5316</inkml:trace>
  <inkml:trace contextRef="#ctx0" brushRef="#br0" timeOffset="140350.586">1373 10495 16335,'-40'-40'480,"0"40"641,40 0-864,-20 0 608,20 40 127,0 0-63,20-1-192,0 22-449,0-2 1,20-20-418,0 1 450,19-1 95,-19-19-224,19-20-31,1 0-33,-20-20-160,-1-19-225,-19 19-191,0-19-129,-20-1 161,0 1-64,0-2 480,-20 1 64,0 21 224,1 19-256,19 0 160,0 19 224,0 21-63,0 1-417,19-2 32,1 20 32,20-19-385,-1-1-191,21-19-97,-20 0-736,20-20-1730,-21 0-3491</inkml:trace>
  <inkml:trace contextRef="#ctx0" brushRef="#br0" timeOffset="140640.625">2087 10416 17969,'20'39'640,"-20"1"-416,20 0 129,1-1 351,-2 2 97,1-21-192,0-1-161,0 1-160,-1-20-95,1 0 191,-20 0-288,20-20 96,-20 20-96,20-19-96,-20-22 0,0 21-96,0 0 0,0 1-96,0 19-224,20-20-129,-1 20-64,1 20-223,21-1-65,18 21-1345,-19 1-3780</inkml:trace>
  <inkml:trace contextRef="#ctx0" brushRef="#br0" timeOffset="140887.6954">2942 10416 2722,'-61'0'16720,"42"0"-15983,-21 0-673,20 0 704,0 20 193,20-1 32,-19 21-672,19-20-257,19 19 0,1-19-160,0 0-225,20 1-351,19-21-289,1 20-545,-20-20-448,19-20-1473,0-1-2466</inkml:trace>
  <inkml:trace contextRef="#ctx0" brushRef="#br0" timeOffset="141091.7969">3239 10416 17104,'-19'0'2562,"-1"20"-2178,20 19 545,0 21 353,20-21-354,-1 2-543,21-21-65,19-1-416,1 1 224,0-20-192,-20-20-64,-1 1-32,-19-22-193,0 21-95,-20-19-737,-20-1-801,0 20-1505,0-19-2595</inkml:trace>
  <inkml:trace contextRef="#ctx0" brushRef="#br0" timeOffset="141606.4454">3478 10276 16047,'79'81'1986,"-59"-42"-1122,19 1-223,-19 19 192,19-19 256,-19-1-288,0-19-385,1 21-256,-1-22-64,-1 1 160,-19 20-384,20-40-96,-20 19-224,0-19 159,0 0-95,0-19 224,0-1 64,0-20 96,0 1 0,0-2 192,20 21-288,0 1 192,19-1 288,1 20-191,-1-20 351,2 20-256,-1 0-160,19-20 129,-39 20 95,19 0 0,-19-20-31,0 1 31,-20-1-192,19-20 160,-38 21-320,19-1 65,-20-21 127,-20 21-320,21 20 128,-21 0 96,20 0 0,1 0 64,-1 20-288,0 21 96,20-2 160,20 1-256,0-1 96,19-19 96,-19 20-545,39-20-31,-19-1-289,-1 1-352,2 0 288,18-20 64,-19 0-864,-20 0-3012,19 0-9480</inkml:trace>
  <inkml:trace contextRef="#ctx0" brushRef="#br0" timeOffset="142158.2032">3458 10436 6277,'0'-20'1282,"0"20"-930,0 0 1153,0 0 994,20 0 63,-20 0-1120,0 0-417,0-20 0,0 20 64,0-20-353,-20 1-159,20-1 192,-21-1-545,1 21 64,-19 0-224,-1 0-160,1 0 32,-1 21-256,1-1-353,19-1-1441,-1 1-2402</inkml:trace>
  <inkml:trace contextRef="#ctx0" brushRef="#br0" timeOffset="142885.7422">4649 10594 15086,'0'41'769,"0"-41"-385,0 0 961,19 0 673,-19-20-801,0-21-768,0 21-97,0-19 64,-19-21 161,19 21-33,0-1-351,0-20-161,0 40-32,0-19 0,0 19-257,0 20-159,19 0-737,1 20 64,20-1-769,-1 1-2050,2 0-5156</inkml:trace>
  <inkml:trace contextRef="#ctx0" brushRef="#br0" timeOffset="143156.25">5165 10237 17872,'-40'0'1474,"1"0"-1154,19 0 577,0 20 224,-20 19 0,20-19-737,20 21-287,0-2-97,20-19 128,20 0-96,0 19-192,39-19 31,-20 0-63,21 0-64,-40-20 64,0 19 192,-21 1 0,-19-20 32,-19 20 32,-21 1-96,0-1 32,0-20-352,20 19-1378,-20-19-1153,21 20-3651</inkml:trace>
  <inkml:trace contextRef="#ctx0" brushRef="#br0" timeOffset="143910.1563">6594 10276 15342,'-59'-19'801,"19"19"320,1 19-801,-1-19 225,20 20 223,1 0-127,-1 1-225,20-21-512,20 20 32,19-1 160,1-19 64,19 20-224,0 0 161,-19 0-194,0-1 194,0 1-162,-40 20 130,0-20-1,-20 19 96,0-19 320,1 1 1,-22-1-289,21-20-128,0 0-192,20 0-225,-19 0-415,19 0-578,0 0-223,19 0-321,1 19-1377</inkml:trace>
  <inkml:trace contextRef="#ctx0" brushRef="#br0" timeOffset="144280.2735">7151 11071 15887,'-21'19'1057,"1"1"-417,0-20 577,1 0 0,-1-20-384,0-19-416,0-1-225,1-19-128,-1 0 32,0-22 256,0 2-256,1-19-224,19-2 96,19 1-32,21 20 160,-20 38-288,19 1 96,-19 21 32,19 19 0,-19 39 0,-20 2 64,20-2 0,-20 21 64,-20-1-224,20 0 192,-20 2-224,20-22-161,-19-19-351,19-20-546,0 20-1696,-20-40-5030</inkml:trace>
  <inkml:trace contextRef="#ctx0" brushRef="#br0" timeOffset="144500">7071 9900 18065,'39'39'1441,"-39"1"-640,20-1 128,21 22 64,-22 18-33,21 0-319,-20-20-417,19 2-160,1-2 0,-1 0 0,2-19-512,-21-20-641,19-1-641,1-19-1152,-20-19-3749</inkml:trace>
  <inkml:trace contextRef="#ctx0" brushRef="#br0" timeOffset="144659.1797">7707 10357 18929,'20'79'1346,"-1"-40"-1186,1 1-224,0-20 128,0-1-449,-20-19-447,19 0-1282,1-19-3075</inkml:trace>
  <inkml:trace contextRef="#ctx0" brushRef="#br0" timeOffset="144870.1172">7806 9860 18865,'0'59'1282,"19"-19"-450,1 39-223,0-18 224,19 18-289,-19 0-416,21-20-160,-2 1-352,1 0-161,-1-21-319,1-19-578,-20-20-896,-20 20-2370</inkml:trace>
  <inkml:trace contextRef="#ctx0" brushRef="#br0" timeOffset="145050.7813">7825 10276 19794,'-19'0'1954,"19"0"-1570,19-19 481,21 19 288,-1-20-352,22 0-673,-2 0-32,0 20-800,1 0-385,0-19-897,-20 19-1377,-1 0-11564</inkml:trace>
  <inkml:trace contextRef="#ctx0" brushRef="#br0" timeOffset="145537.1094">9096 10178 19570,'0'0'1473,"0"19"-1152,20 1 63,-20 20 193,20-1-65,-20 22-256,20-22-224,-1-19-224,1 19-224,0-19-321,0 0-640,1-20-1410,-2 0-4003</inkml:trace>
  <inkml:trace contextRef="#ctx0" brushRef="#br0" timeOffset="145704.1016">9017 10018 13901,'0'-19'5573,"-20"19"-6214,20-20-1537,0 20-160,0 20-192</inkml:trace>
  <inkml:trace contextRef="#ctx0" brushRef="#br0" timeOffset="146260.7422">7627 10038 13132,'0'0'3235,"-20"-20"-3555,20 20-2883,-20 20-1057</inkml:trace>
  <inkml:trace contextRef="#ctx0" brushRef="#br0" timeOffset="147062.5">9473 10178 14317,'20'39'1121,"-20"-19"-192,20 19-256,0 1 223,-20-19-319,20 18-64,0-39-225,-20 20 64,20-20 257,-20-20-97,0 20-224,0-39-191,0 18-1,0-19-64,0 1 160,0-1-320,0-19 160,0 39-64,0-19 32,0 39 64,19 0-32,1 0 0,0 39 352,0 1-320,19-1 193,1 1-290,1-1 33,-22 1-128,21-19-64,-20-1-288,19-20-609,-19 0-577,-20 0-1249,20-20-3170</inkml:trace>
  <inkml:trace contextRef="#ctx0" brushRef="#br0" timeOffset="147353.5157">9950 10038 15919,'59'41'1953,"-39"-2"-799,20 1-194,-20 19 65,20-19-64,-1-1-128,1 2-513,-20-21-63,19-1 63,-19 1 0,0-20-192,1 0 0,-21 0 33,0 0 95,0-20 0,0-19-256,-21 18 128,21-19-96,-20 1 32,20-1-320,0-19-385,0 20-544,20-2-192,-20 21-449,21 40-1793,-2 1-8649</inkml:trace>
  <inkml:trace contextRef="#ctx0" brushRef="#br0" timeOffset="147643.5547">10605 10276 14509,'60'-19'2242,"-21"-1"-544,1 0-833,-20-19-129,-1 19-31,21-20-192,-40 21-577,21-22 192,-21 21 0,0 0-96,-21 1-64,1-1 96,-19 20-32,-1 0 96,1 0 192,-1 20 97,0 19 31,0 2-224,0-2 161,40 1-33,0-1-224,20 1-128,21-20 0,18 19-192,0-19-865,20-20-545,2 21-896,-22-21-2370</inkml:trace>
  <inkml:trace contextRef="#ctx0" brushRef="#br0" timeOffset="147833.0079">11102 10357 5893,'-21'-41'10986,"21"1"-9993,0 1 161,0-1-1,0-19-160,0 20-705,21-22-256,-1 22-64,19-1-160,-19 20-513,20 20-256,-21-20-1217,21 40-2274</inkml:trace>
  <inkml:trace contextRef="#ctx0" brushRef="#br0" timeOffset="148094.7266">11518 9979 14733,'-39'20'1858,"-1"-1"-416,20 1 223,1 0-256,-1 21-416,-1-22-480,42 1-481,-1 20 0,19-21 0,1 21 32,-1-20-256,1 19-32,-1-19-97,-39 21 225,0-22 192,0 1 0,-39 0-96,19 0 0,-20-1 65,1-19-65,-1 0-33,21 0-63,-1-19-672,20-1-1218,0 0-2274,20-19-10793</inkml:trace>
  <inkml:trace contextRef="#ctx0" brushRef="#br0" timeOffset="148239.2579">11796 10197 18001,'40'60'480,"-40"-21"-448,19-19-128,1 1-385,-20-1-31,21-20-577,-1 0-2723</inkml:trace>
  <inkml:trace contextRef="#ctx0" brushRef="#br0" timeOffset="148376.9532">11697 9780 18545,'-39'0'-737,"39"0"-4067</inkml:trace>
  <inkml:trace contextRef="#ctx0" brushRef="#br0" timeOffset="149213.8672">12372 10079 12395,'-20'-21'1858,"20"1"-1057,-20 20 224,0 0 128,20 20 96,-19-20-160,19 41-384,0-2 31,0 1-159,0 19 64,19-20-353,1 1-64,20 1-288,-1-2 96,-18-19-128,19-20 32,-21 0-32,1-20-32,-20 0-129,0-19-63,0-2 32,-20 2 192,1-1 96,-1-19-96,0 19 192,-1 1-224,21-2 96,0 21 192,0 1 0,21 19 0,-1 19 160,19 1 1,1 21-161,0-2-64,19 1 64,-39-1-224,20-19 64,0 0 128,-20-20-288,-20 0 128,19 0 160,-19 0-224,0-20 128,0 0 96,0 1-128,0-21-32,0 20 64,20-19 64,-20 18-128,20 1-32,19 20 64,-19 0 160,20 20-256,0 21 128,0-2 0,0 1-256,19-1-673,-20-19-480,21 19-1122,-20-39-4227</inkml:trace>
  <inkml:trace contextRef="#ctx0" brushRef="#br0" timeOffset="149540.0391">13524 9959 15054,'-20'-20'1441,"0"0"-416,0 20 160,0 20-160,-20 0 192,1 0-224,19 19-320,0-19-545,20 21-32,20-21-96,19 19 32,1-19-160,20 0-32,0-1 0,-1 1-225,0 20 65,-19-21 256,-20 21-128,1 1 192,-21-22 0,-21 21 192,1-20-32,-20-20-160,21 19-64,-21-19-609,20 0-1184,1 0-3012</inkml:trace>
  <inkml:trace contextRef="#ctx0" brushRef="#br0" timeOffset="150214.8438">14576 9860 15694,'-39'-80'2915,"18"60"-1858,-19 0-576,21 20-161,-1 20 32,-20-20 1,20 40-97,1 0-352,19 0 96,0 19 192,39 1-352,-19-1 128,20 1-128,-21 0-33,1-1-31,0-20-32,-20 1 224,0 20 96,0-40-192,-20 20 192,20-21-64,-20-19 32,20 20-32,0-20 192,20-20 96,0 1-95,21 19 127,-2-20-32,1 0-128,19 20-64,-20 0-192,22 0-224,-22 0-321,1 20-31,-1-20-994,-19 20-1825,20-20-5157</inkml:trace>
  <inkml:trace contextRef="#ctx0" brushRef="#br0" timeOffset="150593.75">15310 10079 14541,'-59'-41'2403,"39"41"-770,-20 20-95,1 1-129,-1 18-576,21 1-321,-1-1-256,20 1-63,20-1-33,19 1-192,1-19 160,-1-1-192,1-20 96,-1-20-96,2-1-32,-2 1 32,-19 0 96,-20 1-193,0-21 129,0 20 0,0 1 32,-20-1 0,1 20 0,-1 0 0,-1 20 0,21-1 64,0 1-160,0 20 128,21-21-1057,-1 1-128,19 0-480,1-20-1506,-1 0-2819</inkml:trace>
  <inkml:trace contextRef="#ctx0" brushRef="#br0" timeOffset="150871.0938">15747 9999 7046,'-59'0'10890,"19"0"-9544,21 19-674,-1-19 161,20 40-96,0-19-193,20-1-351,19 19 31,20-19-352,-19 19-97,19-19-191,2 20-128,-42-21 95,1 21 225,-20-19 192,0 18 32,-20-19 96,-19 0-96,-2-20 0,2 20 96,19-20-64,-20 0-256,21 0-1217,-1 0-3364</inkml:trace>
  <inkml:trace contextRef="#ctx0" brushRef="#br0" timeOffset="152053.711">17296 10158 11146,'20'0'2466,"0"0"-1056,-20 0 223,19 0-255,1-20-610,0 20-351,21-20-257,-22 1-32,1-1 0,0-21 64,-20 21 65,20 1-33,-40-1 160,20 20-384,-20-20 481,-19 20-481,18 20 544,-19 0-160,20-1-31,-19 21-1,19 1-256,20-2 0,0 1-64,20-1 0,19-19-96,1 0-128,20-20-96,0 0-193,-1 0-448,0-20-1056,21 0-2307</inkml:trace>
  <inkml:trace contextRef="#ctx0" brushRef="#br0" timeOffset="153106.4454">17911 9701 11787,'-39'0'2722,"39"20"-287,-20-1-578,20 1-672,-20 20-928,20-19-225,0-2-609,20 1-832,19 0-1538,-19-20-4388</inkml:trace>
  <inkml:trace contextRef="#ctx0" brushRef="#br0" timeOffset="153419.9219">18329 9661 18193,'0'40'1954,"0"-20"-1282,19 19 257,-19 22-320,20-2 416,-20 0-705,20 1-224,0-21-160,19 22-192,-19-22-161,21-19-704,-22 0-352,21-1-1090,-20-19-3490</inkml:trace>
  <inkml:trace contextRef="#ctx0" brushRef="#br0" timeOffset="153620.1172">18685 9701 19058,'20'20'2882,"0"-1"-1633,1 21 257,-1 20-641,-1 19-385,1-19-224,20-1-352,-20 2-801,19-22-256,1 1-961,-21-21-1409,1 1-11339</inkml:trace>
  <inkml:trace contextRef="#ctx0" brushRef="#br0" timeOffset="154269.5313">19937 9939 15342,'39'-59'961,"-39"39"-385,-20 0 481,20 1 385,-19 19 127,-21-21-448,20 21-160,-39 21-480,18-2 223,2 1 65,-1 20-417,20-1 97,20 21-353,20-21-128,20 2 32,19-2 32,2-19-192,18 20-64,0-21-577,-19 21 192,-1-20 97,-39-20 127,-20 19 482,-20-19-258,-19 20 97,-22-20 64,22 0 0,-20 0-32,39 0-96,-20-20-737,21 20-608,19 0-1186,0 0-3458</inkml:trace>
  <inkml:trace contextRef="#ctx0" brushRef="#br0" timeOffset="154654.2969">20433 10118 18737,'59'-19'865,"-19"-1"-705,-1-1-32,2 21-32,-21-20 1,19 0-1,-19-19-96,0 19 0,0 0 32,-20 0 32,-20 20 32,0-19 0,0 19 0,-19 19 0,-22 1 96,22 0-128,-20 20 96,19-1 65,1 2 159,19-2-96,20 1-31,20-1 159,19-19-192,20 0-128,1 0-32,20-20-64,-21 0-320,20 0-609,-19-20-833,0 20-2337,-20-20-11564</inkml:trace>
  <inkml:trace contextRef="#ctx0" brushRef="#br0" timeOffset="155132.8125">21188 10099 15919,'59'-20'1089,"-19"-1"-865,19 1-128,-18 0 96,-2-19 417,-19 19-321,0 0-128,-20 0-32,0 1 64,-20-1 417,0 20 320,-19 0-224,-2 20-193,1-1 33,1 1-97,-21 20 0,41 19-63,-1-18 31,20-2-416,20-19-96,19 0 288,1 0-384,19-1-32,2-19-161,18 0-159,-20 0-1058,0 0-1505,1-19-6245</inkml:trace>
  <inkml:trace contextRef="#ctx0" brushRef="#br0" timeOffset="155562.5">21604 9740 13260,'0'0'4036,"40"-19"-2819,0-1-352,0 20 800,19-20-544,0 0-576,1 20-321,0-19-64,-1 19 1,-19 0-226,-20 0 33,-1 19 161,-19 1-161,0 0 192,-19 19 288,19 1-352,0 20 32,0-20 0,19 19 1,1 1-65,0-1 160,21-18-352,-22 18 224,21-20-96,-20 1 0,-20-1 96,0 1-192,0-19 128,-20-1 96,0-20-288,0 0 224,-20 0-224,0 0 32,20-20-321,-19 20-31,-1-21-65,21 21-704,-1-20-353,20 20-2658,0 0-10826</inkml:trace>
  <inkml:trace contextRef="#ctx0" brushRef="#br0" timeOffset="155766.6016">22577 10396 24182,'20'0'705,"-20"-20"-1217,20 20 415,-20 0-95,20 0-224,-20 0-1410,0 0-1793,0 0-12012</inkml:trace>
  <inkml:trace contextRef="#ctx0" brushRef="#br0" timeOffset="176478.5157">16362 10099 352,'0'-20'2370,"0"20"353,0 0-257,0-21-704,0 21-193,21 0-192,-21-20-127,0 20-65,0 0 0,0 0-192,0 0-192,0 0-129,0 0-95,20 0-417,-20 0 448,0 0-191,0 20-161,20 1 0,-20-21 97,20 20-33,-20-1 0,19 1 33,-19 20-65,20-21-128,0 1 32,0 0 64,-1 0-288,-19-1 321,20-19-289,0 20 128,0-20 64,-20 0-128,19 0-32,-19 0 64,0 0 0,21 20-96,-21-20-32,0 0 64,0 0 0,0 0 0,0 0 32,0 0-96,0 0 64,0 0 0,0 0 97,0 0 95,0-20-96,20 20 0,-20-20-96,0 1-32,0-1 96,0-20-128,0 21 128,20-21-160,-20 20 224,0-19-288,0 18 288,0 21 0,0-20-95,0 20-97,0 0 32,0 0-33,0 0 33,20 20 0,-1 1-64,-19-1 128,20-1 1,0 1-1,-20 20-32,20-1 32,-1-19 0,1 19-64,-20-19 32,20 0-32,0-20 192,0 21-192,-1-21 0,2 0 96,-1-21-64,0 1 64,0-19-32,-1 19-32,1-20 32,0 1-32,-20-1-64,20 1-96,-20 18-160,0 1-545,0 0-288,19 20-1473,-19 0-2339,0 0-10890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02:57:11.6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1551 3288 2402,'0'-19'2786,"0"19"-575,0-20-65,0 0-321,-20 20 1,20-21-192,0 1-289,0-19-96,-19 19-256,19 0-128,0-19 32,-20 19-65,-20-20-95,21 21-385,-21-1 161,0 0-193,-20 20-256,20-21-64,1 21 128,-20 21 65,19-1-33,-1 0 224,-18 39-128,20-20-63,-21 41 191,21-20-192,-1 19 192,-1 0-352,22 0 257,19 1-161,0-40 32,40 19 0,20-19 32,19-20-96,0-1-256,21-19-737,-1 21-704,0-21-1122,-19 20-2498</inkml:trace>
  <inkml:trace contextRef="#ctx0" brushRef="#br0" timeOffset="428.7108">2087 3466 17168,'-39'0'1922,"19"0"-1026,20 0 193,-20 0-224,0 0 32,1 21-64,-1-1-225,0 0-287,20 19-193,0-19 32,0 19 32,20-19-64,19 0 129,21-20-65,-1-20-288,1 0 96,-20 1-64,-20-21 96,-20 1-128,0-1-257,-20 19 65,-39-18 96,18 19 64,1 20 128,1 0-64,-1 0-193,1 0-95,19 20-929,-20-1-1121,20 1-1410,0 1-9481</inkml:trace>
  <inkml:trace contextRef="#ctx0" brushRef="#br0" timeOffset="813.4765">2505 3507 10473,'0'-41'7560,"-20"41"-5895,20 0-576,20 21-160,-20-1 288,0 0-64,19-1-544,-19 21-225,40-20-95,-20-1-65,19 1 224,2-20-288,-2-20 65,1 1 31,-20-1-64,-1 0-64,1-19-352,-20-1-32,0 19-449,-20 1-576,1 20-353,-1-19-1024,0 19-449,20 0-2563</inkml:trace>
  <inkml:trace contextRef="#ctx0" brushRef="#br0" timeOffset="1184.5702">2881 3507 18193,'20'39'1505,"0"-19"-832,1-20 288,-1 20-385,-20 0 481,19-20 0,-19 0-672,0 19-1,0-19-64,0 0 257,0-19 63,0 19-415,0-20-129,0-20-64,20 21-64,0-1-32,0-21 32,-1 41-64,1-20 160,20 20-225,-21 20 193,21 21-96,-19-21 64,-1 19-160,19 1-512,-19-21-353,20 1-801,-21 0-1025,1-20-1697</inkml:trace>
  <inkml:trace contextRef="#ctx0" brushRef="#br0" timeOffset="1409.1796">3537 3229 21011,'20'0'1890,"0"20"-1089,-1 0 288,1-1-320,20 21-65,-21-1-447,1 1-65,21-1-64,-21 2-64,-1-21-256,1 19-64,0-39-385,0 20-448,-20-20-961,0 0-1313,0-20-3203</inkml:trace>
  <inkml:trace contextRef="#ctx0" brushRef="#br0" timeOffset="1590.8202">3478 3427 18929,'-20'0'2403,"40"0"-2179,19 0-32,1-20 545,-1 20 480,21-20-737,-1 20-319,1 0-386,0 0-447,-21 0-289,-19 0-352,20 0-1474,-40 0-3011</inkml:trace>
  <inkml:trace contextRef="#ctx0" brushRef="#br0" timeOffset="2942.3827">4688 3109 11274,'-59'-39'1922,"39"19"-288,0 0 255,-19 20-415,-1 0-129,19 0-384,-18 40-160,-1-21-353,21 21-32,-1 19-63,0-18-97,0 18-128,20-19-32,20 19-64,0-19 64,0 20-96,19-20-96,20-1-704,2 1-386,-2-21-1792,20-19-2500</inkml:trace>
  <inkml:trace contextRef="#ctx0" brushRef="#br0" timeOffset="3377.9297">5125 3328 12619,'-39'-20'1282,"39"0"-353,-20 20 768,20-19-512,-20 19-96,-1 0-64,21 0-352,-19 19-321,-1 21 161,20-1 255,-20 1 65,20 19-416,0-18-97,0-2 160,40 1-416,-21-20 65,42-1 223,-22-19-288,1 0 224,-1-19-160,1-1-128,-20 0 193,0-19-322,-20-1-63,0 19 192,0 1 64,-20 1-224,20-1 224,-20 20-32,20 0 32,-20 0-160,20 0 32,0 20-32,20-1 192,0 1-224,0 1-192,20-1-321,0 19-544,19-19-256,-19 0-769,-1 0-1218,1-1-3362</inkml:trace>
  <inkml:trace contextRef="#ctx0" brushRef="#br0" timeOffset="3560.5468">5681 3665 16047,'-20'-20'1954,"1"-19"63,-1 19-415,0-20-513,20-19-224,-20 18-481,20 2-352,0-1 0,0 1-160,20 39-448,-20-20-802,20 40-576,0-20-1088,-1 20-2916</inkml:trace>
  <inkml:trace contextRef="#ctx0" brushRef="#br0" timeOffset="3778.3203">5959 3665 17104,'-20'0'1697,"1"-40"-223,-1 21-97,20-21-512,-20-19-96,20 18-385,0-18-256,0 19-128,0 21 96,20-1-512,0 0-545,-1 20-673,1 0-1377,20 20-1953</inkml:trace>
  <inkml:trace contextRef="#ctx0" brushRef="#br0" timeOffset="4119.1406">6436 3348 12107,'-20'-20'5733,"0"0"-4451,-19 20-161,18 20-192,-19 19 63,1 1 226,-1-1-386,20 22-447,20-22-193,0 21-288,20-41 64,0 21 64,20-40-32,-1 0 192,2 0 0,-21-40-224,19 21 0,-19-1 64,-20 0 96,20-19-128,-20 39 0,0-20-96,0 20 96,19 0-352,-19 0-32,20 39-545,0-19-545,0 20-736,-1-21-1217,1 1-3492</inkml:trace>
  <inkml:trace contextRef="#ctx0" brushRef="#br0" timeOffset="4323.2422">6654 3387 16687,'20'0'3043,"0"0"-1826,20 20 449,-21 19-417,21 2-448,-20-21-577,19 19-128,2-19-96,-2 0-705,1 0-416,-20-20-384,-1 0-929,1-20-1218,-20 0-11850</inkml:trace>
  <inkml:trace contextRef="#ctx0" brushRef="#br0" timeOffset="4492.1875">7071 3367 16335,'19'20'2274,"-19"20"-352,0-1-417,0 22 33,-19 18-161,19-20-672,-20 0-513,0-18-160,20-1-64,0-1-224,-20 1-577,20-21-320,-19 1-705,19 0-1153,0 0-4580</inkml:trace>
  <inkml:trace contextRef="#ctx0" brushRef="#br0" timeOffset="5941.4062">7666 3308 14733,'21'0'1057,"-1"0"-768,0 20 1024,-1 19 0,1 1-224,0-1-160,0 2-224,-1-21-193,-19 0-95,20-1 159,-20-19-352,20 0 193,-20 0 352,-20 0-129,20-19-544,-20-1-96,1-21 32,-1 2-224,-20-21-128,21 1-33,-1 0-63,20-2-32,0 22-33,0-1 385,20 20-32,-1 1 192,1 19 0,20 0 192,-1 19-224,1 1 321,20 20-321,-20 19 0,-1 2 32,1-2 128,-1 0-352,1 0-96,-1-18-930,-18-1-895,-1-21-1443,-20-19-9480</inkml:trace>
  <inkml:trace contextRef="#ctx0" brushRef="#br0" timeOffset="6124.0234">7845 3446 19378,'-20'20'2082,"20"-40"-545,20 20-736,0-19 320,19 19-352,2-20-673,-1 20-32,19-20-416,-20 20-962,21-20-639,-21 20-1507,22 0-2049</inkml:trace>
  <inkml:trace contextRef="#ctx0" brushRef="#br0" timeOffset="6290.039">8580 3507 20211,'40'39'2498,"-40"-19"-1761,19 0-1,1-20-479,0 20-65,0-1-64,-1 1-865,2 0-1024,-1 0-2564</inkml:trace>
  <inkml:trace contextRef="#ctx0" brushRef="#br0" timeOffset="7081.0546">9096 3188 12651,'-39'-39'2243,"19"39"-706,0-20 257,20 20-257,0 0-512,0 0-705,-20 20-191,20 19 479,0 22 353,0-2-192,20 0-129,0 20-223,0-18-97,19-22-32,21 1-256,-1-20 161,1-1-1,19-19 0,-19-19-160,-1-21-64,1 1-160,-40-1-96,0-1-289,0 2 0,-20-1-63,-20 1 31,-20 19 513,20 0-256,-20 20 128,0 0 192,21 0 160,-21 20 96,40 0-32,-20 0 32,40 19 33,-20 1-65,40-1 32,-21-18-128,41 19 32,0-21-64,-1-19-704,1 20-610,-1-20-1344,-19 0-1346,-19 0-9288</inkml:trace>
  <inkml:trace contextRef="#ctx0" brushRef="#br0" timeOffset="7360.3516">9792 3328 15022,'0'39'2146,"19"-19"-64,-19 20-353,20-1-672,0-18 193,-20 19-129,20-21-481,-1-19-287,-19 0-225,20 0 64,-20 0 128,0 0 65,0 0-1,20-19-224,-20-1-192,20-21-96,-1 21-256,1-19-65,0 39-320,21 0-31,-2 0-33,1 20-512,-1 19-385,1-18-736,19 19-2435</inkml:trace>
  <inkml:trace contextRef="#ctx0" brushRef="#br0" timeOffset="7677.7343">10446 3367 15214,'-20'-39'3011,"1"39"-929,19 0-897,-20 0-513,0 39 193,20-19-32,0 20-320,0-1-513,20-18 0,0-1 64,-1-20 96,21 0-128,-20 0-160,19 0 64,-39-20 0,20 20-33,0 0-63,-20 20 32,0 0 320,21 19-224,-21 1 96,19-1-32,-19 21-32,0-20 32,0 0 65,0-1-290,0-19-159,-19 20 0,-2-21-705,1-19-545,0 20-1088,-19-20-2339</inkml:trace>
  <inkml:trace contextRef="#ctx0" brushRef="#br0" timeOffset="7910.1562">10744 3149 19922,'20'20'1378,"-20"-1"-1442,19 22 384,-19-1 321,20 19-33,0 0-192,1 20 33,-1-38-545,19 18 0,-19-39-513,-20 0-704,0-1-1025,0-19-2050</inkml:trace>
  <inkml:trace contextRef="#ctx0" brushRef="#br0" timeOffset="8273.4375">10625 3527 19314,'20'0'2562,"0"-20"-1953,0 0-193,19-1-160,1 1 161,-1 1 31,2-21-352,-2 20-32,-19-19 32,20 19-96,-21 0 65,1 1-65,0 19-193,-20 19-63,20 1 160,0 0 192,-20 19 160,19 21 65,1-21 223,-20 2-95,21-21-1,-1-1-288,0 1 0,-1-20 161,1 0-257,0 0 96,0 0-32,-1-20-160,1 20-224,20-19-513,-21 19-416,1 0-192,21 19-673,-2 1-1602,-19 0-11434</inkml:trace>
  <inkml:trace contextRef="#ctx0" brushRef="#br0" timeOffset="8818.3593">11936 3407 17456,'0'0'1890,"19"20"-673,1-20 449,20 39-513,-20-18-128,-1-1-129,1 0-255,0-1-193,-20-19 65,20 20-417,-20-20 192,0-20 97,19 20-33,-19-19-320,0-1-32,21-21 32,-21 21-128,20-19 64,20 19-128,-21 0 32,21 20 64,-1 0-64,1 20 95,-20 20 98,19-21-194,-18 22-159,-1-1-801,19-1-480,-19-39-834,-20 20-1568,20-20-8009</inkml:trace>
  <inkml:trace contextRef="#ctx0" brushRef="#br0" timeOffset="9041.0155">12690 3010 20467,'119'40'2146,"-40"-1"-256,-19 21-737,0-1-545,-21 2-223,-19 18-129,0-20-160,-20 21 96,0-40-480,0-1-160,-20 1-65,0-21-288,1 1-864,-1-20-545,0 0-2082</inkml:trace>
  <inkml:trace contextRef="#ctx0" brushRef="#br0" timeOffset="14932.6172">2187 4499 7334,'0'0'3684,"0"0"-3140,0 0 289,0 0 673,20 0 319,-20 19-255,20 2-257,-20-1-128,19 20-288,-19-1-128,20 1-129,0-20-255,-20 19-65,20-19-192,-20 0-64,20-20 32,-20 21 0,0-21-288,0 0-128,0 0-673,0 0-993,19 0-897,-19-21-7879</inkml:trace>
  <inkml:trace contextRef="#ctx0" brushRef="#br0" timeOffset="15100.5858">2107 4142 16335,'-40'-20'641,"40"20"-545,-19 0-128,19 0-481,0 0-768,19 20-961,1 0-4036</inkml:trace>
  <inkml:trace contextRef="#ctx0" brushRef="#br0" timeOffset="15448.2422">2822 4857 17104,'20'20'1185,"0"-20"32,-20 0 737,0-20-225,0 0-736,-20 0-480,-20-20-289,20 0 32,-19-19-224,-1-1 32,-20-19 33,1 19-130,-20 1 66,19-1 31,21 1-32,-2 18 32,21 22-32,1-21 64,38 20-64,1 1-256,21 19 128,18 0 96,0 0-193,20 0-383,-18 19-834,-2 1-800,0 0-961,-19 0-1986</inkml:trace>
  <inkml:trace contextRef="#ctx0" brushRef="#br0" timeOffset="15629.8827">2365 4579 18545,'20'20'2178,"1"-20"-1954,18-20 321,21 0 416,19-21-577,-20 22-320,21-1-288,-21 0-641,1 20-1569,-21-20-2403</inkml:trace>
  <inkml:trace contextRef="#ctx0" brushRef="#br0" timeOffset="17228.5155">3596 4479 10954,'0'-20'1697,"0"0"-672,0 20 1121,-19 0-640,19 0-545,0 20-64,19 0 64,-19 19 64,20-18-129,20 19-255,-21-20-161,1-1-127,0 1-1,-20 0-32,21 0-95,-21-20 31,0 0 32,0 0-192,0 0 321,0 0 287,0-20-415,0 0-161,0-19-128,0-1 64,0-1-128,0 2 0,20 19 128,-1 0-385,21 1 257,-20 19-224,19 19 320,1 1-192,-20 0 224,19 19-96,2 2-32,-21-21-160,19 19-353,-19-19-256,0 0-416,-1 0-641,-19-20-1569,20 0-2851</inkml:trace>
  <inkml:trace contextRef="#ctx0" brushRef="#br0" timeOffset="17424.8047">4292 4439 19794,'39'0'1858,"-19"0"-865,20-19 128,-1 19-609,1 0-512,-21 0 193,22 0-578,-1 0-319,-1 19-1026,1-19-1601,-21 20-2242</inkml:trace>
  <inkml:trace contextRef="#ctx0" brushRef="#br0" timeOffset="17598.6327">4450 4638 14990,'-20'40'4196,"20"-40"-3139,20-20-128,19 20 416,22-40 64,-2 21-704,0-1-449,1 0-64,-21 0-544,22 20-673,-22 0-577,-19 20-1601,20-20-1249</inkml:trace>
  <inkml:trace contextRef="#ctx0" brushRef="#br0" timeOffset="17825.1952">5086 4162 22293,'20'19'1505,"-20"1"-1729,0 0 672,19 40 65,1 0-65,0-1-224,19 0-160,1 0 129,-20 2-322,20-22-383,0 1-513,-20-20-1986,19 0-5221</inkml:trace>
  <inkml:trace contextRef="#ctx0" brushRef="#br0" timeOffset="20198.2422">6257 4420 2049,'0'-20'8777,"0"0"-6215,0 20 193,0 0-609,20 0-737,-20 0-416,19 20-64,1 0 288,21 19-224,-2 1-192,1 0-321,-1 0-127,1-1-417,-1 1 128,-19-20 0,0-20 0,-20 0 128,0 0 64,0 0 129,0-20-257,-20 0 32,-19-19-288,19-1 192,-20-1-128,21 2 32,-1-20-64,20 39 224,0-20-288,0 21 95,0 19-63,39-20-32,-19 20-544,20 0-610,-1 0-351,1 20-898,0-1-608,0-19-512,19 0-2691</inkml:trace>
  <inkml:trace contextRef="#ctx0" brushRef="#br0" timeOffset="20525.3905">7011 4439 14733,'40'0'2947,"-20"0"-577,19-19-416,-19 19-897,21-20-288,-22 20-513,1-20-31,0 20-161,-20-20 32,0 1-224,-20-1-33,0 20-127,1-20-32,-22 20 224,1 20 64,1-20 0,-1 39 192,21-19 32,-1 20 32,0-1 64,20 20 129,0-18-161,40-1-64,-1-21-64,20-19-31,22 20-65,-2-20-64,0 0-609,1-20-640,-21 1-1122,1-1-3202</inkml:trace>
  <inkml:trace contextRef="#ctx0" brushRef="#br0" timeOffset="21077.1484">7687 4122 8423,'0'-20'8905,"0"20"-6439,0 0-1569,0 20-256,0 20 832,20-1-32,0 20-704,-1 2-449,21-2-191,-1 0 95,21 1-64,-21 0-160,2-40 0,18 19-289,-19-19-383,-21-20-449,1 0-1025,-20 0-1410,-20-20-10697</inkml:trace>
  <inkml:trace contextRef="#ctx0" brushRef="#br0" timeOffset="21273.4375">7587 4439 17616,'0'0'3395,"0"0"-2306,40-19-256,-21 19-224,22-20-161,18 20-63,1 0-482,-1 0 1,0 0-704,2-20-770,-2 20-864,0 0-513,1-20-5829</inkml:trace>
  <inkml:trace contextRef="#ctx0" brushRef="#br0" timeOffset="21890.625">8361 4301 13805,'0'0'2850,"0"0"-896,0 20-961,0-20 737,0 39-193,0-19-288,0 20-288,20-21-576,0 21-161,19-20 32,-19-1-160,21-19 0,-21 0 0,-1 0 161,1-19-129,0-1-224,0-20 128,-20 21-321,20-1 65,-20-20 32,0 40 128,0-19 96,0 19-32,0 0 128,0 19-224,0 1 320,0 0 193,19 19-193,1-19-224,0 0 96,19 19 0,-18-39-288,19 21-129,-1-21-223,-19 0-321,-20 0-576,20 0-1026,-20-21-2273</inkml:trace>
  <inkml:trace contextRef="#ctx0" brushRef="#br0" timeOffset="22137.6952">8937 4459 15919,'20'20'2146,"-20"0"544,0-1-896,19-19 32,-19 0 127,0 0-703,0-19-289,0 19-577,0-20 32,0-20-95,0 21-289,0-21 0,21 1 128,-1-1-352,20-1 96,-21 22-193,21-1-415,19 0-610,-19 40-640,20-20-1633,0 39-7207</inkml:trace>
  <inkml:trace contextRef="#ctx0" brushRef="#br0" timeOffset="22682.6171">9553 4400 18513,'20'20'1858,"-20"-20"-1634,0 39 1570,20-19-577,-20 19 256,0-18-512,19-1-384,-19 0-161,0-20 33,0 0-193,20 0 160,-20-20 129,20 0-321,0-1-160,0-18-32,-1 19 0,21-19-64,1 19-32,-22 20-64,21 0 0,-20 20 224,19-1-288,-19 21 128,19-20-513,1 20-736,-20 0-993,1-20-1730,-2-1-8072</inkml:trace>
  <inkml:trace contextRef="#ctx0" brushRef="#br0" timeOffset="25121.0937">10864 4260 9288,'-20'-19'1954,"20"-1"192,-21 0 0,21 20-192,-20 0-224,20 0-449,-20 0-288,1 20-256,19 19 255,-20 2 33,0-1-128,20 19-224,20 0-225,0 0-95,-1-18 191,21 18-512,20-39 160,0 20-63,19-40 95,1 0-96,-1 0 128,0-20-288,-20-20 0,2-19-64,-22-1-64,-19 0-32,-20 1-161,0 0-95,-39 19 64,-2 0 191,-18 0-95,-20 20 32,19 20 192,-20-19 0,21 19-1153,19 0-833,1 0-1826,19 19-7527</inkml:trace>
  <inkml:trace contextRef="#ctx0" brushRef="#br0" timeOffset="27994.1405">2544 5671 4548,'-20'20'8488,"1"-20"-7463,-1 0-64,0 19 736,20-19-415,0 20-450,0-20-159,0 20 0,20 0 31,0-20-31,19 19-129,-19 1-223,19-20-129,1 0 0,-19 0 32,-1-20 1,-1 1-97,1-1-289,-20-20 161,0 21-96,-20-1-96,1 0 64,-1 20 128,-1 0-128,-19 0 64,21 20-32,-1 19 64,-20 1 64,21-1 96,19 1 32,0 1 32,0-22 0,39 1-95,1 0 31,-1 0-64,2-20 160,18 0-1025,0 0-256,-19-20-704,19 20-834,-19-20-2081</inkml:trace>
  <inkml:trace contextRef="#ctx0" brushRef="#br0" timeOffset="28305.6641">2862 5334 18225,'-20'-41'1217,"0"41"0,0-20-32,20 20-96,0 0-320,0 20-417,0 21 193,20-2 31,0 20-223,0 1 31,19-1-352,2 1 96,-2 0-64,1-21 0,-1 1 0,1-1-288,-1-19-64,1 0-737,1-20-416,-22 20-1154,21-20-1088,-40 0-6759</inkml:trace>
  <inkml:trace contextRef="#ctx0" brushRef="#br0" timeOffset="29054.6875">3498 5511 15214,'0'-39'1025,"-20"39"-192,20 0 800,0 0-159,-20 0-161,20 0-673,0 0-415,0 20-65,-21-1-64,21 1 160,21 0-32,-21 0-160,20 20-32,19-20 129,-19 20-225,20-1 64,-21 1-65,21-20-223,-1 19-32,-19 1-96,0-19 63,1-2 97,-1 1 32,-20 0 64,-20 0 224,20-20-321,-41 19 33,21-19 96,1 0-32,-21 0-192,20-19-641,1-1 512,19 20 609,0-20 289,0 20-225,19-20 0,1 1 481,0-2 159,19 1 65,1 0 64,1 20-352,18-20-65,-19 1-255,19 19-321,-20 0 128,2-20 32,-1 20 64,-1-20-256,-19 0 224,19 1-64,-19-1 0,0-20-96,0 20-64,-20-20-128,0 20-96,0-20-161,-20 21 97,0-1 224,0 0 32,1 20 160,-1 0 128,0 20-224,0 19 128,1 1 352,19 1 33,0 18-385,19 0 224,1 1-288,39-21 193,1 1-289,0-19 320,19-21-416,0 19-129,-19-19-479,0-19-546,-20 19-2209,-21-21-8104</inkml:trace>
  <inkml:trace contextRef="#ctx0" brushRef="#br0" timeOffset="42250.9766">4272 6406 11594,'0'0'1922,"0"-20"-288,-20 20 95,20 20-543,0-1-129,-21 21-385,21-1-95,-20 21-161,1-21-128,19 22 65,-20-22-417,20 1 128,0-20-32,-20-1-96,20 1-865,-20-20-737,20 0-928,-19 0-3684</inkml:trace>
  <inkml:trace contextRef="#ctx0" brushRef="#br0" timeOffset="42454.1015">3874 6465 11659,'0'0'4516,"20"-20"-2018,0 20-640,0 0-160,19 20-609,22 0-321,-22-1-351,20 21-161,20-20-160,2 19-224,-22-19 480,20 1-704,-20-1-385,-18-20-416,-1 0-609,-1 0-704,-19 0-1378</inkml:trace>
  <inkml:trace contextRef="#ctx0" brushRef="#br0" timeOffset="42708.9844">4708 6485 17936,'0'0'1922,"20"-20"-1377,0 20 192,20 0 95,0 0-287,-1 0-289,1 0-288,-1 0 64,21 0-224,-20 20-257,0-20-511,-1 0-546,-19 0-896,0 19-2467</inkml:trace>
  <inkml:trace contextRef="#ctx0" brushRef="#br0" timeOffset="42885.7422">4946 6703 15150,'20'0'4708,"0"0"-3875,19 0 128,2-19 0,18-1-577,-19 20-288,19-20-64,-19 20-640,0 0-1026,-20 20-1761,0-20-12908</inkml:trace>
  <inkml:trace contextRef="#ctx0" brushRef="#br0" timeOffset="44415.039">6099 6286 11915,'-21'-79'1281,"1"59"385,20-20-321,0 0-128,-20 20 32,0 0-352,20 20-96,-19 0-97,-1 0-415,0 20-65,0 21 417,-19 18-33,19 0-127,0 20-97,1-18-96,19-2-32,19 0-159,1 1-1,20-21 160,19-19-352,0 21-192,2-21-545,18-20-448,-20 0-257,0 0-704,22 0-128,-42 0-993,1-20-545,-1 0 96,-19-1 3011,0 1 1314,-20 1 2562,0-1 288,0 0-256,0 0-609,-20 20-512,0 0-480,0 20-97,20 0-480,-19 0-160,19-1-257,19 22-96,1-21-63,20 0-193,-1-20 64,22 0-32,-2-20-160,0 0 96,-19-1-95,-1-18-130,-39-1-95,0 20-160,-19-19-193,-21 19 129,-19 0-289,-1 20-159,-20 0 31,21 20-96,19 0-384,1-20-545,19 19-1025,0 1-3619</inkml:trace>
  <inkml:trace contextRef="#ctx0" brushRef="#br0" timeOffset="44793.9452">6913 6465 9705,'0'0'3363,"0"20"-2210,0-20 160,0 0 97,0 19 127,0-19 97,0 20-353,0 0-160,19 20-160,1-21-257,20 1-287,-21 1-97,21-1-128,-1-20 0,1 0-95,1 0 159,-2-20-256,1-21-32,-20 22-32,-1-21-225,-19 20-383,0-19-225,-19 19-64,-1 0-352,0 20-449,-20-20-544,21 20-1922</inkml:trace>
  <inkml:trace contextRef="#ctx0" brushRef="#br0" timeOffset="45244.1405">7468 6504 16944,'20'20'1441,"0"0"-32,0 0 65,-20 0-417,19-1 32,-19-19-321,0 0-479,0 0 95,0 0-160,0-19 161,0-1-481,0 0 128,0-20 64,0 21-160,20-21 64,0 20 64,0-19-225,0 39 65,-1 0 32,1 20 0,1 19 32,-1 1-32,19-1-416,-19 21-513,0-21-737,19-18-672,-19-1-577,0-20-10185</inkml:trace>
  <inkml:trace contextRef="#ctx0" brushRef="#br0" timeOffset="45447.2655">7904 6227 18609,'20'39'2370,"1"1"-1185,-21-1 1,20 22-418,0 18-383,-1-20-129,21 0-320,-20-18-32,19-1-705,1-21-224,-1 1-480,-18-20-1090,-1 0-1921</inkml:trace>
  <inkml:trace contextRef="#ctx0" brushRef="#br0" timeOffset="45622.0702">7865 6465 19890,'0'20'1858,"20"-20"-1313,-1-20 255,22 20 225,18 0-352,1-20-513,-21 20-128,21 0-737,-20 0-1024,0 0-1442,-1 0-1698</inkml:trace>
  <inkml:trace contextRef="#ctx0" brushRef="#br0" timeOffset="46325.1952">9057 6028 9352,'-60'-40'2114,"39"20"-32,-18 20-448,19 0-353,0 0 64,1 20-192,-1 20-160,20-1 32,-20 22-320,20 18-160,0-20-161,20 20-192,0-18-96,19-2 0,1-20-96,0 1-320,20-20-513,-1 0-736,0-1-834,-19-19-2177</inkml:trace>
  <inkml:trace contextRef="#ctx0" brushRef="#br0" timeOffset="47486.328">9374 6047 15983,'20'0'1665,"-20"0"-800,20 20 32,-20 0 96,19 21 32,1-2-513,20 21-255,-20-21-65,0 1-128,20-1 0,-20 2-64,-1-21-192,1-1-673,0-19-480,-20 0-930,20 0-1857</inkml:trace>
  <inkml:trace contextRef="#ctx0" brushRef="#br0" timeOffset="47806.6405">9890 6227 14221,'0'-60'2306,"0"40"-1153,-19 20-320,-1-19 128,0 19-128,-19 19 256,-2 1 0,-18 20-513,39-20 193,0 19-513,20-19-128,0 0-64,40-1 1,-1-19-33,22 20 96,-2 0-160,20 1-32,-20-1 128,-19-1-160,0 1 128,-20 0-289,-20 0 289,0-1-288,-20 1 64,1 0-192,-2-20-321,-19 20-128,20-20-832,1 0-1763,-1-20-10569</inkml:trace>
  <inkml:trace contextRef="#ctx0" brushRef="#br0" timeOffset="48004.8828">10149 6107 18417,'39'21'1089,"-39"-2"-641,40 1 545,-21 20-416,1-1 31,0 1-223,0 19-257,1 2-32,-21-22-160,19-19-416,1 19-481,-20-19-1249,0-20-1794</inkml:trace>
  <inkml:trace contextRef="#ctx0" brushRef="#br0" timeOffset="48149.4141">10149 6365 18705,'0'0'1345,"19"0"-448,1 0 160,39-20-512,-19 20-417,20 0-737,0 0-1120,-21 0-2019</inkml:trace>
  <inkml:trace contextRef="#ctx0" brushRef="#br0" timeOffset="48852.539">10883 6028 9192,'0'0'5093,"0"0"-3523,0 19-962,20-19 673,-20 20 129,20 20-97,19 0-512,-19 0-385,0 19-96,0-19-31,0 19 31,-1-39-160,1 21 0,1-22 128,-21-19-95,20 0-97,-20 0 192,0 0 0,20-19 1,-20-1-129,19-21 0,-19 2-192,0 19-32,20 0-64,0 0 96,-20 20-129,20 0-31,-1 20 128,21 0-384,-20 19-321,19 1-576,2 1-897,-2-22-481,1-19-2017</inkml:trace>
  <inkml:trace contextRef="#ctx0" brushRef="#br0" timeOffset="49179.6875">11658 6147 14733,'-61'20'2691,"22"20"-1314,-1-1 1,20 1-161,1-1-384,19 1-417,0 1-352,19-22 0,1-19 96,0 20-128,20-20 96,-1-20 65,-18 1-386,19-22 97,-21 21 0,-19 0 0,20-19 96,-20 39 160,0-20-192,0 20-32,0 20-96,0-20 160,20 39 160,0-19-288,-1 21-192,21-21-769,-1-1-321,-19-19-127,21 0-993,-21 0-2371</inkml:trace>
  <inkml:trace contextRef="#ctx0" brushRef="#br0" timeOffset="49379.8828">11896 6008 16944,'20'39'1953,"-20"-19"-864,0 20 129,20 0-193,-1 20-417,1-21-480,0 1-96,20-1-128,19 1-576,-20-19-706,2 18-1120,-1-19-1666</inkml:trace>
  <inkml:trace contextRef="#ctx0" brushRef="#br0" timeOffset="49586.9141">12411 6504 11370,'41'20'4388,"-41"-20"-2306,20-20-288,-20 20-481,-20-19-320,20-21-384,-41 20-353,21-40-160,-19 20-96,19-19 0,-19-20 0,-1 20-384,20-2-97,1 2 193,-1 19 96,40 21-192,-1 19-321,1 0-865,0 19-1216,19 1-10026</inkml:trace>
  <inkml:trace contextRef="#ctx0" brushRef="#br0" timeOffset="49748.0469">12174 6246 19858,'-60'0'2403,"60"0"-1475,0 0-639,40 0-65,20-19 32,-1 19-160,20 0-672,-20 0-1378,21 0-2146</inkml:trace>
  <inkml:trace contextRef="#ctx0" brushRef="#br0" timeOffset="50276.3672">13126 6227 16431,'-19'19'1505,"-1"-19"-736,20 20-224,20 0 544,-1 19-64,1-19-257,20 21-383,0-21-417,20-1 192,-21-19 0,1-19 0,-1-22 32,-19 21-256,-20-19-64,0-1-64,-20 20 32,0 1-32,-19-1-321,-1 20 129,1 0-65,-1 20-576,19-1-928,2 21-962,38-1-4196</inkml:trace>
  <inkml:trace contextRef="#ctx0" brushRef="#br0" timeOffset="50473.6327">13623 6465 13164,'0'-59'3972,"0"18"-2787,-40 1 480,21 1-511,-21-20-418,0-1-319,0 0-225,20 20-64,0-19-224,20 39 32,0-19 128,20 39-417,0-20-127,20 20-64,0 20-578,0-1-960,-1-19-1761</inkml:trace>
  <inkml:trace contextRef="#ctx0" brushRef="#br0" timeOffset="50647.4608">13384 6207 18961,'-19'-20'801,"38"0"-769,21 0 641,20 1-161,0-2-319,19 1-225,-20 20-865,21-20-1217,-20 20-1698</inkml:trace>
  <inkml:trace contextRef="#ctx0" brushRef="#br0" timeOffset="51032.2265">14218 6087 14926,'40'100'1601,"-19"-60"-256,18 19-320,-19-20 32,0 1-32,-20-19-384,19-21-129,-19 20-31,20-20 95,-20 0-63,0-20-225,-20-21-320,20 21-96,-19-19 0,-1-20-96,0 19 64,0-40-321,20 20-31,0-19-97,0 20 97,20-1 576,0 40-128,0 20 320,19 0-32,21 20 160,-21 20 1,-19 0 31,21 39-160,-2 0-160,-19 1 1,19-20 31,-19-1-353,20-20-607,-21 1-289,1-19-833,-20-1-641,0-20-3394</inkml:trace>
  <inkml:trace contextRef="#ctx0" brushRef="#br0" timeOffset="51200.1952">14377 6207 11594,'0'20'8328,"20"-40"-7527,0 20-160,39-20 224,2 20-481,-2 0-224,0 0-480,1 0-1602,-21 20-2498</inkml:trace>
  <inkml:trace contextRef="#ctx0" brushRef="#br0" timeOffset="51380.8594">15172 6306 20371,'59'59'2178,"-20"-38"-1025,-19 18-480,-20-19-161,0 20-576,0-1 64,0-19-352,0 20-641,0-21-929,-20-19-2947</inkml:trace>
  <inkml:trace contextRef="#ctx0" brushRef="#br0" timeOffset="52012.6952">15747 5829 8295,'0'20'8072,"20"1"-7111,0-2 288,-1 21-128,22-20-672,-21 19-225,0-39 256,-1 20 1,1-20 31,-20 0-31,20-20-33,-20 0-480,0-19 96,0-1-128,0 0 128,0 0-128,0-19 32,0 19 64,20 21-160,-20-1 96,20 20 96,-1 0-96,1 39 192,20 1-192,-21-1 64,22 21-32,-21 0-224,0-20-353,19-1-704,1 1-1249,-21-21-1282</inkml:trace>
  <inkml:trace contextRef="#ctx0" brushRef="#br0" timeOffset="52215.8202">16541 5889 18801,'0'40'1506,"-19"-1"-1218,-1 1 160,0-1 321,0 21-192,1-20-513,19 20-32,0-21-545,0-19-352,19 0-1281,-19 0-1697</inkml:trace>
  <inkml:trace contextRef="#ctx0" brushRef="#br0" timeOffset="52528.3202">16720 6207 19314,'79'-20'1761,"-39"0"-896,-20 20-256,0 0-481,-20 20-192,0 0 32,-20 19-128,0 1-32,0-1 63,20 1 65,-20-19 96,20 18 129,0-19-33,0 0 224,20 0 160,0-20 1,20 0-257,0 0-160,0 0 0,19 0-320,-19-20-577,19 20-960,-20 0-1378,-18-20-5413</inkml:trace>
  <inkml:trace contextRef="#ctx0" brushRef="#br0" timeOffset="52773.4375">17117 5710 17840,'100'79'3684,"-21"-19"-2211,0 0-608,1-1-352,-1 20-193,-19 2-64,-21-2-256,-19-20-32,0 0 96,-20-19-160,0 1 0,-20-2-673,0-19-480,0-20-1858,-19 20-8103</inkml:trace>
  <inkml:trace contextRef="#ctx0" brushRef="#br0" timeOffset="53849.6093">4053 7458 16431,'0'0'1473,"0"0"-928,40 20 1056,-1 19-319,1-19-642,-1 20-383,22-1-33,-22-19-256,21 0 64,-1-1-353,-19-19-191,0 0-769,-20-19-1186,20-1-2017</inkml:trace>
  <inkml:trace contextRef="#ctx0" brushRef="#br0" timeOffset="54041.0155">4649 7318 14189,'-40'60'1858,"20"0"-993,1 19 640,-21 0 225,20-19-417,-20 20-641,20-21-479,0 0-161,20-19-32,0-1-160,-20-19-481,20 21-224,0-21-640,0-1-193,0 1-960,0 0-2147</inkml:trace>
  <inkml:trace contextRef="#ctx0" brushRef="#br0" timeOffset="54367.1875">5106 7537 18257,'39'-20'2018,"1"0"-1410,-1 20-127,1 0-193,0 0-192,-20 0-96,20 0-288,-20 20-513,19 0-1377,-39-20-2402</inkml:trace>
  <inkml:trace contextRef="#ctx0" brushRef="#br0" timeOffset="54506.8358">5324 7716 16239,'40'20'2498,"-20"-20"-1633,19-20 96,1 20-609,-1-20-480,22 20-1185,-22 0-1634</inkml:trace>
  <inkml:trace contextRef="#ctx0" brushRef="#br0" timeOffset="55237.3047">6336 7220 10313,'-40'-40'833,"1"19"-32,19 21 864,-20 0-223,1 0 191,19 21-223,-19 19-642,18-1-31,1 20 32,0 1 0,20 0-65,0-1-416,20-19-159,21 19-1,-2-19-96,1-1-32,19-18-289,0 19-575,2-40-1058,-2 20-1185,0-20-9897</inkml:trace>
  <inkml:trace contextRef="#ctx0" brushRef="#br0" timeOffset="55493.164">6654 7517 7078,'-40'20'8969,"20"20"-7400,0-21-640,20 41 609,0-20-353,0 0-449,40-20-159,0-20-193,0 0-256,19 0 97,20-20-161,-39-20 32,20 0-96,-20 0-128,-40 20-129,0-19-223,0 19-481,-40 0-288,1 0 64,-2 1 128,-18 19-225,19 0-479,-19 19-1923</inkml:trace>
  <inkml:trace contextRef="#ctx0" brushRef="#br0" timeOffset="55764.6483">6972 7497 2722,'20'20'14350,"-1"0"-12781,-19 0-224,20 19-256,0-19-288,19 0-256,-19 0-225,21-20-160,-2 0 32,1 0-320,-20-20 384,19 0-223,-39 0-386,0 1-416,0-21-640,-19 20-673,-1 0-1057,0 1-4452</inkml:trace>
  <inkml:trace contextRef="#ctx0" brushRef="#br0" timeOffset="56104.4922">7449 7517 14701,'19'60'2243,"1"-41"-802,-20 1-192,20 0-320,0 0 160,-20-20-544,0 0-1,19 0-192,-19 0-63,0-20-193,0-20-256,20 21 544,-20-21-512,0 20 160,20-19-64,-20 19 64,20 0-64,0-1 0,-1 42-32,1-1 128,21 19-128,-21 1-32,19 0-321,-19-1-319,19 1-738,1-21-832,-20 2-1570</inkml:trace>
  <inkml:trace contextRef="#ctx0" brushRef="#br0" timeOffset="56323.2422">8064 7279 17904,'19'39'2275,"1"1"-1218,0-1-257,0 2-223,0 18-97,-1 1-704,2-21 288,-1 21-32,0-20-576,0 0-449,-20-20-929,19-1-1441,-19-19-9642</inkml:trace>
  <inkml:trace contextRef="#ctx0" brushRef="#br0" timeOffset="56500">7985 7517 19538,'-20'0'1890,"40"0"-1121,19 0 95,1-20-191,19 20-577,-19 0-416,40 0-609,-21 0-1698,0 0-2209</inkml:trace>
  <inkml:trace contextRef="#ctx0" brushRef="#br0" timeOffset="57208.9844">9136 7100 4195,'-40'0'10026,"20"0"-8617,20 20-384,-19-1 417,19 42-321,0-2-128,0 0-417,0 20-223,19-18-65,1-2-192,20 1-96,19-21 64,2 1-448,-2-21-641,0-19-449,-19 0-1184,19-19-7880</inkml:trace>
  <inkml:trace contextRef="#ctx0" brushRef="#br0" timeOffset="57535.1562">9493 7120 18897,'40'-40'1794,"0"20"-1249,-20 20-513,19 0-32,-19 40 96,0-1-160,0 22 32,19-2-353,-19 0 321,0 1-320,-20 0 512,21-20-32,-21-1 96,0 1 225,-21-20-1,21-1 129,0 1-65,0-20-224,21 0 481,-2 0-353,21 0-288,19 0-96,-19-20 32,-1 20-480,22-19-641,-42 19-513,21 0-1440,-20-20-2211</inkml:trace>
  <inkml:trace contextRef="#ctx0" brushRef="#br0" timeOffset="57839.8436">10168 7397 13805,'40'41'2786,"-40"-1"-1441,20-21 289,-1 21-321,-19-20-128,20 0-256,-20-20-448,20 19 63,-20-19-320,20-19 225,-20-1-321,21 0-32,-21-20-32,19 21 0,-19-21-288,0-1 480,20 2-640,-20 19 416,20 20-256,-20 0 32,20 0-1,-1 20 33,1 19-609,20-19-416,-21 21-736,1-21-738,20-1-1761</inkml:trace>
  <inkml:trace contextRef="#ctx0" brushRef="#br0" timeOffset="58210.9375">10665 7279 14189,'-20'39'2434,"20"-19"-1729,-20 20 672,20-1-64,0 22 65,0-22-770,0-19-319,20 0-161,20 0 64,-1-20-160,-19 0 288,19-20-288,-19-20 32,0 1-224,-20-1-128,0-20 32,-20 0-193,0 1-159,1 0-674,-1-21 290,0 40 671,20 0 385,-20 21 225,20 19 671,0 0-543,0 19 223,0 21-63,20 0-161,0 20-223,19-1-129,1 1 32,20-1-737,-20-20-608,19 2-1153,-19-21-2147</inkml:trace>
  <inkml:trace contextRef="#ctx0" brushRef="#br0" timeOffset="58936.5233">11459 6922 14509,'-20'0'1153,"20"0"-384,0 20-96,20 19 800,0 20-224,-1 1-192,1-1-384,0 21-321,20-1 65,-21-19-129,22-21-128,-21 2-256,-20-21 416,20-1-224,-20-19-32,0 0-128,19-19 545,-19-1-481,0 0 96,20-21 32,-20-18-352,20 20 352,-20 19-256,20 0 128,-20 20-96,19 0-32,1 20 32,20 19 31,-21 1-383,22-1-321,-1-19-832,-1 21-449,1-41-1121,-1 0-5734</inkml:trace>
  <inkml:trace contextRef="#ctx0" brushRef="#br0" timeOffset="59256.8358">12214 7200 14830,'-100'39'1889,"80"1"-447,-20-1-321,21 1-96,-1-1-192,20 2-289,0-1-192,39-21-256,-19-19-31,39 0 95,-18-19-128,-1-1 96,-1 0-320,-19-1-1,0 1 129,-1 1-160,-19-1 352,0 20-352,0-20 416,0 20-160,0 20-256,0 0 320,0 19-352,20-18 192,0 19-705,0-21-544,-1 1-481,1 0-1441,1-20-10346</inkml:trace>
  <inkml:trace contextRef="#ctx0" brushRef="#br0" timeOffset="59497.0702">12372 6961 15726,'0'40'1890,"-20"-40"-1057,20 20 128,20 19 448,-20 1-96,19 19-352,1-18-352,21 18-513,-21 0-96,19 1 160,1-21-512,19 2 64,-19-2-545,20-19-737,-1 0-960,-19-20-1922</inkml:trace>
  <inkml:trace contextRef="#ctx0" brushRef="#br0" timeOffset="59714.8436">13008 7577 9865,'39'19'3235,"-39"-19"-2018,0 0 961,0 0-64,0 0-576,0-19-610,-19-21-383,19 20-257,-40-19-64,20-22-159,-20 2 63,20 0-128,-20-1 0,20-20-128,20 21-129,0-1 65,0 21 288,20 19-544,0 0 127,0 20-864,20 20-1281,-20 20-1634</inkml:trace>
  <inkml:trace contextRef="#ctx0" brushRef="#br0" timeOffset="59895.5077">12829 7318 17840,'-40'-19'2275,"40"19"-1186,20-20-161,0 0-543,39 0-97,-19 20-192,20 0-480,-1 0-705,-19 0-449,-1 0-1473,1 20-5156</inkml:trace>
  <inkml:trace contextRef="#ctx0" brushRef="#br0" timeOffset="60214.8436">13643 7378 19794,'0'19'2306,"0"1"-1921,0-20 127,19 21 33,1-1-225,0 0-192,0-20-96,20 19 32,0-19-96,-1 0 64,1-19-160,-20-1 160,-20 0 64,0-21-192,-20 22 64,0-1-160,-19 0 32,-1 0 0,1 1 32,-2 19 96,1 0-321,21 0-95,-1 0-769,20 19-1506,-20-19-1505</inkml:trace>
  <inkml:trace contextRef="#ctx0" brushRef="#br0" timeOffset="60731.4452">14496 7497 5925,'20'40'11659,"-20"-40"-11371,0 0 65,0-20 928,0 0-384,0 1-32,-20-21-385,0-1-128,1 2-223,-1-1-33,-20-19-64,1 0 32,19-2-288,-20-18 352,21 20-32,19 19-192,0-20 64,19 40 96,21 0-128,-20 1-32,19 19-449,1 19-1217,-1 1-1473,-19 21-10506</inkml:trace>
  <inkml:trace contextRef="#ctx0" brushRef="#br0" timeOffset="60905.2733">14238 7220 19058,'-59'19'2498,"59"-19"-1633,0 0-417,39-19 97,1 19-65,20-20-288,19 0-192,-19 20-480,20-21-962,-21 21-1184,0 0-2082</inkml:trace>
  <inkml:trace contextRef="#ctx0" brushRef="#br0" timeOffset="61333.9844">15331 7239 18705,'0'79'801,"0"-39"-385,0-1 1,0 2 255,0-21 129,20-20-352,-20 0-97,0 0-64,0-20-192,19-1 0,-19-18 97,-19-1-290,-1-19 65,-1 19-64,1-19 32,20-21-128,-20 20 0,20-19-192,20 40 63,0-2 257,1 21-128,18 40 352,1 0-224,-20 40 577,19 0-545,1-1 128,-20 20 0,19 1-96,-18-20-96,-1-21-289,19 1-255,-19-21-1699,0 1-1536</inkml:trace>
  <inkml:trace contextRef="#ctx0" brushRef="#br0" timeOffset="61523.4375">15410 7299 19218,'0'0'2850,"0"-20"-1793,40 20 0,-21-20-64,21 20-1185,-1 0 480,2 0-608,-1 0-929,-21 0-545,21 20-2049,-20-20-11500</inkml:trace>
  <inkml:trace contextRef="#ctx0" brushRef="#br0" timeOffset="61705.078">15986 7338 16495,'79'59'3588,"-40"-39"-1827,-18 21-512,-1-21-512,-20 19-417,0 1-192,-20-20-352,20-1-256,-21 1-769,21-20-513,-20 0-1569,1 20-10859</inkml:trace>
  <inkml:trace contextRef="#ctx0" brushRef="#br0" timeOffset="62314.453">16522 7139 16463,'0'20'1377,"19"1"-1088,-19-1 704,20 0-65,0-1-95,19 1-160,-18 0-289,-1-20-95,0 0 383,-20-20-416,20 0-31,-1-19-129,-19-2 96,0 2-416,0-1 160,0 20-161,0-19-31,20 19 64,-20 0 224,20 20-448,-20 20 416,20 19-353,-20 1 578,19 0-193,1 20-737,20-20-1025,-20-1 161,-1-19-1314,22 0-4196</inkml:trace>
  <inkml:trace contextRef="#ctx0" brushRef="#br0" timeOffset="62518.5547">17276 7001 17168,'0'39'1153,"-20"1"-961,20 19 96,0-18 33,0 18 287,0 1-223,0-21-385,0 1-801,20-1-1089,-20-18-2146</inkml:trace>
  <inkml:trace contextRef="#ctx0" brushRef="#br0" timeOffset="62831.0547">17375 7318 7655,'80'-19'10185,"-40"19"-8775,19-20-257,-19 40-288,-21-20-673,1 39-192,-20-19 96,0 19-224,-20-19 64,20 21 64,-19-2-257,19-19 225,-20 0 321,20 0-97,20-20 64,-1 0 161,21 0-225,1-20-96,18 20-96,-20-20 32,21 0-160,-1 20-257,-19 0-800,0-19-1441,0 19-769,-20 0-8425</inkml:trace>
  <inkml:trace contextRef="#ctx0" brushRef="#br0" timeOffset="63160.1562">18070 6901 16271,'139'60'3107,"-59"-40"-1922,-21 39-320,20 1-481,-18-1-224,-22 2 289,1-2 191,-20-20-319,-20 21-193,0-21-352,-20 2-161,0-21-191,0 19-577,-19-39-2147,-2 20-5027</inkml:trace>
  <inkml:trace contextRef="#ctx0" brushRef="#br0" timeOffset="65020.5077">4172 8609 13004,'0'-39'1505,"0"19"-320,20-20 481,-1 20 96,22 0-417,-1 0-352,-21 0-321,21 20-383,0 0-193,-40 40 32,19 0 96,-19 20-192,0-1-32,-19 20 160,19-19-288,-20 0 192,20-1-96,20-20 128,-20-19-160,19 20 192,1-20-448,0-20 512,0 20-192,-1 0 32,2 0 128,19 0-320,-20-20 128,19 0-96,-19 0 0,19 0-224,-19 0-33,20-20-127,-1 0-897,-18 20-962,-1-20-511,-20 20-5831</inkml:trace>
  <inkml:trace contextRef="#ctx0" brushRef="#br0" timeOffset="65267.578">4272 8828 18417,'-41'0'1698,"21"0"-641,20 0-257,0 0 33,20 0-384,1 0-257,19 0-160,19 0-128,0-20-385,1 20-95,0-20-353,19 0-1121,-20-1-1217,21 21-5958</inkml:trace>
  <inkml:trace contextRef="#ctx0" brushRef="#br0" timeOffset="65551.7577">5482 8668 18833,'40'0'1442,"1"0"-1378,-2-19 288,1 19-64,-1 0-288,-19-20 96,20 20-224,-21 20-1761,1-20-1539,0 19-8647</inkml:trace>
  <inkml:trace contextRef="#ctx0" brushRef="#br0" timeOffset="65717.7734">5582 8867 19538,'0'0'1922,"20"0"-1346,0 0 193,19-20 0,1 20-353,0-19-480,-1 19 128,1 0-1409,0 0-1698,-20 0-1153</inkml:trace>
  <inkml:trace contextRef="#ctx0" brushRef="#br0" timeOffset="67157.2265">6813 8470 5893,'-20'-40'2338,"0"20"-416,0-19-128,1 19 448,-1 0-576,-20 0-353,20 20-288,1 0-128,-2 0-97,-19 20 193,20 20-192,1 19-288,-1 1-65,20 20-64,-20-21-63,20 20-97,0-19 0,0 0-160,40-1-32,-21-20-32,21-19-416,20 0-513,0-20-737,-1-20-864,20 0-1025,-18 1-6311</inkml:trace>
  <inkml:trace contextRef="#ctx0" brushRef="#br0" timeOffset="67418.9452">7090 8649 12395,'-19'0'3684,"-1"19"-2307,-20 21 128,21-20-191,19 40-129,-20-20-320,20-1-193,39 1-159,-19-21-417,39-19 160,-19 0-192,40 0 192,-20-19-256,-21-21 0,1 20 64,-1-19-160,-39-1-96,0 19-288,-39 2-225,-1-1-224,-19 0-256,19 0 64,-19 20 128,18 0-640,21 0-1058,1 20-2850</inkml:trace>
  <inkml:trace contextRef="#ctx0" brushRef="#br0" timeOffset="67688.4765">7488 8708 1569,'0'39'16015,"20"-18"-14189,-20-1-769,20 20-32,19-21-256,-19 1-225,20-20-95,-1 0-129,2 0-192,-2-20 0,1 1 0,-20-21-128,-1 20-416,1-20-481,-20 20-384,0-20-1057,-20 21-1058,1-1-5380</inkml:trace>
  <inkml:trace contextRef="#ctx0" brushRef="#br0" timeOffset="67993.1641">7786 8688 12395,'59'59'3748,"-39"-38"-2051,19 19 33,-19-20-385,1-1-544,-1 1-128,0-20-513,-1 0 384,1 0-383,-20-20-129,20 1 32,-20-1-32,0 0 64,0-21-96,0 2 192,0 19-384,20 0 288,-20 1-192,19 19 0,1 19 64,0 1 32,0 20-32,19-21-65,2 22-479,-21-1-609,19-21-865,1 1-352,-20 0-2211</inkml:trace>
  <inkml:trace contextRef="#ctx0" brushRef="#br0" timeOffset="68196.2891">8361 8490 16815,'40'-20'1922,"-20"40"-1185,-1 0 192,1 20 256,1-1-352,-21 21-449,20-1-160,19 1-352,-19-20-641,20-1-352,-1-19-512,-19-20-1026,-20 0-5348</inkml:trace>
  <inkml:trace contextRef="#ctx0" brushRef="#br0" timeOffset="68356.4452">8401 8708 20179,'0'0'1377,"20"-20"-416,19 0-385,22 1-383,-22-1-418,21 20-1120,-21 0-1698,1 0-12492</inkml:trace>
  <inkml:trace contextRef="#ctx0" brushRef="#br0" timeOffset="69120.1171">9473 8272 14990,'0'-61'1249,"-20"22"-480,0 39-129,-19 0 417,-1 0-256,1 39-224,-20 2-289,-2 18 128,2 1-128,19-1 321,1-19-321,39 20-63,0-40-193,39 0 128,21-1-32,-1 1-32,41-20 0,-21 0-32,20-20 32,-19 20-64,-21 0-192,-19 0 288,-20 20-352,-20 0 128,-20 0 64,-20-1-353,1 1 129,-21 20 224,20-21-64,0-19 96,1 21-224,19-21-1250,20 0-896,0 20-480,0-20-1923</inkml:trace>
  <inkml:trace contextRef="#ctx0" brushRef="#br0" timeOffset="69474.6094">9989 9185 16655,'20'19'2403,"-20"1"-1795,0-20 257,0 0 192,0 0-416,0-20-257,0 20-288,-20-39 0,20 19-64,-20-19-64,20-1 64,-19-20-32,-1 0-32,0 1-64,20-20-224,-20-1-97,20 1 161,0 19 192,20 21 32,0 19 64,-20 20-32,20 20 0,-20 19-32,19 1-96,-19 19 0,0 0-289,20 2-287,-20-22 95,0-19-352,20 0-288,-20 0-993,0-20-2242</inkml:trace>
  <inkml:trace contextRef="#ctx0" brushRef="#br0" timeOffset="69728.5155">10168 8192 18705,'20'40'1410,"-20"-20"-802,20 20 193,-20 19 64,20 20 224,-1-19-160,1 20-449,0-21-448,21-20 32,-22 21-288,21-41-417,-1 22-191,-19-21-514,0-20-768,-20 0-416,20-20-1570</inkml:trace>
  <inkml:trace contextRef="#ctx0" brushRef="#br0" timeOffset="69889.6484">10625 8668 15022,'20'60'2114,"-20"-60"-1730,0 19 32,0-19-319,0 21-1,0-21-385,0 0-1216,0-21-2659</inkml:trace>
  <inkml:trace contextRef="#ctx0" brushRef="#br0" timeOffset="70135.7421">10625 8232 15566,'0'-21'1922,"0"21"-1089,20 0-257,0 21-159,0-1 31,-1 20 65,21-1-353,-20 20 96,19 1 0,2 0-256,-21 0-64,19-1 64,-19-20 32,0-19-288,19 0-801,-39 0-512,20-20-1538,-20 0-6022</inkml:trace>
  <inkml:trace contextRef="#ctx0" brushRef="#br0" timeOffset="70295.8984">10724 8550 17232,'-20'0'2626,"20"0"-1793,20 0-32,20 0 96,19 0-289,-18-20-416,18 20-224,0 0-1569,1 0-1346,-21 0-1633</inkml:trace>
  <inkml:trace contextRef="#ctx0" brushRef="#br0" timeOffset="70760.7421">11419 8292 18801,'20'0'1089,"0"0"-608,19 19 63,-19 21-63,0-1-193,20 1-128,-21 0-160,22 0 96,-1 0-192,-1-20-480,-19 19-1410,0-19-2563</inkml:trace>
  <inkml:trace contextRef="#ctx0" brushRef="#br0" timeOffset="70957.0311">11479 8788 15822,'39'0'1730,"-19"0"-353,39-20 513,2 20-480,-2-21-738,20 21-287,0-19-161,-18 19-352,-2-20-65,-19 20-735,-1 0-386,1-20-1184,-40 20-1730</inkml:trace>
  <inkml:trace contextRef="#ctx0" brushRef="#br0" timeOffset="71145.5077">11280 8311 18353,'20'-79'1473,"19"39"-896,22 0 31,18 1-159,-20 19-321,20 0-352,-18 20-673,-2 0-1537,-20 20-2275</inkml:trace>
  <inkml:trace contextRef="#ctx0" brushRef="#br0" timeOffset="71436.5234">12094 8550 17424,'80'79'2626,"-40"-59"-1216,-1-1-65,-19 1-352,0 0-641,-20-20 129,0 0-225,0-20 128,0 20-255,0-20-33,0-19-128,0 19 32,0-19-193,0 19 65,19 0-352,1 0 256,0 20 128,0 20 64,-1 0-97,1 19-191,1 1-513,-1-1-704,0 1-1250,-1-20-2210</inkml:trace>
  <inkml:trace contextRef="#ctx0" brushRef="#br0" timeOffset="71676.7577">12590 8510 15598,'40'60'3299,"-20"-41"-1024,20 21-386,-20-20-351,0 19-513,0-39-449,-1 20-351,1-20 31,-20 0-128,20-20 0,0 0-160,-1 1-352,-19-21-193,20 1-992,-20 19-577,0-20-2050,0 0-13325</inkml:trace>
  <inkml:trace contextRef="#ctx0" brushRef="#br0" timeOffset="72990.2344">13583 8272 14445,'-39'-61'1089,"19"42"-544,0 19 320,20 0 31,-20 0 1,0 40-160,0 0-96,20 19 95,0 0 33,0 1-449,20 20-31,0-21-33,0 1-256,20-21 128,-1 1-320,1 0-129,-1-20-351,21-20-545,0-20-673,-20 20-865,-1-40-8199</inkml:trace>
  <inkml:trace contextRef="#ctx0" brushRef="#br0" timeOffset="73360.3516">13841 8470 14509,'20'80'1217,"0"-41"-128,20 21 513,-21-41-225,1 21-256,0-20-480,-20-1-353,0-19-64,0 0 1,0-19 95,0-1-192,0 0-32,-20-19-192,0-1 96,20-19 0,-19-1-32,19 0-32,0-19-160,19 20-97,1 19 257,0-1 0,1 41 128,18 0-96,-19 41 96,20-1-32,-21 19 97,21-20-129,-20 21 64,19 0 0,1-20-192,-19 19-257,-2-39-768,1 19-1121,-20-39-1313,0 0-10315</inkml:trace>
  <inkml:trace contextRef="#ctx0" brushRef="#br0" timeOffset="73527.3436">13921 8589 17040,'0'-19'2274,"19"-1"-1345,21 20 960,1-20-671,18 20-770,0-20-512,0 20-384,1 20-1058,0 0-1665,-20-20-1473</inkml:trace>
  <inkml:trace contextRef="#ctx0" brushRef="#br0" timeOffset="73738.2811">14655 8668 6053,'20'40'11243,"-20"-20"-10218,20-1-256,0 2-385,-20-1-256,19 0 64,1 0-320,-20-1-128,20 1-1282,1-20-1985,-21 0-10474</inkml:trace>
  <inkml:trace contextRef="#ctx0" brushRef="#br0" timeOffset="74072.2655">14953 8570 18193,'20'39'1922,"-20"-19"-1154,20 19 1,-20-19-192,0 0 383,0 0-415,0-1-289,0-19-160,0 0 96,0 0 129,19-19-225,-19-21-160,-19 20 128,19-19-288,19-1 128,1 1-33,0 19-31,1 0 160,18 0 0,-19 20-32,0 20 0,0 0 64,-1 20-96,1-1-1089,0-19-512,-20 19-738,20-19-1472</inkml:trace>
  <inkml:trace contextRef="#ctx0" brushRef="#br0" timeOffset="74297.8516">15290 8172 15662,'80'-20'3364,"-40"20"-1859,19 20 96,1 19-383,-21 22-193,2-2-321,-21 20-672,-20-19 128,19 0-256,-19-1 128,0 1-640,0-21-417,-19 1-224,19-21-801,-20 2-1666</inkml:trace>
  <inkml:trace contextRef="#ctx0" brushRef="#br1" timeOffset="78449.2186">6654 9224 10602,'0'0'640,"0"-20"-448,20 20 1,-20 0-97,40 0-32,-20 0-64,-1 0 128,1 0 64,20 0 449,-1 0-65,-19 0 65,21 0-449,18 0 160,-20 0-63,21 0-257,20-19 64,-21 19 0,20-20 32,0 20 64,2-20-96,-22 20-32,20 0-32,-20 0 32,22 0-96,-22-20 96,20 20-64,1 0 96,19 0-96,-20 0 32,21 0 32,-1 0-96,0-19 64,1 19 65,-1 0 31,-1 0-128,2 0 96,-1 0-32,21 0-32,-21 0-32,21 0 64,-22 19 128,21-19-32,-19 0-96,19 0-32,0 0 0,0 0 0,1 0-32,-2-19 0,1 19 64,1 0-64,-2 0 65,-18 0-65,19 0 128,-19 0 32,18 0 128,1 0-192,21 0 0,-2-20 0,-18 20-96,18 0 32,-18-20-32,18 20 32,2-20-32,-22 20 32,22-20 0,-41 20-64,1-20 64,-21 20-32,-20-20 0,-19 20 0,0 0-192,0 0-1025,-1 0-1986,-19 20-4516</inkml:trace>
  <inkml:trace contextRef="#ctx0" brushRef="#br1" timeOffset="80590.8203">11617 9086 8199,'-20'-20'3331,"20"20"-2338,0-20-128,0 20-320,20 0-225,1 0-256,-1 20 32,0-20 192,-1 20 33,1 0 191,20 19-191,-21-19-129,21 19-128,19-19-32,-18 20 96,18-19-160,20-2 96,0 1-32,2 0-32,17 0-32,1-1 64,1 1-64,-1 0 64,21 0-32,-21 0 0,20-1 0,0 1 32,0 0-64,0 1 96,0-2-96,21-19 96,-22 20-96,41-20 64,-20 0-64,20 0-128,-19 0-257,18-20-95,-19 20 224,-20-19 192,20-2 128,0 21 128,0-20 256,0-19-128,0 19-63,-20 0-129,20-20-64,-20 21-96,1-21-160,-2 1 127,-19-2 33,-19-18-96,19 19 224,-39-19-64,0-1 32,-1 20 32,1-20 161,-21 1-65,1 0-128,-21-2-32,2 2 32,-1 20-32,-20-21 0,-20 21 32,-20-1-32,20 0 0,-20 20 0,1-20 0,-1 20 32,1 1 384,-1 19 289,19-20-161,21 20-415,-19 0-129,19 0 32,19 0 32,2 0 128,39 0-96,-1 0-64,20 20-32,1-1 32,-1 1-32,-20 0 0,1 0 0,-21 0 32,-18 20-64,-1-20 64,-20 0 32,0 0-128,-20-1-96,-1 1-577,21 0-1857,-19-20-8489</inkml:trace>
  <inkml:trace contextRef="#ctx0" brushRef="#br1" timeOffset="81427.7344">17653 8252 8616,'-40'-20'1921,"1"20"-287,19 0 96,-19 20 63,19 20-383,0-1-417,0 20-257,1-19-191,19 0-33,19 0-223,21-20-97,-1 0-64,21-20 64,19 0-640,-19 0-930,19 0-1184,-19-20-2563</inkml:trace>
  <inkml:trace contextRef="#ctx0" brushRef="#br1" timeOffset="81631.8359">17991 8390 15342,'-19'40'2178,"19"-20"-1281,0 0 64,19 0-128,21 0 128,-1 0-161,21-40-383,-1 20-257,21-20-32,-20 0 0,-21-20-672,20 20-193,-39 0-1089,0 20-1281,-20-19-3139</inkml:trace>
  <inkml:trace contextRef="#ctx0" brushRef="#br1" timeOffset="81872.0703">18646 8530 11787,'-20'-40'4612,"0"0"-3587,1 0-320,19 1 192,-20-1-225,20 1-480,0-1-256,0 20-416,20-20-1,19 40-544,-19-20-1377,19 20-3684</inkml:trace>
  <inkml:trace contextRef="#ctx0" brushRef="#br1" timeOffset="82328.125">19044 8430 12587,'0'-59'449,"0"19"-161,0 1 0,0-1-127,19 20 383,-19 20-31,20 0-513,-20 0 0,20 20 32,19-20 224,-19 20 416,0 0 65,20-20 128,-1 0-224,-18 0 31,19 0-223,-21-20-161,21 20-256,-20-20-96,-1 0-96,-19-1 32,0 2-193,0-1 129,-19 0 128,-21 20 128,20 0 64,-19 0 64,19 20 97,-21 0 95,41 20 0,-19-20 97,19 20-65,19-1-127,1-19-193,21 19-192,-2-19 31,1 0-703,-1-20-513,1 0-1058,-1 0-2241</inkml:trace>
  <inkml:trace contextRef="#ctx0" brushRef="#br1" timeOffset="82583.9844">19560 8252 5124,'0'20'8072,"0"0"-6791,0-1 289,20 1 223,-20 0-319,19-20-257,1 20-288,0-20-321,0 0-223,-1-20-289,-19 0 64,20 0 32,0 1-192,0-1 96,0 0-128,-1 0-160,1 20-64,1 0-97,-1 0-63,0 20 224,-1 0-449,1 19-672,0-19-769,-20 0-2242</inkml:trace>
  <inkml:trace contextRef="#ctx0" brushRef="#br1" timeOffset="82801.7577">19976 7953 17936,'40'0'1122,"-21"21"287,22-1-416,-21 19-224,0 21-289,-1-1-224,21-19-64,-20 20-256,0-40 0,19 19-128,-39-39-769,20 20-704,-20-20-1122,0 0-2050</inkml:trace>
  <inkml:trace contextRef="#ctx0" brushRef="#br1" timeOffset="82990.2344">19858 8192 17616,'19'-20'2434,"21"20"-1729,19-20 512,0 0-224,2 20-608,-2-19-321,1 19-96,-21-20-545,1 20-480,0 0-544,-20 0-1058,-20 0-1857</inkml:trace>
  <inkml:trace contextRef="#ctx0" brushRef="#br1" timeOffset="83230.4686">20394 7835 17424,'19'19'2466,"-19"-19"-1537,20 20 801,-20 20-289,0-1-256,20 2-480,-20 18-481,20 1 0,-1-21-352,1 1-64,0 0-96,0-20-64,20 0-321,-20-20-448,0 0-449,-20 0-1024,20-20-513,-1 0-3491</inkml:trace>
  <inkml:trace contextRef="#ctx0" brushRef="#br1" timeOffset="83556.6405">20770 7994 16335,'0'39'2851,"0"-19"-1346,20 0-64,0 20-159,0-21-289,20 1-609,0 0-96,-1-20-128,1 0-96,19-20 65,-19 0-193,-21-19-385,2 19 225,-1 0-385,0 0 129,-20 20 63,20 0 225,-20 20 224,0 0-160,19 20 513,-19 19-289,20 1 128,0 0 96,0-1 353,-20 0-289,20 1-32,-20 0-223,0-20-1,0-1 32,-20-19-224,0 0 0,-20-1-192,21-19-513,-21 0-929,-1 0-832,2 0-1730</inkml:trace>
  <inkml:trace contextRef="#ctx0" brushRef="#br1" timeOffset="84531.25">17515 9066 9641,'-20'-20'2114,"20"0"-257,0 20 161,-20 20-704,20 0-161,0 20-160,0-1-193,0 20-223,20-19-289,19 1 32,-19-2-159,20-19 159,-1-20-224,1 0 64,0-20-64,0 0-32,-20 1-192,-1-22-160,1 21-257,-20-19 193,0-1-321,0 20 161,0 1 448,-20-1 0,20 20 64,-19 0 160,19 20-96,0-1 64,0 21 32,0-20 161,19 19-353,1-19-32,0 0 192,20-20-737,-1 21-288,1-21-1313,-19 0-2338</inkml:trace>
  <inkml:trace contextRef="#ctx0" brushRef="#br1" timeOffset="84843.75">18110 9106 15919,'20'79'1249,"-20"-60"-384,19 1 352,1 0-256,0 0-32,0-20-513,1 0-192,-2-20-64,1 20-64,0-20-256,0-19 192,-20 19-96,20-20 96,-20 1 96,0 19-288,0 0 160,0 0-32,19 20-64,-19 0 32,0 20 96,20 20 64,20-20-64,-21 19-448,21 1-865,1-21-1090,-2 1-1985</inkml:trace>
  <inkml:trace contextRef="#ctx0" brushRef="#br1" timeOffset="85076.1719">18766 9086 15919,'19'39'1377,"1"-19"-1089,-20 0 673,20 19-224,0-19-417,-20 0-192,20 0-160,-1-20-448,1 21-1090,-20-21-2434</inkml:trace>
  <inkml:trace contextRef="#ctx0" brushRef="#br1" timeOffset="85220.703">18725 8946 15150,'-20'-20'1633,"0"1"-1504,20 19-386,20 0-832,-20 19-961,20-19-1153</inkml:trace>
  <inkml:trace contextRef="#ctx0" brushRef="#br1" timeOffset="85708.0077">19024 9145 16751,'39'40'1602,"-39"-40"-1058,20 19 513,0-19-576,-20 0 63,0 0-63,20 0-257,-20-19-160,0 19-128,0-20 0,0 0 0,19-19-224,-19 19 63,0 0 65,0 0-128,0 0 0,0 20 224,20 0-96,-20 20 352,0 0-96,20 20 192,0-21-192,0 1-32,-1 0 64,1 0 97,1-20-290,-1 0 162,0-20 31,-1 20-64,1-20-32,-20 0-96,20 1 96,0-1-321,-20 0-255,19 20 96,-19 0-449,20 20-449,0 0-1152,-20 19-8488</inkml:trace>
  <inkml:trace contextRef="#ctx0" brushRef="#br1" timeOffset="86027.3436">19718 9502 15438,'40'20'2242,"-21"-20"-768,1 0 255,-20-20-896,21 0-320,-21 1-33,-21-1-480,21-20 0,-20 1-256,1-1-257,-1-20-480,0-19-416,0 19 32,0 1 640,20-1 545,0 20 320,20 40 352,0 0 193,20 0 224,-21 20 64,22 20-513,-21 0-192,19 19-256,-39-19-64,0-1 32,0 1-160,0-20-416,0 1-385,-19-2-64,-1-19-865,0-19-4260</inkml:trace>
  <inkml:trace contextRef="#ctx0" brushRef="#br1" timeOffset="86419.9219">19937 8747 17296,'0'61'1089,"0"-41"-448,0 19 1024,19 20-416,1 1-128,20 0-672,-1-20-385,2 19 320,-2-19-320,1-1 32,0-39 64,-1 0-127,1 0 31,-21-20-225,2-19-63,-1-1 32,0 1-96,-20-1 96,0 0-129,-20 20-63,20 0 224,-20 0 288,-1 20-384,2 20 224,-1 0 128,0 0-160,20 0 288,20 20 32,0-20-192,-1 0-96,22-1-160,18 1-577,-19-20-2017,19 20-4902</inkml:trace>
  <inkml:trace contextRef="#ctx0" brushRef="#br1" timeOffset="87437.5">20691 8907 15182,'20'0'1249,"-20"19"-576,20 21 640,0 0-192,-1-20-384,21 20-193,-1-20-256,-18 19-159,19-39-1,-20 20-32,-20-20 0,0 0 128,0-20-160,0 1-128,0-1-96,-20-20 96,20 20-128,0-20 0,0 20-385,0 0 161,0 0 127,0 20 33,20 0 160,-20 20-128,19-20 288,1 20-128,0 0 0,0 0 224,-1 0-288,1-20 96,0 0 32,19 0 64,-18-20-224,-1 20 224,0-20-192,0 0 64,-20 0 96,19 20-64,-19-20 64,0 20 128,20 0 32,-20 20 192,40-20-192,-20 0 97,19 20-33,1-20 96,0-20-63,20 0-65,-41 1-128,21-1-32,-40 0 32,20-19-64,-20 19-32,-20 0 0,0 0 64,-19 20-96,19-21-32,0 21 96,0 21-96,1-1 32,-2 20-32,21-1 256,0 1-320,21-1 288,-2 1-320,21-20 128,19 0 0,-19 0-417,19-20-608,-19 0-640,0 0-1634,0-20-9289</inkml:trace>
  <inkml:trace contextRef="#ctx0" brushRef="#br1" timeOffset="87700.1953">21744 8867 16143,'39'40'1121,"-19"-21"64,-20 1 256,20 0-416,-1-20-256,1 0-481,0 0-128,0 0-31,1-20-129,-2 0-97,-19 1 1,20-1 0,-20 0-288,20 0-161,0 1 65,-1 19 256,1 19 32,20-19 31,-21 40-223,1-20-673,20-1-961,-19 21-2338</inkml:trace>
  <inkml:trace contextRef="#ctx0" brushRef="#br1" timeOffset="87931.6405">22240 8490 17904,'20'0'2499,"0"0"-2019,-20 40 97,0 0 256,19 19 95,1 0-447,0 0-289,0 2-128,19-22-32,22 1-32,-22-20-416,-19-1-161,0-19-672,-20 20-384,0-40-1218,0 20-3043</inkml:trace>
  <inkml:trace contextRef="#ctx0" brushRef="#br1" timeOffset="88331.0547">22200 8788 17904,'20'0'2467,"0"0"-1506,39 0 256,-19 0-64,39 0-641,-19 0-95,0 0-353,-1 0 0,-19 0-32,19-20-32,-18 20 0,-2-21-96,-19 2 192,0-1-160,-20 0 32,0 0 32,0 1 64,-20-1-448,0 0 320,0 20-1,-19 0 97,18 0-128,-19 20 64,21 0 96,-1-1 0,0 21 65,20-1-33,0 2 0,0-1-32,20-21-128,0 21 64,19-20-192,22-20 31,-22 19-607,20-19-97,-19 0-576,19-19-770,-18 19-287,-2-20-1890,-19 0-7686</inkml:trace>
  <inkml:trace contextRef="#ctx0" brushRef="#br1" timeOffset="88657.2265">22934 8708 13837,'-39'39'2434,"39"-18"-993,0-1 705,19 0-544,1 19-321,21-19-448,-2-20 0,1 0-385,-1 0-192,-19 0 33,0-20-289,0-19 128,-20-1-192,0 0-129,-20 0-415,0 1-33,0-21 161,1 1-97,-21 19 257,20 0 96,1 20 192,-1 0 256,-1 20 192,21 20-31,0 20 383,21 0-319,18 0 95,1 19-159,19 0-97,1 1-256,0-20-160,-20 0-256,-1-1-545,1-19-321,-40 20-1184,0-40-3812</inkml:trace>
  <inkml:trace contextRef="#ctx0" brushRef="#br0" timeOffset="103656.25">2802 9999 13164,'20'80'897,"-20"-41"0,20-19 0,0 20-33,-20-21 129,19 1-64,-19 0-160,0-20 0,0 0-193,0 0 289,0-20-417,0 0-191,-19-19-65,-1 19-224,0-19 160,-20-22-160,21 22 96,-1-1-32,0 0-64,20 1 96,0 19-64,0-19-32,0 18 32,20 21-160,19-20 128,-19 20 64,40-20-224,-21 20-673,2 0-993,18 0-384,0 20-769,-19-20-2274</inkml:trace>
  <inkml:trace contextRef="#ctx0" brushRef="#br0" timeOffset="104369.1405">3279 9959 12299,'0'0'1826,"0"0"-1602,0 0 897,0 0 321,20 20-353,0-20-289,-1 0-287,1 0-129,20 0-32,-21-20-63,1 0-65,1 0-192,-1-19-160,-20 19 32,0 0-96,-20 1 96,-1 19 128,1-21-129,-19 21 65,19 21 161,-19-2 31,19 1-128,0 0 320,20 0 129,0 19-129,0 1 192,20-1-255,0 1 31,19-19-320,1-1 128,20-1 0,-20-19-224,19 0-256,-20 0-417,21-19-704,-21-1-1698,-19-1-4228</inkml:trace>
  <inkml:trace contextRef="#ctx0" brushRef="#br0" timeOffset="104587.8905">3675 9740 17616,'0'0'3075,"0"0"-2691,0 20-63,20 0 736,0 21 288,1-2-832,-1 20-129,19 1-384,1-1-96,-1-18-225,1-21-479,-1-1-385,-19 1-1025,1-20-1250,-21 0-4772</inkml:trace>
  <inkml:trace contextRef="#ctx0" brushRef="#br0" timeOffset="104783.203">3675 9979 17232,'0'0'2883,"0"-40"-1891,20 20-799,21 1-193,-21-1 256,-1 20-352,21-20-96,-20 20-1090,19 0-960,-19 0-544,0 0-1282,0 0-3972</inkml:trace>
  <inkml:trace contextRef="#ctx0" brushRef="#br0" timeOffset="104972.6561">3973 9880 2081,'0'20'7239,"0"-1"-2786,21 1-1539,-21 0-736,20 20-352,-20-1-481,20-19-127,19 1-258,1-1-159,-1-20-160,1 0-225,20 0-256,-20-20 33,-1-1-1,-19-19-288,0 21-225,-20-21-447,0 20-578,-20 0-479,-20 1-834,21 19-31,-1-20-1667</inkml:trace>
  <inkml:trace contextRef="#ctx0" brushRef="#br0" timeOffset="105204.1016">4510 10099 14990,'20'19'2018,"-20"-38"-1218,0 19 930,0-20-161,0-21-640,-20 21-288,20-19-385,0-1-160,20 1 96,-20-1-384,0 1-320,0 18-481,0 21-833,0 0-1409,0 0-2723</inkml:trace>
  <inkml:trace contextRef="#ctx0" brushRef="#br0" timeOffset="105516.6016">4748 9999 17648,'40'19'1602,"-40"1"31,20 0-576,0-20 321,-20 0-289,0 0-481,0 0-416,20 0 1,-20 0 63,0-20-256,0 0 96,0 1-192,19-21 0,-19 20 0,20 0 64,0 1 96,19 19-128,-19 0 96,0 19 64,0 1-32,20 20 32,-20-20-320,20 19-225,-21 2-672,1-2-769,20-19-1345,-40 0-2274</inkml:trace>
  <inkml:trace contextRef="#ctx0" brushRef="#br0" timeOffset="106109.375">6018 9740 18193,'-19'0'1313,"-1"20"-833,0 0-255,20 21 543,-20 18 1,1 0-353,19 1-223,0-21-1,0 22-224,0-42-705,0 1-896,0 0-994,0-20-2209</inkml:trace>
  <inkml:trace contextRef="#ctx0" brushRef="#br0" timeOffset="106308.5936">5741 9821 16143,'0'19'2947,"0"1"-1762,19-20 352,1 40-480,20-21-416,0 1-321,0 20-96,19-20-192,0-20-160,1 19-128,-20 1-449,20-20-736,-21 20-897,-19-20-641,0 21-6598</inkml:trace>
  <inkml:trace contextRef="#ctx0" brushRef="#br0" timeOffset="106534.1797">6416 9979 16335,'40'-20'3940,"-21"20"-2563,1-20-128,20 20-672,-21 0-577,21 0-192,1 0 576,-22 20-640,21-20-385,-20 20-736,0-20-129,-1 20-1152,1-20-2051</inkml:trace>
  <inkml:trace contextRef="#ctx0" brushRef="#br0" timeOffset="106723.6327">6554 9780 17040,'0'41'3235,"0"-22"-2146,20 21 32,0-1-320,0-19-289,20 20-448,0-20-128,0-1-416,-1 1-834,1 0-1472,-21-20-2147</inkml:trace>
  <inkml:trace contextRef="#ctx0" brushRef="#br0" timeOffset="107027.3436">7051 9800 18577,'20'40'2723,"-20"-40"-2275,19 40-288,1-20 481,21-1-1,-2 21-640,1-20 161,0 0-322,-1-1-415,1-19-289,-1 0-704,-18 0-1506,-1-19-3459</inkml:trace>
  <inkml:trace contextRef="#ctx0" brushRef="#br0" timeOffset="107209.9608">7488 9800 14125,'-39'80'5381,"19"-21"-4196,0 20-416,-21-18 672,2 18 65,-1 0-866,21-20-512,19-18-64,0-2-768,0-19-65,0 20-865,19-40-2433,-19 0-12365</inkml:trace>
  <inkml:trace contextRef="#ctx0" brushRef="#br0" timeOffset="107812.5">7885 9959 16111,'-20'-20'2594,"40"20"-1889,-20 0 736,39 0-63,-18 0-1058,19 0-96,-1-20-192,20 20 0,-19 0-160,0 0-673,0-19-64,-20 19-800,0 0-898,-20-20-2593</inkml:trace>
  <inkml:trace contextRef="#ctx0" brushRef="#br0" timeOffset="108015.625">8064 9800 16527,'-20'40'3171,"40"-20"-2178,-20 0 64,19 0-256,1-1-64,-20 1-513,20 20-160,0-20 64,0-1-641,-1 1-576,-19 0-1121,21-20-1569,-1 21-9514</inkml:trace>
  <inkml:trace contextRef="#ctx0" brushRef="#br0" timeOffset="108444.3359">8580 9800 12011,'20'-20'6054,"0"-20"-4741,19 40 64,1-19 161,-21-1-545,22 20-481,-21 20-480,19-1 32,-39 21 32,20 1-224,-20-2 128,0 20 128,0 1-256,-20-1 192,20-18 64,0 18-96,0-39 0,0 19 32,20-19 97,0 0-129,0 0-32,-1-20 96,1 19-96,0-19-32,19 0-481,-18 0 65,19-19-129,-20 19-288,-1-20-224,1 20-544,-20-20-97,20 0-1537,-20 20-8328</inkml:trace>
  <inkml:trace contextRef="#ctx0" brushRef="#br0" timeOffset="108640.625">8699 9999 19666,'0'19'1698,"19"-19"-1346,2 0 705,19 0-32,19 0-769,0 0-352,1 0 128,20 0-1761,-21-19-1571,-19 19-1344</inkml:trace>
  <inkml:trace contextRef="#ctx0" brushRef="#br0" timeOffset="215498.0469">817 10932 7559,'-40'-39'2370,"20"-2"-512,-20 21-481,21 20 96,-1-20-63,-20 1 255,21 19-544,-1 0-448,-20 19 96,19 1-65,2 21 257,-1-2-384,20 21-1,-20 19-191,20-20-161,20 21-96,0-20-64,20-1 0,0-20 160,19 2-128,20-21 65,-20 0 95,22-20 0,-2 0-224,-20-40 0,0 19-96,-18-18 0,-21 19 64,0-20-416,-40 21 31,0-21 33,0 20 32,-20 1-193,-20 19-256,21 0-640,19 0-609,-20 19-1473,21-19-2499</inkml:trace>
  <inkml:trace contextRef="#ctx0" brushRef="#br0" timeOffset="215889.6484">1472 11230 16719,'0'-20'961,"0"20"-672,-20-20 191,20 20 897,-19 0 1,-1 0-450,0 20-351,0 0-97,0 0 33,20 19-353,-20-19-32,20 19 32,20-19-256,0 1 192,20-21-32,-1 0 0,21 0 161,-21-21-257,1 1-64,0-19-65,-20 19-159,-20 0-32,0 1-193,0-1 33,-39 0-417,-2 20-384,1-20-1,1 20-159,19 20-353,20-20-416,-20 20-2306</inkml:trace>
  <inkml:trace contextRef="#ctx0" brushRef="#br0" timeOffset="216224.6093">1988 11230 15022,'0'-20'2082,"0"0"-929,-19 20-192,19-19 480,-20 19 0,0 19-544,0-19-512,0 20-289,20 0 0,0 0-96,-20-20 128,40 19-256,-20 1 224,20-20-64,0 0-32,-20 0 160,20 0-224,0 0 160,-20-20-224,0 20 64,19 0 64,-19 20-128,20-20 128,-20 40-481,20-21-512,0 22-704,19-21-545,-19 0-321,21-20-1152</inkml:trace>
  <inkml:trace contextRef="#ctx0" brushRef="#br0" timeOffset="216463.8672">2127 10992 7623,'21'19'9705,"-21"1"-8264,19 0 289,1 19-289,0 2-352,-20-1-576,39-1-225,1 1-224,0-1 128,-1-19-256,-19 0-32,21-1-128,-2 1-737,-19-20-480,0 21-833,-20-21-1922,-20 20-8553</inkml:trace>
  <inkml:trace contextRef="#ctx0" brushRef="#br0" timeOffset="216761.7187">956 11646 19890,'-79'41'2339,"59"-21"-2404,20-20 834,20-20 673,39 20-161,20-20-224,21-1-256,38 1-449,22 1-96,39-1-224,18 0-32,2 20 0,-40 0-224,-21 0-128,-58 0-225,-21 20-224,0 0 33,-38-20-386,-2 19-127,-19-19-897,19 0-3075</inkml:trace>
  <inkml:trace contextRef="#ctx0" brushRef="#br0" timeOffset="216958.0078">2862 11131 21268,'-20'-41'1825,"20"22"-1216,0 19-769,0 0 320,20 0-288,-20 0 0,0 19-1089,19 1-2403,1 1-11883</inkml:trace>
  <inkml:trace contextRef="#ctx0" brushRef="#br0" timeOffset="217082.0311">3021 11389 19922,'0'0'1762,"20"0"-1506,-20 0-160,0 0 0,0 0-160,19 0-2114,-19 0-2722</inkml:trace>
  <inkml:trace contextRef="#ctx0" brushRef="#br0" timeOffset="223547.8515">3656 11230 12491,'0'-20'993,"0"20"64,0 0 609,0 0-65,0 0-768,19 20-160,1 0-97,0 19-223,1 1-161,-1-1 96,-1-18-256,1-1-96,0 0-64,0-1-449,0-19-512,-1 0-1345,1 0-929,-20-19-6502</inkml:trace>
  <inkml:trace contextRef="#ctx0" brushRef="#br0" timeOffset="223714.8436">3695 10952 14541,'-39'0'577,"19"-20"31,20 20-608,0 0 0,0 0-128,0 0-384,20 0-321,-1 20-1281,1 0-4484</inkml:trace>
  <inkml:trace contextRef="#ctx0" brushRef="#br0" timeOffset="224223.6328">4073 11269 14862,'20'20'736,"-20"-20"-704,0 20 257,0 0 960,20-1-192,-20-19-481,0 20-255,19-20-161,-19 0 0,0 0 96,0 0 96,0-20-255,20 1 31,-20-1-224,0-20 96,0 21-96,0-21-1,0 40 1,20 0-96,-20 0 160,20 20 192,-1 0 193,1-1-257,-20 21 64,21-20-96,-1-1 128,0-19 0,-1 0-128,1 0 257,-20-19-65,20-1-224,-20 0 64,20 0-96,-20-19 128,20 39-160,-20-20-160,19 20 0,1 0-193,0 0-159,0 0-385,20 20-833,-20 0-768,0-1-705,19 1-4228</inkml:trace>
  <inkml:trace contextRef="#ctx0" brushRef="#br0" timeOffset="224528.3202">4767 11488 7815,'61'79'2434,"-41"-59"-32,-1 19 65,21-19-385,-20 1-385,-1-1-704,-19 0-128,20-20-545,-20 0 257,0 0 224,0-20-481,-20 0-224,1-21 32,-21 2-128,20-20-96,-19-1 0,-1 1-577,0-21 129,20 20 128,0 1 31,20 20 257,20 19 32,-20 20 96,39 0 96,-18 20 96,19 19-256,-1 1 64,1 19-224,-20-20-289,19 2-447,-19-1-450,0-21-736,-20 1-384,0 0-2691</inkml:trace>
  <inkml:trace contextRef="#ctx0" brushRef="#br0" timeOffset="224942.3827">4927 10912 14958,'0'60'2050,"0"-1"-737,19-19 32,-19 20-256,40-1-224,-20 1-353,20-1-351,20-20-1,-21-19 0,20 1-64,1-1-64,0-20 96,0-20 96,-21-1-320,-19 1 0,-20-19 0,20-1-96,-40 1-32,20 19 32,-40-19 63,21 19 97,-21 0 64,20 20-192,-20 0 96,40 20 64,-20 0 32,20-1 224,0 1 33,40 20-225,-20-1 0,40-19 128,-21 0-256,20-1-577,-19 1-223,20-20-930,-20 0-1281,-20-20-2274</inkml:trace>
  <inkml:trace contextRef="#ctx0" brushRef="#br0" timeOffset="225574.2187">5661 11031 16111,'20'40'1729,"-20"-21"-447,20 22-418,0-1 225,0-1-256,-1 1-288,1 19-385,0-20-32,0-19-32,1 1 64,-2-1-256,-19-20 288,0 0-31,0 0-33,0-20 0,0-1-96,0 1-64,-19-19 0,19-1-96,0 1-161,0 19-255,0 0 448,0 20 0,0 0-257,0 20 321,0 0 32,19 0 96,-19 19-32,20-19-192,-20 0 256,20-20-96,0 19-160,-1-19 160,1 0 32,0-19-64,0 19 32,-1-20-32,21 0 0,-20 20 65,20 0-33,0 0 128,-1 0-32,1 0 64,-20 0-96,19 0 0,1 0 96,-19-20 1,-1 1-97,-20-1 64,19 0-128,-19-19-32,-19 19-64,-1 0-32,-1 20 64,1-21-64,0 21 64,1 21-1,-1-1-31,20 0 64,0-1 32,20 21 65,-1-20-97,1 19 0,21 1 64,-2-21-257,21 1-95,-21 1-128,1-21-769,-1 0-1122,-19 0-1632,0-21-3332</inkml:trace>
  <inkml:trace contextRef="#ctx0" brushRef="#br0" timeOffset="225814.453">6574 11190 6277,'0'0'8488,"0"20"-5701,0 0-897,0 19 32,0 1-481,20-20-480,-20-1-352,20 1-33,1 1-544,-21-21 160,19 0 33,-19 0-65,0 0 32,20-21-96,-20 1-288,20 1 96,0 19-289,0-20-191,-1 20-193,1 0-352,0 0-320,0 20-641,-1-20-1121,21 19-2851</inkml:trace>
  <inkml:trace contextRef="#ctx0" brushRef="#br0" timeOffset="226017.5781">6952 11071 13196,'0'-40'3972,"0"20"-1666,0 40-384,20 0-257,0 0-191,19 40-738,-19-20-255,19 19-385,1 0 96,1-19-384,-22-1-96,21-18-225,0-1-416,-21 0-416,-19-20-1634,0 0-2082</inkml:trace>
  <inkml:trace contextRef="#ctx0" brushRef="#br0" timeOffset="226205.0781">6972 11250 18001,'20'0'2114,"19"0"-1442,1-20 225,-1 20 705,2 0-738,18 0-639,-39 0-193,20 0-289,-21 0-607,1 20-706,-20-1-1729,20 1-8552</inkml:trace>
  <inkml:trace contextRef="#ctx0" brushRef="#br0" timeOffset="227555.664">8361 10932 10826,'-19'-59'1665,"-1"38"-672,-20 1 641,21 0 416,-1 20-321,0 0-832,0 0-352,-1 40 95,2 1 225,-1-2-320,0 40 95,20-19-159,0 0-65,0-1-160,20 1-127,19-1-65,2-20-32,18 2 32,-19-21-545,39 0-544,-20-20-480,2 0-994,-2-20-1953,0 0-9961</inkml:trace>
  <inkml:trace contextRef="#ctx0" brushRef="#br0" timeOffset="227810.5469">8818 11131 14221,'-59'20'2530,"39"0"-768,-20-1-481,20 21 257,20 19-321,0-19-416,20-1-353,20-18-160,0-1-224,19 0 0,20-20 193,-20-20-353,2 0 64,-22-1-161,-19 1 65,-20 1-160,0-21-321,-20 20-159,-19-19-225,-1 19 96,-20 20 160,20-20-352,21 20-1409,-1 0-1474</inkml:trace>
  <inkml:trace contextRef="#ctx0" brushRef="#br0" timeOffset="228129.8827">9175 11171 13036,'-19'19'4164,"19"-19"-2947,0 20-705,0 0 770,0 0-1,19-1-352,1 21-417,20-20-256,0-20-63,0 0-97,19 0 128,-19 0-160,-1-20 32,1-20-32,-20 21-96,-20-1 0,20 0-256,-20 0-65,-20 1-736,0 19-448,0-20-545,0 20-1281,20 20-4324</inkml:trace>
  <inkml:trace contextRef="#ctx0" brushRef="#br0" timeOffset="228544.9218">9751 11210 13484,'20'20'6695,"-20"-20"-5606,21 20-705,-2-1 257,-19-19 223,20 20-31,-20-20-416,0 0-225,0 0-96,0 0 192,0 0-320,0-20-96,-20 1 32,20-1 64,-19-20-64,19 21 0,19-1 64,1 0-64,0 20 96,0 0 0,-1 0 128,21 40-256,-1-21 160,-19 21-609,20-1-1024,0-19-930,0 0-2658</inkml:trace>
  <inkml:trace contextRef="#ctx0" brushRef="#br0" timeOffset="228754.8827">10149 10972 16944,'39'0'3235,"-19"20"-1762,0 19-352,19 1-288,-19-1-128,0 22-161,1-2-448,18-20-256,-19 1-96,0-20-193,-1-1-448,1-19-928,-20 20-1667,-20-40-1985</inkml:trace>
  <inkml:trace contextRef="#ctx0" brushRef="#br0" timeOffset="228921.875">10129 11171 18897,'39'-20'2947,"-19"20"-1922,39-20-320,-19 20 32,20 0-353,-20 0-320,-1 0-320,-19 0-545,20 20-1890,-40-20-1889</inkml:trace>
  <inkml:trace contextRef="#ctx0" brushRef="#br0" timeOffset="229670.8983">11061 10912 9833,'-39'-80'961,"19"41"704,0-1 353,-19 20-64,19 1-545,-20 19-288,1 0-544,-2 39 64,2 1-257,-1 19-64,1 1-63,19-20-354,0 19 129,40-19 0,0-1-32,39-19-32,0-20 225,2 0-321,18 0 288,-20 0-192,-19 0 160,-21 21 32,1-21-32,-20 20 64,0 0 0,-20-1-96,-19 1-63,19 0 159,0 0-449,0-20 65,20 19-480,-19-19-225,19 0-897,19 20-1409,1-20-2787</inkml:trace>
  <inkml:trace contextRef="#ctx0" brushRef="#br0" timeOffset="230055.664">11518 11607 14830,'0'39'1601,"0"-18"-1088,20-1 672,-20 0 96,0-1-352,0 1-673,0-20 64,0 0-384,0 0 577,0-20-417,-20 1 0,0-21-96,1-20-32,-1 0-96,0-19-161,-19-21-287,19 1-193,-1 20 609,21-1 256,-20 21 353,20 39 95,0 0-63,20 1-289,1 19-128,-1 39-32,-1-19-32,21 19 192,-20 22-320,19-22-128,-19 1 63,0-20-31,0 19-160,-20-19-289,0-20 1,0 0-514,-20 0-1312,0 0-1730</inkml:trace>
  <inkml:trace contextRef="#ctx0" brushRef="#br0" timeOffset="230280.2734">11558 10733 17232,'0'40'1569,"20"-20"-736,-20 19 320,19 22-256,1-2-64,1 20-193,-1-20-351,0 2-65,-1-2-512,21-19-161,-1-1-448,-19-19-480,0 0-1153,0-20-1858</inkml:trace>
  <inkml:trace contextRef="#ctx0" brushRef="#br0" timeOffset="230430.664">11975 11230 15919,'0'39'1121,"20"-19"-1025,-20 0-160,0-20-257,0 0-608,20 0-1313,-20-20-7559</inkml:trace>
  <inkml:trace contextRef="#ctx0" brushRef="#br0" timeOffset="230629.8827">12035 10733 19218,'0'60'1025,"0"-21"-449,0 22-288,19 18 417,1-20-320,20 0-225,0 2-128,20-2-321,-21-19-511,1-21-610,-1 1-1376,-19 0-2403</inkml:trace>
  <inkml:trace contextRef="#ctx0" brushRef="#br0" timeOffset="230796.875">11916 11131 18385,'0'0'1858,"39"-21"-1026,1 1 322,19 1-194,20-1-767,-18 20-257,18 0-769,-20 0-1153,0 0-3267</inkml:trace>
  <inkml:trace contextRef="#ctx0" brushRef="#br0" timeOffset="231290.039">12750 10733 17712,'-20'-39'1794,"20"39"-833,20 0-737,-20 20 321,0 19 287,19 1-383,1 19-193,0 1 0,0 0-224,-1-1-160,1 0-288,20-18-449,-20-1-704,0-21-1378,-20-19-3395</inkml:trace>
  <inkml:trace contextRef="#ctx0" brushRef="#br0" timeOffset="231508.789">12669 11289 17808,'0'-20'2435,"0"1"-1410,41-1 320,-1 0 160,-1 20-448,1-20-672,19 20-289,1 0-64,-20 0-256,19 0-193,1 0-287,-21 0-257,1 20-481,0-20-480,-40 0-960,0 0-1795</inkml:trace>
  <inkml:trace contextRef="#ctx0" brushRef="#br0" timeOffset="231712.8905">12472 10753 19666,'39'-79'1377,"1"59"-1056,-1 1-385,1-1 32,-1 20-161,2 0-191,-1 0-897,-21 20-2082,21-1-3075</inkml:trace>
  <inkml:trace contextRef="#ctx0" brushRef="#br0" timeOffset="232040.039">13067 10992 13260,'79'118'2082,"-39"-77"-256,0-2 160,-20-19-449,0-20-448,0 20-320,-1-20 32,1-20-385,0 0-256,-20 1 96,20-21-127,-20-1-162,0 2 33,0-20-96,0 19-64,0 20 96,19 0 0,1 1-64,0 38 256,0 1-352,20 20 224,-20-1-64,20 21 32,-20-21-224,19 2-545,1-2-705,-21-19-896,1 0-1121,0 0-4229</inkml:trace>
  <inkml:trace contextRef="#ctx0" brushRef="#br0" timeOffset="232286.1328">13722 10992 18289,'0'79'1922,"21"-60"-929,-2 22 320,1-1 64,0-21-384,19 1-256,1-20-385,-20 0-128,0-20-96,19 20 33,-19-19-290,-20-21-159,21 19-352,-21 1-642,0-19-1088,0-1-2498,-21 1-12043</inkml:trace>
  <inkml:trace contextRef="#ctx0" brushRef="#br0" timeOffset="233215.8202">14675 11011 9609,'0'-19'3042,"20"19"-479,-20 0 192,20 0-898,-20 0-223,19 19-577,-19 21-160,0-20-449,20 19-128,-20 2-191,20-21-65,1-1 160,-1-19-64,-20 20-448,19-20-513,1 0-544,-20 0-1250,20-20-1633</inkml:trace>
  <inkml:trace contextRef="#ctx0" brushRef="#br0" timeOffset="233383.789">14675 10773 15790,'-39'-40'1922,"19"21"-576,0-21-1218,20 20 0,0 20-352,0-19-289,20 19-832,0 0-1057,-1-20-1282</inkml:trace>
  <inkml:trace contextRef="#ctx0" brushRef="#br0" timeOffset="233666.0156">14973 10852 13516,'39'100'2723,"-19"-60"-961,0-1-353,21-19 64,-22 0-416,-19-1-160,20-19-160,0 0-129,0 0-95,-20 0-321,19-19-128,-19-1 32,20-20 0,-20 1-192,0 19 0,20 0 64,-20 0-96,20 40 32,-1 0 160,1 0-128,0 19-128,1 1-609,18-20-544,1 19-1122,0-18-2401</inkml:trace>
  <inkml:trace contextRef="#ctx0" brushRef="#br0" timeOffset="234327.1484">16045 10654 13516,'0'-39'1506,"0"18"223,0 21-544,0 0 193,0 0-417,20 41 224,-20-2-288,19 20-193,22 1-223,-21 20-129,19-21-160,-19 1-96,20-1 97,-1-20-193,-19 2 0,20-21-321,-21 0-287,2-20-449,-21 19-929,20-19-2338,-20 0-8104</inkml:trace>
  <inkml:trace contextRef="#ctx0" brushRef="#br0" timeOffset="234538.0859">16561 10992 18865,'40'59'673,"-40"-39"-225,19 19 641,2 2-192,-21-21-512,20-1-193,0 1-128,0 0-160,-1-20-449,1 0-448,-20-20-672,0 0-1666,0 1-7015</inkml:trace>
  <inkml:trace contextRef="#ctx0" brushRef="#br0" timeOffset="235097.6561">16522 10694 14349,'19'-20'2787,"1"20"-1218,0 0-31,0 20-33,20 19-512,0 1-609,-1 19-31,1-18-97,-1 18-224,1 1 128,-20-21 64,0 1-320,-1-1 192,-19-18 0,0-1-96,-19 0 65,-1-20-33,20 0-64,-20 0-161,20 0 65,0-20-288,0 0-65,0-1-63,20 1-1,0 1 257,20 19-32,0 0 192,-1 0 128,21 0 0,-1 19 96,1-19 0,-20 0 32,19 0 0,-19-19 96,-1 19 65,1-20-1,1-20 96,-22 21 97,21-1-353,-20 0-64,-1-20 32,-19 21 32,20-1-192,-20-21 32,0 21 32,-20 1-160,1 19 96,-1-20 32,0 20-32,0 0 0,20 20 224,-19-1-256,19 1 288,0 21 32,0-2-256,19 1 160,1 19-128,0-19 96,19-1-192,1 2-320,19-21-353,-19 0-672,20-1-1026,-20-19-1504,-1 0-8553</inkml:trace>
  <inkml:trace contextRef="#ctx0" brushRef="#br0" timeOffset="235416.0156">17891 10852 14637,'-39'21'2467,"19"-1"-1250,0-1 641,20 21-193,0 0-384,0-1-608,20 20-385,0-39-192,19 21-96,-19-21 129,20-20-65,-19 0 64,-2 0-192,1-20 64,0 0-353,-20-1 1,0-18-257,-20-1-63,20 1 127,-20-1 289,20 20 160,0 0 128,0 1 128,0 19-64,0 0-192,0 19 32,20 1-480,-20 20-1378,20-1-1634,19 1-2145</inkml:trace>
  <inkml:trace contextRef="#ctx0" brushRef="#br0" timeOffset="235581.0546">18230 11151 15438,'0'-41'1986,"0"2"0,19-21 160,1 1-801,0 19-480,20-20-545,-1 20-224,1 21-96,-1-1-1185,2 20-961,-2 0-2786</inkml:trace>
  <inkml:trace contextRef="#ctx0" brushRef="#br0" timeOffset="236456.0546">19499 10396 11562,'-59'-39'1730,"39"19"-96,1 20-417,-1 20 256,0 19 65,0 20-513,1 1-161,-1 19-351,20 1-65,0-1-191,20 0-97,19-18-64,1-2 64,19-19-256,0-1-256,2-19-449,-2-20-1057,0 20-2370</inkml:trace>
  <inkml:trace contextRef="#ctx0" brushRef="#br0" timeOffset="236942.3827">20394 10615 11466,'-60'-41'2178,"20"41"-800,0 0 928,1 20-512,19 21-673,-20-2-96,20 1-321,1 19-319,38 0-97,1-18-64,20 18 0,19-39-288,0 20 160,22-40-128,-2 0-96,-20-20-32,1-20-160,-20 1-1,-20-2 193,-20-18-96,0 19-416,-20-19-514,-20 0-351,-20 39 416,1-1 737,19 1-417,-19 20 385,19 20-193,19 1-896,2-1-1570</inkml:trace>
  <inkml:trace contextRef="#ctx0" brushRef="#br0" timeOffset="237195.3125">20790 10554 13612,'-20'0'2243,"1"0"-1347,-1 0-223,20 20 704,0 21 65,-20-21-193,20 39-544,20-20-289,0 1-224,19 19-96,1-18 0,0-2-416,0-19-417,-1 0-736,1 0-1250,-1-20-1825</inkml:trace>
  <inkml:trace contextRef="#ctx0" brushRef="#br0" timeOffset="237501.953">21048 10733 17648,'40'40'2274,"-21"-40"-736,2 20-577,-1-1-225,0 1-319,-20 0-33,20 1-352,-20-21 96,19 0-64,-19 0 161,0 0-225,0-21-64,0 1 96,20-19 32,-20 19-225,20-20 1,20 21 128,-1-1 0,1 20 128,-19 0-160,18 20 96,-19 19 0,19 1-256,-19-1-577,0 2-608,0-2-1506,-20-19-1857</inkml:trace>
  <inkml:trace contextRef="#ctx0" brushRef="#br0" timeOffset="237728.5156">21564 10495 18897,'120'20'1762,"-60"0"-641,-21 19-448,-19 22-193,0-2-288,-1 20-96,-19-20-192,0-18-320,0-2-257,0 1-384,-19-20-512,19-20-897,-20 0-577,0 0-6502</inkml:trace>
  <inkml:trace contextRef="#ctx0" brushRef="#br0" timeOffset="237930.664">21942 10396 18545,'99'79'1730,"-40"-39"-545,-19 39-128,-20 1-545,1-1-320,-2 20-95,-19-39-258,0 20-383,-19-41-449,-2 1-352,1-1-1090,-20-18-3394</inkml:trace>
  <inkml:trace contextRef="#ctx0" brushRef="#br0" timeOffset="241474.6093">1512 12024 6245,'-40'-39'5510,"20"19"-2852,1 0-1152,19 0 319,-20 20-255,20 0-417,0 0-352,0 20 160,20 0-353,-1 19-159,1 21-161,20-21-32,-21 20-256,21-18-160,1 18 480,-2-19-448,1 19-545,-21-19 129,21-20-513,-20 20-1313,-1-20-1698</inkml:trace>
  <inkml:trace contextRef="#ctx0" brushRef="#br0" timeOffset="241830.0781">1472 12421 9480,'-20'-40'10026,"20"40"-8585,0-20-1473,0 20 0,0 0 737,0-20-737,20 20 416,0-19-384,19 19 64,1-20-288,20 0 96,-20 20-64,19-20-705,-19 1-256,19-1-32,-19 0 192,0 0-64,-20 20 480,20 0 609,-21 0 833,1 20 961,0 0-97,0 19-960,-1 1 96,1-1-288,20 1-449,-19 19-32,18-18-417,-19-21 97,0 19-224,19-39-481,-19 20-1698,-20-20-2625</inkml:trace>
  <inkml:trace contextRef="#ctx0" brushRef="#br0" timeOffset="241991.2109">2008 12103 18801,'-20'-59'449,"1"59"-289,19-20-1377,0 0-321,0 20-95,0 0-898</inkml:trace>
  <inkml:trace contextRef="#ctx0" brushRef="#br0" timeOffset="243155.2734">2326 12162 13388,'0'0'1826,"0"0"-1730,0 0 833,19 0 640,-19 0-576,20 0-416,-20 0-129,0 0 65,0 0-321,0 0 192,0 0 513,0 0-673,0 0-224,0 0 193,-20 0 287,20-19-288,0 19 96,0 0-191,0-20 191,0 20-320,-19 0 160,19 0-320,0 0 512,0 20-352,0-1 160,19 2 96,-19-1-64,0 0 33,20 0 31,21 19-128,-21 1 64,19-1-192,-19-19 96,19 20-32,-19-21 0,0 2-32,0-1 192,-20-20-256,19 0 449,-19 0-161,0 0-128,0-20-96,-19-1-64,19-18 32,-20-1-384,20 1 351,-20-1-95,20 1 32,0-1 192,0 40-320,0 0 192,20 0-192,0 0 224,-1 20 256,1 19-192,0-19 0,1 0-32,-21 0-32,20-1 192,-1 1-224,-19-20 128,0 20-64,0-20 0,0 0-32,0 0-160,0-20 32,0 0-32,0 1 192,0-1-161,20 20-95,-20-20-64,20 20 544,0 0-448,-1 20 544,1 0-64,0-1-288,0 1 96,19 0 32,-19 0-192,21-20 641,-21 0-225,19 0-384,-19 0 224,19-20 97,-19 0-97,0-19-320,-20 19 224,20 0-257,-20-19-63,0 19-64,-20 0-257,0 0 641,0 20-288,20 20 256,-19 0 321,19-20-97,0 20 288,0 19-319,0-19-33,19 19-384,1-19 448,20 0-128,-1 0-288,2 0-32,18-20-513,1 0-736,-1 0-641,0-20-2979,-18 0-8616</inkml:trace>
  <inkml:trace contextRef="#ctx0" brushRef="#br0" timeOffset="260722.6561">4152 12103 16591,'0'-20'513,"0"1"255,0 19-896,0 0 256,40 0 353,-21 19 63,22-19-319,18 0-129,1 0-192,-1 0-97,21 0-447,-40 0-513,19 0-897,-39 20-1089,0-20-6310</inkml:trace>
  <inkml:trace contextRef="#ctx0" brushRef="#br0" timeOffset="260904.2969">4430 12282 13388,'-59'20'3363,"39"-20"-2626,20 0 384,20-20 224,0 20-512,-1-20-64,41 1-321,-20 19-384,20-20-384,-21 20 0,20 0-513,-19 0-640,19 0-1698,-18 0-2435</inkml:trace>
  <inkml:trace contextRef="#ctx0" brushRef="#br0" timeOffset="261194.3359">4748 11805 17616,'19'-19'1185,"22"19"-704,-1 0-449,19 19 0,0 1 96,0-20-128,22 20 0,-22 20 128,0-21 0,1 22-288,0-1 160,-40-21 32,-20 21-32,0-1 96,-40-19 192,20 20-159,-20 0-194,0-20 1,20 0-512,20 0-769,-19-20-1730,19 19-9962</inkml:trace>
  <inkml:trace contextRef="#ctx0" brushRef="#br0" timeOffset="261951.1719">6118 11965 4228,'-19'0'11114,"19"0"-8552,-21 0-1921,21 20 192,21-1 384,-21 21 0,39-1-736,-19 1-161,19-1-192,1 2-32,0-21-64,-1 19-192,-19-19-609,1-20-576,-1 20-1185,-1 19-1442</inkml:trace>
  <inkml:trace contextRef="#ctx0" brushRef="#br0" timeOffset="262174.8046">6018 12262 19122,'40'-39'2050,"-20"-1"-1474,1 19-544,18 2 224,-19 19-160,0 0-96,19-20-224,-19 20 160,0 0-576,0-20-610,-1 20-511,1-20-834,-20 1-928,0-1-7592</inkml:trace>
  <inkml:trace contextRef="#ctx0" brushRef="#br0" timeOffset="262683.5937">6277 11845 12780,'0'0'1793,"19"20"-127,1 40 640,0-20-704,1 39-225,18-20-1089,1 21 321,-20-40-609,-1-1 320,21 1-224,-20-40 64,-1 20 129,1-1-161,0-19-32,0 0-96,-20 0 384,21 0-704,-21-19 320,0-1 224,0-20-448,0 1 32,19 19-129,-19-21 193,20 41 32,20 0 192,-20 21-160,-1 19 32,21-20 256,-20-1-576,19-19 608,-19 20-416,21-20 512,-22 0-191,21-20-33,-1 1-288,1-21 416,-20-1-224,-1 2 160,-19-1-384,0 21 96,-19-1 0,-1 0 96,0 20-64,0 0 32,1 0 32,-21 0 128,40 0-353,-20 20 290,20 19 63,0-19 224,0 20-288,20 0 192,0 0 33,0-1-354,-1-39 130,21 20 63,-1 0-513,22-20-319,-2 20-834,-19-20-416,19 0-1985,-19 0-9706</inkml:trace>
  <inkml:trace contextRef="#ctx0" brushRef="#br0" timeOffset="262996.0937">7429 12064 20691,'0'59'1345,"20"-20"-768,-20-18 192,19 19 224,-19-1-193,0-39-800,20 20 449,-20-20-417,20 20 0,-20-20 128,20 0-352,-1-20 160,1-39-64,0 19 32,-20-20 64,20 20-161,-20 21 65,20-1 160,-1 20-160,1 20 96,21-1-192,-21 21 256,19-1-512,1 2-1058,-1-1-896,1-21-2947</inkml:trace>
  <inkml:trace contextRef="#ctx0" brushRef="#br0" timeOffset="263916.0156">8878 11885 7078,'-40'-60'3459,"1"40"-1216,-1 1-65,20-1-160,-20 0-289,0 20-287,20 0-225,1 0-577,-1 40 65,0-1-64,0 21-161,20-20 65,-20 20-193,40-1-96,0 0-256,0 0 0,19-18 32,1-1-192,-1-21-352,2-19-385,-1 20-481,19-20-1152,0 0-1794,21-20-9962</inkml:trace>
  <inkml:trace contextRef="#ctx0" brushRef="#br0" timeOffset="264185.5468">9175 12162 3779,'-59'21'12043,"39"-1"-9800,0 0-802,20 0 0,0-1-256,0 1-512,20 0-257,20 0-63,19-1-129,2-19-224,-2 0 128,20 0-128,-20-39 0,1-1-352,-40 1 64,0-1 159,-40 0-447,-20 0-33,0 1 1,-19 19 31,0 0 193,-1 20 64,20 0-577,0 0-385,40 20-1536,-20 0-1763</inkml:trace>
  <inkml:trace contextRef="#ctx0" brushRef="#br0" timeOffset="264512.6953">9632 12083 17264,'-20'40'1569,"20"-1"-512,0-18 128,20 19 33,0-1-418,0-19-351,0 0-225,19 0-96,22-1-32,-2 1 32,-20-20-352,21 0 288,-1-20-320,-39-19-321,1-1-191,-21 1-321,-21-22-513,1 22-992,-20-1-1314</inkml:trace>
  <inkml:trace contextRef="#ctx0" brushRef="#br0" timeOffset="264904.2969">10109 12183 17712,'20'60'2146,"0"-41"-1633,-20-19-97,0 20 545,19-20-96,-19 20-289,0-20-255,0 0 31,20-20-416,-20 0 96,20-19 32,0-1-96,-1-20 192,1 20-256,0 21 128,21-21 96,-22 40-96,1 20 128,20 0-127,-21 19 63,21 1-64,-20 20 0,19-20-801,1-1-64,-19-19-768,-2 0-834,1-20-2177</inkml:trace>
  <inkml:trace contextRef="#ctx0" brushRef="#br0" timeOffset="265123.0468">10665 11766 19122,'39'39'2530,"-39"1"-1249,20 0-448,20 20 288,-21-1-801,21 1-63,-19-1-193,18-20-224,1 2-225,-1-1-384,-19-21-448,0-19-576,0 0-1699,-20 0-3715</inkml:trace>
  <inkml:trace contextRef="#ctx0" brushRef="#br0" timeOffset="265299.8046">10605 12024 21300,'20'0'1025,"20"0"-289,-1 0-63,21 20-417,-1-20-160,21 0-128,-21 0-736,-19 0-738,19 0-1537,-39 0-1537</inkml:trace>
  <inkml:trace contextRef="#ctx0" brushRef="#br0" timeOffset="268834.9609">11855 12183 7334,'-19'-60'3908,"-1"40"-2050,20 20-257,0-20 417,0 20-64,0 0-641,0 20-864,0 0 352,0 19-1,20 2-127,-20-1-449,19-1 32,1-19-31,1 0-65,-1-1 64,0-19-160,-20 0-32,19 0 64,21 0-128,-20-19-32,19-1-96,-19 0 96,0 0-32,0 20 224,-1 0-320,2 0 256,-1 20 320,20 0-192,-21 0-128,21-1 33,-20 1 63,-1-20-96,21-20 192,-1 1-288,-19-21 96,1 20-32,-21-19-192,0 19 128,-21-21-513,1 22 1,1-1-481,-1 20-320,20-20-321,-20 20-1537,20 0-2659</inkml:trace>
  <inkml:trace contextRef="#ctx0" brushRef="#br0" timeOffset="269032.2266">12650 12183 17840,'19'0'3107,"2"20"-1665,-1-20-449,-20 20-353,20-20-448,0 20-63,-20-1-97,19 1-161,1 0-447,0 0-513,0-20-737,-20 0-1889,0 0-8105</inkml:trace>
  <inkml:trace contextRef="#ctx0" brushRef="#br0" timeOffset="269188.4766">12630 12024 15726,'-20'-20'993,"0"1"-1313,20-1-1378,0 20 705,20 0-832,-20-20-6727</inkml:trace>
  <inkml:trace contextRef="#ctx0" brushRef="#br0" timeOffset="269394.5312">12829 11746 17648,'19'40'2146,"1"-21"-1185,0 21-192,0 0 64,0 20 160,0-1-609,20 1-256,-20 19-160,19-39-64,1 0-256,-1-1-193,-19-19-480,20 0-993,-21-20-2274,-19-20-7399</inkml:trace>
  <inkml:trace contextRef="#ctx0" brushRef="#br0" timeOffset="269577.1483">13166 11865 17616,'0'20'3459,"20"-20"-2594,-1 40 64,22-20 32,-21 20-64,19-1-897,-19 20 64,39-19-256,-19-1-225,-20 2-832,20-1-352,-20-21-1698,0 1-7335</inkml:trace>
  <inkml:trace contextRef="#ctx0" brushRef="#br0" timeOffset="270142.578">14179 12282 14894,'39'40'1345,"-19"-1"-1121,-20-39 1025,20 20 193,-20-20-33,0 0-32,0-20-672,-20-19-289,20-1-63,-20 1-161,0-21 192,1 0-192,19 1 129,-20-1-449,40 21 160,-20-1-385,39 19 449,-19 21-416,0 0-353,20 21-864,-20 19-1314,20 19-1473</inkml:trace>
  <inkml:trace contextRef="#ctx0" brushRef="#br0" timeOffset="270593.75">14655 12004 16079,'-19'20'1473,"-1"-20"-1313,20 20 737,0 19 480,0 1-63,0-1-482,0 22-351,39-22-289,-19-19-192,20 20 128,-1-40-96,2 0 96,-2-20 97,1 0-322,-20 0 162,-1-19-130,1-1 98,0 0-194,-20 0 97,0 20 32,0-19 32,-20 39 64,20 0-32,0 0-96,-20 39 96,20-19 0,0 20-96,20-21 32,0 22-512,20-21-353,-1 0-288,-19-20-673,21 0-1537,-2-20-6310</inkml:trace>
  <inkml:trace contextRef="#ctx0" brushRef="#br0" timeOffset="270862.3046">15172 12004 18417,'19'60'2050,"1"-21"-769,0 1-320,-20 0 320,20 0-192,-1-20-640,-19-1-417,20 1 64,0-20 0,-20-20 0,21 1-160,-1-1 32,-1-20 32,1 19-64,0-18 96,-20 19-288,20 20 160,0 0 31,-1 20 33,1 0-224,0 20-769,19-20-897,-19 20-2722</inkml:trace>
  <inkml:trace contextRef="#ctx0" brushRef="#br0" timeOffset="271404.2969">16541 12064 4035,'20'-20'13998,"-20"20"-12589,0 0-929,0 20 641,20-1 97,-20 21-290,20-1-415,-1 2-193,2-1-288,19-21 0,-20 1 0,-1 0-224,-19 0-352,20-20-962,-20-20-608,0 20-2082,0-40-10954</inkml:trace>
  <inkml:trace contextRef="#ctx0" brushRef="#br0" timeOffset="271709.9609">16601 11885 17840,'19'40'1858,"22"0"-1441,-21 19 1216,19 0-672,1 1-224,-1-20-161,21 20-416,-21-21 97,2-19 95,-1 0-64,-1-20 1,-19 0-97,0 0 0,-1-20-32,-19-20 0,20 21-128,-20-41 32,0 20-32,0 0-96,20 20 64,0 1-64,20 19 32,-20 19 32,0 1 0,19 20-384,-19 0-257,20 0-544,-1 19-865,-19-19-2306,20-21-10858</inkml:trace>
  <inkml:trace contextRef="#ctx0" brushRef="#br0" timeOffset="272245.1171">18408 11885 12043,'-20'19'5509,"0"-19"-4356,0 41-384,20-1 224,-19-1 96,19 20-160,19-19-289,21-1-287,-1 2-225,22-21 0,-2 0-64,0-20 64,1-20-256,-1-20-96,1-20-161,-20 20 1,0-19 160,-40 0 96,0-2-96,-20 2-545,-20 0 1057,-19 19-320,-21 20 96,20 20 32,-19 0-128,19 20-64,1 0-737,19 19-864,20 1-2659</inkml:trace>
  <inkml:trace contextRef="#ctx0" brushRef="#br0" timeOffset="272825.1953">19580 11687 5317,'-61'-20'4516,"41"-1"-1954,-19 1-384,19 20 161,0 0-482,1 0-543,19 20-1,-20 21-480,20-2 127,0 21-415,0-1-65,0 21-319,20-1 351,19-19-704,1-21 256,20 20-352,-1-38-193,-19-1-223,19 0-802,-19-20-1505,-1-20-1473</inkml:trace>
  <inkml:trace contextRef="#ctx0" brushRef="#br0" timeOffset="273136.7186">19777 11945 18801,'41'59'1794,"-21"-19"-1698,0-1 705,-1 1 224,1-20-288,0-1-257,0 2-32,-1-21-448,-19 0 96,20 0 33,0-21-1,0 2 96,-20-1-448,19-20 160,-19 1-32,0-1-353,20 21 321,1-1 64,-1 20-64,0 0 256,-1 39-192,1 1-417,20-1-479,-20 1-482,-1-1-1825,21 2-2402</inkml:trace>
  <inkml:trace contextRef="#ctx0" brushRef="#br0" timeOffset="273436.5234">20592 11587 18033,'0'20'1377,"0"19"-961,20-18 257,0 38 768,-20-19-320,20 19-160,19 1-384,-19 20-161,0-21-416,19-19 64,1-1-64,-1 1-192,2 0-224,-1-40-641,-1 0-481,-19 0-1024,19-21-1634,-19-18-6566</inkml:trace>
  <inkml:trace contextRef="#ctx0" brushRef="#br0" timeOffset="273660.1561">21107 11865 11466,'-39'60'5061,"19"-40"-3716,0 20-576,20-1 1153,0-19-417,0 19-576,20-39-256,20 20-513,0-20 0,0-20-32,-20 1 0,19-1-128,-19 0-160,-20 0-96,0-19-96,0 19-513,0-21-320,-20 22-577,0-1 32,1 20-608,-1 0-3459</inkml:trace>
  <inkml:trace contextRef="#ctx0" brushRef="#br0" timeOffset="274168.9453">21664 11825 15726,'40'-39'1506,"-40"-1"-1410,0 40 288,-20 0 1570,0 0-320,-20 0-545,-20 40-224,21-21-33,-1 21 33,40 0-609,-19 0 193,19-20-641,19 20 384,1-40-320,20 19 192,-21-19-96,21-19-32,-20-1 0,0 0-97,0 0-319,0-1 224,-20 2-193,0-1 577,0 20-96,0 0-128,0 20 96,20-1 449,-20 42-673,20-22 288,0 21 192,-1 19 32,21-19-96,-20 19 1,-1-20-97,-19-19 0,0 0 0,0 0-32,-19-20-32,-1 20-64,0-21-481,-19 1 65,19 0-129,-20-20-127,0 0-930,0 0-1697,20-20-3812</inkml:trace>
  <inkml:trace contextRef="#ctx0" brushRef="#br0" timeOffset="274583.0077">22100 11885 12844,'20'19'2786,"0"2"-191,0-1-353,1 20-416,-2-21-930,-19 1-479,20 0-33,0-20-352,-20 20 192,20-20 33,-20-20-65,0 0 0,0 0-352,20 1 192,-20-21-32,19-1 0,1 22-32,0-21-224,19 20 480,-19 20-32,21 0 0,-21 20 0,19 0-95,-19 19 95,-20 2-481,20-1-479,-1-1-385,-19-19-961,0-20-2146,0 0-6246</inkml:trace>
  <inkml:trace contextRef="#ctx0" brushRef="#br0" timeOffset="274787.1094">22637 11547 7046,'100'60'14958,"-41"-21"-12972,0 22-1025,0 18-64,2 0 64,-41 1-641,-1-1-704,-19 0-225,0-20-224,0 2-320,-19-22-192,19 1-801,-20-20-2370,-1-20-10506</inkml:trace>
  <inkml:trace contextRef="#ctx0" brushRef="#br0" timeOffset="276105.4686">1988 12858 15470,'20'-20'1858,"-20"0"-929,0 20-353,20 20 577,-20 0 33,0 19-834,20 21 256,-20 20-223,39-21-641,-19 20 512,21-18-256,-2-2 0,1 0-320,-1-19-609,-19-20-833,20 19-1537,-40-19-2274</inkml:trace>
  <inkml:trace contextRef="#ctx0" brushRef="#br0" timeOffset="276483.3984">1988 13473 18929,'-19'0'1121,"19"0"-576,19-40 896,1 21-256,20-21-128,-1 0-608,22 1-353,-2 19 0,0-19-128,20 18 192,-18 1-512,18 20-32,-20 0-353,-19 0 641,-1 0-449,2 0 65,-21 0 159,-1 0 225,1 0 32,0 0 128,-20 0 129,0 20-193,20 1 352,-20-2-96,19 1-32,1 20-128,-20-1 193,40 1 31,-20-1-512,-1 1 192,1 1-96,0-2-193,1-19-95,-1 0-128,-20-1-225,19 1-897,-19-20-768,0 0-1410</inkml:trace>
  <inkml:trace contextRef="#ctx0" brushRef="#br0" timeOffset="276657.2266">2684 12957 20179,'-41'-40'1217,"21"40"-1121,0-20-416,20 20-161,0-19-992,0 19-769,20 19-1538</inkml:trace>
  <inkml:trace contextRef="#ctx0" brushRef="#br0" timeOffset="277770.5077">3200 13236 14253,'0'0'865,"0"0"-577,20 19-160,-20-19 1057,0 20 929,19 20-1025,-19-1-448,40 21-225,-20-21-159,0 1-97,19-19 96,-19 18 96,0-19-159,-1-20 31,1 0 224,-20 0 1,0 0-385,0-20 0,0 0 96,-20 1-416,1-22 63,19-18 65,-20 19-192,20-19 224,0 19-96,0 20-193,20 1 610,-1 19-289,1 19-129,1 21 514,19-1-449,-21 1 160,1 0-64,20-1 64,-21-19 64,1 0 96,-20 1-256,20-21 320,-20 0-160,0-21-64,0 21-64,0-20 128,0 0-544,0-19 192,-20 19-513,20-20 160,0 20-31,0 1 511,0 19 1,20 0 0,0 0 545,-1 19-257,1 1-96,0 0-32,21 0 192,-22 0 96,21-1 33,0 1 223,-21-20-191,21 0 287,-20-20-351,19 1-353,-18-1 128,-1 0 0,0 0-256,-20 0 416,19 1-128,-19-21-352,0 20 160,0 1 32,0-2-257,-19 1 289,-1 0 385,0 20-481,20 20 32,-21 0 64,21 20 64,0 0 32,0 19 0,21-19-64,19-1 128,-1 1-96,20-20-128,1-20 288,0 0-736,-1 0-577,1 0-1314,-1 0-1536</inkml:trace>
  <inkml:trace contextRef="#ctx0" brushRef="#br0" timeOffset="313976.5625">5563 12858 12972,'-21'-60'865,"1"41"63,0 19-191,-19 0 576,-1 0 1,1 0-610,-1 19-351,0 21-321,0-20 64,20 19-32,0 1-192,20-20 576,0 20-352,20 0-160,20-1-64,-20 1 224,20-1 289,-20 1-482,0 1 322,-1-22-321,1 21 160,-20-1-193,0 1 386,-20 0-193,20-21 32,-19 1 0,-1 20 256,20-40-127,-20 21-322,20-2 226,0-19 31,20 20 32,0-20 64,19 0-288,1 0 32,-1 0-96,1-20-513,0 20-736,20-19-897,-21 19-1473,-19 0-7880</inkml:trace>
  <inkml:trace contextRef="#ctx0" brushRef="#br0" timeOffset="314267.578">5939 13236 13644,'60'0'1698,"-41"0"-929,-19 19 160,20 1 640,20 20-480,-19 19-224,-2 0-353,21 1 33,-20 0-321,19-1 257,-19 1-385,0-21 64,0 1-64,-20-19 32,0-2 32,0 1-320,-20 0-32,0-20-257,0 0-95,-19 0-897,19 0-994,-20-40-2305</inkml:trace>
  <inkml:trace contextRef="#ctx0" brushRef="#br0" timeOffset="314449.2186">5880 13017 8936,'0'-60'7623,"0"40"-7463,0 0-2498,20 20 448,-20 0-672,20 20-4132</inkml:trace>
  <inkml:trace contextRef="#ctx0" brushRef="#br0" timeOffset="314666.9922">6336 13275 15822,'41'59'1538,"-41"-39"-513,19 20 480,-19-1-223,20-19-225,0 0-577,19 0-192,-19-20 1,20 0-321,-1 0 128,-19-20-96,21 0-129,-22-19-543,1 19-161,0-20-608,0 20-930,-20-19-832,0 19-1473</inkml:trace>
  <inkml:trace contextRef="#ctx0" brushRef="#br0" timeOffset="314957.0312">6793 13195 11178,'20'-40'3812,"-1"40"-2179,-19-19-416,0 19 353,0 19-1,-19-19-223,-1 20-578,0 0-159,-19 21-385,39-22-160,0 1 0,0 20 160,19-21-320,21-19 128,-1 20 129,1 0-97,20 0-32,0 0-160,-21-1 160,1 21 32,-21 1-64,1-22-128,-20 21-161,-20-20 33,20-1-32,-19-19-193,-1 20-480,0-20-736,20 0-1410,-20-20-1602</inkml:trace>
  <inkml:trace contextRef="#ctx0" brushRef="#br0" timeOffset="315154.2969">7151 12937 18577,'20'20'1986,"-1"1"-1313,-19-2-321,20 21 577,0-1-257,0 21-383,0-1-193,-1 1-128,21 0-160,-20-21-193,19 1-832,-18-1-1121,19-19-2595</inkml:trace>
  <inkml:trace contextRef="#ctx0" brushRef="#br0" timeOffset="315329.1015">7110 13334 18097,'-20'20'2274,"20"-20"-1570,20 0 129,21-20-160,-2 1-449,1-1-384,19 20-192,-19-20-1602,19 20-2883</inkml:trace>
  <inkml:trace contextRef="#ctx0" brushRef="#br0" timeOffset="316033.2031">8103 12838 17168,'-20'-40'1153,"20"40"-769,-19-19-63,-1 19 992,20 19-96,0 21-64,0 0-512,20 19-193,-1 21-128,21-1-352,-20 0 128,40 21 65,-20-21-193,-1-19 96,1-1-545,-1-18-127,-19-2-289,0 1-449,0-21-1376,-1 1-1506</inkml:trace>
  <inkml:trace contextRef="#ctx0" brushRef="#br0" timeOffset="316204.1015">8501 13315 10281,'39'19'6727,"-39"1"-5542,20 0-1153,-20 20-224,0-21-417,0 21-288,0-20-897,20 1-1152</inkml:trace>
  <inkml:trace contextRef="#ctx0" brushRef="#br0" timeOffset="316392.578">8440 12917 16655,'0'-59'1185,"-19"39"-1377,-1 0-865,20 0 96,0 20-384,0-19-1474</inkml:trace>
  <inkml:trace contextRef="#ctx0" brushRef="#br0" timeOffset="316588.8671">8481 12679 11915,'40'40'4900,"-21"0"-2657,1 19-1475,0 1 193,0 19 96,19 1-769,1 19-159,-1-20 31,2 21-352,18-41-193,-19 0-448,-1-19-95,-19 1-706,20-22-1761,-21 1-6855</inkml:trace>
  <inkml:trace contextRef="#ctx0" brushRef="#br0" timeOffset="316896.4844">8976 13155 8968,'-39'20'6726,"19"20"-4195,0 0-1026,1 0-352,-1 19-320,20-19-288,0 19-193,20-19-192,19 0-32,20-20 0,-18-20 64,38 0-95,-19-20-226,-1 1 33,-18-22-160,-2 1-128,1-19 95,-21 19-223,-19 1 480,-19-1 64,-1 21 160,0 19 193,-19 0-97,18 19 0,1 21 0,0-1-95,20 21-290,20-21 97,0 1-416,40 1-1089,-1-22-1570,1-19-2947</inkml:trace>
  <inkml:trace contextRef="#ctx0" brushRef="#br0" timeOffset="318139.6483">9851 13116 12043,'0'20'705,"20"-20"576,-20 39-64,19-19 801,1 40-737,0 0-416,19-1-385,-19 0 65,20-19-129,-19 1 33,-2-2-161,1-19-128,0-20 224,0 0-287,-20 0 63,0-20-192,-20 0 96,0-20-321,0 0 129,1-39-64,-2 0-32,1-1 160,0 1-128,0 19 416,1 21-384,19 19 416,0 20-160,19 0 32,1 20-64,0 19-32,21-19 128,-2 20-95,-19-1-450,20-19 609,-21 0-95,1 1-290,0-21 354,-20 0-354,0-21 161,0 1-32,-20 0 0,20-19 160,-20 19-320,20-20 64,20 40-128,-20 0 384,20 20-256,19 0 128,-19 19 192,20 21-256,20 0 160,-20-1-32,19-19-96,-20 0 64,21-21 64,-20-19 0,0 0 129,0 0-65,-21 0 32,1-19 0,0-1-32,-20 0-192,0-20 0,-20 21 96,20-21-64,-20 1 128,1-2-256,-1 21 320,0 0-320,-20 20 96,40 0 32,-19 20 192,19 20-95,0 0-194,0 20 258,19-21-225,1 21-65,0-21-255,20 1-225,-1-19-351,20-2-65,-19 1-1442,1-20-1376,-2 0-9994</inkml:trace>
  <inkml:trace contextRef="#ctx0" brushRef="#br0" timeOffset="318314.4531">11042 13514 16239,'0'-21'2530,"0"1"-1024,0-20-33,0 1-160,-20-1-480,20-19-545,0 19-288,0 0-288,0 0-417,0 20-448,20 1-1089,-1 19-2658</inkml:trace>
  <inkml:trace contextRef="#ctx0" brushRef="#br0" timeOffset="319003.9062">11558 13175 17808,'-40'-20'1730,"20"1"-1153,1 19 608,-1 19-321,0 1-31,0 20-320,20 0-545,0 0 32,0-1-96,20 1 64,0-40-257,0 20 257,-1-40 64,1 0 0,0 0-128,0 1 0,-20-21 192,20 20 0,-20 1 0,0 19-64,0 0 33,-20 39 95,20-19-256,20 39 128,-20 1-32,19-1 32,1 21-64,1-21 32,19 1 0,-40-1 0,19-18 64,-19-2-96,0 1 96,0-20-256,-19-1 384,-1 1-128,0-20-513,-1 0 545,1 0-288,1-39 32,19-1-32,0 0-224,19-20 223,1 1 97,1-1 96,19 21 64,-21-1 257,21 21-257,-1-22 32,-19 21 128,0-19 64,0-1 1,-1 0-1,1 21 32,1-21-32,-21 20 1,0 1 127,0-2-352,0 21 0,-21 0 32,21 0-96,-20 0 32,1 21 128,-1-2-288,20 1 128,0 20 0,0-21 0,20 1-64,-1 20 128,22-20-128,-1-1-192,-1 1-385,21-20-704,-21 20-545,1 0-2113</inkml:trace>
  <inkml:trace contextRef="#ctx0" brushRef="#br0" timeOffset="319870.1171">12669 12937 10121,'0'-59'2979,"-19"59"-1666,-1-20-800,0 20 608,0 0 672,-19 20-351,19-1-738,0 21-223,-19 1-1,19-2-127,20 20-33,0-19-32,0-1-160,20 1 33,19 1-65,21-22-96,-1 1 96,21 0 64,-21 0-160,20-1 32,-19 1 96,-20 0-32,-20 0 64,-20 19 64,0-19 1,-20 0-257,-20 0 64,0 1 128,1-2-352,-1 1-321,20-20-224,1 0-320,-1 20-992,0-20-1731,20 0-2274</inkml:trace>
  <inkml:trace contextRef="#ctx0" brushRef="#br0" timeOffset="320161.1327">13107 13315 15342,'19'0'2274,"-19"19"-1089,-19 1 513,19 0-225,0 20-416,0-1-512,0 1-257,19-19-192,21-2 128,-1-19-320,2 0 288,-1-19-352,-1-2 224,-19-19-448,0 1 256,-20-1 32,-20 0 0,0 21-161,-19-21-31,-1 40-64,-20-20-321,20 20-384,1 0-833,19 20-1024,0 0-1026</inkml:trace>
  <inkml:trace contextRef="#ctx0" brushRef="#br0" timeOffset="320394.5312">13484 13514 14221,'0'19'3107,"0"-19"-1281,0-19-97,-20-2-31,20-19-289,0 1-704,-20-1-193,20-19-512,0 19 161,0 1-322,0-2-95,0 21-513,20 0-672,-20 20-737,20 0-1890,-20 0-8264</inkml:trace>
  <inkml:trace contextRef="#ctx0" brushRef="#br0" timeOffset="320612.3046">13722 13116 17904,'40'-20'2403,"-20"20"-1538,0 0-97,0 0 642,-20 20-449,19 19-545,1 21-352,0 0-64,-20-1 0,20 21-513,0-21-63,-1 21-609,-19-40-160,20-1-866,0-19-1856</inkml:trace>
  <inkml:trace contextRef="#ctx0" brushRef="#br0" timeOffset="320809.5703">13822 13374 18833,'-20'0'2979,"0"0"-1537,20 0-385,0-20 416,0 20-544,40 0-961,-21 0-321,21 0-607,19 0-386,-19 0-1889,20 0-4644</inkml:trace>
  <inkml:trace contextRef="#ctx0" brushRef="#br0" timeOffset="321599.6094">14218 12957 18865,'0'-40'1634,"0"20"-929,0 1 127,20-1 129,0 0-160,1 20-513,18-20-352,1 20 32,19 20 128,-19 0-384,-1 0 256,2 19-64,-2 1 32,-19 0 128,0 20 0,19-1 160,-19 0-224,0 2-128,0-2 288,-1 20-288,21-20 64,-19 1 96,18 0-288,-19-1-97,0-19 97,0 19 224,-1-39 0,-19 21 128,0-22 0,-19-19 97,-1 0-354,-20 0 129,1 0-160,-2 0-1025,2-19-1666,-1 19-576</inkml:trace>
  <inkml:trace contextRef="#ctx0" brushRef="#br0" timeOffset="327496.0937">15548 13672 1569,'-19'0'1409,"19"0"513,0 0 256,0 0 321,0 0-449,0 0-385,0 0 65,0 0-1,0 0-447,0 0-193,0 0-161,0 0-223,0 0-288,0 0 287,0 0-351,0 0-161,0 0 128,19 0-448,-19 0 224,20 0 0,-20 0-32,0-20-64,0 20 0,0-20 128,0 20-352,0 0-224,0 0-802,0 0-1056,-20 0-1794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17:37:22.795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1969 2494 8616,'19'-20'1954,"-19"1"640,0-1-448,0-1-416,0 1-353,-19 0-288,19 20-320,-20-19-161,-20 19-31,20 0-385,-20 0 96,0 0-192,1 19 65,-21 1-290,1 0 97,20 21 32,-2-2 0,41-19-160,0 0 224,0-1 128,41 1-256,-2 0 96,20-20-64,1 20 96,-1-20-160,1 19 32,-20 1 32,-20-20-64,0 41 128,-20-21 64,0-1 64,-40 1-95,0 0 63,0 0-224,0 0-65,-19-20 129,19 0-256,1 19-481,-1-19-736,40 0-801,-19 0-1474,19 0-2946</inkml:trace>
  <inkml:trace contextRef="#ctx0" brushRef="#br0" timeOffset="341.7969">2207 2732 12299,'-20'0'3491,"0"0"-2049,1 0-385,-2 0 192,21 20-192,-20-20-192,0 20-545,20 0-128,0 0-160,20-1 128,21 1 193,-2-20-65,1-20 0,19 20-192,-19-19 1,-21-21 31,1 20 192,-20 0-384,0 1-160,-20 19-225,-19-20-127,-1 20 191,1 0-31,19 0-481,-20 20-64,21-1-384,19-19-993,-21 20-2275</inkml:trace>
  <inkml:trace contextRef="#ctx0" brushRef="#br0" timeOffset="596.6797">2524 2891 14093,'0'-40'5733,"0"20"-4708,-19 1 0,19-1-288,0 0 32,-20 0-193,20 0-480,0 1-224,0 19 96,0-20-288,20 20-289,-1 0-224,1-21-448,20 21-801,-1 0-1537,-19-20-2755</inkml:trace>
  <inkml:trace contextRef="#ctx0" brushRef="#br0" timeOffset="821.2891">2802 2494 17936,'0'0'1730,"20"0"-1474,-20 0 737,20 20-256,-20 19-64,0 1-353,20 19-256,-20-18 0,19-2-64,1-19-160,0 20-128,-20-40-289,21 20-800,-1-1-1058,-20-19-3842</inkml:trace>
  <inkml:trace contextRef="#ctx0" brushRef="#br0" timeOffset="1010.7422">2723 2752 18897,'0'0'1698,"0"-20"-1218,20 20 353,19-19 577,1-1 31,19 20-929,2-21-448,-2 1-160,-19 20-320,-1 0-577,1 0-352,-1 0-737,-19 20-1922,1-20-11691</inkml:trace>
  <inkml:trace contextRef="#ctx0" brushRef="#br0" timeOffset="1180.6641">3259 2772 16783,'40'0'4581,"-20"-20"-4197,-1 20 289,21-20-449,-1 20-480,-19 0-33,1 0-928,19 0-1505,-21 0-4421</inkml:trace>
  <inkml:trace contextRef="#ctx0" brushRef="#br0" timeOffset="1867.1875">3835 2672 2818,'-40'-40'12300,"40"40"-10603,-20-19-479,1 19-450,-1 0-127,-1 19-193,21-19 385,-20 20-416,20 21-225,0-21 0,20-1-256,1-19 448,-1 20-288,-20-20 96,19 0 97,1 0-1,0-20 128,-20 20-159,20-19-65,-20-1-384,20-1 640,-20 1-448,0 20 160,0 0-128,0 0-160,0 0-320,0 20 288,0 1 95,19-1-223,1-1-673,0 1-416,19 0-449,-19-20-1985,1 0-6855</inkml:trace>
  <inkml:trace contextRef="#ctx0" brushRef="#br0" timeOffset="2123.0469">4014 2713 15374,'20'19'2242,"-1"1"-224,1-20-769,-20 0-576,20 0 128,-20 0-161,0 0-127,0 0 159,0 0-159,20 0-97,-20-20-256,0 20-160,19-19-224,-19-1-32,20 20-417,0-21-63,-20 21-225,20 0 96,-1 21-512,1-21-769,-20 20-2787</inkml:trace>
  <inkml:trace contextRef="#ctx0" brushRef="#br0" timeOffset="2492.1875">4351 2652 14349,'-20'0'2018,"20"0"-865,-20 0-64,20 20 32,-19 1 321,19-1-770,0 19-287,19-19-65,1 0-96,0-20 0,20 0 705,-21 0-160,1 0-577,20-20 353,-21-20-353,-19 21-32,0-22-96,0 1-160,0 1 0,-19-1-96,-1 1-97,0 19 449,0 20-320,1 0 64,-1 0 32,20 20 64,-20 0 64,40-1 0,-20 21 64,39-1-320,-19 1 320,20-19-864,0-1 447,0-1-639,-1 1-674,1 0-928,-20-20-4005</inkml:trace>
  <inkml:trace contextRef="#ctx0" brushRef="#br0" timeOffset="2666.0156">4767 2732 20018,'41'0'2499,"-21"-19"-1730,0 19-161,19-20-576,-19 20-32,19 0-32,-19 0-673,20 0-576,0 0-1121,-20 0-3908</inkml:trace>
  <inkml:trace contextRef="#ctx0" brushRef="#br0" timeOffset="5707.0312">6018 5452 6662,'-19'-20'3651,"19"1"-1441,-20-1-224,0 20-160,20-20-321,-20 20-448,-19 0-448,19 0 0,-19 20-321,18 0 288,1-1-287,0 1-97,0 0-64,20-20-128,0 20 0,20-1-32,0-19 160,21 20-64,-2-20-64,1 20 32,-1 0-32,-19 1-32,0-2 96,-20 1 32,0 20 32,-20-20 33,-20 19-65,1-19 32,-1 0-128,0-1 96,20 1-192,0-20-321,0 20-864,1-20-993,19 0-3107</inkml:trace>
  <inkml:trace contextRef="#ctx0" brushRef="#br0" timeOffset="6047.8516">6197 5671 15022,'0'20'1345,"-19"-20"-288,19 19 480,0 1-127,0-20-225,0 20-609,19 0-127,1-20-289,20 0 192,-1 0-95,1 0-129,-19-20 0,-1 0-160,-1 0-32,-19 1 128,-19-1-352,-1 20 127,-21 0 33,-18 0 224,19 0-256,1 0 128,19 20-32,0-20-448,20 19-577,0 1-673,0 0-1345,20-20-4804</inkml:trace>
  <inkml:trace contextRef="#ctx0" brushRef="#br0" timeOffset="6268.5547">6554 5789 17296,'-39'-19'1473,"19"-21"-31,0 20-289,20-19-385,-19 19-127,19-20-353,0 21-352,19 19 32,-19-21-512,20 21-449,0 0-352,0 0-1250,-1 21-3138</inkml:trace>
  <inkml:trace contextRef="#ctx0" brushRef="#br0" timeOffset="6497.0703">6714 5472 17328,'-20'0'1826,"20"0"-1218,0 0 1,20 20 384,-20 19-128,20-19-353,-1 21-288,21-2-288,-1 1 32,1-20-128,-19-1-417,18 1-191,-19 0-802,-20-20-1505,0 0-6918</inkml:trace>
  <inkml:trace contextRef="#ctx0" brushRef="#br0" timeOffset="6658.2031">6654 5651 17616,'-19'0'1602,"19"-20"-33,19 20-320,1 0-256,20-20-320,19 20-513,0 0-576,-19 0-353,20 0-448,-20 20-577,-1-20-2274</inkml:trace>
  <inkml:trace contextRef="#ctx0" brushRef="#br0" timeOffset="6906.25">7110 5770 18417,'0'0'2274,"0"0"-1986,20-20 417,1 20-353,-21 0-256,39-20-192,-19 20-544,0 0-513,20 0-1057,-21 0-3396</inkml:trace>
  <inkml:trace contextRef="#ctx0" brushRef="#br0" timeOffset="7308.5937">7607 5651 14285,'-40'0'2146,"1"0"-256,19 20-417,0 0-704,0-1 128,20 1-577,0 0-64,20 0-160,0-1-128,0-19 32,-1 20-32,1-20-64,20-20-64,-20 20-64,-20-19 32,19-1 64,-38 0 96,19 0 96,-20 20 0,0-19 128,0 19 128,20 0 33,-20 0 31,20 0-224,0 19-96,20 1-64,0 0-32,0-20-416,0 20-193,19-1-608,-18-19-993,-21 0-3171</inkml:trace>
  <inkml:trace contextRef="#ctx0" brushRef="#br0" timeOffset="7565.4297">7746 5710 14349,'20'20'2178,"-20"0"-64,20 0-1217,0-1-64,-1-19-32,1 0-129,-20 0-287,20 0-97,-20 0-96,0-19 128,0 19-352,0-20 96,0 0-32,0 0 32,0 1-320,0 19 128,20 0-224,-20 0-97,19 0-223,1 19-385,21-19-961,-21 20-3043</inkml:trace>
  <inkml:trace contextRef="#ctx0" brushRef="#br0" timeOffset="7920.8984">8123 5651 14317,'-40'0'3748,"40"0"-3300,0 20 225,0 0 288,0-1 128,0 1-289,20 20-351,0-21-417,20-19 192,0 20-256,-20-20 32,0 0 0,0-20-192,-20 1-96,0-21-129,0 1 161,-20-1 64,0 0 0,0 0-97,-1 0-31,2 1 512,-1-1-64,0 40 321,20-20 63,0 20-224,0 20 1,0 0 127,0 0 65,20 19-225,0 1-128,20 0-352,0 0-417,-1 0-448,1-21-865,-20 1-2434</inkml:trace>
  <inkml:trace contextRef="#ctx0" brushRef="#br0" timeOffset="8081.0547">8460 5691 5317,'61'0'12844,"-22"-20"-12172,1 20-223,-1-20-353,1 20-160,-20 0-160,-1 0-1922,2 20-13741</inkml:trace>
  <inkml:trace contextRef="#ctx0" brushRef="#br0" timeOffset="9151.3672">6535 6881 15758,'-40'-39'1442,"20"39"-321,1 0-224,-21 0-129,1 0 1,-2 19-320,1 1-129,1 21-384,39-21 32,-20-1 32,40 1 64,0-20-160,19 20 160,22-20-64,-2 20-64,-20-20 96,1 19-192,-1-19 160,-39 20-417,0 0 706,0-20-193,-39 20 64,19 0-32,-19-1-128,19-19 64,0 0 96,0 0-544,1 0-577,19 0-865,0 20-2498,19-20-6630</inkml:trace>
  <inkml:trace contextRef="#ctx0" brushRef="#br0" timeOffset="9426.7578">6654 7080 11883,'20'0'3683,"-20"0"-2658,0 0 256,0 0-31,0 0-33,0 20-320,20 0-385,20-1-63,-1 1-257,1-20-32,19 0-32,-18 0 32,-22-20 0,1 1 64,-20-1-63,0 0-193,-39 0-129,19 0 1,-41 1-32,22 19 128,-1 0-96,1 0-353,19 0-159,0 19-673,20 1-930,0 0-3330</inkml:trace>
  <inkml:trace contextRef="#ctx0" brushRef="#br0" timeOffset="9593.75">7011 7159 18129,'0'-20'1665,"-19"1"-672,19-1-224,-20-20-96,20 20-129,0 1-224,0-21-864,0 20 31,0 1-832,20 19-993,-1-20-2755</inkml:trace>
  <inkml:trace contextRef="#ctx0" brushRef="#br0" timeOffset="9783.2031">7130 6861 15342,'0'20'3619,"0"0"-2946,21 1 384,-21-1-224,20-1 96,-20 21-161,19-20-607,1 19-65,0-19-64,20 0-160,-21 0-545,1-20-448,-20 0-929,0 0-3171</inkml:trace>
  <inkml:trace contextRef="#ctx0" brushRef="#br0" timeOffset="9950.1953">7090 7060 17712,'0'0'2691,"20"-20"-1538,0 20 32,1-19-192,18 19 64,1 0-801,0-20-448,-1 40-769,-19-20-608,19 19-834,-39 1-3074</inkml:trace>
  <inkml:trace contextRef="#ctx0" brushRef="#br0" timeOffset="10117.1875">7528 7100 17584,'19'0'2979,"1"-20"-2050,0 0 0,0 20-1089,19-20 416,-19 20-384,1 0-609,-1 0-897,0 0-1344,-1 20-4229</inkml:trace>
  <inkml:trace contextRef="#ctx0" brushRef="#br0" timeOffset="10458.9844">7845 6981 15598,'-39'-20'1057,"39"40"353,-20-20 31,0 20-384,0 0-160,1 19-417,19-19-384,0 0 0,19 0-64,1-1 1,20 1-1,-21-20-32,1 0 0,0-20-257,0 20 129,-20-19 32,0-1-32,-20 0 160,20 0-128,-20 0 192,0 20-64,20-19 224,-19 19 33,19 0-33,0 0-224,19 19-32,1 1-64,0-20-32,0 20-417,-1 0-448,1-20-1281,1 20-3203</inkml:trace>
  <inkml:trace contextRef="#ctx0" brushRef="#br0" timeOffset="10706.0547">7985 7021 17520,'19'0'1185,"1"19"417,-20-19-97,20 20 97,-20-20-129,20 20-832,-20-20-353,0 20-256,19-20 160,-19 0 32,0 0-256,20 0-128,0 0-448,-20-20-161,20 20-224,0 0-96,-1 0-64,2 0-641,-1 20-1601,0-20-3363</inkml:trace>
  <inkml:trace contextRef="#ctx0" brushRef="#br0" timeOffset="11090.8203">8282 7001 13196,'-19'-20'3363,"19"20"-2210,0 0-480,0 0 32,0 0 384,0 20 0,0 0-417,0-1-95,19 21-97,1-40-288,0 20-63,-20-20 31,20 20 64,-1-40 96,-19 20-224,20-20 97,-20 0-226,0-19 33,0-1 0,0 20 0,0-19 0,-20-2-32,20 21 97,-19 1-1,-1-1 256,20 20 224,0 0-255,-20 0-193,20 20 32,0-1 64,0 1-96,20 21 64,-20-2-32,20 1-384,19-1-288,-19-19-289,0 20-737,-1-20-576,22-20-2210,-21 0-11851</inkml:trace>
  <inkml:trace contextRef="#ctx0" brushRef="#br0" timeOffset="11237.3047">8540 7080 18321,'60'0'1217,"-40"-20"-961,19 20-224,-19 0 32,0 0-160,-20 0-833,19 20-3555</inkml:trace>
  <inkml:trace contextRef="#ctx0" brushRef="#br0" timeOffset="19265.625">2584 6425 6309,'0'-39'3492,"0"18"-770,-20 21-415,20-20-193,0 20-577,-20 0-512,20 0-641,0 20-31,0 1 127,0 18 65,0 21-161,0-21-192,0 21-64,20-21-64,-20 22 32,20-42-192,-1 21-288,1-20-289,21-1-448,-21-19-1025,-1 0-3203</inkml:trace>
  <inkml:trace contextRef="#ctx0" brushRef="#br0" timeOffset="19730.4687">2802 6425 10634,'0'0'3267,"-20"0"-1346,20 0-703,0 0-322,20 0 322,-20 20-289,0 0-225,20 0-351,0 19-129,-20-19-128,20 20-32,-1-21-64,1 1-256,-20 1-481,20-21-576,-20 20-1026,0-20-2849</inkml:trace>
  <inkml:trace contextRef="#ctx0" brushRef="#br0" timeOffset="20043.9453">2822 6425 15822,'0'-39'2979,"0"-2"-1569,20 21-385,-20 1-673,20 19-192,-1 0-256,-19 0 0,20 19 32,0 1-256,1 0 31,-21 21-127,20-2 160,-20-19 128,0 19 192,0-19-96,0 0 0,0 0 128,19 19 64,-19-19 224,20 1-384,0-21 384,0 20-255,-20 0-1,0-1 64,0 1 0,0 0-192,-20-20-384,0 20-673,-19-20-801,-2 19-3683</inkml:trace>
  <inkml:trace contextRef="#ctx0" brushRef="#br0" timeOffset="20406.25">3358 6664 20275,'59'0'96,"-39"20"-160,-20-1 224,21 21-448,-21-20 544,0 19-352,0 1-321,0-21-383,-21 1-1058,21 21-3747</inkml:trace>
  <inkml:trace contextRef="#ctx0" brushRef="#br0" timeOffset="21285.1562">4292 6306 14477,'19'0'2050,"21"0"-320,0 19-353,19 21-544,-20 1-577,2 18-64,-1-20 65,-1 21-322,-19-21 162,0 2-322,-1-1 97,-19-21 32,-19 21-1025,-1-20-416,-20-1-2307</inkml:trace>
  <inkml:trace contextRef="#ctx0" brushRef="#br0" timeOffset="24797.8516">2743 7438 6245,'-40'-21'2787,"21"1"-673,-1 20 256,20-19-320,-21 19-416,21 0-161,-20 0-544,20 0-288,0 19-225,0 22 257,0-1-257,0 19 65,0-19-353,20 19-96,1-20 96,-1 2-32,-1-1-288,21-1-161,-1-19-415,-19 0-642,20-20-960,-20 0-3652</inkml:trace>
  <inkml:trace contextRef="#ctx0" brushRef="#br0" timeOffset="25349.6094">3239 7458 512,'-39'-20'15407,"18"20"-13614,1 0-704,0 0 225,1 0-354,-1 20-127,0 0-416,0 19-129,20 1 128,0-1-448,0 1 96,20-1-64,0 2-32,19-21-288,-19 0-257,21-20-255,-2 19-770,1-19-1217,-20 0-3170</inkml:trace>
  <inkml:trace contextRef="#ctx0" brushRef="#br0" timeOffset="25741.2109">3537 7696 14733,'20'20'1089,"-20"0"-960,0 19-33,20-19-64,-20 20 32,19-21-64,-19 21-705,0-20-1953,0-1-4197</inkml:trace>
  <inkml:trace contextRef="#ctx0" brushRef="#br0" timeOffset="26526.3672">4808 7180 15470,'40'-21'1954,"-21"21"-993,1 21-385,0 19 33,0 19 224,19 0-545,-19 0-128,0 22-32,-1-22 0,-19-19-256,0-1-480,-19 1-129,-1 0-704,0 0-1506,-19-20-2466</inkml:trace>
  <inkml:trace contextRef="#ctx0" brushRef="#br0" timeOffset="41363.2812">2643 8609 3171,'0'0'3363,"-20"-20"-192,20 20-737,0-19 64,-20 19-191,20 0-514,0 0-544,0 0-352,0 19-544,0 1 31,0 0 128,0 19-127,0 21-129,20 0-320,-20-1 160,20-19-96,1-1 0,-21 1-96,20-20-128,19 20-129,-19-40-896,0 20-320,19-20-2499,1 0-9513</inkml:trace>
  <inkml:trace contextRef="#ctx0" brushRef="#br0" timeOffset="41973.6328">2981 8668 10153,'0'-19'2627,"0"-1"-1122,-19 20 257,19 0-1,0 0-319,0 0-770,19 0-511,-19 20 639,20 19-127,0 1-545,0 0 32,-1 0-64,21-1 0,-20 1-32,-1-20-128,21 19-224,-19-19-192,-1-20-481,-20 20-288,19-20-1026,-19 0-2337</inkml:trace>
  <inkml:trace contextRef="#ctx0" brushRef="#br0" timeOffset="42242.1875">2942 8629 16623,'20'-20'2338,"-1"0"-1633,21 20 320,-1-19-641,1 19-352,19 19-32,2 1-224,-2 20-192,-19-1-193,-1 1 161,-19 0 160,-20 0 384,-20-1-96,0 1 96,-19-1-64,19-19 160,-20 0-352,21 0-449,-1-20-2338,20 0-9064</inkml:trace>
  <inkml:trace contextRef="#ctx0" brushRef="#br0" timeOffset="42728.5156">3577 8867 16591,'39'0'1442,"-39"0"-1378,20 40 160,0-1-64,-1 1-128,1 20-224,0-20-705,1-1-416,-21 1-865,0-20-1089,0 19-6503</inkml:trace>
  <inkml:trace contextRef="#ctx0" brushRef="#br0" timeOffset="44333.9844">4589 8390 12075,'0'-39'2594,"20"19"-992,0 20 256,0 0-129,19 0-608,21 40-448,0-1 96,-20 41-417,19 0-160,0-1 64,-19 0-191,-21 1-258,2-21 97,-21 0-192,0 1 32,-21-20-449,2 0-672,-1 0-1090,-20-21-12042</inkml:trace>
  <inkml:trace contextRef="#ctx0" brushRef="#br1" timeOffset="52266.6016">2802 6187 320,'0'0'3651,"-20"-20"-1152,20 20-385,0-20-289,-19 20-159,19 0-33,0-19-223,-20 19-481,20 0-161,-20 0 65,20-21-256,-20 21-289,20 21-128,-19-21-32,-1 0 0,20 19-31,-21 21-33,1 0-32,20-1-32,-20 1 0,20-1 32,-19 22 0,19-22-96,0 1 128,0-1-64,19 1 96,1-1-64,0-19-32,21 1 64,-2-1 0,1 0 96,-1-20 160,1 0-31,-1 0-33,1-20-32,1 20-96,-2-20-96,-19-1 32,0 1-96,-20-19 64,19 19-128,-19-20 256,0 1-288,0-1 160,-19 1 160,19-2-192,-20 21 257,0-19-129,0 19-64,1 0 64,-1 20-416,-1-19 96,1 19-193,-19-20-159,-1 20-738,20 0-1889,-19 20-8167</inkml:trace>
  <inkml:trace contextRef="#ctx0" brushRef="#br1" timeOffset="53073.2422">2426 6147 14733,'-41'-19'1858,"21"-2"0,0 1-257,-19 0-319,-1 0-385,1 20-321,-21-19-160,0 19-159,1 0 63,19 0-384,-19 0 192,-21 0-192,-19 19-288,-20 1 288,-1 0-577,22 0-1313,-2 20-384,40-20-1890,21 0-7175</inkml:trace>
  <inkml:trace contextRef="#ctx0" brushRef="#br1" timeOffset="53791.9922">459 6365 4484,'0'-20'640,"0"0"930,0 1 576,0 19 128,-19 0-192,19-20-320,-20 20-449,0 0-512,0 20 63,0-20 97,-19 19-192,-2 1-128,21 21-193,-19-21-416,19-1-32,20 1 128,0 20-192,20-40 32,19 19 0,2 1 32,-1-20-416,-1 20 160,1 0 127,-20-20 161,-1 20 129,-19-1-225,0 1 224,-19 1-256,-21-21-129,20 20-703,0-20-1347,1 20-1120,-1-20-7143</inkml:trace>
  <inkml:trace contextRef="#ctx0" brushRef="#br1" timeOffset="54036.1328">479 6584 13516,'20'0'2947,"-20"0"-2883,0 0 833,0 0 480,0 19-480,20-19-416,-20 20 63,19-20-192,2 0-95,19 0-65,-20 0 32,-1 0-128,1-20 160,0 1-224,-20-1-192,0 0-128,0 20-321,-20-20-512,0 0-320,1 20 64,-1 0-225,0 0-2049,0 0-7111</inkml:trace>
  <inkml:trace contextRef="#ctx0" brushRef="#br1" timeOffset="54206.0547">796 6603 16143,'-19'-39'1569,"19"19"-864,-20 0-193,20 0-127,0 1-289,0-1-128,-20-20-481,20 40-672,0-19-1281,0-1-1506</inkml:trace>
  <inkml:trace contextRef="#ctx0" brushRef="#br1" timeOffset="54388.6719">896 6345 4580,'20'0'11819,"-20"0"-10986,20 20-32,-20-20 192,0 21-289,0-1-640,20-1 257,-20 1-386,20 20 194,-1-21-610,1 1-352,-20 0-672,0 0-1954,20 0-7047</inkml:trace>
  <inkml:trace contextRef="#ctx0" brushRef="#br1" timeOffset="54724.6094">877 6504 15534,'-20'0'2338,"20"0"-1409,0 0 641,20 0-321,-20-19-897,39 19 97,-19 0-353,20-20-288,-21 20 256,21 0 160,-20-20-160,20 20-32,-20 0-96,0-20 32,0 20-64,-1-19 192,-19 19 0,0-20-288,0 20 224,-19-21-449,19 21 514,-20 0-290,0 0 129,0 21 96,-1-21-64,2 20-32,19-1-64,0 1 64,0 0-256,19 0-385,2-1-352,-1 1-352,0-20-1378,0 20-1921</inkml:trace>
  <inkml:trace contextRef="#ctx0" brushRef="#br1" timeOffset="55048.8281">1313 6406 11050,'-20'0'3139,"0"0"-2082,0 0 128,20 0 320,0 19-544,0 1-288,0-20-225,0 20 1,20 0-225,-20-1 128,40 1-95,-20-20-33,0 0 0,0 0-32,0-20-32,0 1-512,-20-1 160,20-20-160,-20 21 512,0-22-160,-20 21 256,20-19-32,-20 39-224,0-20 577,0 20-769,20 0 160,0 20-129,0-1 65,0 1 0,20 21-897,0-2-1345,0-19-3491</inkml:trace>
  <inkml:trace contextRef="#ctx0" brushRef="#br1" timeOffset="56074.2187">321 6861 10025,'-20'0'2755,"20"0"-1762,0 0-33,0 0 1026,0 0-576,0 20-578,20 0-351,0 1-97,-1-1 33,1-1 63,0 1-224,0-20-63,0 20-65,-20-20 64,19 0 96,1 0 0,-20 0 97,20-20-193,-20 20-96,20-39-128,-20 19-609,0-1-223,0 1-33,0 0-32,0 1-833,19 19-1185,-19 0 449,0 0 929,21 0 736,-1 0 673,-20 19 160,20-19 416,0 0 801,-1 20 673,1-20 480,20 0-288,-21 0-512,1 0-641,0-20-161,0 20-544,-20-19 353,19 19-385,-19-20 193,0 20-225,0-20-96,0 0 0,0 20 128,0-19-224,-19 19 192,-1 0 64,0 0-224,0 0-256,20 19-96,-19-19 480,19 20-192,0 20-128,19-21-417,1 21-416,-20-19-897,20 18-1409,0-19-1986</inkml:trace>
  <inkml:trace contextRef="#ctx0" brushRef="#br1" timeOffset="56227.5391">896 6942 14637,'0'-41'2883,"0"21"-929,0 0-256,0 1-738,0-1-735,0 0-257,0 0-449,20 1-640,-20 19-961,20 0-2851,0-20-8647</inkml:trace>
  <inkml:trace contextRef="#ctx0" brushRef="#br1" timeOffset="56458.9844">1115 6723 6342,'0'0'10473,"0"0"-9287,-20 0 159,20 0 224,-21 20-448,2-20-832,-1 0-385,20 20-193,0-20 449,0 19-192,20 1 96,-1-20-224,2 20-128,-1 0 288,0-1-96,-20-19 64,0 20 224,0-20-480,0 20 64,-20-20-962,20 0-287,-20 0-1153,-1 0-2051</inkml:trace>
  <inkml:trace contextRef="#ctx0" brushRef="#br1" timeOffset="56590.8203">1214 6802 8423,'20'20'2755,"-20"-20"-2755,0 20-384,19-20-609,-19 19-1506</inkml:trace>
  <inkml:trace contextRef="#ctx0" brushRef="#br1" timeOffset="56749.0234">1253 6703 16495,'-19'0'2018,"-1"0"-1858,20 0-352,-20-19 0,20 19-417,20 0-1184,-20 0-3524</inkml:trace>
  <inkml:trace contextRef="#ctx0" brushRef="#br1" timeOffset="57170.8984">1492 6664 14029,'-40'20'1729,"21"-1"-1344,19-19 896,0 20 96,0 0-672,19 0-289,-19-1-255,20-19 31,0 20-64,-20-20-128,20 20 160,-20-20 0,0 0-32,0-20-320,0 0 96,0 20 64,0-39 64,-20 19-160,20 0 256,-20-19-128,20 19 320,0 20-96,0-21-159,20 21 31,-20 0-96,20 21 64,19-21-32,-19 20-32,0 0 64,1-20-32,-2 19 0,1-19 128,-20 0-352,20 0 352,-20 0-384,20 0 32,-20 0-929,19 0-609,1 0-2274,0 0-6278</inkml:trace>
  <inkml:trace contextRef="#ctx0" brushRef="#br1" timeOffset="57716.7969">459 7279 14541,'-39'0'2242,"19"0"-1729,0 20 320,20-20 352,-20 19-449,40 1-95,-20-20-417,20 20 161,20 0-225,-21-20-96,21 0 256,-20-20-32,-1 20-95,2-20-65,-21 0-256,0-19 320,0 19-480,-21 0 95,2 1-95,-21-1-256,20 0-225,1 20-640,-1 0-1570,20 0-2466</inkml:trace>
  <inkml:trace contextRef="#ctx0" brushRef="#br1" timeOffset="57912.1094">658 7338 7142,'20'0'8937,"-20"0"-7784,0-20 224,0 20-160,-20-19-224,20-1-672,-20-20-33,1 21-352,-1-21-96,20 19-1,0 1-191,0 1-865,0-1-737,20 0-1281,-1 20-4068</inkml:trace>
  <inkml:trace contextRef="#ctx0" brushRef="#br1" timeOffset="58096.6797">579 7239 17040,'0'20'224,"0"-20"416,0-20 65,20 20-577,0 0-608,-1-19-1410,21 19-4004</inkml:trace>
  <inkml:trace contextRef="#ctx0" brushRef="#br1" timeOffset="58319.3359">936 7040 14029,'-20'0'5381,"20"0"-5093,-20 0-384,20 0 737,0 20 256,0-20-673,20 20-224,-20 0 288,20 19-576,0-19 384,0 1-673,-1-1-416,1 0-1089,0-1-3235</inkml:trace>
  <inkml:trace contextRef="#ctx0" brushRef="#br1" timeOffset="58617.1875">1214 7040 13292,'-40'0'2050,"21"0"-673,-1 0 449,0 0-256,0 20-610,20-20-863,-21 20-162,21-20 33,0 20 97,21-20-1,-1 20-257,0-20-127,19 19 0,-19-19 32,20 20 31,-40 1 321,19-21-64,-19 20-192,0 0 192,-19-1 128,-1-19-928,20 0-610,0 0-2337,-20 0-7144</inkml:trace>
  <inkml:trace contextRef="#ctx0" brushRef="#br1" timeOffset="58813.4766">1313 6981 14413,'0'0'1922,"20"0"-1281,-20 0 608,0 0-352,0 20 448,20-20-1281,-20 39 224,20-19-320,0 0-416,0 0-193,-20 0-928,20-1-2403,-1 1-9673</inkml:trace>
  <inkml:trace contextRef="#ctx0" brushRef="#br1" timeOffset="58974.6094">1353 7060 16591,'-20'0'1826,"0"0"-2114,20 0 640,20 0-192,0 0-192,0 0-352,20-20-2339,-1 20-5413</inkml:trace>
  <inkml:trace contextRef="#ctx0" brushRef="#br1" timeOffset="59481.4453">619 7438 15630,'-20'0'2339,"0"0"-2179,20 0 256,0 0 673,0 20-256,20 0-257,-20-1-576,20 1 225,-1 0-129,1 0-128,0 0 32,0-1 32,-1-19 64,-19 20-320,0-20 256,20 0 128,-20 0-128,0 0-128,0-20 96,0 1 64,20 19-320,-20-20 480,0 20-448,20-20 159,-1 20-639,2 0-738,-1 0-1440,20 0-2884</inkml:trace>
  <inkml:trace contextRef="#ctx0" brushRef="#br1" timeOffset="59815.4297">1035 7458 2434,'0'0'11883,"-20"-20"-11210,0 20 192,20 0 992,-19 20-608,-1-20-896,20 20 127,0-1-640,0 1 609,0-20-449,0 20 64,20-20-32,-20 0 160,19 20-288,-19-20 0,20-20-161,0 20 129,-20 0 32,0-20 96,20 0 96,-20 1-288,0 19 96,0-20 0,0 20-160,19 0 256,-19 0 224,0 0-320,21 20-385,-21-20-608,20 19-897,-20-19-1217,20 20-2370</inkml:trace>
  <inkml:trace contextRef="#ctx0" brushRef="#br1" timeOffset="59990.2344">1135 7358 6149,'-20'-20'8681,"20"20"-8073,0-20 1,0 20 1152,0 0-415,0 20-898,20-20-288,-20 20-224,20-20-448,-20 20-353,19-1-961,1-19-2274</inkml:trace>
  <inkml:trace contextRef="#ctx0" brushRef="#br1" timeOffset="60230.4687">1452 7438 5605,'20'20'5861,"-20"-20"-4099,0 0 1057,0 0-641,0 0-1377,0 0-417,-20-20-160,1-1-96,19 1 0,-20 1-192,0-1 192,0-20-96,0 1-32,20 19 257,0 0-321,0 1-129,20-1 65,20 0-224,-20 20-833,19 0-2306,1 0-8905</inkml:trace>
  <inkml:trace contextRef="#ctx0" brushRef="#br1" timeOffset="60396.4844">1353 7338 14926,'-20'20'3299,"20"-20"-3363,0 0 320,0-20 192,0 20-352,20 0-320,0 0-2402,20 0-3684</inkml:trace>
  <inkml:trace contextRef="#ctx0" brushRef="#br1" timeOffset="61319.3359">3060 7259 6726,'-39'-20'1954,"19"1"-353,0 19 161,-19 0-513,18 0-512,1 0-225,0 19 193,1 21-129,-1-1-159,0 21 352,20 0-161,0-1-255,0 21-161,0-21-96,20-20 32,19 22-128,1-2 0,1-19-32,-2-21 0,1-19 128,-1 0 96,1 0 96,-1-39-63,2-1-65,-21 1 0,19-22-96,-19 22-96,-20-20-32,0 19 32,0 20 32,-20-19 96,-19 19-96,19 0 96,-21-1-256,2 21-545,-1 0-1377,20 0-2882</inkml:trace>
  <inkml:trace contextRef="#ctx0" brushRef="#br1" timeOffset="61791.0156">2763 7378 3427,'-20'-20'2690,"0"0"-544,0 0-352,1 20-192,-1-19-97,-1 19-416,-19-20 224,1 20-256,-1 0 128,-19 0-160,0 20-256,-2 19-353,2-19-255,-20 19 31,20 2-480,-2-1 512,22-1-224,19 1-128,0-20-481,0-1-320,1 1-1025,-1 0-3042</inkml:trace>
  <inkml:trace contextRef="#ctx0" brushRef="#br1" timeOffset="62676.7578">519 8093 10441,'-40'0'1346,"20"-20"-161,1 20 737,-1 0-481,0 0-384,0 0-128,0 20-417,1 0-416,19-1-64,0-19-32,0 20-32,19 0-64,21 0-96,-20-20-96,19 19 128,1-19 0,-1 0 31,-18 0 65,-1 21 160,-20-21 65,0 20-65,0-20-64,-20 20 32,-1-20-64,2 20-96,-1-20-577,20 0-1633,0 0-2787</inkml:trace>
  <inkml:trace contextRef="#ctx0" brushRef="#br1" timeOffset="62975.5859">717 8172 5285,'20'0'4580,"-20"0"-3299,0 0 929,0 0-224,0 0-833,20 0-448,-20 20 31,20-20-95,-20 0-128,19 0-225,-19 0 32,21-20 0,-21 20-127,0-20-193,0 20-161,-21-20-159,2 20-96,-1-19-1,0 19 97,0-20-32,-19 20-225,19 0-256,20 0-512,-20 0-1954,20 20-4004</inkml:trace>
  <inkml:trace contextRef="#ctx0" brushRef="#br1" timeOffset="63282.2266">956 8152 10922,'-20'-20'2338,"20"20"-961,-20-19 705,20-1-832,0-20-642,0 20-416,0 1-160,0-21-64,0 19-448,20 21-513,0-20-769,-20 20-1793</inkml:trace>
  <inkml:trace contextRef="#ctx0" brushRef="#br1" timeOffset="63505.8594">1095 7854 15054,'0'-19'1569,"0"19"-1761,0 0 705,0 0 415,20 19-447,-20 1-353,20 0-96,0 19-96,-1-19-320,1 21-705,0-21-1346,0-1-2497</inkml:trace>
  <inkml:trace contextRef="#ctx0" brushRef="#br1" timeOffset="63842.7734">1155 7974 17456,'0'0'961,"0"0"-545,19-21 353,1 21-481,0 0 65,0-20-385,19 20 96,-19-19-64,20 19 32,-20-20-64,0 0 0,0 20-128,0-20 63,-20 20-63,0-19 32,-20 19 96,20-20 64,-20 20 64,-20 0-32,20 20 0,0-20 0,0 19-96,20-19 161,-20 20-194,20 0-159,0 0-256,20-1-994,0 1-672,20-20-1057,0 21-2530</inkml:trace>
  <inkml:trace contextRef="#ctx0" brushRef="#br1" timeOffset="64152.3437">1531 7874 7078,'-19'-20'4132,"-1"20"-3619,20 20 1472,0-20 162,20 20-866,-1-20-481,1 20-415,0-1-161,0-19 96,1 0 33,-2 0-129,1 0 32,0-19-64,-20 19 1,0-40-418,0 20-159,-20 1 96,-19-21-1,18 20 225,1 1 96,-20-1 0,21 0 193,-1 20 159,20 0-128,-20 0-256,20 0 32,0 20 64,20 0-224,0-1-576,19 1-1314,-19 20-3235</inkml:trace>
  <inkml:trace contextRef="#ctx0" brushRef="#br1" timeOffset="65096.6797">499 8450 13452,'0'20'1442,"0"-20"-1250,0 20 865,20 0-96,-1-20-225,2 20-447,-1 0-129,0 0-32,0-20 0,-1 0 64,1 0-32,0 0 65,-20 0-33,0-20-64,0 0 128,20 0-352,-20 0 224,0 0-480,0 0-193,0 0-319,0 0-33,0 20 320,0-20 193,0 20 95,19 20 193,1-20 64,0 20 0,0-20 0,20 0 32,-20 20 0,0-20 192,0 0 193,-1 0 31,1-20 1,0 20-129,-20-20-96,20 0-32,-20 20 0,0-19-64,0-1 1,0 0-33,-20 0-96,20 20 128,-20 0 256,0-19 32,1 19-63,-1 19-289,0-19 32,20 0-32,0 20-32,0 0 128,20 0-384,0-1-513,-1 1-320,21 0-705,0-20-1601,-21 20-4805</inkml:trace>
  <inkml:trace contextRef="#ctx0" brushRef="#br1" timeOffset="65256.8359">1095 8410 12491,'0'-20'1250,"-21"1"-258,21-1 1,0 0-800,0 20-193,0-20-289,0 1-1184,21-1-1090,-1 20-2946</inkml:trace>
  <inkml:trace contextRef="#ctx0" brushRef="#br1" timeOffset="65509.7656">1313 8152 13196,'-20'0'2498,"0"0"-992,20 20 512,-20-20-993,1 0-225,-1 20-639,0-1-193,20-19-97,0 21 1,20-1 0,0-20-256,19 20-1,1-20-191,0 20 63,0-1 257,-20-19 128,0 20 96,-20 0 96,-20 0-32,0-20-32,0 19-128,0-19-737,0 0-2210,0 0-1761</inkml:trace>
  <inkml:trace contextRef="#ctx0" brushRef="#br1" timeOffset="65666.9922">1472 8192 3971,'40'19'12460,"-40"-19"-12364,19 21 192,-19-21 321,20 0-449,-20 20-128,20-20-512,-20 0-1026,20 0-1953</inkml:trace>
  <inkml:trace contextRef="#ctx0" brushRef="#br1" timeOffset="65809.5703">1531 8113 16047,'-19'-20'1377,"-1"0"-1409,20 20 0,0-20-64,0 20-929,0 0-1121,0 0-1922</inkml:trace>
  <inkml:trace contextRef="#ctx0" brushRef="#br1" timeOffset="66305.6641">1809 8014 10986,'0'0'2755,"0"0"-2531,0 0 480,-20 0 994,20 0-257,20 0-576,-20 19-224,20 1-257,-20 0 1,20 0-129,-20 0-96,20-20 128,0 0-192,0 19 0,-20-19-32,0-19-288,0 19-256,0-20-1,-20 0 257,0 0 288,0 0-320,0 1 224,0-21 192,20 19-64,-20 1 224,20 20-95,0 0-33,0 0 384,20 0-415,20 0-33,-20 20-32,0-20-96,20 21 160,-20-21-64,-20 0-128,20 0 96,-20 0-32,19 0 192,-19 0-448,0-21 256,0 1-64,0 1-32,0 19 0,0-20-224,0 0 95,20 20 129,0 0-64,0 0-96,-1 20-1281,21 0-1730,-20-1-9417</inkml:trace>
  <inkml:trace contextRef="#ctx0" brushRef="#br1" timeOffset="66898.4375">440 8946 10986,'-20'40'2178,"0"-40"-1441,0 20 896,20 0-352,20 0-480,0 0-288,0 0-225,-1-20 64,1 0 97,0 0-97,0-20 64,-1 0-159,-19 0 31,0 0-256,0 0-32,-19-20 32,-21 20 64,20 20-288,1-19 160,-1-1-320,0 20-385,0 0-801,20 0-800,0 20-1634</inkml:trace>
  <inkml:trace contextRef="#ctx0" brushRef="#br1" timeOffset="67094.7266">737 9026 9384,'-20'-20'5478,"1"0"-4902,-21 0 898,20-20-289,1 21-673,-21-21-320,40 1-128,-20-1-128,20 20 96,0-20-96,20 20-961,20 0-1089,-21 20-2242</inkml:trace>
  <inkml:trace contextRef="#ctx0" brushRef="#br1" timeOffset="67290.0391">619 8867 15534,'-40'20'1410,"40"-20"-1314,0 0 1089,0 0 0,0 0-993,40-20-352,-21 0-961,21 20-929,-20-19-1858</inkml:trace>
  <inkml:trace contextRef="#ctx0" brushRef="#br1" timeOffset="67633.7891">817 8688 17584,'40'-39'769,"-20"19"-96,-20 0 480,19 0-961,1 20-128,-20 0-32,0 0 0,0 20-32,20 0-32,-20 0-64,0 19 192,0-19-192,-20 19 32,20 2 96,0-21 32,0 0 0,20-20 64,-20 19 192,20-19-352,0 0 224,-1 0-704,1-19-353,20-1-544,-21 0-1634,2 0-4420</inkml:trace>
  <inkml:trace contextRef="#ctx0" brushRef="#br1" timeOffset="67886.7187">1115 8668 2594,'0'0'10346,"0"0"-10090,0 0 1185,0 0 353,0 0-545,20 20-320,-20 0-128,20-20-225,-1 20-159,1-1-97,-20-19-128,20 0 97,-20 0 95,20 0 32,-20 0-256,0-19-31,0-1-1,0 0-32,0 0-288,0 20-193,19-19-287,-19-1-578,20 20-63,0 0-673,-20 0-2242</inkml:trace>
  <inkml:trace contextRef="#ctx0" brushRef="#br1" timeOffset="68250.9766">1452 8609 12523,'-19'-20'1698,"-1"20"-1570,20 20 1025,0-20 289,0 0-642,0 20-319,0 0-385,20-20 0,-1 19 0,1-19 32,0 0 192,0 0-127,-20-19 191,0 19-320,0-20 0,0 0 32,0-19 32,-20 19-224,20 0 96,-20-20 0,0 20 96,1 20 257,19-20-129,0 20 0,0 0-480,0 0 384,0 0 0,19 20-32,-19 0-96,20 20 0,0-20-320,0 0-705,19-1-961,-19 1-1601,21 0-1090</inkml:trace>
  <inkml:trace contextRef="#ctx0" brushRef="#br1" timeOffset="68635.7422">1750 8292 15790,'0'0'321,"0"19"383,0-19 1571,20 20-1058,-20 20-352,19-21-481,1 1-192,20 0-32,-20 0-32,0 0 0,-20 0 33,20-20 63,-20 0 160,0 0-31,0 0-161,0-20-96,0 20-160,0-20 0,0 0 128,0 0-224,0 0-1,0 20 65,20-19-32,-20 19-64,20 0 160,-20 0-192,20 0-417,-20 19-480,19-19-480,-19 20-1602,20-20-2178</inkml:trace>
  <inkml:trace contextRef="#ctx0" brushRef="#br1" timeOffset="68991.2109">2107 8252 10409,'-20'0'4260,"0"0"-3427,1 20 705,19 0 31,-20-20-672,20 19-449,0 1-191,0 0-161,0 0 0,20-20-128,-20 19 32,19-19 32,-19 0 256,20-19-480,-20 19 192,0-20 32,20 0-64,-20 0 192,0 1-352,-20 19 96,20-20 224,0 20-288,0 0 64,0 0 0,20 0 224,-20 20-32,20-20-96,-20 19 0,21 1 32,-2-20-96,1 20-192,-20-20-545,20 0-448,-20 20-1314,0-20-1793</inkml:trace>
  <inkml:trace contextRef="#ctx0" brushRef="#br1" timeOffset="69194.3359">2167 8093 16335,'0'20'1698,"0"-20"-1410,0 0 1057,0 19-224,20 1-512,0 0-449,0 19-192,-1-18-320,1-1-353,20 0-352,-20-20-384,19 20-962,-19-20-2081</inkml:trace>
  <inkml:trace contextRef="#ctx0" brushRef="#br1" timeOffset="69412.1094">2505 8272 11594,'0'0'4389,"0"-20"-2820,-20 20-224,20-20-352,-20-1-192,0-18-192,1 19-321,-1-19-96,-1-1 160,1 0-352,0 1 0,20 19 0,20-21-160,-20 41 32,20-19-96,1 19-321,18 0-287,-19 0-834,20 19-1793,-21 1-8969</inkml:trace>
  <inkml:trace contextRef="#ctx0" brushRef="#br1" timeOffset="69593.75">2326 8113 17488,'0'0'2210,"0"0"-1858,0 0 161,19 0 128,1 0-385,21 0-416,-21 0-481,19 0-736,1 0-2339,-21 0-11754</inkml:trace>
  <inkml:trace contextRef="#ctx0" brushRef="#br1" timeOffset="71120.1172">3139 8450 8872,'-39'-20'641,"19"20"159,0-20 257,1 20 289,-1 0-610,20 0-576,-20 0-128,0 0 257,1 20 351,-1-20 225,-1 20-256,1 0-289,0 0-224,1 0-64,-1 0 0,0 20-64,0-21 96,20 21 64,-20-1 64,20 1 161,0-20 287,20 20 1,0 0-64,0-1-1,19 1 705,1-20-1473,1 19 192,-2 1-32,20-20 32,-19 0 64,-1 0-288,22-20 448,-22 0-256,1 0 128,19-20-256,-19 0 160,-1-20-128,2 0 128,-21 21 0,0-21 32,-1 1 128,1-21-128,-20 20-32,20 0 96,-20-19-32,0 19-64,0 1 32,-20-1-32,0 0 0,-19 20-96,-22 0 32,22 0-96,-20 0-64,-1 20-32,21 20-1,-2-20-1056,1 20-2595,21 20-10665</inkml:trace>
  <inkml:trace contextRef="#ctx0" brushRef="#br1" timeOffset="71802.7344">2703 8747 256,'-19'0'7687,"19"-19"-5701,0 19 480,0 0-288,-20 0-320,20-20-256,0 20-481,-21 0-385,21 0-255,-20 0 127,0 0-480,20 0 257,-39 0-289,19 20-128,-39-1 160,0 2-256,-2 19 160,-18-20-32,0 19 160,20 20-256,-22-19 32,42 0-192,-1-20 192,21 20-513,-1-20-128,0 0-384,0-1-1569,0 1-4293</inkml:trace>
  <inkml:trace contextRef="#ctx0" brushRef="#br1" timeOffset="73127.9297">360 9661 8039,'-19'-39'2659,"-1"39"-417,0-20-192,-1 20-513,21-20-320,-20 20-448,1 0-481,-1 20-128,0 0-95,0-20-1,1 39-96,19-19 0,0 0 32,19-20-65,1 20-31,20-20 128,-21 19 0,42-19-96,-22 0 96,-19 0-32,0 0 32,0 20 161,-20 0-1,0-20-128,-20 20 64,0 1-160,0-2 96,1-19-833,19 20-1473,-20-20-2370,20 0-6086</inkml:trace>
  <inkml:trace contextRef="#ctx0" brushRef="#br1" timeOffset="73397.4609">519 9701 9929,'0'20'3908,"0"-20"-3428,0 19 897,0-19 385,19 0-801,-19 20-481,41-20-255,-21 0 63,0 0-224,19-20 96,-19 20 96,0-19-63,-20-1 95,0 0-384,0 0-96,-20 1 31,0 19-127,0-20 64,1 20 32,-21 0 0,20 20-449,20-20-448,-21 0-1153,21 19-2146</inkml:trace>
  <inkml:trace contextRef="#ctx0" brushRef="#br1" timeOffset="73557.6172">777 9740 12459,'0'-19'2339,"0"-1"-1315,-20 0-319,20 0-513,0 1-352,-20-1-1089,20 0-1410,0 20-1825</inkml:trace>
  <inkml:trace contextRef="#ctx0" brushRef="#br1" timeOffset="73762.6953">877 9403 16463,'0'0'1506,"19"0"-1859,-19 0 706,0 20 383,20 0-223,-20 0-353,20-1-128,0 1-224,0 21-321,19-22-63,-19 1-738,0 0-1696,-1-20-4646</inkml:trace>
  <inkml:trace contextRef="#ctx0" brushRef="#br1" timeOffset="74086.9141">916 9543 15919,'0'0'1729,"0"0"-1729,0 0 929,0-21-96,20 21-449,0 0-192,0-20-128,19 20 33,-19-20 95,19 20-96,-18-19-64,-1-1 0,0 0-64,0 20 0,-20-20 32,19 0 32,-19 20-64,-19-19 32,19 19 0,-20 0 96,0 0 32,0 0-192,-1 0 128,21 19 0,-19-19-320,19 20 256,0 0-128,19 0-321,2-20-544,-1 20-640,20-20-1346,-21 0-961</inkml:trace>
  <inkml:trace contextRef="#ctx0" brushRef="#br1" timeOffset="74429.6875">1313 9324 8968,'-20'20'2498,"0"-20"-1280,20 20 928,0-1-513,20 1-480,-20-20-544,20 20-289,0-20-128,0 0 32,20 0 33,-20 0-193,0-20-32,-1 0 0,-19 1-128,0-1 128,0 0-96,-19-19 96,-1 18-160,0 1-97,0 0 450,0 0-33,0 1 192,0 19 33,0 0-97,20 0-64,0 0-160,20 19-128,-20 1 417,20 20-385,0-19-289,20-2-544,0 1-1056,-1 0-3236</inkml:trace>
  <inkml:trace contextRef="#ctx0" brushRef="#br1" timeOffset="75176.7578">260 10038 14349,'-39'0'2082,"19"0"-1890,20 20 417,0-20 736,0 21-640,20-1-321,19-1-160,-19 1-256,21 0 545,-2 0-193,1-20-256,-20 0 160,0 0 193,-1 0-449,-19 0 704,0 0-127,20-20-321,-20 0-64,0 0 64,0 1-192,0-1 33,0-1-258,0 1-191,0 0-321,0 20-768,0 0-833,0 0-2627,20 0-8039</inkml:trace>
  <inkml:trace contextRef="#ctx0" brushRef="#br1" timeOffset="75461.9141">638 10058 10217,'20'0'2146,"-20"0"449,20-20-33,-20 20-928,20-20-641,-20 1-865,0-1 448,19 20-480,-19-20 97,0 0-129,0 0 64,-19 20 0,19-19-288,-20 19 384,20 0-256,-20 0 160,0 0-192,1 19 256,19-19-288,-20 20-64,20 0 160,0 0 192,0 0-608,20-1 704,-1-19-320,1 20-352,20 0-385,-21-20-801,21 0-1441,-20 21-2434</inkml:trace>
  <inkml:trace contextRef="#ctx0" brushRef="#br1" timeOffset="75641.6016">896 10018 14701,'0'-19'1538,"-19"-1"127,19 0-704,-20 0-672,20 0-193,-20 1-160,20 19-801,0-20-1185,20 0-1217,-20 20-865</inkml:trace>
  <inkml:trace contextRef="#ctx0" brushRef="#br1" timeOffset="75976.5625">1155 9701 14990,'-20'0'1986,"0"0"-1442,20 0 1058,0 0-609,-20 0-129,20 0-575,-21 0-193,21 20 96,0-20-256,0 19-192,0 1 544,0-20-480,0 20 64,21 0-1,-1-20-31,0 21 0,0-21-192,-1 19 512,1-19-32,0 20-352,-20-20 128,0 0 608,0 20-320,0-20-63,0 0-258,0 0-127,-20 0-673,20 0-672,-20 0-2371,1 0-7110</inkml:trace>
  <inkml:trace contextRef="#ctx0" brushRef="#br1" timeOffset="76179.6875">1333 9760 15022,'20'-20'897,"-20"20"192,20 0 96,-20 20-609,20-20-544,-20 0-32,20 20-192,0-20-673,-20 20-1729,19-20-3332</inkml:trace>
  <inkml:trace contextRef="#ctx0" brushRef="#br1" timeOffset="76325.1953">1313 9622 16463,'-40'0'64,"40"0"-1569,0-20 512,0 20-961,0 0-6470</inkml:trace>
  <inkml:trace contextRef="#ctx0" brushRef="#br1" timeOffset="76709.9609">1651 9602 13773,'-20'0'2114,"20"20"-577,-19-20-32,19 20-255,0-20-578,19 19-416,1-19-127,0 20-1,0-20 96,-1 0-448,21 0 224,-1 0-160,-19-20-193,0 20 97,-20-19-224,0-1-65,0 0 257,-40 0 64,21 20 192,-21-20 96,1 20-64,19 0-481,-20 0-1729,21 0-3139</inkml:trace>
  <inkml:trace contextRef="#ctx0" brushRef="#br1" timeOffset="76986.3281">1770 9543 10634,'19'19'4324,"1"-19"-4132,-20 0 1570,20 20 63,-20-20-479,0 0-450,0 0-479,0 0-161,0 0 96,0-20-352,0 20-64,0-19-32,20 19 0,-20-21-448,20 1 640,0 0-353,-20 1 257,20 19-224,0 0 192,0 0 32,0 19 0,-1-19-256,1 20-1057,0 0-2083,19 1-7494</inkml:trace>
  <inkml:trace contextRef="#ctx0" brushRef="#br1" timeOffset="77779.2969">896 10276 11787,'-19'20'2306,"-1"-20"-1922,20 20 769,0-20 833,20 21-1281,-20-1-417,19-1-32,1 1 1,0 0-33,0 0 96,0-20-224,-1 0 96,1-20-31,0 20-193,-20-20 64,20-19-64,-20 19 96,-20-1-128,0-19-1,0 21 162,1-1-129,-1 0 128,0 20-192,0-20-97,20 20-864,0 20-832,0-20-1827,0 20-7527</inkml:trace>
  <inkml:trace contextRef="#ctx0" brushRef="#br1" timeOffset="78075.1953">1293 10337 9096,'40'0'5189,"-40"0"-4644,0 0 1152,0 0 289,0 0-993,0 0-449,0 0-351,-20-21 95,0 21-32,0-20 129,0 0-161,1 1-224,-21-21 320,20 20-288,1-19-32,-1 19 0,20 0-192,0 1-96,20-1-225,-20-1-736,19 21-1538,21-20-3010</inkml:trace>
  <inkml:trace contextRef="#ctx0" brushRef="#br1" timeOffset="78251.9531">1095 10217 14990,'-21'20'2242,"21"-20"-2178,0 0 1025,21 0-64,-1-20-833,0 20-544,0-20-1698,19 20-3171</inkml:trace>
  <inkml:trace contextRef="#ctx0" brushRef="#br1" timeOffset="80040.0391">1135 10138 1345,'0'0'2274,"0"0"256,-20 0-448,20 0-993,0 0-288,0 0 32,-20-20-257,20 20-351,0 0-97,0 0 32,0 0 481,0 0 63,0 0-159,-21 0 416,21 0-129,0 0-31,0 0-128,0 0-129,0 0-63,0 0-33,0 0 1,0 0-161,0 0-160,-19 0-64,19 0-96,0 0-32,19 0-32,-19 0 0,21 0-417,-1 0-768,0-19-1057,0 19-1826</inkml:trace>
  <inkml:trace contextRef="#ctx0" brushRef="#br1" timeOffset="81033.2031">1452 10018 11562,'0'0'2819,"-19"0"-1378,19-19 353,0 19-513,0 0-768,0 19 127,0-19-319,19 20 191,1 0-352,0 1 65,19 18-193,-19-19 128,-20-20-128,20 20 32,0-20 64,-20 0 128,0 0 1,0 0 95,0 0-96,0 0-224,0 0-64,0 0-96,0 0 160,-20-20-192,20 20 96,-20-20 0,20 1 32,0-1 32,0-1-64,0-19 64,-20 21 32,40-21-160,-20 20 96,20 0 160,0 1-128,1-1-96,-2 0 31,1 20 98,0 0 95,0 0-64,19 20-160,-19 0 96,19-1 192,-19 21-288,20-20 96,-20 0 32,0-1-192,-20 1-65,20 0-127,-20-20-257,20 21-576,-20-21-736,0 0-2019,0 0-5797</inkml:trace>
  <inkml:trace contextRef="#ctx0" brushRef="#br1" timeOffset="81294.9219">1551 10079 7014,'20'-21'3107,"-20"21"-320,20-20-577,1 0-961,-2 20-993,1-19-128,20-1-96,-21 20-640,21-20-1955,-20 20-3106</inkml:trace>
  <inkml:trace contextRef="#ctx0" brushRef="#br1" timeOffset="82056.6406">1492 10118 7591,'0'0'993,"0"0"608,0 0 449,0 0-256,0 0-609,0 0-416,0 0 31,0 0-63,0 0-224,20 0-97,-20 0-192,19 0-160,-19 20 0,20 0-64,0-20-192,0 20-320,1-20-1058,-21 19-2754</inkml:trace>
  <inkml:trace contextRef="#ctx0" brushRef="#br0" timeOffset="101533.2031">6913 8152 6566,'0'0'2306,"0"0"577,0 0-129,0-20-704,0 20-865,19 20-320,-19-20-128,0 20 64,20 19-257,0-18 97,-20-1-449,20 0 64,-20 0 96,19-1-255,-19 1 95,0-20-96,20 20 0,-20-20 0,0 0-32,0 0 224,-20 0-320,20 0 192,-19 0-31,-1-20-161,20 0 96,-20-19-64,20-1 0,-20 19-64,20-18 96,0-1-64,20 21 0,-20-1 32,20 0-65,-20 20 97,20 0-224,19 0 192,-19 20-96,0 0 96,-1 19-32,1-19 32,0 19 0,1-18 64,-1-1-128,-20-20 96,0 20 32,0-20-128,0 0 288,0-20-224,0 0 193,0-1-322,0 2 258,0-21-258,0 1 129,0-1-32,0 0 32,19 21 32,-19-1-96,20 20-96,0 0 96,-20 20 64,20 19 0,0 1 128,-1-1-96,1 1-64,0-1 0,0 2 96,19-21-64,-18 0 64,19-1-32,-21-19 65,1 0-33,0 0-32,0 0 64,-1-19-32,1 19-32,-20-20 128,0 0-96,0 20 0,-20-20-96,1 20 192,-1-21-256,-20 2 32,21 19 64,-1 0 128,0 0-96,-1-20 64,21 20-96,0 20 0,0-1 96,0 2 0,21-1 65,-1 0-97,0 19-32,19-19 32,1 0-288,-21 0-577,21-20-224,0 0-352,-21 19-834,1-19-2273,1 0-6118</inkml:trace>
  <inkml:trace contextRef="#ctx0" brushRef="#br0" timeOffset="101708.0078">7687 8272 14830,'0'-40'2498,"0"0"-512,0 20-545,20-20-256,-20 21-416,20-1-513,-1 0-256,1 20-192,0-20-481,0 20-448,19 20-672,-19-20-1667,0 20-6853</inkml:trace>
  <inkml:trace contextRef="#ctx0" brushRef="#br0" timeOffset="102441.4062">8044 8093 16815,'-20'-20'1218,"20"0"-65,-20 20-160,1 20 128,-1 0-160,20 0-385,0-1-384,0 21-96,0-20 0,20-1-128,19 2 193,-19-1-257,19-20 128,-19-20-161,0 20-95,-20-21 96,0 2 96,0-1 160,-20 0-384,0 20 320,1 0-64,-1 0 96,0 0 32,20 20 32,0 0-288,20 20 128,0 0 0,-1-1-256,21 1-96,0-20-65,-21 19-63,2 1 160,-1-20 320,-20 0-257,-20 0 65,-1-20-288,2 20 480,-1-20-193,-20-20 193,20 0 161,1 0-1,-1 0 64,20-20 64,0 1-160,0-1-96,20 1 225,-1-1 31,1 20-32,20-1-64,-1 2 33,2 19 63,-21-20-192,19 0 96,1 0-128,-20 20 128,-1-19 1,1-1 31,-20 0 0,0 20-64,0-20 64,0 20 1,-20 0-258,1 0 130,-21 0-129,20 20 96,1-20-64,-1 40 64,0-21-128,20 1 160,0 20-288,20-21 192,0 22-33,-1-21-95,1 0-448,20-1-257,-1-19-160,-19 20-672,19-20-1250,-19 0-11243</inkml:trace>
  <inkml:trace contextRef="#ctx0" brushRef="#br0" timeOffset="102616.2109">8501 8232 19506,'20'-21'1217,"-1"21"-352,21-19-224,-20 19-481,0 0-224,-1 0-129,1 0-767,0 0-1090,19 19-2531,-18-19-9959</inkml:trace>
  <inkml:trace contextRef="#ctx0" brushRef="#br0" timeOffset="103023.4375">8897 8053 17008,'-19'-20'1473,"-1"20"-128,0 0-160,0 20 33,20 0-161,-19 0-449,19 19-416,0-19-96,19 0-96,1 0 129,0-1-162,0-19-287,19 0-128,-19 0 352,-20 0-225,0-19 129,0-1-96,0-20 192,-20 21 160,0-1-64,20 0 128,-19 0 256,-1 20-95,20 0 159,-20 0-128,20 0-159,20 20-1,0 0-32,-1 19-128,1-19-321,20 0-383,-21-20-449,22 20-705,-21-20-1409,-20 19-6278</inkml:trace>
  <inkml:trace contextRef="#ctx0" brushRef="#br0" timeOffset="103306.6406">9057 8014 17136,'0'0'2850,"19"0"-1793,-19 0 353,20 19-1,-20 1-192,20-20-384,0 20-449,-20-20 1,20 20-161,-20-20-128,0 0 32,0 0 64,0-20-224,0 20-128,0-20 64,19 0-32,-19 1-160,20 19-1,0-20-95,21 20-64,-22 0-65,21 0-512,-20 20-32,-1-1-416,1 1-865,0 0-3972</inkml:trace>
  <inkml:trace contextRef="#ctx0" brushRef="#br0" timeOffset="103698.2422">9453 7974 15022,'-39'-21'3139,"39"21"-1506,-20 0-63,0 0-129,20 21-64,0-1-512,0 0-641,0 19-31,20-19-33,0 0-96,-1 0 64,1-20-64,0 19 192,0-19-288,0-19 353,-20-1-354,0 0 66,0 0-322,0-19 193,-20-1 160,20 19-224,-20-18 128,0 19 64,0 0 32,1 0 192,19 1 225,0 19 31,0 0-320,0 19 33,0 1 95,19 20-192,1-21-160,20 22 96,-20-21-256,20 0-385,-20 19-223,0-19-353,-1-20-609,1 20-704,-20 0-2627</inkml:trace>
  <inkml:trace contextRef="#ctx0" brushRef="#br0" timeOffset="103887.6953">9692 8073 17520,'39'-20'2755,"1"0"-1186,-19 1-288,18 19-320,-19 0-128,0-20-769,19 20-160,-19 0-993,-20 20-833,20-20-1409,-20 19-14093</inkml:trace>
  <inkml:trace contextRef="#ctx0" brushRef="#br0" timeOffset="146077.1484">9910 10515 6021,'0'-20'2370,"0"20"-31,-20 0-161,20 0-288,0 0-769,0 0-769,20 0 160,-20 20 449,20 19-192,-20-19-160,20 21-65,-1-21 129,1 19-289,0-19-64,0 0-31,1-20-65,-2 19 192,-19-19-352,0 0 129,20 0 95,-20 0 288,-20-19-319,20-1-289,0 0 96,-19-19-32,19 19 32,0-21-128,-21 2 96,21 19-32,0-20-32,21 20 160,-21 20-320,19 0 128,-19 0 64,20 0-97,0 20 194,-20 0-162,20 0 98,-20 19 31,20-19-161,-20-20 97,19 20 97,-19-20-33,0 0-32,0 0-64,0 0 96,0-20 64,0 0-32,0 1-192,20-21 256,-20 20-352,0-19 160,20-1-96,-20 20-33,0 1 97,20-1-192,-1-1 128,-19 21 160,20 21-192,0-1 160,0-1 96,-20 21-224,21-20 288,-2 19-224,1 1 96,20-20-64,-21 19 96,1-19-64,20 1 128,-21-21-224,1 20 64,0-20 128,0 0-64,1 0 64,-21-20-32,19-1 96,1 1-224,-20 0 96,20 1 161,-20-21-289,0 20 128,-20 20 96,20-20-64,-20 1 96,1 19-64,-2 0-64,1 0 0,20 0 0,0 19 64,-20 1-160,20 0 64,0 0 64,0 19 0,20-19-96,0 21 64,1-21-224,18-1-160,-19-19-481,20 20-192,-1-20-1057,1 0-1313,-21-20-6567</inkml:trace>
  <inkml:trace contextRef="#ctx0" brushRef="#br0" timeOffset="146608.3984">10903 10515 11594,'20'0'1506,"-20"0"608,0 0 96,20 20-769,-1-20-608,-19 19-288,20-19-97,-20 0-352,0 20 321,0-20-97,0 0 320,0 0-287,-20-20-33,20 20-288,-19-19 288,-1-1-31,20 0-193,0 0 160,-20-19-192,20 19-32,20 0 32,0 0-128,19 1 32,-19-1-544,0-1-417,19 21-545,-19 0-1601,1 21-3683</inkml:trace>
  <inkml:trace contextRef="#ctx0" brushRef="#br0" timeOffset="147393.5547">11380 10376 13516,'-21'-39'2531,"1"39"-866,0 0 513,1 0-608,-1 0-545,0 20-160,0-1-545,20 1-224,20 20 128,0-40-288,19 19 224,1-19-224,-19 0 0,18 0 0,-19 0-32,-20-19 32,20-1-64,-20 0 96,0 0-160,-20 1 160,20 19 32,-20-20-32,20 20 64,0 0-128,0 0-1,0 39-63,20-19 160,0 20-288,0-1-160,-1 21-193,1-21 225,20 2 255,-20-2 129,-1-19-288,-19 0 96,0 19 128,0-39 64,-19 20 64,-1 0 32,-20-20-288,20 0 192,1-20-161,-1 20 290,0-39-290,20 19 193,-20-20-64,20 1-64,20-2-64,0 21 480,-20 1 1,20 19-33,-1-20 0,1 20-128,20-20 64,-1 20-128,-19-20 64,21 0-192,-2 20 225,-19-19 95,0-21-64,0 20 64,-1 1-128,-19-1 97,0 20 191,-19-21-192,-1 21 161,0-20-97,0 20-64,1 20-64,-1-20 0,20 21-64,0-1-32,0-1 1,0 1-97,20 20 32,-1-21-129,1 1-479,0 0-449,19 0-577,-19 0-1409,20-20-7559</inkml:trace>
  <inkml:trace contextRef="#ctx0" brushRef="#br0" timeOffset="147567.3828">11975 10455 17616,'40'-19'2114,"-20"19"-1025,-1 0-320,21-20-385,-20 20-320,-1 0-288,22 0-801,-21 0-1633,0 0-5318</inkml:trace>
  <inkml:trace contextRef="#ctx0" brushRef="#br0" timeOffset="148103.5156">12491 10337 9352,'-39'0'5990,"19"0"-4228,-1 0 224,-18 20-545,19-1 64,20 1-672,-20 0-320,20 19-193,20-19-320,0 0 288,-1 0-192,22-20 0,-21 0-64,0 0 97,-1-20 127,-19 0-352,20 0 192,-20 1-160,0-21 32,0 20-64,0 1 96,0-1 0,0-1 64,0 21-64,0 0 0,0 0 0,0 21 224,0-1 192,20-1-192,0 21-127,0-20-33,-1-1-257,1 1-351,20 0-609,-21-20-417,2 0-832,-21 0-3459</inkml:trace>
  <inkml:trace contextRef="#ctx0" brushRef="#br0" timeOffset="148403.3203">12750 10337 17360,'-20'59'2434,"20"-39"-1377,0 0 417,0-1-321,0 1-288,0-20-321,20 0-160,-1 20-352,-19-20 129,20-20 31,-20 20-64,0-20-64,0 1 96,20-1-384,-20 0 96,20 0 0,-1 1-32,1-1-129,0 20 97,0 0-64,0 0 32,0 20-353,0-1-576,0 1-352,0 0-1698,0 0-9962</inkml:trace>
  <inkml:trace contextRef="#ctx0" brushRef="#br0" timeOffset="148802.7344">13087 10316 15118,'0'0'2915,"0"0"-1987,-20 0 706,20 41 288,0-22-225,0 1-960,20 20-417,0-21-191,-1 1 31,1-20-96,0 20-32,0-20 64,-1-20 0,2 0-192,-21 1-96,0-21 32,0 1 128,0-2-257,0 1 97,0-19-32,-21 0 64,21 19-193,-19-20 65,19 40 256,-20 0 32,20 20 320,0 0 257,-20 20 128,20 21 95,0-2-127,20 21-257,-20-21-255,20 20-33,20-19-256,-20 1-353,20-2-672,-21 1-224,1-21-481,0-19-1153,-20 20-7751</inkml:trace>
  <inkml:trace contextRef="#ctx0" brushRef="#br0" timeOffset="148983.3984">13504 10416 20563,'99'0'1601,"-59"0"-928,19 0 64,-18 0 224,-22 0-609,21 0-416,-1 0-320,-19 0-673,20 0-769,-20 0-1794</inkml:trace>
  <inkml:trace contextRef="#ctx0" brushRef="#br0" timeOffset="152345.7031">9195 11547 5509,'0'-19'2818,"0"19"1,0 0-128,0-20-770,-20 20-447,20 0-353,-19-20-288,19 20-129,-20 0-31,0 0-257,0 20-63,0-20 63,1 20-320,-21-20 32,20 19-64,20 1-64,-21 0 0,21-20-32,21 20 32,-1-20 32,0 0-32,19 0-32,21 19 96,-21-19-96,-19 0 32,0 20-32,0 1-32,-20-1 192,-20-20-160,0 20 225,-19-1-258,19-19 98,0 20 95,-20-20-417,40 20 482,-19-20-546,19 0-640,0 0-416,0 0-1346,19 0-2914</inkml:trace>
  <inkml:trace contextRef="#ctx0" brushRef="#br0" timeOffset="152622.0703">9315 11707 14541,'0'19'1826,"0"1"-1121,0 0 928,20-20-288,-1 20-512,1-20-384,20 0-193,-21 0-128,21-20 64,-20 20-192,-20-20 160,0 0-128,0 1 0,-20-1-192,0 20 0,-19-20 32,-1 20 96,20 0-160,1 0-32,-1 0-321,20 0-704,0 0-1858,0 0-2658</inkml:trace>
  <inkml:trace contextRef="#ctx0" brushRef="#br0" timeOffset="152839.8437">9612 11766 15662,'0'-20'1025,"-19"20"-32,19 0 256,0-20-192,0 1-512,0-1-193,19 0-256,-19-1 65,0 1-258,20 1 161,-20-1-704,0 20-1026,20 0-2466,-20-20-10441</inkml:trace>
  <inkml:trace contextRef="#ctx0" brushRef="#br0" timeOffset="153029.2969">9792 11528 15022,'0'0'4004,"0"0"-3524,0 19 865,0 1-160,19 0-416,-19 0-192,0 19-257,20-18-256,-20 19-64,20-1-384,0-19-449,-1 0-352,-19-1-1282,0-19-3138</inkml:trace>
  <inkml:trace contextRef="#ctx0" brushRef="#br0" timeOffset="153217.7734">9751 11687 19154,'0'-20'1601,"20"-1"-31,-20 21-417,21 0-160,-2 0-833,1 0-96,20 0-481,-21 0-543,1 0-482,20 0-576,-21 21-736,1-21-3588</inkml:trace>
  <inkml:trace contextRef="#ctx0" brushRef="#br0" timeOffset="153399.4141">10069 11687 13741,'0'0'5765,"0"0"-4580,0 0 160,20 0-576,0 0-673,0 0-256,0 0-673,-1 0-704,21 0-705,-20 20-3203</inkml:trace>
  <inkml:trace contextRef="#ctx0" brushRef="#br0" timeOffset="153834.9609">10486 11607 13100,'-60'-20'2434,"41"20"-864,-1 0 31,0 20-223,-19-1-289,18 1-289,21 1-447,0-1-257,0 0 0,21-1-96,-2 1 192,1-20-288,0 0 96,0-20 32,-1 20-32,-19-19-128,20-1 64,-20 0 32,0-1-32,-20 1 0,20 20 96,-19-19 0,19 19-160,-20 0 192,20 0 32,0 0 96,0 19 32,20 1-160,-20-20-96,19 21 64,1-1-160,20-20-192,-21 20-833,1-20-993,-20 0-3268</inkml:trace>
  <inkml:trace contextRef="#ctx0" brushRef="#br0" timeOffset="154104.4922">10565 11607 14926,'0'39'1729,"0"-39"129,0 21-224,21-1-289,-21 0-512,0-20-417,0 0-256,19 0-32,-19 0 97,20-20-129,-20 20-96,20-20-32,-20-1-65,0 21-223,20-20-224,-20 20-33,0 0 65,20 0-65,-20 20-224,19-20-896,-19 21-2051,20-1-10249</inkml:trace>
  <inkml:trace contextRef="#ctx0" brushRef="#br0" timeOffset="154481.4453">10803 11626 12395,'0'-19'2787,"0"19"-1346,-20 19 737,20-19-480,0 20-513,0 1-544,20-1-641,0 0 320,-20-20-256,21 0 32,-1 0 0,-20 0 0,19-20-32,-19 0-224,0-1-96,0-18 160,-19 19 64,19-20 96,-20 21-320,20-1 160,-21-20 31,21 40 98,0-20 191,0 20 96,0 0-64,0 20 193,0 0 95,21 20-95,-21-1-65,20-19-96,19 19-416,-19-19-64,0 21-353,-1-21-608,1-1-288,0 1-1025,0-20-3268</inkml:trace>
  <inkml:trace contextRef="#ctx0" brushRef="#br0" timeOffset="154670.8984">11102 11766 16239,'20'0'2178,"0"0"-2114,19-20-224,-19 20 192,0 0-64,-1 0-769,1 20-2594,20-20-7335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17:41:12.42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1949 9740 9929,'-20'-39'897,"20"19"1537,0 20-1185,-20-20-32,20 20-320,0 0 352,20 0-192,-20 20-128,0 20 0,20-1-769,-20 22 545,20-2-321,-20 20-288,19-20 1,-19 22-97,20-2 96,0-20-64,-20 20 128,20-38-192,-1-2 64,-19-19-385,0 0-223,0-20-545,0 0 512,0-20-1056,0 0-2723,-19-19-4997</inkml:trace>
  <inkml:trace contextRef="#ctx0" brushRef="#br0" timeOffset="630.8593">1988 9721 12651,'20'-20'161,"0"20"31,19-20-64,1 20 545,20-20-1,0 20-512,19 0-128,0 0 97,21 0-97,18 0-32,2 0 32,-1 0-32,20 0 64,19 0 320,2-19 577,-1-1 416,-1-20-224,-18 20-640,-2 1-193,2-2 129,18 1-257,-19 0 416,0 1-319,-20-1-97,0 20-224,-19 0 192,-21-20-192,-20 20 160,1 0 64,-20 0-320,0 0 160,-20 0 96,-1 0-192,-19 0 64,20 0 160,-20 0 385,0 0-161,0 0 161,0 0-513,0 0 352,0 0-352,0 0 224,0 0-320,0 0-32,0 20 224,20 19 96,-20 1 97,0 0-129,20 20-32,-1-1-128,1 20 320,0-18 65,20-2-417,0 0 192,0-19-96,-1 19 0,-19-18-96,0-2 96,0 1-384,-20-1 0,19-19-353,-19 0-480,-19 0-833,-1-1-768,0 1-2563</inkml:trace>
  <inkml:trace contextRef="#ctx0" brushRef="#br0" timeOffset="1278.3203">2187 10316 11242,'-20'0'1249,"20"0"-512,0 0-641,0 0 128,0 0 417,20 0 96,0 21-129,19-21-63,-19 0-33,20 20-63,19-20 31,2 0 225,18 0-129,19 0-63,2 0 31,-1 0 65,41 0-225,18-20-160,21 20 65,0-21 31,19 21 32,-19 0-191,0 0-129,-1 0 32,-19 0-32,0 0 96,-40 0-160,-20 0 128,1 0-96,-41 0 128,0 0-192,-39 0 96,20 0-32,-40 0-32,19 0-64,-19 0-128,0 0-385,0 0-320,0 0-1249,21 21-3363</inkml:trace>
  <inkml:trace contextRef="#ctx0" brushRef="#br0" timeOffset="2592.7734">3557 9959 10762,'20'20'1601,"-20"19"1,19-19-129,1 21-576,-20-21-160,20-1-65,-20 1-191,0-20-97,0 0 129,0 0 351,0 0-447,-20 0-289,20-39 32,-20 19-160,1-21 0,-1-18 0,0 19 64,0 1-128,20-21-192,0 41 480,20-22-320,0 21 96,0 20-64,-1 0 64,21 0 64,-1 0-256,1 20 224,1 21-256,-22-22 95,21 21 65,0-20 0,-21-1 192,21 1-288,-20 20 320,-1-20-224,-19 19 257,0-19 127,-19 21-384,-1-22 192,0 1 0,0 0-32,-19 0-128,19-1 0,-20-19-544,21 20-1346,-1-20-3267</inkml:trace>
  <inkml:trace contextRef="#ctx0" brushRef="#br0" timeOffset="3166.9921">7031 9562 16431,'-20'0'705,"20"20"-449,0 20 833,0 19 32,0 0-256,0 1-289,20 20-127,0-1-193,19 0-160,-19-18 0,21-22-128,-21 1-32,-1-21-288,1 1-129,0 0-672,-20-20-384,0 0-1730,0 0-2659</inkml:trace>
  <inkml:trace contextRef="#ctx0" brushRef="#br0" timeOffset="3813.4765">7171 9562 12908,'99'-40'4228,"-1"20"-3267,2 0-673,39 1-160,0-21 96,19 20 161,21 0-289,20 1 0,0 19-160,19-20 32,-20 0 96,21 20-64,-20-20 32,-21 1 32,1 19 0,-40 0 128,-20-21 353,-20 21 255,-39-20-159,0 20-257,-21 0-159,-19 0 255,-20 0-96,0 20 321,0-20-128,-20 21-225,20 18 0,-20 1-160,20 19-256,20 0 321,0 21-289,0 0 224,19-1-64,1 0-224,20 1 320,-20-21-160,19 1-192,-20-1 192,-19-18 0,0-2-32,0 1 0,-20-21 0,0 1 96,-20 0-160,0 0 128,-19-1-96,19-19 0,-20 20-96,-19-20-96,-1 20 64,0-20 128,-19 0-256,0 0-97,-1-20 225,-19 20-32,-19-20 32,-22 1-320,-19-1-161,-39 0 129,19 20 255,-20 0 225,0-20-96,2 20 64,18 20 32,0-20 0,1 0 0,38 20-64,2-20 64,-2 0-128,41 0-64,-1 20-289,41-20-672,20 19-1409,19-19-7239</inkml:trace>
  <inkml:trace contextRef="#ctx0" brushRef="#br0" timeOffset="4169.9218">8718 9721 14509,'-59'-20'2819,"20"20"-1890,-1 20 416,0 19 225,1 1-289,19 20-737,-1-1-95,21 1-193,21-21 64,38 1-64,-19-19-256,39-1 193,1-1-321,19-19-353,0 0-1217,-19-19-1633,-1-1-11755</inkml:trace>
  <inkml:trace contextRef="#ctx0" brushRef="#br0" timeOffset="5745.1171">3060 11885 13100,'-19'19'1025,"19"22"32,0-1 128,0-1 160,0 40-160,19-20-480,1 2-96,-20-22-257,20 21-384,0-21-224,-1 21 544,21 0-320,-19-20 64,-1-1-96,-1-19-256,1 0-641,0-1-897,-20-19-1537,20 0-9449</inkml:trace>
  <inkml:trace contextRef="#ctx0" brushRef="#br0" timeOffset="6396.4843">3060 11904 14926,'20'-19'96,"0"19"-192,19-20-32,1 20-257,20 0 1,20-20 96,-21 20 127,21 0 129,-1 0 32,20 0-32,1 0 128,19-20-192,-1 20 192,22 0-96,19-20 32,-1 20 129,1-19-129,0-1-32,0 20 64,0 0 448,19 0-95,-19-20-321,20 20 0,-20 0 0,0-20 0,19 20 224,-19-19 1,0 19-129,-1 0-128,2 0-32,-22 0 0,21 0-32,-19 0 256,18-20 0,-18 20-128,-2 0-31,-18-20-33,18 20 128,-18 0-32,18 0-128,2-21 32,-2 21-64,-18 0 32,18 0 0,-18-20 128,18 20 385,-18 0-97,19 0 33,-20 0-97,0 0-192,-20-19-64,1 19 225,-21 0 191,20 0-416,-19 0-32,-21 0 0,20 0-64,1 0 33,19 0 63,-20-20-128,2 20 96,-2 0 96,-20-20-64,0 20-192,2-20 224,-22 20-256,-19 0 128,-20 0-256,0 0-801,-20 0-1409,-19 0-5286</inkml:trace>
  <inkml:trace contextRef="#ctx0" brushRef="#br0" timeOffset="7670.8984">3498 12639 2722,'-20'20'3331,"0"-20"-2690,20 20 31,0-1-319,0 2-161,0-1 0,40-20 161,-21 20 63,41-20 513,-21 0-64,20 0 224,22 0 224,-2 0-673,0 0-95,21-20-225,18 0-95,2 20-161,-1-21 0,-1 21-32,2-19 0,-1 19 0,1 0 0,18-20-32,1 20 32,0 0 64,-19-20 160,18 20-160,1-20 32,0 20-128,0-19 64,0 19-64,0 0 0,1 0 64,-22-20-64,1 20 193,1 0 159,-21 0 128,20-20-31,-20 20-353,21 0-32,-1 0-64,-21 0 32,22 0-32,-1 0-32,-19-20 32,18 20 32,-19-19 0,21 19 0,-1-20-32,-19 20 0,18 0 64,-18-20-128,19 20 64,-1 0-192,2-20-32,-21 20 160,21 0 32,18 0 128,-38 0 0,19 0 64,0 0-96,-20 0-32,-20 0-32,21 0 0,-1 0 32,-20 0-32,21 0 32,-21 0-32,0 0 0,2 0 0,-2 20 128,-20-20-64,0 0-32,2 0 32,-22 0-32,1 0 0,-1 0-32,-19 20 64,0-20 321,-20 0 416,0 0-609,0 0-192,0-20-32,0 20 160,-20-20-128,20 20 160,0-21-256,-20 21-96,20-19 480,0-1-32,-19 0-128,19-20 289,-20 1 31,20-20-95,0-22 127,-20 22-352,20 0 224,0 19-287,0 1 31,0-1-192,-20 0 63,20 0-319,0 0 288,0 21 64,0-1-320,-20 0-545,20 20-384,-19 0-2499,19 0-11434</inkml:trace>
  <inkml:trace contextRef="#ctx0" brushRef="#br0" timeOffset="8604.4921">6197 12024 832,'20'0'13069,"0"20"-12076,20 0-225,-21 19-63,21 1-417,-19 0-64,-1-20 33,-1 0 31,1 0 0,-20-20 33,20 19-129,-20-19-96,0 0 192,0 20-192,0-20-64,0-20-128,-20 1 64,-19-1 32,-2-41 0,1 22-64,21-20 32,-1 19 0,0 1 0,20 19 64,20 0 224,-20 0 33,39 20-193,-19 0-32,21 20-128,18 20 128,-19-1-192,19 1-65,-20 19-159,21-20 32,-39 2 63,18-1 65,-39-21 128,0 1 64,-20 0 0,1 0 32,-22-1-32,-18 1-448,-1 0-1282,1 0-2274</inkml:trace>
  <inkml:trace contextRef="#ctx0" brushRef="#br0" timeOffset="10555.664">4371 13255 9513,'0'40'1633,"20"-20"129,-20-1 160,0 1-161,0-20-416,19 20-480,-19-20 32,0 20 96,0-20 32,0-20-609,0 20-63,0-20-193,-19 0 96,19-19-224,0-1 96,-20-20 32,20 1-160,-20-1 33,0 1 63,20-1-160,-20 20-129,1 1 386,19-1-386,0 20 193,0 20 289,-20-20-578,20 40 257,0-20-32,-20 20 160,20 20-288,-21-1 224,1 1 0,1-19 128,-1 18-192,0-19-256,20-20 769,0 0-770,0 0 578,20-20-289,-20-19 0,20 18 64,19-19-96,-18 1 64,-1-1-64,0 20 160,19 20-288,-19 0-225,0 0-31,0 20-737,-1 0-289,1 0-512,0 19-1889,0-19-8169</inkml:trace>
  <inkml:trace contextRef="#ctx0" brushRef="#br0" timeOffset="11042.9687">4272 13691 15374,'-20'20'2434,"20"-20"-1793,0 0-193,0 20 513,0-20 96,20 20-608,0 20-161,19-20-192,-19 20 0,0-20-96,0 19-64,-20 1-673,19-21-640,-19 1-1153,0-20-2147</inkml:trace>
  <inkml:trace contextRef="#ctx0" brushRef="#br0" timeOffset="11340.8203">4530 13751 12011,'-20'60'2754,"-1"-60"-1152,2 40-353,-1-20-256,0-1-96,0 1-160,20 0-289,-19-20-160,19 20 161,0-20 159,0 0-31,39 0-481,-19 0-64,19 0-96,2 0-416,-21-20-610,19 20-1568,1 0-1986</inkml:trace>
  <inkml:trace contextRef="#ctx0" brushRef="#br1" timeOffset="16872.0703">19777 2196 12940,'-19'-19'-192,"19"19"832,-20-21 705,0 21-191,0 21-418,0-2 289,1 1 96,-21 20-736,1-1-97,-1 21 32,-20-1-96,20 1-95,-19 19-1,0-19-64,-2-1 64,2 1-32,19-20-128,1 0 64,-1-21 128,20 21-352,1-20 192,-1-1 64,20 1-64,-21-20 128,21 0-256,0 21 352,0-21 64,0-21 257,0 1-513,0 1-96,0-21 128,0 1 0,21-1 64,-21 0 257,20 1-193,-1-2 0,1 2 192,-20 19-31,0 0-1,0 20-480,0 0 96,0 0-128,0 0-33,0 0-383,-20 40 576,-19-21 0,18 42 224,-19-22-256,40 1 224,0 0-160,0-1 225,0-19-33,40 19 0,1-19 128,-2 1 193,20-21-289,1 0-288,-21 0-288,22 0-417,-22-21-608,-19 21-737,0 0-1185,0 0-10795</inkml:trace>
  <inkml:trace contextRef="#ctx0" brushRef="#br0" timeOffset="20066.4062">3159 10832 6662,'0'20'2498,"0"-20"-256,0 0-160,0 21-544,0-21 63,0 20-191,0-20-642,0 0-159,0 0 512,0 0 384,0-20-928,0-1-193,0-19-31,0 1-1,0-20-64,-20 19-128,20-19-128,-19 18 64,-1 21 33,0 1-1,0-1-32,1 0-128,19 20 32,-20 0-128,0 0 128,20 0-96,0 0-65,-20 20 65,20-20 160,0 20-256,-19-1 224,19-19 96,0 20-160,0-20 32,0 0-96,0 0 128,0 0-64,19 0 128,-19-20 97,20 1-97,0-1-32,0 0-32,-20 0 64,19 0-96,-19 20-96,0 0-96,20 0 63,0 20 33,0-20 32,19 20-256,2-20-705,-2 20-416,1-20-898,-20 20-3362</inkml:trace>
  <inkml:trace contextRef="#ctx0" brushRef="#br0" timeOffset="20468.75">3159 11131 17488,'0'0'1730,"-20"0"-1442,20 20 0,0 0 865,0-1-288,0 1-320,20 0-353,-20 0-128,20-1-128,1 1-224,-1-20-321,-1 0-1153,1 20-1665,-20-20-7751</inkml:trace>
  <inkml:trace contextRef="#ctx0" brushRef="#br0" timeOffset="20613.2812">3120 11011 16431,'-60'-19'2370,"41"-1"-1825,19 20-385,-20 0-96,20 0-576,0 20-2115,20-20-9673</inkml:trace>
  <inkml:trace contextRef="#ctx0" brushRef="#br0" timeOffset="21659.1796">8302 10635 13869,'0'0'1153,"0"19"-833,0-19 577,0 20 672,0-20-512,0 0-416,0 0-161,0 0 417,20 0 64,-20-20-192,20 1-289,-20-1-159,0-21-193,0 2 128,19-1-192,-38 0-32,19 1-128,-20 19 64,0-19 96,0 39-288,-19-20 160,19 20 32,-21 20 32,22-1 64,-1 1-224,0 20 256,20-21-224,0 1 160,0 0-96,0-20 0,20 0 256,0 0-256,-1 0 224,2-20-192,-1 0 192,0 1-288,0-21 160,-20 40 64,0-20 32,0 20-256,19 0 32,-19 0-32,20 0 64,0 0-64,0 20-289,19-20-352,1 20-224,-1-20-608,2 20-2819,-2-20-10346</inkml:trace>
  <inkml:trace contextRef="#ctx0" brushRef="#br0" timeOffset="22087.8906">8322 10972 15822,'0'0'1506,"0"0"-1218,0 20 1218,0 19-353,0 1-288,0-21-385,0 22 129,-20-21-161,20 0 161,-20-20-321,1 19 128,-1 1-416,0-20 96,0 0-160,-1 0-160,2 0-385,19 0-544,-20 0-576,20-20-1634,0 20-10827</inkml:trace>
  <inkml:trace contextRef="#ctx0" brushRef="#br0" timeOffset="22240.2343">8163 10812 18897,'-20'0'609,"20"-19"-545,-20 19-288,20 0-609,0 19-256,0-19-2627</inkml:trace>
  <inkml:trace contextRef="#ctx0" brushRef="#br1" timeOffset="48325.1953">21346 3705 6886,'-20'-20'480,"0"0"1282,20 0-353,0 20 97,-19-20 159,19 20-63,0-19-193,0 19-288,0 0-480,0 19-225,0-19 193,-20 40 64,0 0-193,0 0 129,-19 20-417,-1-1 0,-20 0 96,20 0-224,-19 2 32,19-2-32,1-19 193,19-20-193,0 19 96,-1-19 0,21 0-192,0-20 160,-19 19-96,19-19-96,0 0 224,0 0 225,0 0 31,0-19-192,0-1-224,0-20 32,0 1-32,19-21 64,-19 21 32,0-22-256,0 22 192,21-1-32,-21 1-32,0 39 128,0-20-96,0 20 32,0 0-32,0 0-224,0 40 160,-21-1 128,2 1 32,19-1-256,0 22 288,0-42-192,0 21 224,19 0-160,2-21 257,19-19 31,-1 20-64,1-20-128,19-20 64,-19 20-160,0 0-256,0-19-385,-20 19-544,19 0-32,-19 19-641,0-19-3138,-20 0-10025</inkml:trace>
  <inkml:trace contextRef="#ctx0" brushRef="#br1" timeOffset="64528.3203">23391 5095 9256,'0'-20'2210,"20"-1"-96,-20 2-224,0-1-448,0 0-33,-20 20-416,20-20-128,-20 20-289,1 0-95,-1 20-97,-20 20 0,1 0-256,-22 0 65,2 39-97,-20-20 0,0 1 96,18 0-160,-18-1-96,40-19 64,-1-20 32,21 19 64,-1-39-64,20 20 0,-21-20 96,21-20-96,21 20 193,-1-39-161,-1-1-161,21 1 130,-1-1-98,21-20 33,-1 20 225,-18 1 415,-22 19-31,1 0-321,0 20-352,-20 0 96,-20 20 0,0 19 192,-19 21-256,-2 0 96,21-20-32,-19-1 0,39 1-32,0-1-192,0-19 480,20-20-512,19 20 736,2-20-544,18-20 64,0 0 96,-19 20-704,19 0-1250,-18-20-544,-1 20-3684</inkml:trace>
  <inkml:trace contextRef="#ctx0" brushRef="#br1" timeOffset="65423.8281">22776 5135 16367,'0'0'1505,"0"0"-960,0 19 640,-20 21-320,20 0-289,-19-1-159,-1 1-289,20 0-96,0 0-32,0-20-128,0-1-449,0 1-608,20 0-2594</inkml:trace>
  <inkml:trace contextRef="#ctx0" brushRef="#br1" timeOffset="67470.7031">23233 8033 12139,'-21'-59'2338,"21"18"-480,0 22-64,-20 19-289,20-20-448,-19 20 96,19 20-993,-20-1 161,0 22 63,-20 38-128,1-19-320,-20 38 224,-2-17-160,2-2-64,0 0 64,19-19 0,1-20-64,-2-1-64,21-19 160,0 0 32,20-20-32,0 0-96,0-20 96,0 0-64,20-19-192,0-21 288,1 0-512,-1 1 159,-20-1 289,19 21 160,-19-1 33,0 40 95,0 0 192,-19 20-319,-1 39 191,-1-19 32,21 19-128,0 1-159,0-20-162,21 0 130,-1-20-33,19-1 64,20-19 128,1 0-32,-1-19-192,1-1-32,0 0-512,-21 0-1186,1 20-1633,-1-20-8456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17:45:24.050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976 10197 544,'-20'-19'737,"20"19"416,0 0 160,0 0 64,-20 0 577,20-20-64,-20 20-449,20 0-608,0 0-192,-20 0-1,20 0-127,0 0 95,0 0-127,0 0-97,0 0-31,-19 0-129,19-20 0,0 20-64,0 0 32,0 0-64,0 0-96,0 0 129,0 0 319,0 0-128,0 0-159,0 0-129,19 0-32,-19 0-32,20 0 32,-20 0-32,20-20 0,-20 20 0,20 0 0,0 0 0,-1 0 32,-19 0-32,20 0 0,0 0 32,-20 0 32,20 0-32,-1-19-32,-19 19 32,21 0 32,-21 0 0,0 0 0,20 0 32,-20-20-64,20 20 32,0-21-64,19 1 32,1 20 64,-1-20 0,1 1 1,20-1-33,0 0 96,-1 0 96,0 0 32,-19-19-63,20 19-33,-1 0 128,1-20-64,19 20 193,-39 0-321,20-19-96,-21 19-128,1-20 128,-1 21 0,1-1-32,-20 20 64,-20-20-64,21 20 32,-2 0 0,-19-20 0,20 20-32,-20 0 32,0 0-32,20 0 0,-20-20 0,0 20 0,20 0 0,-20 0 0,0 0-128,0 0 448,0-19-128,19 19-128,-19 0-128,0 0 96,0-21 32,0 21 65,0 0-161,-19-20 64,19 20 64,-20-20-192,0 20 160,-19-19-32,-2 19-32,21-20-32,-19 20 96,19 0 160,0 0-96,0 0-64,1-20 64,19 20-96,0 0 32,-20 0-128,40 0-32,-20 0 64,19 0 32,21 0-64,-1 0 96,21 0 0,20 20-128,-21-20 0,-19 0 0,-20 20 0,19-1 128,-39 1-96,0 21-257,-20-2 578,-19 1-97,-1-1-64,20 1-224,1-20 192,-1 19-449,20-19-1568,0 21-2660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17:47:08.47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 3407 7206,'-21'-40'1089,"2"21"417,-1 19-193,0-20-32,-19 0 417,19 20-449,0-20-256,-19 20-128,-1 0 64,-1 20 64,22-20 32,-21 40-193,1-1 33,-1 20-96,0 2-385,1 18 193,19 0-353,20 1-32,0-1-96,20 0-96,0-39 192,19 19 65,1-18-385,19-21-321,0-1-608,2 1-961,-2-20-704,0 0-2435</inkml:trace>
  <inkml:trace contextRef="#ctx0" brushRef="#br0" timeOffset="543.9453">1074 3724 15438,'-39'0'705,"19"21"-225,0-21 833,20 40-31,-19-20-33,19 19-480,0-19-481,0 19 32,19 1-224,1-20 96,20-1-63,-21-19 31,22 0 64,-1 0 32,-21-19 129,1-1-482,0-20 194,-20 21-194,0-21 162,-20 20-226,0-19 161,1 19 96,-1-21-224,0 22-32,0-1 192,20 0-416,0 20 192,20 0 96,-20 0 64,40 20 128,-21 0-192,41-1 96,-21 22 64,1-21-32,0 19 160,0-19 32,-20 0 0,19 0-64,-19-20-96,-20 19 225,0-19 672,0 0-417,0 0-448,0-19 64,0-1-31,-20 0-65,20 0-193,0-19 97,20-1-192,0 19 96,0 21 0,-1-19 32,21 19-64,-20 19-481,20 22-352,0-21-352,-1 19-993,1-19-737,-1 20-3780</inkml:trace>
  <inkml:trace contextRef="#ctx0" brushRef="#br0" timeOffset="872.0703">2048 3685 14926,'0'-60'1121,"0"60"192,0 0 32,-20 0-352,0 0 384,0 20-448,1-20-608,-1 20-289,0 0-64,20 19 32,0-18 160,20-1-192,19 20 0,1-21 192,19 21-224,2-20 64,-22-1-32,-19 1 96,-20 0 32,0 0 224,-20-20-96,0 19-63,-20 1-1,0-20-160,20 0-417,-19 0-159,39 0-1026,-20 0-1088,20 0-2755</inkml:trace>
  <inkml:trace contextRef="#ctx0" brushRef="#br0" timeOffset="1034.1797">2406 3785 11498,'39'20'8552,"-19"-1"-8487,-20 1 159,0-20-32,20 20-64,-20 0-224,20-20-384,-20 0-834,19 0-1504,-19-20-13037</inkml:trace>
  <inkml:trace contextRef="#ctx0" brushRef="#br0" timeOffset="1155.2734">2306 3487 18385,'-79'-21'160,"59"1"-512,-20 20-929,21 0-4389</inkml:trace>
  <inkml:trace contextRef="#ctx0" brushRef="#br0" timeOffset="2100.5859">2962 3685 12716,'-41'-40'2114,"21"40"-801,0-20-32,1 40-320,19 0-417,-20 20 193,20 0 64,0 20-481,0-1-32,20 0-95,-1-19-65,21-1 96,1-18-160,-2-21 96,-19 0 0,19 0 97,-19-21 31,20 1-32,-21-19-64,-19-20-320,0-1 64,0 1 0,-19-21-513,-1 1 161,0 0 224,-19-2 96,19 42 96,-20-1 160,21 1-192,-1 19 288,-1 20 0,21-20-31,0 40-225,0-20-193,0 40 386,21 19 159,-1 0-224,-1 2 256,21 18-63,-1 0-65,1 1 64,19-21-256,2 1 257,-2-1-321,0-39 256,1-1-96,0 1 64,-1-20-32,-19-20 1,-20 1 159,-1-1-96,1-20 0,-20-19-416,0 0 0,-20 19 192,-19 0-192,19 0 224,-19 20-224,-1 0 224,-20 20-128,20 20 192,1 0-160,19 0 0,0 19 32,20 2-128,0 18-160,40 1-1378,19-21-1025,21 1-704,-21-1-2114</inkml:trace>
  <inkml:trace contextRef="#ctx0" brushRef="#br0" timeOffset="2237.3047">3775 4002 12972,'-19'-59'5189,"-1"19"-2851,-1-19-160,21 0-1057,21-2-160,-1 22-417,-1-1-479,21 1-258,19 19-704,1 0-1825,0 20-2787</inkml:trace>
  <inkml:trace contextRef="#ctx0" brushRef="#br0" timeOffset="3305.664">4788 3625 11755,'20'-19'1825,"-20"19"-1088,0 19-32,20 1 704,19 20-128,-19 20-416,20 0-513,-1-1-127,-19 0-129,19-19-32,-18-1 96,-1-18 160,0-21-128,-20 20 1,0-20 127,0 0 1121,0-20-896,-20-1-385,0-18-96,-1-21 32,2 21 0,-1-20-224,20-22-96,-20 42-64,20-1 352,0 20-353,20 20 1,0 0-96,-1 20 416,2 0-64,19 20 128,-1 0-96,1-20 0,-20 0 64,19 0 96,-19-1-160,0-19 0,0 0 256,-20 0-192,0 0 481,0-19-385,0 19-64,0-20 32,0 0-160,0 0-128,0-1-32,20 2 0,0 19-129,0 0-63,20 19 320,-1 2 32,1-1 128,-1 0-224,1 19 160,20-19 64,-20-20 160,-1 20-32,1-20 161,-1-20 63,-19 0 65,0 1 159,0-21-159,1 20-97,-21-20 1,0 20-225,-21 0-96,1 0 0,-20 0 0,21 20-128,-1 0 64,0 0-128,0 20-32,0 20-32,1-1 288,19 2-288,0-1 192,19 19 32,21-20-545,0 1-416,19-20-416,1 19-480,0-39-674,-1 21-2145</inkml:trace>
  <inkml:trace contextRef="#ctx0" brushRef="#br0" timeOffset="3480.4687">6078 4002 19218,'-20'-59'1377,"0"19"-64,20 1-320,0-20-608,20 19 223,-20-1-576,20 22-512,1-1-545,18 0-1474,-19 20-1665</inkml:trace>
  <inkml:trace contextRef="#ctx0" brushRef="#br0" timeOffset="3929.6875">6574 3625 5925,'-20'-19'14254,"20"19"-13293,-19 0-65,19 0-511,-20 19 191,20 1 545,-20 20-512,20-1-257,20 2-288,-20-21 32,20 0 129,-1-1-257,1-19 160,0 0-256,0 0-33,-20-19 33,0-1 64,0 0-160,0 0 128,-20 20 128,0-21 32,20 21-288,-20 21-161,20-1 129,20 20 160,0 19 192,21 0-512,18 0-97,-19 22 353,-1-22 256,1 20-64,-21-20 193,-19 2-354,0-2 354,-39 0-321,19-19 192,-19-20-32,-1-1 96,0 2 128,0-21-224,0 0 32,1 0-320,-1-21-673,20 2-736,20-21-2948,0 1-12105</inkml:trace>
  <inkml:trace contextRef="#ctx0" brushRef="#br0" timeOffset="4192.3828">6972 3805 21172,'20'19'1121,"-20"-19"-449,19 0-63,1 20-289,-20 0-224,20 0-64,-20-20 32,20 0-64,-1 0-608,1 0-834,0-20-1697,-20 0-2370</inkml:trace>
  <inkml:trace contextRef="#ctx0" brushRef="#br0" timeOffset="4307.6172">6913 3466 18193,'-41'-20'1217,"41"20"-352,0-19-929,0 19-1634,21-20-1441</inkml:trace>
  <inkml:trace contextRef="#ctx0" brushRef="#br0" timeOffset="4956.0547">7468 3665 16399,'0'20'96,"20"0"929,0-1 352,0 22-480,-1-1 0,-19-1-320,20 1-33,0-21 129,0-19 31,-20 20-191,20-20 128,-20 0-289,0 0 192,0-20-31,0 1-321,0-21 32,0 1-160,-20-1-96,20 20 96,0-20-192,0 20-32,20 20-64,-20 0 32,19 0-257,22 20 289,-21-1-64,39 2-609,-19 19-608,-1-20-545,1 19-865,-1-19-3523</inkml:trace>
  <inkml:trace contextRef="#ctx0" brushRef="#br0" timeOffset="5419.9218">8440 3665 14862,'0'-40'1793,"-19"21"-159,19-1 63,-20 20-415,0 0 63,-19 20-544,19-1-225,0 1 33,0 20-385,20-1 32,0 2-256,20-21 160,0 0-31,0-1-1,19-19 64,-19 0 0,0-19 64,-1-1-352,-19-20 64,0 19 0,0 2 96,0 19-192,0 0 32,20 0-481,-20 40 417,21 20 256,-1-1-96,19 20 96,1 1-64,0 19 161,-21-20-289,1 1 224,-20-20 32,-39 19-128,19-40 192,-40 20-224,21-18-224,-22-1-257,2-21-1056,0 1-1090,0 0-2177</inkml:trace>
  <inkml:trace contextRef="#ctx0" brushRef="#br0" timeOffset="7212.8906">10050 3586 14349,'0'-40'1377,"-21"40"641,21-19-672,21 19-770,-21 19-256,19 1 641,1 39 32,0 1-224,0 20-192,0-1-97,-1-20-160,1 20-128,0-18 33,0-22-65,-1 1-64,1 0 32,0-21-96,-20 1 128,20 0-512,1-20-193,-2 0-928,1 0-417,-20-20-800,0 0-3236</inkml:trace>
  <inkml:trace contextRef="#ctx0" brushRef="#br0" timeOffset="8134.7656">10129 3427 3138,'79'-40'2114,"-20"20"289,21 20-481,-1-19-33,0-1-511,41 0-321,19-19-289,0 19 97,39 0-160,21-1-225,-20 1-191,20 1-193,-2-1-32,2 0 64,-20 0 320,-21 0-159,-18 1-97,-21 19 192,-19-20 225,-21 20 223,-20-20-319,1 20 320,-40 0-385,0 0-63,-20 0 127,0 0-32,20 0-95,-20 0 95,0 20-223,20 0-65,-1 19-32,1-19-32,0 39-128,0-18 64,-1 18 32,1 20 32,0 0 0,0 21-64,-1-21 1,2 1 31,-1 0 96,20-21-96,-21 20 0,1-20 32,0 2 32,-20-22 96,20 1-223,-1 0 287,1-1-128,-20-19-96,20 0 64,0-20 96,-20 19-127,20-19-97,-20 21 160,0-21-128,0 0 224,20 0-192,-20 0 193,0 0-97,0 0 64,0 0 0,-20 0 0,20 0-192,0 0-224,-20 0 288,0-21-224,0 21 96,-19 0-64,-1 0 128,-19 0-288,-2 0 96,-18 0 128,-19 0-352,-2 0 288,1 21 32,0-21 0,-1 0-193,1 20 129,-41-20-256,22 0 256,-41 20 192,0-20-320,0 0 64,1 0 63,-21 0 33,0 0 128,21 0-128,-2 0 161,21-20-194,20 20 97,20-20 0,-1 20-256,41 0-416,0 0-738,39 0-1216,20 0-2851</inkml:trace>
  <inkml:trace contextRef="#ctx0" brushRef="#br0" timeOffset="8651.3672">11221 3546 13164,'-20'-59'2242,"20"38"-320,0 21-385,0 0 65,0 0-321,0 0-1313,0 21 288,20 38 577,-1 1-64,1-1-129,0 41-191,19-21-161,-19 0-64,21 0-31,-2-18-33,1-2-96,-1-19 0,-19-1-352,20 1-289,-20-21-640,-1 2-321,1-21-1216,1-21-994,-1 2-11785</inkml:trace>
  <inkml:trace contextRef="#ctx0" brushRef="#br0" timeOffset="8971.6797">11995 3269 19346,'20'19'704,"-20"1"-896,20 0 897,-20 19 672,19 21 193,1 20-481,0-1-128,19 0-417,2 21-31,-1-21-193,-1 0-32,20-20-256,-19 2 160,-20-22-416,19-19 64,-18 20-192,-21-40-609,20 20-609,-20-20-960,0 0-1730,-20 0-11979</inkml:trace>
  <inkml:trace contextRef="#ctx0" brushRef="#br0" timeOffset="9399.414">10685 3805 16271,'0'0'1153,"0"0"-1025,19 19 545,-19 1 352,20 20-257,-20-1-319,20 1-161,0-1-256,-1-18 128,1 19-128,0-21-416,1 1-641,-1 0-801,-1-20-1793</inkml:trace>
  <inkml:trace contextRef="#ctx0" brushRef="#br0" timeOffset="9834.9609">11359 3625 11434,'60'-19'5189,"-40"19"-4292,20-20-96,-21 20-385,1 0-127,0 0 63,0 20-64,0-20-224,-1 19 32,1 1 96,1 0-224,-21 0 161,20-20-161,0 20 96,-1-1 160,1 2 96,0-21 96,0 20-95,-1 0 191,1 0-288,20-1-95,-21 1 31,-19 20 64,20-21 288,-20 1-127,0 0-65,-20 0 32,1-20 1,-1 19-225,0 1-609,0-20-1024,1 21-1570,-1-21-1729</inkml:trace>
  <inkml:trace contextRef="#ctx0" brushRef="#br0" timeOffset="10329.1015">12710 3527 16719,'-20'-20'993,"-1"20"321,2 0-578,-1 20 449,0-20-32,0 19-768,20 1-257,0 0-32,0 19 256,20 1-320,0-20 289,19 19-289,2 2 64,-1-1-64,-1-21 160,-19 21-224,0-20 96,-1 19 64,-19-19 224,0-20-191,-19 20 159,19-1-64,-20-19 0,-20 0-127,21 0-129,-21 0-385,-1-19-736,22 19-576,-1 0-1699,0-20-2754</inkml:trace>
  <inkml:trace contextRef="#ctx0" brushRef="#br0" timeOffset="10500">12590 3606 15951,'40'-20'3075,"-1"0"-1410,2 0-31,-1 1-834,19-1-447,-20 0-321,1 20-929,0 0-2562,0 0-833</inkml:trace>
  <inkml:trace contextRef="#ctx0" brushRef="#br0" timeOffset="12548.8281">15410 3943 12684,'-20'-40'1281,"0"21"-128,20-1 448,-19 0-384,-1 20 65,-21-20-129,21 20-577,-19 20-191,19 0-97,-19 19-96,19 1 128,-20-1 225,40 22-353,0-22 96,0 21-95,20-40-65,20 19 64,-21-19-96,21-20 224,-1 0-95,-19-20 63,21-19-96,-21 19 32,-20-20-320,0 1 96,0-1-64,0-1 96,0 2-32,-20 19 32,20 0 96,0 20 193,0 0-225,0 0 0,0 0-128,0 0-64,0 20 160,20 0 0,-1 19 0,21-19 64,-20 1-160,19-1-192,1 0-289,-20-1-384,-1-19-512,1 0-353,1 0-352,-21 0-1057,0-19-10025</inkml:trace>
  <inkml:trace contextRef="#ctx0" brushRef="#br0" timeOffset="12809.5703">15568 3844 15406,'21'40'1281,"-1"-21"449,0 1-257,-1 20-480,1-21 417,0 1-321,0 1-417,-1-1-127,1-20-65,0 20-256,-20-20 129,0-20 319,20 20-479,-20-20-33,0-1 96,19-18-288,-19 19-128,20 20-225,1-20-191,-1 20-193,0 20-160,19 0-352,21-1-449,-21 22-960,1-21-1474</inkml:trace>
  <inkml:trace contextRef="#ctx0" brushRef="#br0" timeOffset="13194.3359">16323 3943 14317,'-40'-20'2146,"40"0"-1025,-20 20 96,1 20-416,19 0 192,-20 0 288,20 19-288,20 2-416,-20-21-33,39 19-159,-19-19-97,20 0-192,0-20 224,0 0-64,-20-20-31,19 0-129,-39-19-96,20-22 0,-20 2 0,-20 0-192,0-20-193,-19-2 321,19 22-160,0 19 352,-1 1 128,2 19 1,-1 20 159,20 0-192,0 20-224,20 19 385,-20 1-97,40 19 32,0 22-96,19-22-96,0 0-320,20-19-512,-38-1-353,18 2-897,-39-2-1570,0-19-6469</inkml:trace>
  <inkml:trace contextRef="#ctx0" brushRef="#br0" timeOffset="14910.1562">18090 3527 16719,'-20'0'1506,"20"0"-1090,0 19-31,20 21 543,-20 19 578,20 20-289,0 2-320,19-2-609,1-20-64,-19 21-32,18-40-63,-19-1 127,20 1-128,-21-20-128,1-1-64,-20-19-128,0 0-97,0-19 65,0-21-609,-20 0-31,1-40-674,-21 1-704,20-20-865,-19-1-4420,-22 21 1601,22 0 8905,-21 40-224,1-22 160,20 41-1,-2-19-1024,1 19-288,21 20-353,19-20-320,0 20-321,39 0-576,22-19 0,37 19 193,21-20 159,21 20-96,-2-20 97,41 0-129,0 1 0,20 19-256,-21 0 96,21-20-160,-20 20-96,-1 0 64,-19-20-32,0 20 160,-1-21 64,-38 1 32,-1 1 256,0-1-31,-40 20 95,1-20 65,-1 0-225,1 0-160,-21 20-64,20-19-96,1 19 32,-20-20 96,-1 20-32,0-20 288,1 20 161,0-20-257,-1 20 0,1-19 33,-21 19-97,1 0 96,-20-20 97,0 20-97,0 0-416,-20 0 256,0 0 96,20 0-256,-20 0 224,0 0 96,0 0-384,0 0 385,0 20-193,0-20 128,20 0-64,-20 0-128,0 19 192,0-19-288,0 0 128,0 20 0,0 0 0,20 19 97,-20-19-33,0 20-160,0-1 160,0 42-128,0-22 96,0 20 0,0-20-32,0 21 32,0-1 96,19-19-288,-19 0 128,20 19 64,0-19-32,-20-1 65,20 0-97,-1 2 32,-19-22-32,20 1 32,-20-20-64,0 19-32,0-19 64,0 0 128,0-20-288,0 0 128,0 0 64,20 0 64,-20 0 32,0 0-160,0 0 0,0 0-64,0-20 64,0 20 64,0 0-32,0 0-192,0 0 0,-20-20 256,0 20-288,1 0 0,-21 0-65,1 0 1,-1 0 64,-20 0-32,0 0-1,-19 20 257,20-20-256,-21 20 128,1-1-96,-1 2 0,-20-1-96,2 0-97,-21-20-63,-1 20 31,21-20 33,-20 0 256,20 0 96,20 19 0,-1-19 32,1 0-96,-1 0 64,-20 0 64,21 0-64,-19 0 0,-2-19 96,1-1-96,0 20 64,-1-20-64,-19 0 32,19 20 128,1-21-32,1 21-128,-2 0 64,-19 0 64,40 0 288,-21 0-384,21 21 0,20-21 0,-2 20-32,22 0-576,-1 0-802,40-1-2337,-20-19-5958</inkml:trace>
  <inkml:trace contextRef="#ctx0" brushRef="#br0" timeOffset="15371.0937">19440 3446 13612,'20'-39'1698,"-20"19"-353,0 20 193,0 0-1,20 0 289,-20 0-673,19 40-192,-19-1 64,20 22-224,1-2-353,-1 20 33,0 1-289,19-1 0,-19 0-160,19-19 128,1 0-160,-20-20 96,19-1-288,-19 1 0,1-20-289,-1-1-640,0 1-1153,19-20-1537,-19 0-6759</inkml:trace>
  <inkml:trace contextRef="#ctx0" brushRef="#br0" timeOffset="15723.6328">20552 3208 14221,'0'21'5221,"0"-1"-4548,0 19 576,19 1-256,2 39 96,-1-20 256,0 41-224,0-21-705,19 0 33,1 21-97,-20-21-320,19-19 96,-19 0-288,0-1-64,-1-19-449,-19-20-320,0 0-384,21-20-673,-21 0-1569,-21 0-7880</inkml:trace>
  <inkml:trace contextRef="#ctx0" brushRef="#br0" timeOffset="16303.7109">18746 3705 15214,'20'-20'1569,"-1"0"-127,1 0 159,40 0-31,-21 20-449,1 0-897,-1 20-128,-19 0-64,1 0 64,-21 19 32,0 2 97,0-1-129,-21-1-128,1 1 128,20-21 0,0 1 192,0 0 32,0-20 161,41 0 320,-21 0-129,19 0-448,1-20 33,-1 20-578,1-20-159,-1 20-513,2 0-641,-1 0-608,-1 0-769,1 0-2274</inkml:trace>
  <inkml:trace contextRef="#ctx0" brushRef="#br0" timeOffset="16892.5781">20035 3566 16815,'0'-20'2114,"0"20"-1313,20 0-160,-20 20 416,21 0 448,19 19-127,-21 1-321,21 0-545,0 0-160,-1 0-127,1-1-129,0-19-32,0 0-64,-20-20-353,-1 0-543,1 0-642,-20-20-352,-20 0-1153,20-19-512,-19-1-385,-1 0 417,0 0-1762,0 0 6790,20 21 4709,-21-1-1377,21 0-1698,0 20-769,0 0-832,0 0-802,0 40 770,0-1-417,21 1-513,-21 40-159,20-21-321,0 1 224,0-1-544,-1 0-321,21-18-576,-1-21-833,-19 19-1249,0-19-2562</inkml:trace>
  <inkml:trace contextRef="#ctx0" brushRef="#br0" timeOffset="17466.7968">21287 3348 13228,'-20'-20'2402,"20"20"-224,0 0-800,-20 20-385,20-1 640,-20 21-416,20 19 32,-20 2-288,20-2-160,0 0-224,0 1-385,20 0 0,0-20 64,20-1-128,-21 1 161,21-21-193,20-19 0,-20 0-288,-1 0-65,-19-19-95,0-21-192,0 20 63,-20-19 129,0 19 224,-20 0-32,0 20 31,-19-21 33,19 21 96,-20 0 0,21 21-96,-2-1-224,1 0-1378,20 0-704,-20-1-1826,20 1-11787</inkml:trace>
  <inkml:trace contextRef="#ctx0" brushRef="#br0" timeOffset="17866.2109">22359 4102 26905,'-20'0'705,"0"-20"-898,20 20-191,0 0 64,20 0-257,-20 0-1761,20 0-1730</inkml:trace>
  <inkml:trace contextRef="#ctx0" brushRef="#br0" timeOffset="47068.3593">2743 5849 9416,'-20'-20'3300,"0"20"-1635,1 0-608,-1 0-64,-1 20-32,-19 20 288,21 20-192,-1 19-192,0 21-128,0-1-289,40-20 1,0 1-482,19-21 194,1-19 95,20-21 192,0-19-95,19-19 191,-20-21-576,21 1 481,-20-2-193,-1-18 0,-39-20-64,-20 19-64,0-20-256,-20 1 160,-20 20-224,-19-1 96,-21 41 0,21-2-64,-21 1 0,1 20-129,40 0-95,-22 0-289,42 20-416,19-20-1153,19 21-416,1-2-2211</inkml:trace>
  <inkml:trace contextRef="#ctx0" brushRef="#br0" timeOffset="47337.8906">3358 6187 16431,'0'40'2082,"0"-40"-2050,0 39 545,20-19 287,19 19 33,-19-19-32,21 0-96,18-20-289,-19 0 449,19 0-673,0-20-63,-18 0-193,-2-19-161,-19 19-351,0-19-609,-20 19-1121,-20-20-1698</inkml:trace>
  <inkml:trace contextRef="#ctx0" brushRef="#br0" timeOffset="47541.0156">3715 5870 17712,'41'39'1570,"-22"1"-129,21-1-256,-20 20-384,19-19-353,-19 20 225,0 0-449,19-1-64,2-19-256,-1-1-416,-21-19-321,1 1-672,0-21-1698,-20 0-2371</inkml:trace>
  <inkml:trace contextRef="#ctx0" brushRef="#br0" timeOffset="47722.6562">3656 6167 17232,'-20'-20'2178,"20"20"-1313,20-19-65,19 19 354,22-21-194,18 1-447,-20 20-417,20 0-192,1 0-705,-40 0-864,19 20-770,-19-20-1024,-1 21-5541</inkml:trace>
  <inkml:trace contextRef="#ctx0" brushRef="#br0" timeOffset="48049.8047">4371 6365 5285,'39'139'5445,"-19"-79"-3748,0-1-416,0-18-31,20-2 223,-40 1-288,20-20-480,0-1-161,-20 1-127,0-20-97,0 0 865,-20-20-800,0 1-321,-1-41 0,-18 1 160,-1-1-320,1-39 192,19 20-256,0-2 96,20 2 64,20 40-64,0-1 0,0 20-1,19 1 130,1 19-130,0 19 194,0 1-258,-20 20 162,19-1-1,-39 21-257,0-21 1,0 2-320,0-2 191,-20 1 97,1-40-545,-1 20-480,0-20-961,20 0-2787</inkml:trace>
  <inkml:trace contextRef="#ctx0" brushRef="#br0" timeOffset="48420.8984">4788 6227 18897,'0'0'1762,"0"0"-769,0 0-897,0 19 641,0 1 160,20 0-545,-20-20-96,20 20-32,0-1 33,-1-19-33,1 0 160,20-19-352,-21 19 128,1-20 1,0 20-161,-20 0 32,20 0-161,-20 0 162,19 0-162,-19 20 65,21-1 64,-1 1-704,-20 0-481,20-20-481,0 0-768,-20 0-705,19-20-8552</inkml:trace>
  <inkml:trace contextRef="#ctx0" brushRef="#br0" timeOffset="48616.2109">5165 5968 12780,'0'-19'4035,"0"19"-1728,0 0-1539,0 19 482,20 21 95,-1-1-416,1 21-449,0 20-288,0-40-64,20 19 33,0-20-386,0-19 65,-21 0-384,21-20-289,-40 0-833,0 0-928,0-40-2467</inkml:trace>
  <inkml:trace contextRef="#ctx0" brushRef="#br0" timeOffset="48791.0156">5125 6128 19474,'-19'19'1345,"19"-19"-896,39 20 1216,1-20-320,39 0-191,-19 0-546,0 20-544,-1-20 64,-20 0-288,1 0-256,-20 20-385,-20-20-897,0 20-1216,0-20-1410</inkml:trace>
  <inkml:trace contextRef="#ctx0" brushRef="#br0" timeOffset="50753.9062">5999 6107 18161,'-20'-20'1569,"20"0"-928,0 0-449,0 20-64,0 0-32,0 0-96,0 0-704,0 20-834,0 0-1377,20-20-8776</inkml:trace>
  <inkml:trace contextRef="#ctx0" brushRef="#br0" timeOffset="50883.789">6038 6406 18321,'0'19'1089,"20"-19"-1185,-20 0 96,0 20-545,20-20-960,-20 0-1826</inkml:trace>
  <inkml:trace contextRef="#ctx0" brushRef="#br0" timeOffset="52068.3593">7190 5750 9513,'20'0'1024,"-20"0"162,20 0 31,0 20 0,0 19-160,-1 1 32,1 20-224,0-20-193,0 39-191,-1-20-1,1 1-159,1-20-129,-1 0-192,0-1 0,-1 1 128,1-1-128,0-19 64,0 21-448,-20-22-449,19 1-384,1 0-993,0 0-2531</inkml:trace>
  <inkml:trace contextRef="#ctx0" brushRef="#br0" timeOffset="52867.1875">7289 5691 14894,'20'0'640,"0"-20"-672,19 20-32,2 0-64,-1 0-449,-1 0 97,20-20-481,1 20-320,-21 0 448,22 0 417,18 0 95,-20 0 225,20 0 288,1-20-95,-1 20 95,20-20 128,21 1 513,-21 19-64,1-21-129,19 1-223,-21 0-97,22 20-96,-1-20-160,-19 1-32,18 19 0,2-20-32,-21 0 32,20 20-32,-20 0 32,0-20-96,21 20 32,-21 0-32,0 0 32,1-19 64,18 19 0,-18 0-32,19 0 0,-20 0 32,21-20-64,-22 20 64,22 0-64,-1 0 32,1 0 32,-2 0 0,2-20 0,-2 20 96,1 0-64,1 0 161,-2-20 287,2 20-128,-1 0-127,1-19-225,-2 19 32,2 0-64,-21 0 0,19-21-32,2 21 32,-21 0 0,41-20 0,-42 20 32,22-20 64,-1 20 32,-20 0 64,20-20-64,-20 20 193,1 0 127,-1 0 65,0 0-193,1 0-96,-21 20-96,0-20-96,1 0 64,-40 0-128,-1 0-96,1 0-288,-40 0-673,20-20-1570,-40 20-9512</inkml:trace>
  <inkml:trace contextRef="#ctx0" brushRef="#br0" timeOffset="54153.3203">7687 6524 9769,'59'0'544,"-19"0"97,-1 0-545,21 0-128,0 0-64,-20 20 0,19-20 96,0 0 0,20 0 224,2 0 320,-2 0 129,19 0 32,-17 0-353,18-20-192,20 20-96,-20 0 0,20 0-32,-19-20 0,18 20-32,2 0 32,-1 0 65,0 0 31,0-19-32,0 19-32,-19 0 0,38-20 0,-18 20-64,-2-20 32,2 20-32,-1 0 0,-19-20-32,18 20-32,1-19 64,-19 19-32,19-20 64,0 20-32,-20-21 32,0 21 0,21-20-32,-21 0 32,1 20-64,-2 0 0,22-19-32,-21 19-128,0-20-33,21 20 1,-22-20 64,1 20 128,1-20 64,-1 20 224,-19-19-31,19 19 31,0 0-32,1-20 0,19 20-96,-21 0 33,2-20-129,-21 20-32,21 0 0,-20 0 0,18 0 64,-17 0-96,-2 0 32,0 0 32,0-20 0,-19 20 64,19 0 0,-19 0 0,-1 0 0,1 0-160,0 0 160,-21 0-128,1 0-32,-1 0 0,-19 0 64,21 0 0,-41 0 0,20 0 0,-1 0 0,-19 0 32,0 0 64,0 0 192,0 0 257,0-20-257,0 20 0,0-19 33,0-2-97,0 1 64,0 0-96,0-19 97,0-1 95,0 1-64,0-1-160,-19 1-31,19-22-97,-20 2 96,-21 0 96,21-1-224,1 0-32,-1 20-481,0 1-2401</inkml:trace>
  <inkml:trace contextRef="#ctx0" brushRef="#br0" timeOffset="54937.5">10864 5452 8039,'0'-20'2787,"0"1"31,0 19-1248,19 0-161,-19 0-608,20 19 224,-20 21 96,20-1-288,0 42 32,-1 18-193,1-1-95,0 2-225,0-1-192,0 0 0,-1-19-224,22-20 0,-21-1-256,0 0 0,19-18-737,-19-21-801,0-1-1601,-20 1-6054</inkml:trace>
  <inkml:trace contextRef="#ctx0" brushRef="#br0" timeOffset="55548.8281">8540 5671 14733,'0'0'1186,"0"0"-738,0 20-288,20 19 609,-20 20 320,20 1-192,0 20-385,19 19-223,-19-20-161,0-19-32,19 19 160,-18-19-320,-1-21 128,20 2-352,-21-2-417,1-19-704,20 0-1538,-21 0-12171</inkml:trace>
  <inkml:trace contextRef="#ctx0" brushRef="#br0" timeOffset="55853.5156">9652 5592 17456,'-20'19'769,"20"21"-545,20 0 1025,-20 19-448,40 20 32,-21 1-321,1-1-127,20 0-225,0 1-32,-20-20-32,20-1-160,-21-19-128,1-1-993,0 2-1186,-20-21-1376</inkml:trace>
  <inkml:trace contextRef="#ctx0" brushRef="#br0" timeOffset="56532.2265">12253 5353 15406,'0'0'1249,"0"0"-384,0 20-449,0 20 674,20 19 63,0 20-257,-1 1-383,1 19-129,0-20-288,0 1 97,19-20-129,-18-1 96,-1 0-320,0-19 64,-1 0-481,-19-20-640,20 0-993,0 0-2723</inkml:trace>
  <inkml:trace contextRef="#ctx0" brushRef="#br0" timeOffset="56979.4922">13266 5353 15470,'-20'0'1249,"20"0"-736,0 40 512,20-1 320,-20 40 225,20 2-545,-1-2-321,1 20-223,20-20-129,-21-19-192,1-1 32,0 1-192,0-1-64,0-18-672,-20-2-866,20-19-2113,-20 0-12461</inkml:trace>
  <inkml:trace contextRef="#ctx0" brushRef="#br1" timeOffset="97986.3281">11102 4817 3106,'20'0'2211,"-20"0"-1,0 0-385,0 20 97,0-20-96,0 0-161,0 0-287,20 0-33,-20 0-416,0 20-192,0-20 95,0 0-255,0 0 224,19 0-449,-19 0 32,0 0-31,0 0 63,0 0-256,0 0 32,0 0 33,0 0 31,0 0-224,0 0-224,0 0 480,0 0-128,0 0-256,0 0 128,0 0 32,0 0 128,0 20-160,0-20-96,0 0 96,0 0 0,0 0 129,0 0-161,0 0 128,0 0 0,0 0-96,0 0 0,0 0 64,0 0-160,0 0 32,0 0-32,0 0 96,0 0 32,0 0 64,-19 0 96,19 0-32,0 0-224,0 0 128,0-20 129,0 20-225,-20-20 0,20 0 96,0 1-32,-20-2-32,20-19 256,-21 20-224,1-19 64,1-1 97,19 1 31,-20 19-64,0 0 0,0 0 0,20-1-32,-20 2 33,20 19 31,-19-20 0,19 20-128,0-20 64,0 20-32,0 0-63,0 0-162,0 0 1,0 20-32,0-20 32,0 20 96,0-20 32,0 19-32,0-19 32,-20 21-32,20-1 32,-20 0 96,20 0-192,-20-1 64,20-19-160,-19 20 224,19 0-160,0-20 32,0 20 160,0-20-352,0 0 160,0 0 160,19-20 0,-19 0 32,20 0-32,0 1-128,-20-1 32,20 0 32,-1 0-64,-19-1 224,20 21-448,0-19 224,20 19-64,-21 0-353,22 0-384,-1-20-320,19 20-769,-20 0-1345,1 0-4100</inkml:trace>
  <inkml:trace contextRef="#ctx0" brushRef="#br1" timeOffset="99391.6015">19341 4916 11178,'0'0'1441,"0"0"65,0 0 416,-19 0 128,19 0-385,0 0-960,0 0 32,0-20-1,0 20-95,0-19-129,0 19 257,0-20-737,0-20 993,0 21-512,0-22 159,19 1-159,-19 1-161,0-1-64,0 1 1,0 19-193,0-20 128,0 19 64,0 21-128,-19-19-224,19 19 96,0 0 0,-20-20-64,20 20-96,-20 20 32,-1-20 128,1 19-224,1 2 224,-1-1-96,0 0 32,0 0 32,0-20 0,1 19 32,19-19-32,0 0-256,0 0 160,0 0 320,19-19-320,1-1 160,20-20-32,-20 19 0,19 2 32,2-21 160,-21 40-224,-1-20 96,1 20-32,0 0 0,19 20-160,-19-20 224,20 20-480,-1-20-321,-18 20-928,19-20-1026,-21 0-3522,-19 19-9578</inkml:trace>
  <inkml:trace contextRef="#ctx0" brushRef="#br2" timeOffset="101787.1093">8421 2891 13260,'-40'-60'1441,"20"41"161,1 19-449,19-20-288,-20 0 32,20 20 160,0-20-64,0 20-577,20 0-256,-1 0-96,1 0 160,20 0-192,20 20 65,19 0-226,0 0 386,21-1-129,-1 1-96,0 20 32,21-21-32,-2 1 32,2 1-64,-1-1 64,-40-20-128,1 20 96,-21-20-96,-19 0 96,-1 0-32,-39-20 192,0 0-64,0-1-160,-39 1 128,-1 1-256,-19-1 256,-1 0 64,20 0-224,0 20 32,21 0 128,-1 0-160,20 0-352,39 0 320,21 0 96,20 20 0,-1 0 0,0 19 0,1 2 0,-20-21-64,-21 19 96,-19-19 64,-20 20-160,0-21 224,-40 1-320,-19 0-897,-1 0-2466,-19-20-8841</inkml:trace>
  <inkml:trace contextRef="#ctx0" brushRef="#br2" timeOffset="102797.8515">7508 2335 17552,'20'39'417,"-20"-39"672,19 40-481,-19-19-127,20-1 159,0 19-255,-20-19-193,0-20 32,20 20 0,-20-20-384,0 0 288,-20 0-672,0-20-1026,0 0-960,1-19 256,-21-2 352,20 21 737,-19-19 1185,19-1 416,20 1 417,0-1 416,0 0 0,20 21 481,19-22-33,1 21-255,-1 0-353,1 20-833,-20 0-224,19 20 32,-19 0 64,-20 21-128,21-2-64,-1 1 352,0-1-672,-1-19 320,1 20 64,0-21-32,-20 1 96,20 0 128,-1 1 65,1-1-65,-20-1-64,20 1 64,-20 0 0,0-20 0,-20 20 193,0-1-193,-19-19-576,-1 20-898,1-20-1953,-2 0-12556</inkml:trace>
  <inkml:trace contextRef="#ctx0" brushRef="#br2" timeOffset="104060.5468">22280 1858 14445,'19'-20'1217,"-19"20"1025,0 0 33,0 0-1443,0 0-768,-19 0 225,19 20 159,-20 41-96,-20 18 1,1 0-161,-2 21-32,1-1 32,1-20-256,-1 1-32,1-1 64,-1-40-96,21 1-32,-22-1 96,21-19 0,0-20 128,20 0-320,0-20 384,0 1-192,0-21 64,0-19 192,20 19-192,-20 1 384,0-2 161,20 21-1,-20 20-320,0 0-224,20 0-128,1 20 224,-2 21-160,41-41 160,-21 20-224,20-1 449,1-19-257,0 0 0,-20 0-641,-1-19 129,1-1-962,-1-1-1376,-19 1-5062</inkml:trace>
  <inkml:trace contextRef="#ctx0" brushRef="#br2" timeOffset="104496.0937">23212 1560 16944,'21'-39'512,"-21"19"257,-21 0 1185,-18 1-193,-1 19-544,0 19 1,-19 21-193,0-1-321,18 21-223,2 20-129,39-21 0,39 20-159,41-39 191,19 1-96,21-22-160,-21-19-544,-20 0-705,-20-19-737,-18 19-1409,-21 0-6374</inkml:trace>
  <inkml:trace contextRef="#ctx0" brushRef="#br2" timeOffset="106426.7578">16780 6047 6438,'-20'0'10666,"0"0"-9930,0-19-255,1-1 288,-21 0 127,-1 20 386,-18-20-546,0 1-383,-20-1-161,-21 0-64,21 0 0,-20 20 64,-1-19 161,1 19-1,0-21-128,19 21-64,21 0 65,-20 0-33,-2 0 64,22 0-32,20 0 128,-1 21-287,0-21 31,40 0 96,-19 0 160,19 0-32,19 0-63,-19 0 383,0 0-351,20 0-193,-20 0 32,20 0-160,-20 0-32,0 19 160,20 21-32,-20-1-32,20 1 0,-1-1 96,-19 21-160,40-20 0,-20 0 32,-1-20 0,-19 0 32,20-1-64,1-19 0,-21 0-96,0 0-96,0-19 63,0-21-255,0 0-193,-21 0 161,21-20-64,-20 1 319,1 20 65,-1-1 224,0 20 32,0-20-95,1 20 95,-1 20 160,20-20-32,-20 0 0,20 20 161,20-19-417,19 19 64,1-20-96,19 0 64,21 0-32,-20-19-32,19 19-385,-19 0-159,-20 0-513,-1 20-1313,-19-19-3396,0 19-9320</inkml:trace>
  <inkml:trace contextRef="#ctx0" brushRef="#br2" timeOffset="107087.8906">17395 5889 16495,'0'0'1634,"0"0"-321,0 0-801,0 20 449,20 0 288,1 19-320,-2 1-256,1 19-257,20-19-287,19 0-129,-20 0 96,1-20 0,1-20-64,-2 20-1025,-19-20-513,0 0-768,-20 0-1377,-20-20-10250</inkml:trace>
  <inkml:trace contextRef="#ctx0" brushRef="#br2" timeOffset="107327.1484">17256 5710 17936,'40'-19'1378,"0"-1"-129,39 20-224,21 0-833,-2 20-128,22 19-32,-1 1-64,1 19 32,-2 1-384,-39 0-65,1 19 1,-60-20 320,0-18 256,-40 18-224,-40-19 288,-19-1-96,-20-19-192,-1 19 32,1-19 160,0-20-1345,19 20-3171</inkml:trace>
  <inkml:trace contextRef="#ctx0" brushRef="#br0" timeOffset="117855.4687">8024 5909 7943,'-20'-20'3139,"20"20"-705,-19-19 33,19 19-514,0 0-415,0 0-257,0 0-576,19 0-33,-19 19 193,20 21-96,0-1-96,0 1-321,-1 19-64,1 2-96,0-22-128,0 1-31,0-1 63,-1-19-192,-19 0-97,21 0-223,-21-1-673,0-19-833,0 0-2274,0 0-11178</inkml:trace>
  <inkml:trace contextRef="#ctx0" brushRef="#br1" timeOffset="118981.4453">10883 4638 16431,'-39'-39'2530,"39"39"-1120,0-20-33,0 20-672,0 0 96,20 0 63,19 20-223,1-1-97,-1 1-287,1 20-193,-1-1 0,2-19-192,18 20-385,-19-19-512,-1-21-448,1 19-1154,-20-19-2433</inkml:trace>
  <inkml:trace contextRef="#ctx0" brushRef="#br1" timeOffset="119177.7343">11359 4539 16815,'-59'40'1922,"-1"-1"-480,1 1-65,0 0-801,-21-1 289,20 1-352,21 0-321,-1-20-320,1 0 96,19 0-417,20-1-480,0-19-2081,0 0-1443</inkml:trace>
  <inkml:trace contextRef="#ctx0" brushRef="#br1" timeOffset="120442.3828">12094 4777 12491,'0'0'1826,"0"21"-897,0-21 1025,0 0-353,20 19-223,-20-19-385,0 0-353,0 20 65,0-20 64,0 0-289,0 0 257,0 0 31,0 0-191,0 0-97,0 0-287,0 0 31,0-20-160,0 20 0,-20 0-32,20-19 32,0-2-32,0 1 32,0 0 32,-20 0-32,20-19-192,0-1 192,-20 1 64,1 19-256,19-20 192,-20 19-64,0 2 0,20 19 128,-20-20-192,20 20 0,-20 0-32,20 0 160,-19 0-320,19 0 320,-20 20-320,20-1 224,-20-19 192,20 21-224,-21-1-96,1 0 224,20 0-160,-19-1 256,19-19-320,-20 20 320,20-20-320,0 20 288,0-20-256,0 0 32,0 0 160,39-20 0,-19 20 0,21-20 32,-2 1-128,-19-1 64,20 0 96,-20 0-160,19 20-128,-19-21-64,0 21-1,20-19-127,-20 19-64,0 0-193,19 0-128,-19 0-288,0 19-544,19 2-1346,-19-21-5221</inkml:trace>
  <inkml:trace contextRef="#ctx0" brushRef="#br0" timeOffset="171216.7968">9037 6028 13837,'0'-40'2210,"20"1"-353,-1 19-319,1 0 31,20 0-319,-1 1-354,-19-2-543,20 21-33,0 0-448,-20 21 288,20 18-96,-40 1 0,0 19 0,0 20-64,-20-38 0,0 18 32,20-19 32,-20-21 32,20 1 289,0 0 31,0-20-31,20 0 31,0 0-32,19-20-224,21 0-95,-21-19 95,21 19-513,0 0-287,-21 0-353,1 20-1025,0 0-2370,-21 0-10410</inkml:trace>
  <inkml:trace contextRef="#ctx0" brushRef="#br1" timeOffset="172454.1015">19261 4678 15150,'0'-40'1986,"-20"20"64,20 1-353,20 19-255,1-20-1,-1 20-288,0 0-192,19 20-416,-19 19 95,19-19-288,1 39-191,19-19-161,-18 1 128,-2-2-256,1 1-225,-1-21 33,-19 1-1121,20 0-257,-20-20-1537,-1 0-2082</inkml:trace>
  <inkml:trace contextRef="#ctx0" brushRef="#br1" timeOffset="172666.0156">19738 4599 16431,'-40'-20'1954,"20"20"-1506,1 0 673,-21 0 385,1 20-930,-22 19-63,2 1-65,0-1-63,-20 1-65,18 1-128,2-22-192,19 21 0,1-20-416,-1-1-97,20-19-1280,20 20-1443,0-20-2689</inkml:trace>
  <inkml:trace contextRef="#ctx0" brushRef="#br1" timeOffset="173748.0468">20552 4896 10505,'0'0'2403,"-20"0"-610,20 0 225,0 20 353,0-20-674,0 20-287,0-20-642,0 20 1,0-20-321,0 19 65,0-19-33,0 20-31,0-20 63,0 0-95,0 0 31,0 0-64,0 0 65,0 0 127,0 0-287,0 0-1,0-20 32,0 20-224,0-19-192,0-21 160,-20 1 64,20-1-832,0-20 1376,-20 0-672,20 21 129,-19-21-226,19 21 97,-20 19 0,20-21 32,-20 41-32,20-19-32,-20-1 32,1 20-96,19 0-64,-20 0 96,0 20 96,0-1-96,-1 22-160,2-21 192,-1 19 0,20 1-32,0-20 192,-20 0-160,20-1-96,0-19 128,0 20-32,0-20 96,0-20 64,20 20-64,0-39 64,-1 19-224,22-20 128,-21 1 0,19-1 0,1 19-64,-20 2 32,19 19 128,-19 0-96,0 0-96,20 19 96,0-19-32,-20 21-160,19-1 32,1-20-64,-1 20-385,-19-20-576,20 0-1025,-21 20-1858,-19-20-7495</inkml:trace>
  <inkml:trace contextRef="#ctx0" brushRef="#br0" timeOffset="177743.164">757 8768 19378,'-40'0'1281,"21"0"-704,-1 0-385,20-21 641,0 21 608,20 0-544,-1 0-128,1-19-353,20 19 0,0-20-352,20 20 32,19 0-160,-20 0-288,21 0-385,-20 0-800,-21 0-577,20 20-1506,-19-1-1472</inkml:trace>
  <inkml:trace contextRef="#ctx0" brushRef="#br0" timeOffset="177903.3203">1155 8907 15022,'-100'39'3075,"40"-19"-1762,21 0-320,19-20 64,20 20-353,0-20 129,0-20-96,40 20-417,-1-20-256,20 0-384,22 0-769,-2 1-897,-20-21-1761,21 20-12653</inkml:trace>
  <inkml:trace contextRef="#ctx0" brushRef="#br0" timeOffset="178141.6015">1313 8430 20659,'20'20'352,"20"-20"-480,39 20 417,20-20-161,21 0-32,18 40-32,2-20 64,-22 39-352,-18-19 160,-40-1 32,-41 21-32,-38-41 192,-21 42 64,-20-22-160,20 1-128,-19-20-64,19 19-1282,1-19-3298</inkml:trace>
  <inkml:trace contextRef="#ctx0" brushRef="#br0" timeOffset="193364.2578">2782 8668 9545,'-19'-19'2530,"19"-1"-32,0 20-384,0 0 96,0 0-832,0 0-962,19 20 65,-19 19 287,0 20-127,20 2-129,0-2 97,20-19-609,-21-1 0,1-19 192,21-20-224,-2 0 64,-19 0 32,0 0-128,0-20 64,-20 20 64,0-20-128,0 1 96,0 19-32,0 0 32,0 0-128,19 0 128,-19 19 0,40-19 64,-1 20-64,1-20 64,1 0 32,-2-20-256,1 20 0,-1-39-160,1 19-449,-20 0-288,-20-19-512,19 19-769,-38 0-1762</inkml:trace>
  <inkml:trace contextRef="#ctx0" brushRef="#br0" timeOffset="193879.8828">3259 8192 16431,'0'-20'2370,"20"20"-2145,-20 39 447,40 2 321,-21-1 96,21 39-480,-20-20-257,19 21-224,2-1 32,-2-19-256,1-1 224,-20-20-64,19 2-64,-19-21 32,-20 0 32,20-1 65,-20-19-193,0 0 128,0 0-96,0 0 32,-20-19-385,20-1-31,0-20 160,0 19 63,20 21 33,-1 0 192,1 0 0,0 0 225,21 21-161,-2-21 0,1 20 96,-1-20-128,1 0 0,-1-20 192,2-1-32,-1 2-31,-21-21-65,-19 1-64,0 19 64,0-20-160,-19 21 32,-21-1 0,19 0 64,-18 20-32,19 0 32,0 20 64,0 0-32,1-1 32,19 21-96,0 19 0,19-19-32,21 0-96,-1 0-320,2-1-641,-1-19-384,19 0-1442,-20-20-1761</inkml:trace>
  <inkml:trace contextRef="#ctx0" brushRef="#br0" timeOffset="194141.6015">4152 8629 18609,'20'39'1506,"0"-19"-289,-1 0-128,1 19 96,-20-18-416,21-1-417,-1-20-128,0 0 0,-1 0-320,1 0 128,0-20-96,0-1-32,0 2-32,-1-1 0,1 0-224,0 20-1,0 0 129,-1 20-224,2 0-353,-1 20-1153,0-20-3043</inkml:trace>
  <inkml:trace contextRef="#ctx0" brushRef="#br0" timeOffset="194816.4062">5224 8232 15726,'40'-60'2114,"0"20"-416,0 21-225,19-1-480,1 20-512,-21 20-289,1 19-64,0 1 64,-20 40-224,0-21 64,-20 20 32,0-19 0,0 0 0,-20-20 33,20-1 159,-20 1 160,20-21-96,-19 1 97,38-20-289,-19 20 224,40-20-159,-1 0-33,1-20-96,19 20-96,1-20-481,0 20-832,-1-19-1089,-19 19-1955</inkml:trace>
  <inkml:trace contextRef="#ctx0" brushRef="#br0" timeOffset="195848.6328">6913 8371 9705,'-20'-20'2562,"20"20"-96,0-20-127,-21 20-321,21-20-609,-20 20-192,20 0-512,-20 20 192,-19 20-225,19-21 193,0 21 128,1 20-481,-1-20-191,20 0-193,20-1-32,-1 1-192,21-21-288,-1 1-353,1-20-480,20 0-481,-20 0-992,-1-20-2083,1 1-10217</inkml:trace>
  <inkml:trace contextRef="#ctx0" brushRef="#br0" timeOffset="196073.2422">7171 8430 16751,'-41'20'2146,"21"20"-448,20 0-257,-20 0-223,20-21-194,20 21-447,0-20-321,21-1-32,18-19-127,0-19-65,-19-1 0,19 0-96,-38-19-193,-1 19-159,-20-20-97,0 20-31,-41-20-833,21 20-481,-19 0 64,-1 20-448,21 0-865,-1 0-9865</inkml:trace>
  <inkml:trace contextRef="#ctx0" brushRef="#br0" timeOffset="196395.5078">7508 8847 14733,'39'99'2819,"-19"-59"-1281,-20-20-353,20 0-96,-20 0 160,-20-20-96,20-20-833,-20 0 289,20-20-609,-39 0 64,19-19 0,0 0 0,1-41-64,-1 21-288,20-20-129,0 19 1,0 1 160,20 39 224,19 20 128,1 20-192,-21 0 160,21 20 128,0 20-96,-40-1-32,19 21 32,-19 0-64,-19-1-64,19-19-64,-20-20-288,0 19-225,20-39-544,-20 0-801,20 0-2626</inkml:trace>
  <inkml:trace contextRef="#ctx0" brushRef="#br0" timeOffset="196524.414">7727 8530 15118,'59'40'3811,"-39"-21"-2786,-1 1-608,1 20-770,0-21-511,0-19-1218,-20 0-2499</inkml:trace>
  <inkml:trace contextRef="#ctx0" brushRef="#br0" timeOffset="196662.1093">7766 8292 14157,'0'-60'1089,"20"60"-1537,0 0-1122,19 0-416,-19 20 32,0 20-4324</inkml:trace>
  <inkml:trace contextRef="#ctx0" brushRef="#br0" timeOffset="196909.1797">8004 8570 9801,'60'19'5605,"-41"-19"-3171,21-19-480,0-1-480,-21 0-513,2 0-385,-1 0-288,-20 0-127,0-20-33,0 40-96,-20-20 32,-20 20-32,20 0 0,-20 0-32,20 20 160,1 20-288,-1-20 352,0 20-224,20 0 0,20-1-64,0-19-416,-1 19-449,21-19-449,19-20-479,-18 0-289,-1 0-769,19-20-2498</inkml:trace>
  <inkml:trace contextRef="#ctx0" brushRef="#br0" timeOffset="197231.4453">8381 8530 10730,'-20'-20'4804,"20"40"-1825,-19-20-961,-1 40-417,20-21-447,0 21-322,20-20-479,-1 19-129,21-39-96,-20 20 128,19-20-64,2-20 97,-21-19-257,-1 19 32,1-20-32,-20-19-96,0 19 32,-20-20-192,1 1-161,-1-20 1,-21 19 160,21 20 127,1 0 290,-1 20 223,20 20 225,0 20-289,0 0 353,20 40-161,19 0-95,2-1-193,-2 0-224,1 1-32,19 0-128,-19-1-737,-1-19-352,-18-20-1314,19-1-3875</inkml:trace>
  <inkml:trace contextRef="#ctx0" brushRef="#br0" timeOffset="197730.4687">9175 8113 19570,'40'-40'1986,"-20"40"-993,1 0-481,-2 40 1,1-1 512,0 41-64,0-1-321,-1 0-608,21 1 96,-1-20-63,1-1-290,0-19-383,0-20-706,0-1-607,-21-19-1795,-19 0-7526</inkml:trace>
  <inkml:trace contextRef="#ctx0" brushRef="#br0" timeOffset="198079.1015">9215 8410 3811,'60'-59'16368,"-20"39"-14383,19-19-767,-19 19-642,19 20-288,-39 0-159,20 39-65,0-19 96,-20 39-64,19 1-32,1 0 0,-20-20-32,39-1 0,-18-19 64,-2 0 0,20-20 96,-19-20-288,-1 0 256,-19-19-352,-20-1 64,0 0-96,-20 0-32,-19 0-129,-1 21 129,-19-21-64,-1 40 416,0-20-256,21 20 160,-1 20-385,40-20-95,-20 20-193,40 0-736,0 19-2210,39-19-10827</inkml:trace>
  <inkml:trace contextRef="#ctx0" brushRef="#br0" timeOffset="198427.7343">10645 8430 15919,'-20'0'2946,"20"0"-1793,-20 20 737,20 0-416,0 20-1,20-20-768,0 20-385,20-21-224,-1 1-32,20-20 0,2 0-32,-22-20-64,1 1-224,-1-1-64,-19-20-225,-40 20 257,1-20-225,-21 0-415,1 20 159,-22 1 288,2 19 225,0-20 160,19 20 96,20 0-256,20 20-897,0-20-1057,20 19-1250</inkml:trace>
  <inkml:trace contextRef="#ctx0" brushRef="#br0" timeOffset="198630.8593">11042 8430 19314,'-20'40'1505,"0"-20"-95,20 0-225,20 20-224,0-20 96,-1-20-353,42 19-415,-2-19-161,-19-19-96,19-1-160,-20 0-225,-19 0-480,0-20-768,-20 20-801,0-20-3076</inkml:trace>
  <inkml:trace contextRef="#ctx0" brushRef="#br0" timeOffset="198828.125">11240 8073 9769,'20'0'10442,"0"0"-8456,0 0 160,19 40-513,-19-1-640,21 1-128,-22 20-289,21-1-415,-20 1-97,19-21-160,-19 1-193,20 0-576,-40-20-416,19 0-1057,-19-20-1313,0 0-6984</inkml:trace>
  <inkml:trace contextRef="#ctx0" brushRef="#br0" timeOffset="198994.1406">11122 8331 20883,'39'-20'1570,"1"1"127,19-1-447,20 0-129,-18 20-289,18-20-607,0-1-33,-20 21-897,-18 21-1505,-21-21-1922,-1 20-13709</inkml:trace>
  <inkml:trace contextRef="#ctx0" brushRef="#br0" timeOffset="199589.8437">12015 8649 9673,'79'19'4132,"-59"21"-1442,20-1-416,0 22-576,-20-2-481,-1 0-448,1 1-33,0-20-511,-20-20 223,20 0 33,-20-20 63,0 0-224,-20-40-224,0 0-31,-19-20-65,-1 1-97,-1-20 33,2-1 32,-1 1-32,1-20-32,39 19-96,0 20 64,20 1 32,19 20 32,1-1 128,20 40-64,-1 0 96,-19 20 64,-1 19-288,-19 1 128,0 19 64,-20 1-160,-20 0 128,0-1-288,1-19 31,-1-20-447,0-1-321,20-19-1153,-20 0-1826,20 0-8936</inkml:trace>
  <inkml:trace contextRef="#ctx0" brushRef="#br0" timeOffset="199873.0468">12491 8410 19058,'-19'60'1505,"19"-20"-32,0 0-320,19-20 97,1-1-482,0 1-223,0 0-289,19-20-160,1-20 32,-20 0-96,20 1 129,0-1-322,-20 0 97,-1 0-64,1 20 0,-20 0-128,20 0 128,-20 0-225,20 20-95,-20 20-449,19-21-640,1-19-705,0 0-1058,0 0-2978</inkml:trace>
  <inkml:trace contextRef="#ctx0" brushRef="#br0" timeOffset="200062.5">12988 8093 20467,'40'39'1794,"-21"1"-97,1 20-544,-20 0-416,20 19-321,0-20-288,19-19-224,1 0-448,0-20-353,-20 0-704,20-20-770,-40 0-2690</inkml:trace>
  <inkml:trace contextRef="#ctx0" brushRef="#br0" timeOffset="200237.3047">12769 8371 18513,'-19'0'3043,"38"0"-1986,21-20 224,39 0 0,1 20-192,-1-20-608,0 20-481,0-19-545,-18 19-576,-2 19-993,-19 1-1537,-21 0-5990</inkml:trace>
  <inkml:trace contextRef="#ctx0" brushRef="#br0" timeOffset="200541.9922">13623 8570 19986,'59'59'3748,"-39"-39"-2114,-20 19-738,20 1-671,-20 0 95,0 0-192,0-1-64,-20 1-512,20-20-65,-20-1-768,20 1-1410,-20-20-1344,1 0-13710</inkml:trace>
  <inkml:trace contextRef="#ctx0" brushRef="#br0" timeOffset="201703.125">14318 8450 9384,'-20'0'2531,"20"0"-545,-19 0 32,19 20-1,0 0-319,0 20-449,0-20-512,19 19-96,1-19-193,0-20-96,0 0-127,-1 0 31,21-20-64,-20 1-224,19-41-224,-19 20-193,0-20-63,-20 1 159,-20 0 161,0-22-128,1 22-32,-21-20 63,20 0 385,-19 18-96,19 22 673,0 19-64,20 0 127,0 20-95,0 20-385,0 0 225,40 19 127,-21 22-95,21 18-161,0 0-96,19-20-128,-18 22-160,18-22-512,0-20-353,0 1-576,-19 0-545,-19-20-1826,-1 0-7847</inkml:trace>
  <inkml:trace contextRef="#ctx0" brushRef="#br0" timeOffset="201842.7734">14874 8470 14253,'39'40'3267,"-39"-40"-2594,20 20-545,0 0-513,0-20-287,0 0-1122,-1 0-6053</inkml:trace>
  <inkml:trace contextRef="#ctx0" brushRef="#br0" timeOffset="202000.9765">14874 8172 18033,'0'-20'224,"0"0"-769,20 20 97,-1-19-225,1 19-1185,20 0-3266</inkml:trace>
  <inkml:trace contextRef="#ctx0" brushRef="#br0" timeOffset="202270.5078">15450 8211 17040,'-80'41'2082,"41"-21"-1154,18 19 258,21-19-290,0 20-95,21-1-256,18-19-225,1 20-384,19-20-64,1 20 0,-21-20-64,-18 0 127,-1-1-63,-20 1-128,-20 0 0,-1-20-32,1 20-449,1-20-256,-1 0-448,-20-20-513,40 20-1473</inkml:trace>
  <inkml:trace contextRef="#ctx0" brushRef="#br0" timeOffset="202510.7422">15926 8371 16687,'-20'0'3139,"1"0"-2530,19 0 192,-20 19 672,0 21 0,-1-20-287,1 20-610,20 0-480,20 0-32,1-21-32,19 21-416,19-40-385,0 0-480,1 0-961,0-20-1634,-20 0-2177</inkml:trace>
  <inkml:trace contextRef="#ctx0" brushRef="#br0" timeOffset="202757.8125">16283 8390 13516,'-20'20'4709,"1"0"-3204,19 0-31,0 20-33,0-20-224,19 0-480,1 0-257,20 0-191,-1-20-322,22 0 162,-22-20-129,-19 20 64,0-40-321,-20 20-31,0 0 0,-20-20-129,-19 20 1,-1 0-192,-1 1-161,2-1-192,19 20-384,0-20-1218,20 20-2850</inkml:trace>
  <inkml:trace contextRef="#ctx0" brushRef="#br0" timeOffset="203237.3047">16522 8272 19602,'19'39'1858,"-19"1"-545,20-20-512,0 19 128,-20 1-161,20 0-383,-1-20-289,2 0-96,-1 0-32,-20 0-128,0-20-353,0 0 161,20 0-257,-20 0 193,0 0 96,20-20 224,-1-20 31,-19 20 97,20 0-320,20 0 256,-21 20-64,21-20 128,0 20 320,-21 0-31,22 0 159,-1 0-95,-21-20-129,1 20 96,0-20-288,-20 1 32,20-1 161,-20 0-386,-20 0 161,20 1 33,-20-1-65,0 20 32,1 0 32,-1 0 32,0 0 64,0 20 64,-1 19 64,2-19 193,-1 19-1,20 1-288,20 0-95,-1-20-194,22 0-319,-1 0-609,-1 0-64,1 0-865,-21-1-480,21-19-1666,-20 0-3587</inkml:trace>
  <inkml:trace contextRef="#ctx0" brushRef="#br0" timeOffset="203368.164">17197 8550 15630,'20'-60'3972,"0"20"-1826,-1 0-480,1 1-289,20-1-576,-1 1-513,21 19-64,-20-20-608,20 40-1154,-1 0-2465,-20 0-14607</inkml:trace>
  <inkml:trace contextRef="#ctx0" brushRef="#br0" timeOffset="204290.039">18110 8014 9801,'-20'-40'8712,"20"40"-6150,0 0-1761,20 20 256,0 19 160,-1 21-320,1-1-320,0 21-321,21-1-96,-2 0-64,1-19-288,-1 0-705,1-20-640,-20-20-1634,-1-1-1666</inkml:trace>
  <inkml:trace contextRef="#ctx0" brushRef="#br0" timeOffset="204871.0937">17972 8292 13708,'39'-40'4901,"1"20"-3684,-1-1-768,1-18-193,-1 19-192,1 0-96,0-19 64,-20-1 64,20 20-320,-20-19 224,-1 19 0,1 20 128,-20 20-192,20 0 320,-20 19 129,0 21 159,20-1 161,-20 21-481,19-21 224,1-19-31,0 19 95,1-39-256,-1 20-127,-1-40-33,1 20 64,0-20-96,0 0 64,-1-20-128,21 0 128,-20 0-128,19-20-64,2 21-96,-2-1 32,1 0 96,0 20-32,-1 0 64,1 20 160,19 0 0,1-20 0,0 0 0,-21 0 33,21-20 31,-21 0 32,-18 0-64,19-19-160,-40-1 32,0 0-64,0 20-192,-20 0 96,-21 0 64,2 40-32,-1-20 192,20 40 128,-19 0 33,39 0-1,0 19-32,19-19 0,21-21-288,19 21 96,22-20-320,-22-20-288,20 0-545,1 0-865,-21 0-1570,-19-20-8487</inkml:trace>
  <inkml:trace contextRef="#ctx0" brushRef="#br0" timeOffset="205801.7578">3437 9562 15726,'-59'-19'769,"19"19"352,-19 0-608,19 19 223,1 1 97,-2 0 64,21 20-320,1-21-385,38 1-64,21 0 64,20 0-128,0-1 481,39-19-321,-19 20-32,-1-20-224,0 20 160,-40 0-128,-19 1 64,-20-2 64,0 21 64,-20-20-63,-19-1-1,-1 1-64,1 0 32,19 0-224,-19-20-353,39 0-544,0-20-480,0 20-897,19 0-1506</inkml:trace>
  <inkml:trace contextRef="#ctx0" brushRef="#br0" timeOffset="206122.0703">3973 10237 12587,'61'59'2178,"-42"-39"-320,1-20 192,-20 0-448,0 0 223,0 0-896,-20-20-544,1-19 127,-1-1-256,0 1-63,-1-21 31,1-20-160,1 1-288,-1 0-161,0-1 225,0 1-288,20 0-257,20 39 737,0 0-160,0 40 64,-1 0-32,1 20 32,1 40 64,-1-21 0,-20 20 0,20-19 0,-1 1 96,-19-2-288,0-19-193,20-20-512,-20 20-864,0-20-930,-20 0-1889</inkml:trace>
  <inkml:trace contextRef="#ctx0" brushRef="#br0" timeOffset="206326.1718">4053 9324 17424,'40'20'1313,"-20"19"-544,-1 21 512,1-1-32,0 1-416,0 0-224,19-1-833,2-19 512,-2-1-352,21 1-385,-40-19-704,19-2-640,-19-19-2019,0 0-10345</inkml:trace>
  <inkml:trace contextRef="#ctx0" brushRef="#br0" timeOffset="206457.0312">4589 9780 15470,'20'20'2114,"-20"-20"-1313,20 21 64,0-21-545,-1 0-320,-19 0-128,20 0-1185,-20 0-2563</inkml:trace>
  <inkml:trace contextRef="#ctx0" brushRef="#br0" timeOffset="206673.8281">4609 9304 17136,'20'40'897,"0"-1"-1,19 1 193,-19 39-320,20-19-256,0 0-161,0-1-320,-1-19-32,1-21-705,-1 1-288,1 0-960,-20-20-2275</inkml:trace>
  <inkml:trace contextRef="#ctx0" brushRef="#br0" timeOffset="206827.1484">4728 9642 17616,'-20'0'2467,"20"0"-1378,0 0-481,40-20 257,-21 0-224,42 20-577,-22-20-417,21 0-1569,-1 1-2241</inkml:trace>
  <inkml:trace contextRef="#ctx0" brushRef="#br0" timeOffset="207321.289">5841 9502 16047,'0'0'2370,"0"0"-993,19 0-608,-19 20 448,20 1-192,0 18-448,0 1-257,-1-1-128,21 1-32,-20-1-96,-1-19-288,1 0-288,0-20-449,-20 0-769,0 0-1153,0-20-1377</inkml:trace>
  <inkml:trace contextRef="#ctx0" brushRef="#br0" timeOffset="207461.914">5800 9364 14221,'-40'-40'801,"40"20"-609,0 20-160,0 0-352,20 0-545,0 0-1217,0 0-7175</inkml:trace>
  <inkml:trace contextRef="#ctx0" brushRef="#br0" timeOffset="207750">6197 9661 15182,'60'60'2242,"-40"-41"-320,-1-19-385,1 20-256,-20-20-159,20-20-546,-20 20-512,0-19 321,21-1-225,-21-20-160,0 1 160,0 19-384,0-20-97,0 21 321,0-2-96,0 1-160,20 20 192,-1 20-128,21 20 224,-20-20-160,19 20-353,20-1-544,-19-19-1025,1 0-544,-2 0-2115</inkml:trace>
  <inkml:trace contextRef="#ctx0" brushRef="#br0" timeOffset="208265.625">6635 9502 11915,'39'20'3715,"-19"1"-1312,20 18-450,-1-19-575,-19 20-321,19-21-385,-19 21-479,0-20-1,1-20-64,-21 19 32,0-19-128,20 0 192,-20 0-352,-20 0 0,-1 0 32,21 0-64,-20-19-257,20-1 129,0 0-96,0-19-161,20 19-95,1 0 287,18 0 225,-19 20 160,20 0 64,-1 0 96,1 0 97,-1 20 191,-19-20-192,21 0 161,-22 0-129,21 0 0,-20-20-63,-20 0 31,20 1-160,-20-2 0,0-19-64,0 21 0,0-1-64,-20-20 32,0 40-128,0-20 128,0 20-64,20 0 64,-19 0-128,19 40 128,0-20-224,0 19 416,19 1-256,1 20 96,0-20-192,20-20-576,-1 19-450,20-19-415,-18 0-1282,-21-20-2081</inkml:trace>
  <inkml:trace contextRef="#ctx0" brushRef="#br0" timeOffset="208417.9687">7508 9701 10217,'0'-59'4164,"0"19"-2851,0 0-63,20 0-33,-20 20-256,19-19-833,1 19-577,0 0-1344,0 0-1507,19 0-8935</inkml:trace>
  <inkml:trace contextRef="#ctx0" brushRef="#br0" timeOffset="208657.2265">7806 9364 3138,'-40'39'14190,"20"-19"-11756,20 0-544,-19 19-353,19-19-640,19 0-96,21 20-224,-1-20-289,1 0-192,-1 20 160,2-21-320,-21 1-224,0 20-96,-20-21 512,0 1-353,-20-20-383,-21 20 63,21-20-448,1 0-608,-1 0-737,0 0-2018,20-20-10314</inkml:trace>
  <inkml:trace contextRef="#ctx0" brushRef="#br0" timeOffset="208810.5468">8103 9562 20018,'20'60'1474,"0"-40"-1314,0 19-160,-1-19 0,-19-20 0,21 20-673,-1-20-1280,-20 0-2564</inkml:trace>
  <inkml:trace contextRef="#ctx0" brushRef="#br0" timeOffset="208933.5937">8024 9264 11883,'-39'-20'3331,"39"20"-6246</inkml:trace>
  <inkml:trace contextRef="#ctx0" brushRef="#br0" timeOffset="209616.2109">8679 9502 11370,'-20'-39'2947,"20"39"-1089,-20 0-609,1 19 192,19 21 1,-20 0 95,20 0-736,20 19-160,-1-19-129,21-1-96,-1-19-352,2-20 257,18 0-257,-19-20-32,-1 1-32,-19-1-224,-20-20-97,0 21 225,-20-21-160,-19 0-256,-1 21-417,1-22 128,-1 21-961,19 1-1441,2-1-2690</inkml:trace>
  <inkml:trace contextRef="#ctx0" brushRef="#br0" timeOffset="209899.414">8937 9522 11979,'60'60'3459,"-40"-20"-1505,0-20-256,-20-1-353,20-19-192,-20 20-384,0-20-417,0 0 449,0 0-417,0-20-192,0 1-128,0-1 32,0 0-64,19-20-64,1 0 0,0 20-160,0 20-256,0 0 544,19 0-256,1 41 32,-19-2 96,18-19 64,1 20-641,-1-1-512,-19-19-609,19-20-1441,-19 20-6053</inkml:trace>
  <inkml:trace contextRef="#ctx0" brushRef="#br0" timeOffset="210219.7265">9731 9383 15534,'-20'0'2178,"1"0"-1345,-1 0 128,-20 0-288,20 20 512,1 0-320,-1 20-545,20-21-256,20 1 96,19 21-256,-19-22 224,39 1-288,-19 20-160,1-1-65,-2-19 193,1 0 160,-21 0 0,1-1 192,-20 1-256,20-20 192,-40 0 96,20 0-64,-20 20-288,-19-20-576,19 0-353,0 0-1954,1 0-8168</inkml:trace>
  <inkml:trace contextRef="#ctx0" brushRef="#br0" timeOffset="212084.9609">10923 9423 11883,'-20'-59'2210,"0"39"-352,1 20 31,19 0-287,-20 0-513,20 20-256,-21 19-161,21 1-127,0 19-33,0 1-191,21 0 63,18-21-480,1 21 288,19-41-480,1 1-609,0 0-897,-1-20-1505,1 0-1409</inkml:trace>
  <inkml:trace contextRef="#ctx0" brushRef="#br0" timeOffset="212430.664">11102 9324 15598,'59'-39'2915,"-19"18"-1313,-1-19-97,21 40-832,-41 0-481,21 0 320,-19 20-384,-21 21-128,0-22 96,0 21-31,-21-1 95,1-19-128,20 20-32,0-20-32,20-1 64,1 1 0,18 0-32,1 1 32,-1-2 160,1 1-320,-20 0 192,0 0-32,-20 0 32,0-20 32,-20 19 32,0 1 96,0-20-320,0 20-32,1-20-320,-1 0-481,0 20-1313,0-20-2210</inkml:trace>
  <inkml:trace contextRef="#ctx0" brushRef="#br0" timeOffset="212622.0703">11836 9760 18705,'19'20'1762,"1"0"-1186,-20 1 513,0-2-384,0 1-160,0 0-225,0 0-320,21-1-256,-1-19-609,-20 0-1153,20 0-1569,-1 0-10891</inkml:trace>
  <inkml:trace contextRef="#ctx0" brushRef="#br0" timeOffset="212903.3203">11975 9423 16463,'60'-40'1794,"-1"21"-257,-20 19 225,22 0-609,-22 0-576,1 39-257,-20-19-320,-20 39 224,0-19-352,0 20 320,0 0-288,0-21-128,0 1 640,0-1-512,0-19 256,19 0-224,1-20 128,20 0-160,-21-20-480,1 20-385,1-20-801,19 0-1569,-40-19-1249</inkml:trace>
  <inkml:trace contextRef="#ctx0" brushRef="#br0" timeOffset="213091.7968">12511 9244 15246,'79'-20'3844,"-39"20"-1987,40 20 1,-21 21-513,1 18-224,-21-20-448,-19 41-385,0-21-95,-20 1-97,0 0-32,0-1-385,-20-20-383,20 1-353,-20 1-1121,0-41-2307</inkml:trace>
  <inkml:trace contextRef="#ctx0" brushRef="#br0" timeOffset="213830.0781">14021 9482 6502,'-41'-19'5573,"21"-1"-2915,0 20-832,-19 20 224,19-1-288,0 21-193,0 0-608,1 20-192,-1-21-353,40 21-95,-1-21-1,1-19-160,40-20 32,-21 0-32,2-20-31,18 0-33,-39-19-225,19 19-351,-19-19 480,-20-1-256,0 20 0,-20 0 191,1 1 98,19 19-162,-20 0 161,20 19 161,0 1-1,0 0-64,0 20-160,39-21 96,-19 1 64,20 20-640,-1-40-65,1 19-864,-19-19-417,-2 0-2594,1 0-9001</inkml:trace>
  <inkml:trace contextRef="#ctx0" brushRef="#br0" timeOffset="214072.2656">14318 9562 15150,'20'0'3267,"0"20"-1505,-1 0-65,21 0-416,-20 0-192,0-20-256,19 0-320,-19 19-129,1-19-224,-1-19-32,-1 19-64,-19-20-224,20 0 481,-20 20-482,0-20 33,20 20-32,-20-20-160,20 20-65,-1 20-63,1 0-737,0 0-385,19 19-1665,1-19-1345</inkml:trace>
  <inkml:trace contextRef="#ctx0" brushRef="#br0" timeOffset="214435.5468">14913 9562 15406,'-39'-19'2819,"19"38"-1826,20-19 320,0 20 288,0 20-447,20-20-97,19 19-353,1-19-672,19 0 224,-19-20-288,20 0-32,-20-20 0,-1 0-128,-19-19-320,-20-1 31,0 0 193,-39 0 32,19-19-289,-20 19 353,1-19 192,18 19-96,-19 20 480,40 1 1,0 19 511,0 0-351,0 19-97,20 1 129,21 20 0,-2-1-257,21 21-64,-21-1-352,20-19-352,2 0-449,-22 0-897,1-1-1697,-20-19-5478</inkml:trace>
  <inkml:trace contextRef="#ctx0" brushRef="#br0" timeOffset="214973.6328">16204 9285 12395,'-20'-21'2531,"1"1"-1122,19 20-32,-20 0 321,0 20 160,-1 1-897,1 18-129,-19 1-95,19 19 64,20 0-289,0 2-416,20-2-128,0-19 353,40-1-449,-1-19-257,1 0-352,-1-1-896,0-19-994,-18-19-2433</inkml:trace>
  <inkml:trace contextRef="#ctx0" brushRef="#br0" timeOffset="215264.6484">16720 9364 16527,'-59'-20'2499,"39"20"-1571,-1 20 1,2-1 417,19 1-289,0 20-65,19-20-223,2 19-513,39 2-191,-1-2 127,0 1-160,1-1 224,-20 1-352,0-20 64,-20-1 32,-20 1 32,-20 0-32,0-20 0,-21 0-64,22 0-256,-21-20-385,0 0-384,1 1-353,-1-1-864,21-20-2146,-1 21-10921</inkml:trace>
  <inkml:trace contextRef="#ctx0" brushRef="#br0" timeOffset="215409.1797">16641 9344 9160,'20'-40'8648,"0"21"-6566,19-2-384,21 1-385,-1 0-704,21 0-257,-1 1-480,-19 19-705,-1 0-1377,-20 19-2114</inkml:trace>
  <inkml:trace contextRef="#ctx0" brushRef="#br0" timeOffset="215634.7656">17436 9661 14221,'39'60'8232,"-39"-21"-7015,0-19-1089,20 21 160,-20-2-480,0 1 448,0-21-224,20 1-384,-1 0-513,1-20-832,0 20-2051,-20-20-10634</inkml:trace>
  <inkml:trace contextRef="#ctx0" brushRef="#br0" timeOffset="215939.4531">17574 9383 15630,'79'-39'2627,"-38"39"-1570,-2 0 96,1 0-160,-1 20-481,-39 19-287,20 1-129,-20-1-64,-20 22 64,20-2-32,-20-19 128,1-1-160,19 1-192,0-1 224,19-19-32,1-20 128,20 0-64,-1 0-96,1 0 96,1-20-96,-2 0-192,1 1-897,-21-1-544,21 0-994,-40 0-1313</inkml:trace>
  <inkml:trace contextRef="#ctx0" brushRef="#br0" timeOffset="216157.2265">18130 9204 18449,'100'0'2530,"-41"0"-1441,0 40-32,1 1 321,-1 18-385,1-20-257,-40 41-255,0-21-321,0 1 64,-20 0-224,-20-1-480,0 0-97,0-19-352,1-19-320,-1-2-1249,-1 1-2755</inkml:trace>
  <inkml:trace contextRef="#ctx0" brushRef="#br1" timeOffset="258988.2812">11955 4618 3171,'-19'-19'9993,"19"-1"-7687,-20 20-1409,20 0 1185,20 0-288,-1 0-1026,1 0-255,20 20-1,-20-1 65,19-19-417,-19 20 32,19 0-160,2 0 32,-21 0-128,19-20-384,-19 0-353,0 0-352,19 0-1057,-19 0-993,0 0-3940</inkml:trace>
  <inkml:trace contextRef="#ctx0" brushRef="#br1" timeOffset="259206.0547">12411 4579 13708,'0'-20'2915,"-20"0"-1089,1 20-192,-1 0-129,-20 20-512,21 0-96,-41 19-417,21 1-192,-1 0-191,0-1-65,0-19-32,20 0-257,1 1-640,19-2-320,-20-19-672,20 20-802,20-20-2274</inkml:trace>
  <inkml:trace contextRef="#ctx0" brushRef="#br1" timeOffset="260463.8672">13067 4698 11562,'-20'19'2659,"20"1"-833,0-20-577,0 0 160,0 0-96,0 0-352,0 0-448,0 0 192,0 0 159,0 0-159,0 0-96,0-20-129,0 20-288,0-19-64,-19-1 0,19-20 1,-20 20-97,0-19 64,20-1-64,-20 0-32,0 20 64,20-20 0,-20 21 64,20-1-224,-20 20 192,20-20-64,0 20 224,0 0-416,0 0 224,-20 20-128,20-20-128,-20 20 160,20 19 0,-20-19 128,1 0-192,19-1 128,0 2-128,0-1 160,0-20-32,0 0-64,0 0 256,0 0-320,0 0 288,0-20-192,0 20 128,0-21-224,19 2 192,1-1-192,0 0 256,0 0-192,0 1 192,0 19-63,20 0-97,0 0 64,-1 0-96,1 0-129,19 0-543,-20 0-674,-18 0-1120,19 19-1730,-20-19-9929</inkml:trace>
  <inkml:trace contextRef="#ctx0" brushRef="#br0" timeOffset="263141.6015">10247 5770 8680,'-19'0'2882,"-1"0"-639,20 0-290,0 0-63,-20 0 0,20 0-513,0 0-320,0 0-160,0-20-96,20 20-64,19-20-1,-19 0-127,20 1-257,0-1-288,0 0-32,-1 20 0,1 20-32,-20 0-224,-1 19 96,-19 1-192,-19-1 192,-1 22 224,0-22-160,0-19 128,20 0-32,0-1 32,0-19 0,0 20 32,40-20-64,-20 0 64,19 20-32,22 0 96,-22-1-160,-19 1 64,0 0 0,0 0 161,-20 1 95,-20-2-96,0 1-32,-20 0-320,0-20-256,0 20-673,1-20-1089,19 0-2210,0 20-10955</inkml:trace>
  <inkml:trace contextRef="#ctx0" brushRef="#br1" timeOffset="266984.375">20532 4618 14381,'-20'0'2851,"20"-19"-769,0 19-128,0 0-321,20 0-320,-20 19-416,39 1-32,-18 0-449,19 0-191,-1 19-97,1-19-64,0 0-96,-21 0 32,1-20-481,0 21-255,-20-21-417,20 19-705,-20-19-993,0 0-1921</inkml:trace>
  <inkml:trace contextRef="#ctx0" brushRef="#br1" timeOffset="267180.664">20930 4618 16431,'-20'0'1698,"-20"40"-417,0-20 384,-20 19 33,1 21-417,-20-20-800,18 20-97,2-41-512,20 1 512,19 0-736,0 0-385,20-20-832,0 0-1634,0 0-1249</inkml:trace>
  <inkml:trace contextRef="#ctx0" brushRef="#br1" timeOffset="268000.9765">21604 4936 16912,'-20'20'2178,"20"-20"-1089,-20 0 448,20 0-32,0 0-63,0 0-545,0-20-481,-19 0-256,19-19 64,0-1-512,0 1 865,-20-2-513,20-18 32,0-1-96,0 21 192,-20-1-288,0-1 224,1 41-128,-1 0 32,0 21-128,0 19 224,1-1-192,-2 1 160,1-20-256,20 19 256,20-19-256,1 0 128,18-20 160,1-20-64,-1 0-32,1 1 32,-1-21 160,-19 20-256,20-19 64,-20 19 97,0 0-258,0 0 97,0 20 128,0 0-160,-1 20-32,1 0-288,20 0-449,-1-1-928,-19 1-1475,0-20-5892</inkml:trace>
  <inkml:trace contextRef="#ctx0" brushRef="#br0" timeOffset="269578.125">11697 5671 11210,'-19'-40'2595,"19"40"-674,-20 0-223,20 0 288,0 0-417,0 0-800,0 20-96,0 0 63,0 0-95,0-1 32,0 21-225,0-20-64,0 19-95,-20-19-129,20 0 32,0 1 0,0-2-192,0-19 96,20 20 0,0-20 65,-1 0-1,21 0 64,-20-20 0,19 20 0,1-19-192,-21 19 97,1-21-33,1 21-289,-1 0 129,0 0-224,-20 0-96,19 0-161,-19 0-256,0 21-224,0-21-160,0 0-320,0 0-865,0 0-929,-19-21-8649</inkml:trace>
  <inkml:trace contextRef="#ctx0" brushRef="#br0" timeOffset="269745.1172">11955 5611 11627,'0'0'6758,"0"20"-4868,20 20 128,-20-1-289,0 40-544,0-19-384,0 0-673,20-20-128,-20 19-256,20-39-289,-20 19-351,0-19-802,20 0-1729,-20-20-6599</inkml:trace>
  <inkml:trace contextRef="#ctx0" brushRef="#br0" timeOffset="276193.3593">837 11151 14253,'-41'0'1281,"2"0"513,19-20-417,20 20 193,-20 0-257,20-21-288,20 21-224,0-20-321,0 20-96,20-19-384,0 19 33,19 0-33,1 0-449,-1 19-544,1-19-1089,0 20-1505,-21 1-2467</inkml:trace>
  <inkml:trace contextRef="#ctx0" brushRef="#br0" timeOffset="276360.3515">1095 11269 16079,'-60'40'1825,"20"-40"-383,21 0 191,19 0-704,0 0 224,39-20-672,-19 0-225,40 20-128,0-19 0,-1-1-896,20 0-482,-19 0-1216,0 1-2467</inkml:trace>
  <inkml:trace contextRef="#ctx0" brushRef="#br0" timeOffset="276556.6406">1571 10873 13676,'120'0'2371,"-81"0"-1731,20 20 65,1-1-417,-20 21 193,0 19 31,0-19-256,-40 19-95,19-18-33,-38-2-545,19 1-480,-20-1-1473,-20 1-13068</inkml:trace>
  <inkml:trace contextRef="#ctx0" brushRef="#br0" timeOffset="278157.2265">2623 11309 7078,'0'-40'6566,"0"21"-3779,0-1-705,0 20-448,0 0 159,0 0-736,0 0-800,0 20 447,20 19 65,-20 1-225,0 20-255,21-40-1,-1 19-32,-1-19-320,-19-20 160,20 20 0,0-20-128,-20-20 32,20 0-160,-1 1 64,-19-1 32,20 20 96,-20-20-32,20 20-64,0 0-32,0 20 256,-1 0-224,21-1 160,1-19-96,-2 20 0,1-20 0,-1-20-192,1 1-225,-21 19-223,1-20-481,0 0-385,-20-1-608,-20 1-1409,0-19-7271</inkml:trace>
  <inkml:trace contextRef="#ctx0" brushRef="#br0" timeOffset="278648.4375">3021 10832 15214,'20'0'2466,"-1"20"-1249,1 21 353,0 18-1,0 0-416,19 1-192,2 20-640,-2-21-97,21 0-96,-21-19 128,1-1-256,-20 2 32,-1-21 32,1 0 32,-20-1 1,0-19-130,-20 0-31,20 0 161,-19 0-354,19-19 97,0-21 32,0 19-224,0 1 192,19 1-1,1 19-31,21 0 96,-2 0 256,1 19-224,-1-19 192,1 20 161,-1-20-161,1-20-160,1 20 160,-2-19-64,-19-1-32,0-20 224,-20 21-416,0-21 352,-40 20-384,20 1 288,-19 19-64,18-20 32,-19 20 128,21 0-96,-1 20-32,20-1 129,20 1-225,-1 20-32,1-1 0,21 1-225,-2-21-319,21 1-770,-1-20-640,-19 21-736,-21-21-1378,1-21-8072</inkml:trace>
  <inkml:trace contextRef="#ctx0" brushRef="#br0" timeOffset="278859.375">3953 11230 10570,'0'0'2754,"20"0"-159,1 0 31,-1 20-384,-20-1-704,20 1-193,-1-20-512,1 20-353,0-20-128,0 0-127,-1 0-1,1 0-64,0-20-32,0 20-160,-1-20 0,1 20-288,1 0-225,19 0-287,-1 20-802,1 20-1953,-20-21-5990</inkml:trace>
  <inkml:trace contextRef="#ctx0" brushRef="#br0" timeOffset="279347.6562">4907 10674 19890,'-20'20'1762,"20"0"-1506,20-1 737,0 21 192,-1-1-256,21 1-288,-1-19-353,22 18-256,-22 1 160,21-20-160,-21-20-32,1 0-96,0 0-224,-20-20-385,0 0-480,-20 0-769,0-19-928,-20-2-1058,0 2-6086</inkml:trace>
  <inkml:trace contextRef="#ctx0" brushRef="#br0" timeOffset="279505.8593">5244 10674 8007,'-20'-39'5926,"20"19"-2147,0 20-1505,0 20-384,20-1 0,0 21-481,0 19-640,0 20-385,0 1-127,20 0-193,-1-21 0,1 0-192,-1-18-481,1-2-128,-20 1-416,1-20-1281,-21 19-1378,19-19-7494</inkml:trace>
  <inkml:trace contextRef="#ctx0" brushRef="#br0" timeOffset="279825.1953">6118 10972 15951,'-19'-20'2114,"-2"0"-64,1 20-257,0 20-255,0 20-161,1-1-384,-1 1-288,20-1-449,0 22-128,39-22 64,-19 1-352,20-1-256,20-19-257,19-20-480,-19 0-449,20 0-704,-21-20-961,-19-19-1345,-1 19-6150</inkml:trace>
  <inkml:trace contextRef="#ctx0" brushRef="#br0" timeOffset="280031.25">6574 11110 8680,'0'-39'5733,"-20"39"-3619,1 19-64,19 22-160,-20-1-225,0-1-447,20 1-546,20-21-480,19 1-160,1-20 65,1 0-1,18-20 96,-19 1-224,-21-21 128,1 1-256,-20 19 96,0-21 0,-20 21-353,-19-19-287,-1 39-289,1-20-193,-2 20-511,1 0-1346</inkml:trace>
  <inkml:trace contextRef="#ctx0" brushRef="#br0" timeOffset="280646.4843">7011 11151 13773,'20'39'2370,"-20"21"-448,20-1-385,19 0-256,-19 2-256,21-2-608,-2-19-97,1-1-64,-20-19-32,0 0-95,-1-20 159,-19-20 32,0 0-96,0 0-128,-39-19-32,19-21-64,-39 1 129,18-21-290,1-19 65,21 20-32,19-21 0,0 21 64,0 39-32,19 1 0,21 39 192,-19 0 0,-1 20-64,19 19 160,-19 1-128,0 19-192,-20 0 64,0-18-32,0-1 32,0-21-160,0 1-289,-20 0-448,0-20-512,0 0-449,1 0-736,-1 0-3941</inkml:trace>
  <inkml:trace contextRef="#ctx0" brushRef="#br0" timeOffset="280835.9375">7449 11071 15214,'59'39'4356,"-39"-18"-2786,-1 19-962,1-21-192,0 1-95,-20 0-1,20-20-384,0 0-288,-20 0-769,0 0-1666,0-20-5221</inkml:trace>
  <inkml:trace contextRef="#ctx0" brushRef="#br0" timeOffset="280964.8437">7468 10832 10313,'20'0'1281,"0"0"-2850,0 20-4389</inkml:trace>
  <inkml:trace contextRef="#ctx0" brushRef="#br0" timeOffset="281235.3515">7746 11090 13004,'79'20'3811,"-39"-20"-2113,-1-20 32,2 1-513,-1-1-480,-21 0-33,1 0-448,0 1-63,-20-21-129,0 20 256,-20 0-160,0 20-160,1-19 64,-1 19-32,-21 19-32,21 1 96,-19 0 64,19 20 65,0-1 63,20 1-96,0-1-128,0 2 0,40-2-352,-1-19-225,2-20-287,-1 20-449,19-20-1282,-20 0-544,21-20-2338</inkml:trace>
  <inkml:trace contextRef="#ctx0" brushRef="#br0" timeOffset="281562.5">8263 10972 13132,'-20'-20'3972,"0"40"-2211,20 0-255,0 19-193,-20 1-96,20-1-192,20 2-480,0-21-289,19-1-128,1-19 0,-1 0 64,-19-19-96,20-1 97,-21-21-97,-19 2-192,0-1-65,0-19 97,-19-1-64,-21-20-192,20 21-128,1-20 95,-1 39 129,20 1 320,-20 18 192,20 21 65,0 21 31,20 18 385,-20 21-289,20-1-63,19 20-353,1 1-160,-1-20-929,22-1-993,-2-20-1954,0 2-10666</inkml:trace>
  <inkml:trace contextRef="#ctx0" brushRef="#br0" timeOffset="282041.0156">9175 10535 15054,'-19'-20'4036,"19"20"-1634,0 0-1185,0 20 352,19 19 97,-19 22-769,20 18-128,0 19-417,0-17-128,20 18-96,0-20-96,-1-19-576,21-20-257,-21-21-544,1 1-769,-20-20-1153,-20 0-1666</inkml:trace>
  <inkml:trace contextRef="#ctx0" brushRef="#br0" timeOffset="282368.164">9076 10972 15919,'20'-40'3875,"20"20"-2145,39-19-161,-19 18-384,19 1-576,0 20-32,-19-20-385,0 20 0,-1 0-320,-19 40 288,-20-19-288,0 18 256,-1 21-64,1-21-64,-20 1 96,20-1 0,0-19 128,1 1-63,18-21 95,1-21-256,-1 1 0,-19-19-224,0-1-289,-1 1 33,-38-1-129,-1 1 193,-20 19-193,1-1-224,-20 21 193,18-20-257,1 20-1890,1 0-6373</inkml:trace>
  <inkml:trace contextRef="#ctx0" brushRef="#br0" timeOffset="283087.8906">10744 11011 13612,'0'-39'2210,"0"19"-832,0 0 640,-20 20-96,0 0-353,1 20-288,-1 20-320,0-1-224,0 20-129,20 2 65,20-22-321,0 1-159,19-1 31,21-39-64,20 0 0,-21-19 32,0-1-224,1-20-32,-40 1 128,-1-2-384,-19 2 96,-19-1-33,-21 1-447,0-1 127,-19 20 193,20 20 64,-2 0-353,21 0-800,0 20-1250,20 0-768,20 0-2115</inkml:trace>
  <inkml:trace contextRef="#ctx0" brushRef="#br0" timeOffset="283293.9453">11142 11071 17104,'19'39'3651,"1"-18"-1857,0 19 0,19-21-513,-19 1-256,20-20-417,19 0-287,1 0-97,-20-20 0,-1 1-160,1-21-128,-20 19-192,0-18-161,-20 19-576,-20 0-544,-20 0-993,20 1-2051,1-1-10025</inkml:trace>
  <inkml:trace contextRef="#ctx0" brushRef="#br0" timeOffset="283538.0859">11558 10635 17904,'0'-41'3524,"-20"21"-1474,20 20-705,0 20-672,0 21 480,0-2-288,20 20-353,0 20-320,19 2-224,2-2 0,-2-20-288,21-19-449,-21-1-576,1-18-1089,-1-21-1987,-39 0-11722</inkml:trace>
  <inkml:trace contextRef="#ctx0" brushRef="#br0" timeOffset="283698.2422">11439 10952 21908,'0'0'2403,"20"-20"-1122,39-19-256,1 19-64,20-1-609,-1 1-160,0 0-800,1 20-1410,-21 0-1185,1 0-8649</inkml:trace>
  <inkml:trace contextRef="#ctx0" brushRef="#br0" timeOffset="284242.1875">12411 11250 17136,'21'98'2018,"-1"-37"-833,0-2-256,-1 1-193,1-21 65,-20 1-417,20-21 481,-20-19-160,20 0-64,-20-19-129,0-21-352,-20 1-96,0-21 32,0 1-96,-19-21-32,-2 1 64,2 0-128,19-2 0,0 2 224,20 20-256,0 19 128,20 1 128,0 18-64,19 21-64,2 0 64,-2 41 65,1-2-354,0 21 193,-1-1-288,-19 0 32,-20-18-289,20-2-160,-20 1-159,0-20-322,0-1-735,0-19-1347,-20 0-5123</inkml:trace>
  <inkml:trace contextRef="#ctx0" brushRef="#br0" timeOffset="284518.5547">12710 10992 17680,'0'39'3460,"20"-19"-1987,0 19-480,-20 2-96,19-1 160,1-21-481,20 1-127,-21-20-417,21 0 96,-20 0 0,0-20 0,20 1-64,-20-1 0,0 0-64,-20 20 0,0-21-64,20 21-32,-20 0 0,19 21-96,-19-21-161,20 20-319,0 0-321,0-1-481,19-19-736,-19 0-1313,0-19-4068</inkml:trace>
  <inkml:trace contextRef="#ctx0" brushRef="#br0" timeOffset="284685.5468">13146 10773 19378,'-20'20'2466,"20"19"-928,20 2-385,0 18-481,0 1-415,20-1-225,0 0-577,-1-38-608,21-1-577,-21 0-2786,-19-20-13035</inkml:trace>
  <inkml:trace contextRef="#ctx0" brushRef="#br0" timeOffset="284845.7031">12968 10992 19826,'0'0'2787,"20"-20"-1602,39 0 224,1 0-191,-1 0-1026,21 20-128,-21-19-961,1 19-897,-1 0-2434,-19 0-13581</inkml:trace>
  <inkml:trace contextRef="#ctx0" brushRef="#br0" timeOffset="285375.9765">13921 11110 17904,'59'41'3396,"-38"-21"-2564,-1-1-479,-1 21 127,-19 19 1,20-19-129,-20-1-160,0 2-128,0-21-320,0-1-192,0-19-770,0 20-1024,0-20-1954</inkml:trace>
  <inkml:trace contextRef="#ctx0" brushRef="#br0" timeOffset="285803.7109">14557 11011 7655,'-20'20'11467,"-21"0"-10795,2 39 577,19-18-160,-20 18-192,40 0 160,0-19-416,0-1-321,40 2 1,19-41-257,2 0 224,-2-21-288,0 1 192,0-19-160,-39-20-224,21 19 64,-41-39 64,0 19-64,-21-39 64,1 0-353,-19-1 193,-1 21 96,20 0 0,-19 18 256,19 22 128,0 39 257,1 0 223,19 20-448,0 19 481,0 2-128,19 38-65,1 0-223,20 0-225,-1 1 64,20-1-448,2-19-289,-2-21-512,0 2-384,-19-2-833,-20-19-1410,0 0-1921</inkml:trace>
  <inkml:trace contextRef="#ctx0" brushRef="#br0" timeOffset="285958.0078">14973 11151 17840,'20'20'2018,"-1"-1"-801,1 1-288,0-20-704,1 20-193,18-20-449,-19 0-1152,0-20-1474,0 0-9385</inkml:trace>
  <inkml:trace contextRef="#ctx0" brushRef="#br0" timeOffset="286096.6797">14913 10812 9801,'-39'-19'9897,"39"-1"-8648,0 0-1024,0 0-994,0 20-929,20-19-1793</inkml:trace>
  <inkml:trace contextRef="#ctx0" brushRef="#br0" timeOffset="286668.9453">15767 10893 15919,'-40'-20'1249,"1"20"-609,-20 0 578,-2 20-65,-18-1 64,40 21-192,-21 0-192,60-1-385,0-19-256,20 19-64,39-19 128,1 1-127,40-1-1,-21 0 96,0-1-384,1 1-32,-41 0 224,-19 19-193,-20-19 194,-20 0 31,-19 0 32,-22-1-64,22 1 64,-20-20-160,39 21 0,-20-21-353,40 0-1088,0 0-577,0-21-1762,20 21-8584</inkml:trace>
  <inkml:trace contextRef="#ctx0" brushRef="#br0" timeOffset="286916.0156">16303 11110 1,'-40'-39'18224,"21"39"-16751,-1 0 65,-20 19-225,21 1 32,-1 21-96,0-2-512,20 1-449,20-1-160,0 1-96,19-20-96,20-1-352,1 1-353,20-20-608,-1 0-641,-20-20-1537,1 1-6855</inkml:trace>
  <inkml:trace contextRef="#ctx0" brushRef="#br0" timeOffset="287148.4375">16681 11110 14990,'-40'21'4228,"19"-1"-2499,2 0-223,19 19-1,0 1-256,19-21-544,2 1-225,39 0-255,-1-20-225,0-20 96,-19 0 32,-1 1-224,-18-1 160,-21-20-256,0 1-33,-40-2-319,0 2-225,0 19-352,-19 0-64,39 0-801,1 1-1761,-1 19-10251</inkml:trace>
  <inkml:trace contextRef="#ctx0" brushRef="#br0" timeOffset="287664.0625">16959 10912 20371,'20'40'2050,"-1"0"-225,-19-1-479,20 20-610,0-18-255,0 18-193,-1-19-192,21-20 0,-20 19 32,-1-19-320,2 0-32,-21-20-64,0 19-97,-21-19-95,21 0 224,0-19 96,-19-1 31,19 0-127,19-19-448,2-1-161,-1 1-96,0 19 480,0 0 289,-1 20 224,1 0 32,0 0 160,0 20-191,0 0-66,-1-1 258,1-19-1,0 20-160,21-20 128,-22-20 321,21 20 95,-20-19 33,19-21 31,-19 19-255,-20-18 31,0-1-159,0 1-193,-20 19-32,0 0 224,1 0-384,-1 0 192,0 20 0,0 0-96,1 20 32,-2 0-32,1 20 0,0 19 32,20 0 32,20 2-288,0-22-417,20 1-704,0-1-513,19 1-416,-19-21-2050,-1-19-8936</inkml:trace>
  <inkml:trace contextRef="#ctx0" brushRef="#br0" timeOffset="287812.5">17713 11289 18801,'0'-59'2755,"20"19"-609,0-19-577,0 18-704,19-18-448,1 20-321,-1 19-32,21 0-577,-20 0-1184,20 20-2115,-1 0-11402</inkml:trace>
  <inkml:trace contextRef="#ctx0" brushRef="#br0" timeOffset="288449.2187">19003 10832 15150,'-40'-39'2274,"21"19"-833,-1 0 545,20 0-416,-20 1-33,0 19-224,20 19-736,-19 21-97,-1 19 97,20 2-353,0 18 64,0 0-256,39-20 193,1 2-514,19-22-287,2-19-481,18 0-673,-20-20-608,0 0-1730,-18 0-9801</inkml:trace>
  <inkml:trace contextRef="#ctx0" brushRef="#br0" timeOffset="288760.7422">19440 10773 16367,'0'-40'3523,"-20"40"-2177,20-19 127,-19 38-64,-1-19 129,0 20-866,0 20-63,20-21-449,0 21 96,20 1-288,20-2 193,19 1-161,0-1 128,21 1-224,-20-1 31,-21 2-159,1-1 96,-40-21 96,0 1 32,-20 0 128,-20 0-288,21-1 32,-21-19-288,1 0-225,-1-19-480,-1-1-288,22 0-802,-1-19-2785</inkml:trace>
  <inkml:trace contextRef="#ctx0" brushRef="#br0" timeOffset="288914.0625">19420 10753 17712,'40'-39'2531,"-1"-1"-545,2 20-1090,-1 1-639,-1 19-385,1-20-897,19 20-1410,-19 20-1761</inkml:trace>
  <inkml:trace contextRef="#ctx0" brushRef="#br0" timeOffset="289220.7031">20116 11090 19474,'19'0'1954,"-19"0"-961,0 20 256,20 1-320,-20 19-513,0-1-224,20 1-128,-20-1-160,20-19-256,0 0-481,-20-1-256,0 1-929,0-20-1537,0 21-6471</inkml:trace>
  <inkml:trace contextRef="#ctx0" brushRef="#br0" timeOffset="289640.625">20413 10773 18929,'0'0'2851,"0"20"-2146,20-1 288,-20 21 160,20 1-96,0-2-288,-1 1-609,21-1 0,-1-19-128,2-20 64,-21 0-32,19 0-224,-19-20-192,0-19-97,-20-1-159,0 1 31,0-2-64,0 1-63,0-19 159,0 39 449,0 1 256,0-1 289,0 20 191,0 20-31,-20-1 256,20 41-65,0-21-159,0 22-289,20-2-320,0 0-32,0 1-160,19 0-320,-19-20-129,0-21-256,-20 1-736,0 0-1378,0-20-2786</inkml:trace>
  <inkml:trace contextRef="#ctx0" brushRef="#br0" timeOffset="289897.4609">21048 10574 20018,'120'41'3107,"-61"-2"-1729,1 21 159,-1-1-384,-18 20-672,-22-19-257,1 20-64,-20-1-288,20-19-256,-20-20-353,-20-1-352,0 1-513,1-21-832,-2-19-3043</inkml:trace>
  <inkml:trace contextRef="#ctx0" brushRef="#br1" timeOffset="314834.9609">12908 4559 4388,'-20'-41'1537,"20"41"-63,0-19-33,-20-1-32,20 20 257,-20 0-129,20-20 33,0 20-1,0 0-63,0 0-257,-19 0-320,19 0-321,0 0-127,0 0-225,0 0 32,0 20 1,19-20 159,-19 0 96,0 0 33,0 0-193,20 20-159,-20-20-129,0 0 96,0 0 32,0 0-320,0 0 256,0 0 192,0 0-287,0 0-1,0 0 0,0-20 64,0 20-224,-20 0 32,20 0 256,0-20-320,0 20 128,0 0 32,0 0-128,0 0 128,0 0-64,0 0-225,0 0-31,0 0 96,0 0 128,0 0-192,0 0 192,0 0-1,0 0 98,0 0-66,0 0 33,0 0-96,20 0 160,-20 0-320,0 0-32,0 0-353,0 0-384,0 20-448,0-20-1602,0 0-4068</inkml:trace>
  <inkml:trace contextRef="#ctx0" brushRef="#br1" timeOffset="315559.5703">12809 4559 16239,'39'-20'2658,"1"20"-992,20 0-161,0-21-704,19 21-513,0 0-224,-19 0-160,19 21-576,-19-21-898,-1 20-2401,-19 0-7817</inkml:trace>
  <inkml:trace contextRef="#ctx0" brushRef="#br0" timeOffset="317709.9609">12928 5651 14413,'0'-59'2402,"0"38"-1056,0 1-193,0 0 352,-20 0-31,20 20-481,0 0-513,-20 20-160,0 0-128,0 0 1,1 20 191,-1 0-160,0-20-32,20 19-63,20-19 31,0-20-64,-1 20 96,21-20-96,20 0-96,-20 20 32,19-20-64,-19 19-32,-20 1-32,-1 0 256,-19 21-192,0-22 64,-19 21 64,-1-20-64,-20-1 0,21 1 32,-21-20-448,20 0-545,0 0-544,20 0-1122,-20-20-2690</inkml:trace>
  <inkml:trace contextRef="#ctx0" brushRef="#br0" timeOffset="317892.5781">12948 5531 21172,'0'-20'2850,"20"20"-1793,0-19-576,0-1-417,19 20-32,1-20-288,-1 20-994,21-20-1088,0 20-3427</inkml:trace>
  <inkml:trace contextRef="#ctx0" brushRef="#br1" timeOffset="321275.3906">21644 4678 17232,'20'0'1569,"0"0"-416,0 20 353,20-1-577,-21 21-769,21-20-64,-1 1-32,1-2-160,-20-19-32,1 0-673,18 0-736,-19 0-898,0-19-1953</inkml:trace>
  <inkml:trace contextRef="#ctx0" brushRef="#br1" timeOffset="321450.1953">21942 4579 16783,'-19'0'2243,"-2"0"-866,-19 20-96,1-1-352,-21 21-224,-19 0-129,19-1-320,20 1-320,1 0-224,-1 0-128,20-20-577,20-1-833,0-19-1153,40 0-2594</inkml:trace>
  <inkml:trace contextRef="#ctx0" brushRef="#br1" timeOffset="322104.4922">22339 4857 12587,'0'20'2339,"-20"-20"255,20 19-384,0-19-320,-20 0-801,20 0-384,0 0-1,-19 0-319,19-19-161,0 19-512,-20-20 800,20-20-576,-20 21 288,20-22-288,-20 21-32,0 0 32,1 1 64,-2 19-64,1 0 32,0 0-64,0 39 128,20-19-96,0 0 0,20-20 64,0 21-64,0-21 128,1 0-128,-2 0 128,1-21 32,0 1-160,20 0 128,-21-19-96,1-1 96,0 20 0,-20-19-128,0 19 256,20 20 0,-20-20-32,0 20-192,0 20 32,0 0 129,19-1 63,1 1-96,0 20-833,1-20-800,18-1-1378,-19 1-6630</inkml:trace>
  <inkml:trace contextRef="#ctx0" brushRef="#br0" timeOffset="324164.0625">13901 5452 13580,'-20'-20'2659,"20"1"-673,-20 19-353,20 0-63,0 0-289,0 19-544,-20 21-33,20 19 33,-19 2-256,19 38-97,0-20-288,19 0 0,1-19 0,20-20-64,-1-21 128,22 1-256,-2-20 192,-19 0-96,19-20-96,-20-19 32,-19 19-64,0-19-128,-20 18 0,-20 1 192,0 0-161,-19 0-191,-1 20-225,1 0 1,-1 0-225,1 0-1313,18 0-2435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17:52:54.81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995 3367 12171,'-59'-79'2755,"39"40"-449,-19 19-128,-1 20-481,-1 0-511,2 0-290,-1 20-223,1 19-160,19 21 95,0 19-95,20 1-257,0 19 0,0-20-160,20 21-96,20-41-160,-1 0-384,1-19-513,20-1-385,-1-19-1280,21 1-2595</inkml:trace>
  <inkml:trace contextRef="#ctx0" brushRef="#br0" timeOffset="240.2344">1214 3328 17328,'-20'-40'1954,"0"21"-449,20 19-832,0 0 480,0 0 160,20 39-320,-20 1-544,20 19-353,-20 0 96,39 21-192,-19-1-321,20-19-287,0 0-545,20 0-769,-21-21-1794,21 1-2754</inkml:trace>
  <inkml:trace contextRef="#ctx0" brushRef="#br0" timeOffset="604.4922">1789 3586 20050,'-39'0'1794,"-1"0"-1121,1 39 192,19-19 352,0 40-416,1-20-737,19 20 32,0-21-160,39 1 0,-19-1-33,39-19 65,-19-20-96,-1 0 96,1-20-32,0 0 96,-20-19-32,-20-1 64,0 1-32,0-1 0,0 19 64,0 2 161,0-1-1,-20 20-288,20 0 64,0 0 64,0 39-96,20-18-32,0 19-416,-20-20-417,40 19-801,-21-19-1088,1 0-2019,20-1-8423</inkml:trace>
  <inkml:trace contextRef="#ctx0" brushRef="#br0" timeOffset="750">2127 3724 15438,'21'41'3588,"-2"-1"-1731,-19-21-992,20 21-609,0-20-320,19-1-384,-19 1-705,0-20-769,0-20-2402</inkml:trace>
  <inkml:trace contextRef="#ctx0" brushRef="#br0" timeOffset="887.6953">2107 3466 11274,'-40'-79'5285,"40"59"-5029,0 1-352,0-1-96,0 20-513,0 0-736,20 0-2979</inkml:trace>
  <inkml:trace contextRef="#ctx0" brushRef="#br0" timeOffset="1263.6719">2406 3785 16207,'39'59'3107,"-19"-19"-1442,-20-40-415,20 19-1,-20-19 0,0 0-576,0 0-289,0-19-192,-20-21-320,20 20-32,0-39-321,0 18-95,-20-18-129,20 19 193,0 21 352,0-1-1,0 40-31,20-1 320,0 21 161,0 0-65,-1-21 128,1 22-288,0-21 64,0 0 0,-1-20 33,1 0 63,-20-20 0,20 0-224,1 0 64,-1 20 0,-20-21-32,19 21-64,1 0 64,0 0 160,0 41-224,19-21 64,-19 19-832,20 21-770,-21-21-1569,1-19-1826</inkml:trace>
  <inkml:trace contextRef="#ctx0" brushRef="#br0" timeOffset="1579.1016">1155 4321 23286,'0'39'1217,"39"-39"-160,20-19 384,61-1 0,38 0-95,81 0-514,19 20-319,0-21-449,-20 21-160,-78 0-256,-42 0-161,-39 0-192,-39 0-95,1 0-257,-22 0 32,1 0 224,-20 0-704,20 0-1026,-20-19-3138</inkml:trace>
  <inkml:trace contextRef="#ctx0" brushRef="#br0" timeOffset="1846.6797">3299 3586 19794,'20'-20'481,"-20"20"608,0 0 1153,0 0 128,0 20-704,0-20-1154,0 0-256,19 20-95,-19-1-97,0-19-929,20 20-673,-20 0-704,0 0-2787</inkml:trace>
  <inkml:trace contextRef="#ctx0" brushRef="#br0" timeOffset="1991.2109">3358 3923 23254,'0'40'1857,"0"-40"-1793,0 0-96,0 0 417,0 0-610,0 0-896,20 0-1793,-20 0-4389</inkml:trace>
  <inkml:trace contextRef="#ctx0" brushRef="#br0" timeOffset="44547.8516">4152 3407 16783,'-20'-40'1922,"20"40"-705,0 0-128,0 0-256,0 0 224,20 20 32,0 0-96,0 19-256,-1 22-417,1-2-224,1 0 96,-1 1-31,0-21-290,-1 2-95,1-1-416,-20-1-321,20-19-417,-20 0-607,0-1-1186,-20-19-3588</inkml:trace>
  <inkml:trace contextRef="#ctx0" brushRef="#br0" timeOffset="44758.7891">3934 3805 20403,'0'0'1537,"0"-20"-1377,39 20 161,2-20 800,-2-21 32,21 22-577,-21-1-383,20-20-97,2 20-577,-2 1-352,-19-1-192,19 0-672,-19-19-1378,-21 19-1762</inkml:trace>
  <inkml:trace contextRef="#ctx0" brushRef="#br0" timeOffset="45274.4141">4430 3208 7302,'20'21'10506,"-20"-1"-9385,0 39 129,20-19-257,-1 39-1,-19-19 450,21 19-449,-1-20-417,0 1-383,0-21-97,-1 2-64,1-1 128,0-21-224,-20-19 256,20 20-160,-20-20-192,0 0 352,0 0-32,0 0-32,-20-20-256,20 1 0,0-1 0,0 0 160,0 0-320,0-1 63,20 21 97,-1 0-32,1 21 128,20-21 0,-1 20 32,2 0 0,-1 0 64,-1-1-160,1-19 64,-1 0-32,-19-19 160,19-1-96,-18-20 96,-1 19-32,0-18-96,-20-1 64,0 1 96,0-1-192,-20 40 224,0-20 193,20 20-193,-21 20 32,2-20-64,19 40 96,-20-1 129,20-19-225,20 20-64,-1 0-96,22-20-32,-1 0-224,19-20-513,0 20-705,1-20-1312,0-20-3076</inkml:trace>
  <inkml:trace contextRef="#ctx0" brushRef="#br0" timeOffset="45986.3281">5880 3606 5060,'0'-40'7047,"0"20"-4933,0 20-416,-20 0-1,20-19 193,-19 19-481,19 19-640,-21-19-385,1 20-63,0 0 287,20-20-191,-20 20-321,20-20-160,20 19 160,0-19-256,21 0 352,-2 0-288,1 20 96,-1-20-32,-19 20-32,0 0 256,-20 0-192,0-1 128,0 22-64,0-21 64,-20 0-32,20-20-32,-20 19-160,20-19-384,-20 0 31,20 0-672,0 0-672,0 0-1250,20 0-1730</inkml:trace>
  <inkml:trace contextRef="#ctx0" brushRef="#br0" timeOffset="46357.4219">6416 4321 13452,'-20'20'1762,"20"-20"-577,-19 0-352,-1-20-32,-1 0 480,-19 0-320,21-20-385,-1 0-159,-20-19-161,20-1-32,1-20-256,-1-19 256,0 1-384,20-2 128,0 20-64,20 21 128,0 20-160,-1-1 32,1 19-96,0 21 128,0 41 32,0-2-33,-1 1-31,1 19-32,-20 1 32,0 0-128,0-20 64,0-1-193,0-19-415,0-20-802,-20 0-1953,20 0-9001</inkml:trace>
  <inkml:trace contextRef="#ctx0" brushRef="#br0" timeOffset="46600.5859">6377 3089 17552,'0'40'1698,"0"-20"-673,19 39 160,1 2 320,-20-2-192,20 20-416,0 1-576,-1-1 31,21-20-384,-20 1-64,-1 0-96,21-40-641,-20 20-288,1-40-321,-2 19-768,1-19-833,0-19-3395</inkml:trace>
  <inkml:trace contextRef="#ctx0" brushRef="#br0" timeOffset="46750.9766">6832 3606 17904,'0'59'1410,"0"-39"-834,0 0-512,20-1 129,-20 2-322,0-1-703,0-20-1410,0 0-2115</inkml:trace>
  <inkml:trace contextRef="#ctx0" brushRef="#br0" timeOffset="47046.875">6852 3169 14221,'0'-40'352,"0"20"-288,0 20-384,0-20 128,20 20 192,-20-19 384,21 19 225,-1 19 576,-20-19 448,39 20 97,-19 20 96,0-1-321,-1 2-288,21 18-96,-20 20-512,19-19-385,2 20-32,-21-21-160,19-19-384,-19-1-64,0 1-417,0-20-576,-1-1-609,-19 2-609,0-21-1889</inkml:trace>
  <inkml:trace contextRef="#ctx0" brushRef="#br0" timeOffset="47239.2578">6852 3487 21011,'-20'0'2243,"40"0"-1539,0 0 161,21 0-64,18-21 64,0 1-705,20 20-224,1-19-481,0-1-416,-21 0-897,-20 0-992,2 20-2467</inkml:trace>
  <inkml:trace contextRef="#ctx0" brushRef="#br0" timeOffset="48101.5625">8103 3487 16527,'20'0'2274,"-20"0"-1889,20 20 512,-20 0 768,20-1-127,-20 21-546,19-1-735,-19 1-97,21 0-96,-1-21 64,-20 2-64,20-21-224,0 0 0,-20 20-449,19-20-256,-19-20-736,0 20-513,-19-21-1249,19-18-10122</inkml:trace>
  <inkml:trace contextRef="#ctx0" brushRef="#br0" timeOffset="48275.3906">8024 3188 19346,'-20'-39'1121,"20"19"-705,0 20-256,0-20-448,0 20 32,0 0-385,20 0-1281,0 0-1345,0 0-2786</inkml:trace>
  <inkml:trace contextRef="#ctx0" brushRef="#br0" timeOffset="48740.2344">8460 3427 16495,'0'19'1089,"0"22"-352,21-21 352,-1 39-32,0-19 224,-1-1-608,1 1-385,0-1-192,0-18 96,0-21 161,-20 20-321,19-20 192,-19 0 192,0-20-31,0-1-193,0-18-64,-19 19-64,19-20 96,0 1-128,0-1-96,0 21 32,0 19 96,0 0-32,19 0 64,1 19 0,0 1-64,19 20 32,2-1-512,-1 1-193,-1-20-1024,-19 20-737,19-20-769,-19 0-3300</inkml:trace>
  <inkml:trace contextRef="#ctx0" brushRef="#br0" timeOffset="49051.7578">8917 3348 15726,'20'59'2787,"0"-20"-865,20 2-673,-20 18-224,0 1 160,0-21-480,-1 1-289,1-1-192,0-18 1,0-1 63,0-20-96,-20 0 32,19 0 129,-19-20 31,0-1-128,0-18-320,0-1 160,0 1 0,0-21-288,0 21-352,0-2-225,0 2-160,0 39-192,20 0-705,-20 19-416,20 1-192,0 21-3043</inkml:trace>
  <inkml:trace contextRef="#ctx0" brushRef="#br0" timeOffset="49306.6406">9374 3645 9352,'40'0'5157,"-1"0"-1794,-19-20-800,20 1-609,-20-1-673,0 0-352,0 0-257,-20 1-287,20-1-97,-20-21 32,0 21-159,-20 1-129,0-1 96,0 20-353,-20-20 161,20 20 0,0 20-32,0 19 160,1-19-160,-1 41 224,20-22 65,0 1-258,20 19 33,19-19-96,1-21-544,0 2-610,0-1-735,19-20-1090,-19 0-1378</inkml:trace>
  <inkml:trace contextRef="#ctx0" brushRef="#br0" timeOffset="49488.2813">9792 3685 20563,'0'-40'1473,"0"20"65,19 1-321,-19-21-160,20 1-577,-20-1-544,20-1-64,0 22-288,-1-21-481,-19 40-480,20-20-673,0 20-1666,0 0-2017</inkml:trace>
  <inkml:trace contextRef="#ctx0" brushRef="#br0" timeOffset="49756.8359">10129 3348 11723,'-20'19'6181,"20"-19"-4419,-40 20-513,21 0-192,-2 0 737,21-1-1185,0 1-513,0 1-160,21 19 160,-2-21-224,21 21 160,0-20 160,-1-1-288,-19 1-32,0 0 128,-1-20 96,-19 20-192,-19 0 192,-1-20-321,0 0 161,0 19 64,1-19 32,-1 0-64,0 0-192,0 0-1249,20 0-1250,0 21-1505,0-21-11305</inkml:trace>
  <inkml:trace contextRef="#ctx0" brushRef="#br0" timeOffset="49902.3438">10367 3566 18833,'40'-20'3396,"-21"20"-1347,1 0-1152,-20 0-769,20 0-128,-20 20-192,20-20-1217,-20 0-1314,0 20-2369</inkml:trace>
  <inkml:trace contextRef="#ctx0" brushRef="#br0" timeOffset="50041.0156">10307 3208 21396,'-40'-39'-96,"20"39"-3043,20 0-11787</inkml:trace>
  <inkml:trace contextRef="#ctx0" brushRef="#br0" timeOffset="50912.1094">10823 3466 9128,'0'-20'2370,"0"1"321,-20-1-737,20 20 224,0-20-320,0 20-577,-20 0-737,20 20-223,0 19-161,-19 2 384,19 18-127,19-19-129,1 19-160,0-19-64,21-20-192,-22-1 224,1 2-192,0-21 64,0 0-160,-20-21 224,0 2-160,-20-21 96,20 0-225,-20 1 289,0-20-96,1 19 64,19-20 32,0 40 129,0 0 95,0 0 224,19 20-95,1 20 63,20 0 33,-1 19-417,1 2 32,-1-1-96,2-1-64,-21-19-64,0 0 31,-1-1 129,1-19-64,-20 0 32,0 0 161,0 0 63,0-19-96,-20-1-128,20 0-32,0 0 0,20 1-64,20 19 128,-21-20-320,21 20 288,-1 20-353,1-1-448,1 1-640,-2 20-897,1-21-1410,-1 1-7334</inkml:trace>
  <inkml:trace contextRef="#ctx0" brushRef="#br0" timeOffset="51202.1484">11737 3387 15054,'0'-39'2882,"0"39"-1312,0-20-609,0 20 32,-20 20-128,20-20-257,-39 39-255,39-19-161,-20 19-64,20 2-64,0-21-192,20 19-225,19 1 1,1-20-96,-1-1-257,20 21-224,-18-20 160,-21 0 481,0-20 320,-20 19 224,0 2 257,-20-1 63,0-20-479,-1 20-162,1-20-959,1 0-2115,-1 0-13101</inkml:trace>
  <inkml:trace contextRef="#ctx0" brushRef="#br0" timeOffset="53229.4922">12610 3625 14830,'20'0'3074,"-20"0"-2241,0 0 128,20 20 705,-1 0-769,2 0-385,-1 19-288,-20-18 0,20-1-352,0 0 32,-1-20-576,-19 0-642,20 0-896,-20-20-1665</inkml:trace>
  <inkml:trace contextRef="#ctx0" brushRef="#br0" timeOffset="53375">12630 3328 7174,'-20'-40'8745,"0"40"-7112,20-19-1249,0 19-384,0 0-96,20 0-352,0 0-1730,19 19-2499</inkml:trace>
  <inkml:trace contextRef="#ctx0" brushRef="#br0" timeOffset="53614.2578">12848 3625 13773,'20'80'2690,"0"-61"-1120,0-19-65,0 21 129,0-21-577,-20 0-193,20 0-479,0-21 127,-20 2-127,20-21-321,-20 20 0,20-19 32,-20-1-96,0 20 0,19 1-64,-19-1 0,20 20-96,-20 20 256,20-1-353,0 21 225,-1-1-897,21 1-864,-1 0-1058,2-21-2114</inkml:trace>
  <inkml:trace contextRef="#ctx0" brushRef="#br0" timeOffset="53898.4375">13345 3507 16047,'20'0'2562,"19"20"-800,-19 19-225,20-19-608,-20 19 32,0 1-288,0 0-289,0-21-192,0 2 32,-1-1-224,1 0 161,-20-20-129,0 0 64,20 0 64,-20-20-128,0 0-32,0-1-64,0-18-192,20-1-289,-1 1-864,1-1-225,0 20-608,0 1-769,20-1-3971</inkml:trace>
  <inkml:trace contextRef="#ctx0" brushRef="#br0" timeOffset="54138.6719">13861 3606 16719,'-20'39'2403,"20"-19"-866,-19 0-448,19 0-224,19 20-128,1-20-321,0 0-448,20-20 256,-1 0-64,2 0-96,-21-20-224,19 20 128,-19-41-160,-20 22-32,0-1-96,0-20-65,-20 20-255,-19 1 63,19-1 161,-1 0-161,1 20-928,0-20-1410,1 20-10186</inkml:trace>
  <inkml:trace contextRef="#ctx0" brushRef="#br0" timeOffset="54334.9609">14001 3308 17712,'0'0'2979,"20"0"-2018,-1 0 641,1 40-257,0-1-96,19 1-384,-19 20-673,20-1-32,-21-19-224,21-1-448,-20 1-225,20-20-544,-20 0-609,0-1-1089,0-19-1954</inkml:trace>
  <inkml:trace contextRef="#ctx0" brushRef="#br0" timeOffset="54566.4063">14457 3566 19026,'19'20'1953,"-19"0"-319,20-1-481,0 1-224,1 0 96,-1 0-224,-1-20-609,21 20-96,-20-20 96,-1 0-96,1-20-320,20 0-385,-40 0-608,19-19-801,1 19-1249,-20-20-2018</inkml:trace>
  <inkml:trace contextRef="#ctx0" brushRef="#br0" timeOffset="54723.6328">14854 3527 13676,'20'39'3844,"-20"1"-1089,20-21-737,-1 1-577,1 0-544,-20 0-609,20-20-352,-20 0-320,20 0-321,-20 0-1313,0-20-1858,0 0-11722</inkml:trace>
  <inkml:trace contextRef="#ctx0" brushRef="#br0" timeOffset="55045.8984">14913 3229 19730,'0'0'1730,"20"0"-1122,0 0 417,20 20-320,-21 19-160,1-19-97,21 39-352,-21 1 192,-1 0-256,1-20 129,-20 19-161,20-20 0,0-19 160,-20 0-160,19-20 0,-19 20 128,0-40 320,20 20-288,0-20 97,0 0 31,-1-19 96,1-1-384,0 21 96,1-1-64,-21 0-128,20 20-32,-1 20 192,1 0-512,0-1-257,0 21-704,0-1-1058,-1 1-2209</inkml:trace>
  <inkml:trace contextRef="#ctx0" brushRef="#br0" timeOffset="55474.6094">15906 3427 13292,'20'-20'6855,"-40"20"-5638,1 20-352,-1 19 288,0 2 160,-1-2-256,1 21-1025,20-21 0,0-19-32,0 0-192,0 0 64,20-20-289,1 0 1,-1-20-65,0 0-95,-1-20-513,-19 21 320,20-1 641,-20 20 64,0 0 192,0 0 288,0 39 353,0 1 64,0 0-96,0 20-193,0-1-95,-20 1-129,20-1-224,0-20 0,-19 2-64,-1-21 32,0 0-160,-1-20-192,-18 0-193,19 0-448,-20-20-1024,21 0-2211,-1-1-10730</inkml:trace>
  <inkml:trace contextRef="#ctx0" brushRef="#br0" timeOffset="59612.3047">17177 3527 8648,'0'-20'961,"0"0"-33,0-1 97,-21 1 545,21 20 512,0-19-673,0-1-352,-19 0 64,-1 20-128,0 0-224,0 0-64,1 0-33,-1 0-576,0 20 225,-19 19 31,19-19-96,20 21-224,0-21 64,20-1-160,-20 1 128,39 0 32,-19 0 97,19-20-97,-19-20-64,20 0 32,-21 0-352,22 1 127,-41-1 225,20-21-192,-20 2 160,0 19-32,0 0 161,0 20 159,0 0 96,0 0-288,0 20-160,0 0 160,20 19-128,-20 2 0,19-2-96,1 1-224,20-20-449,-20-1-512,19 1-641,-19-20-768,21 0-2787</inkml:trace>
  <inkml:trace contextRef="#ctx0" brushRef="#br0" timeOffset="59923.8281">17534 3407 17712,'20'39'1794,"-20"-19"-513,20 21-32,0-2 1,-1 1-65,-19-20-577,20-1-223,0 1-289,-20-20 96,20 20-96,-20-20 96,0 0 0,21-20-96,-21 20-128,19-20 0,1-19 0,-20 19 32,40 0-192,-21-19 96,1 39-96,0 0-192,0 0-129,0 39 97,19 1-577,-19-1-705,21 21-1537,18-21-5605</inkml:trace>
  <inkml:trace contextRef="#ctx0" brushRef="#br0" timeOffset="60374.0234">18666 3606 19922,'0'39'1474,"19"-39"-1282,1 20 513,21 0 191,-2-20 290,-19 0-738,20 0-96,-1-20-512,1 0-64,-1-19-385,-19-1-255,0 1 255,-20-1-160,0 19 65,-20-18 31,0 19 481,1 20 512,-21 0-96,20 0 257,1 20 31,-21-1 193,20 22 128,20-1-97,-20-1-223,40 20-321,0-19-32,20-20-224,19 19-96,20-18-481,-19-21-992,19 0-1762,-19-21-8232</inkml:trace>
  <inkml:trace contextRef="#ctx0" brushRef="#br0" timeOffset="60861.3281">19261 3109 16527,'0'0'2274,"0"0"-1345,0 20 545,0 0 31,0 39 0,0 2-544,21-2-320,-21 20-97,20 1-319,0-1-193,19-39 64,-19-1-32,19 1-320,21-20-129,-21-20 97,22-20-128,-22 0-97,1 0 129,-1-19 31,1-1 1,-20-19 224,-1 18 32,1-18-64,-20 19 128,-20 21 96,1-1 32,-1 0 192,0 20 161,0 20 31,0 0 161,1 19-161,-1 1-64,20-1-95,0 22-225,20-22-32,-1 1-128,21-1-64,0-19-257,20 0-640,-20-20-352,19 0-1185,-20-20-1827</inkml:trace>
  <inkml:trace contextRef="#ctx0" brushRef="#br0" timeOffset="61660.1563">20254 3446 16527,'0'-19'3203,"20"-1"-2050,-20 20-608,20 20 832,-20 19 96,19 2-319,-19-2-770,21 21-128,-21-21-288,0 1 224,20-1-288,-20-39 192,0 21-192,0-21-192,20 0 96,-20-21 96,0 2 0,0-21-65,20 0 129,-20 1 32,19-1 0,1 1 32,0 19-64,0-21 32,-1 41-32,-19 0 64,20 0-32,-20 20 64,20 1-128,-20-1 161,20 19-97,-20-19-65,0 20-255,0-21 32,19-19-32,-19 0 256,21 0 96,-1 0-32,0 0 32,0-19 32,19 19-32,1-20-32,-20 20 224,19 0 96,-19 0 65,19 0 159,-18 0-96,19 0-95,-20 0-161,-1-20 64,1 0-96,-20 1-64,20-1-192,-20 0 96,0-1-288,0 1-96,-20 1 160,0 19-1,1 0-63,-1 19 192,0 1 0,-21 1 96,41 19 32,-19-1 224,19 1-224,0-1 128,19-19-96,22 20-160,-21-21-32,19-19-128,1 0-225,-1-19-511,1-1-834,-20 0-1730,-1-20-2081</inkml:trace>
  <inkml:trace contextRef="#ctx0" brushRef="#br0" timeOffset="61944.3359">21128 3387 18129,'-21'59'2690,"21"-39"-1441,0 41-63,0-22 95,21 1 416,-1-1-928,0 1-128,0-20-321,-20-20-192,19 0-64,-19 0 128,20 0 33,0-20-354,-20 0 258,20 0-226,0 0 65,19 1 32,-19-1-192,0 0 96,20 20 0,-20 20-32,-20 0 32,20-1-289,0 21-543,-20-20-258,19 0-767,1-20-322,20 0-1120,-21 0-5221</inkml:trace>
  <inkml:trace contextRef="#ctx0" brushRef="#br0" timeOffset="62147.4609">21744 3208 18673,'0'-20'3652,"0"40"-1987,19 1 33,-19 38-289,0 1-448,20-1-256,-20 21-449,0-1-160,20-20 32,0-19-352,-1 0-160,1-21-65,0 2-544,0-42-416,1 21-513,-21-39-2082,0-1-4612</inkml:trace>
  <inkml:trace contextRef="#ctx0" brushRef="#br0" timeOffset="62299.8047">21624 3407 20435,'-20'20'2274,"40"-20"-1537,20 19 192,20-19 224,-1 20-160,20-20-417,-18 21-608,-2-21-128,-20 0-737,1 0-1313,-20 0-2530</inkml:trace>
  <inkml:trace contextRef="#ctx0" brushRef="#br0" timeOffset="63199.2188">1413 4757 19826,'-40'-40'1506,"20"21"-641,20 19-97,0 0 578,20 0-33,0 19-384,20 21-513,19 1-192,-20-2-256,42 1 385,-22-1-450,0 1-95,0-1-352,1-19-321,-20-20-769,0 20-896,-20-20-1538,0 0-8392</inkml:trace>
  <inkml:trace contextRef="#ctx0" brushRef="#br0" timeOffset="63394.5313">2028 4757 18417,'0'41'1794,"-20"-22"-898,0 41 322,1-1 447,-1 0 65,-20 21-1058,0-1-607,0-19 95,0-1-256,1 2 0,19-22-481,0 1-160,20-21-608,-19 1-1281,19 0-2019</inkml:trace>
  <inkml:trace contextRef="#ctx0" brushRef="#br0" timeOffset="63997.0703">3279 4737 14477,'-40'-39'1986,"40"39"416,-19 0-512,-1 19-673,-1 1-160,1 20-128,20 20-224,-20-1-193,40-19-127,0-1-385,1-19 96,38 0 0,-19-20-96,-1 0 32,1-40-160,-1 21 32,-39-21 96,0 1-545,0-21 737,-39 20-320,19 0-64,-19 20-64,-1 1 32,20-1 63,0 20-511,20 20-1474,0-1-993,20 21-2306</inkml:trace>
  <inkml:trace contextRef="#ctx0" brushRef="#br0" timeOffset="64179.6875">3756 4975 17136,'-20'-39'1986,"-1"19"-321,-19-19 161,21-21-1250,-21 0 481,20 1-544,1-21-417,-1 1-160,20 19-32,0 20 128,20 1-673,19 19-832,1 20-993,-1 0-1891</inkml:trace>
  <inkml:trace contextRef="#ctx0" brushRef="#br0" timeOffset="64355.4688">3478 4777 21204,'-41'21'1729,"21"-21"-1569,40 0-352,21 0 256,-2-21 128,1 21-320,19-20-1729,0 20-1923,2-20-13516</inkml:trace>
  <inkml:trace contextRef="#ctx0" brushRef="#br0" timeOffset="64905.2734">4867 4341 16687,'-19'-20'2499,"-1"20"-610,20 0-1120,0 0-481,20 20 449,-20-1 352,19 41-352,-19-1-257,40 21-191,-20-1-257,19 0 32,20-19-256,-18-20-481,-1 0-640,-1-1-1058,-19-19-992,-20-20-4772</inkml:trace>
  <inkml:trace contextRef="#ctx0" brushRef="#br0" timeOffset="65530.2734">4848 4717 19410,'0'-19'2658,"19"-1"-2241,1 0-289,20 20 64,-21-20-64,21-19 128,-1 19-256,-18-20-192,19 19-128,-20-18-481,-1-1 225,1-19-449,-20 20-321,20-1 482,-20 20 832,0-1 512,0 21 225,0 21-289,0 19 417,0-1 224,0 40-256,20-19-33,19 20-383,-19-1-65,20-20-128,0-19 96,0 1-63,-20-2-1,-1-19-224,1-20 128,0 20-192,0-20-32,-20 0 96,0-20 96,0 20-96,0-20-96,0-19 64,0 18-481,0 1 577,19 0-224,1 20 192,0 0 32,0 0 161,20 20-97,0-20 64,-1 20-96,1-20 32,0 0 0,-1-20 257,-19 0-161,0 0 64,1-19-96,-2 19 64,-19-20 33,-19 21-321,19-1 160,-21 0-32,1 20 32,0 0-64,0 20-32,1 19-32,19 1 64,0 0-192,0-1 96,39-19-64,1 0-96,0 1 0,20-21-897,19 0-929,-20 0-2082,-18 0-6566</inkml:trace>
  <inkml:trace contextRef="#ctx0" brushRef="#br0" timeOffset="66208.0078">6852 4260 19314,'20'-19'1537,"21"-1"-544,-2 20-608,20 0 415,1 0-255,-1 39-385,1 2 0,-20 18-384,0 1-96,-21-1-33,1 1-31,-20 0 192,-20-1 96,-19 0 192,-1-19 0,20 1 384,-19-22-63,18 1 255,21 0-287,-20-20-193,20 20-192,20-20 288,21 0 129,-2 0-193,1-20-96,19 0-96,0 20-224,2-20-609,-2 20-769,0-19-896,-19 19-1954</inkml:trace>
  <inkml:trace contextRef="#ctx0" brushRef="#br0" timeOffset="66474.6094">7687 4599 17072,'40'59'2146,"-21"-39"-513,1 19-704,0 1 192,-20-20-128,20-20-544,-20 21-417,19-21 480,-19 0-256,0-21-64,20 21-159,-20-20 415,0 0-416,20 0 160,0 1-352,-1-1-64,1 0-225,1 20-223,19 0-417,-1 0-1089,-19 20-1089,19 0-3620</inkml:trace>
  <inkml:trace contextRef="#ctx0" brushRef="#br0" timeOffset="66824.2188">8223 4539 1825,'-20'-21'14606,"20"2"-12620,-21 38-1185,21 2 352,0 19 128,0-1 64,0 1-352,21 19-640,-1-39-418,20 0 130,19 0-33,-20-20-96,1-20 128,-20-20-128,-1 1-129,-19-1 33,0-19 192,-19-2-32,-21 22-128,20-20 96,-19-20-32,-1 39 64,21-1 192,-1 2 289,0 39 95,20 0-223,0 20-161,20 40 256,-20-1-160,39 1-159,1 19-65,-1-19-321,21-1-1088,0-19-1410,-1 0-2081</inkml:trace>
  <inkml:trace contextRef="#ctx0" brushRef="#br0" timeOffset="67478.5156">9453 4380 16815,'-59'-20'2403,"39"20"-1058,-19 20-320,-1 0-96,20 19 160,-20 1-288,40 20-417,0 0-64,0-1-288,40-19 64,0-21-64,19 1-32,-19-20-96,19-20 0,-39 1 32,20-1 128,-20-20-256,-20 20 192,20-19-32,-20-1 32,-20 0-64,20 20 128,-20 0 96,20 20 193,0 0-257,0 20-96,0 19 96,0 2 0,0-1-32,20-1-128,0-19-224,19 20-609,1-1-769,19-19-1024,-19 0-546,20 1-10761</inkml:trace>
  <inkml:trace contextRef="#ctx0" brushRef="#br0" timeOffset="67652.3438">9989 4698 768,'-39'-60'19347,"-1"21"-17522,20-1-383,1-1-449,-1-18 0,0 0-417,20 39-544,-20-19-64,40 19-384,-20 0-641,20 20-513,19 0-1345,-19 40-1633</inkml:trace>
  <inkml:trace contextRef="#ctx0" brushRef="#br0" timeOffset="67891.6016">10347 4757 20083,'-40'-40'2146,"20"21"-993,0-21-609,0 0 161,20-19 128,-19 18-897,19-18 224,0 0-320,19 19 31,1 1-31,0 19-480,21 0-417,-22 20-993,21 0-897,-1 20-1858</inkml:trace>
  <inkml:trace contextRef="#ctx0" brushRef="#br0" timeOffset="68226.5625">10704 4479 17424,'-39'20'2338,"19"-20"-1025,0 19-320,0 2 160,20-1 161,0 20-610,0-1-672,0-19 0,40 0-256,-20 0 32,19-20 0,1 0 32,-20 0-97,-1-20 225,1 0 0,-20 0 96,0-19-160,0 19-32,0-20-64,-20 19 160,20 2-32,-19 19 352,19-20 65,0 20-257,0 20-192,0-1 96,19 2-64,-19 19-609,20-20-1025,21-1-1088,-21 1-578,19-20-1536</inkml:trace>
  <inkml:trace contextRef="#ctx0" brushRef="#br0" timeOffset="68612.3047">10982 4439 16207,'20'20'3363,"0"0"-1793,0 0-578,19 20-639,2-20 31,-2 0 129,1 0-193,19-20-224,-19 0 96,-1 0-32,2-20-128,-21 0 64,-20-21 33,19 22 95,-19-1 32,0 0-32,-19 20 257,19 0-129,0 0 96,0 20-159,0 19 127,19 22-64,1-2-159,0 20-65,0 2 64,-1-2-256,21 0 320,-20-20-448,-20 1 128,0-20 32,0-1-32,-20 1 96,0 0-192,0-21 64,-19-19-385,19 20-544,-19-20-736,19-20-802,-1 20-1601,1-19-13196</inkml:trace>
  <inkml:trace contextRef="#ctx0" brushRef="#br0" timeOffset="71905.2734">12848 4281 6342,'0'-21'3459,"0"2"-833,20 19-480,-20-20-320,0 0-385,0 20-384,-20-20 129,20 20-97,-19 0-64,-1 0-193,-20 20-63,1 20-64,-1 20-289,-20 19 65,20 0-161,21 1 128,19-1 1,0-19-449,19-1 96,21-19-128,20 0 128,0-20-192,19 0-257,-20-40-287,21 20-545,-20-39-1089,-1 18-1346,-39 1-5060</inkml:trace>
  <inkml:trace contextRef="#ctx0" brushRef="#br0" timeOffset="73190.4297">14338 4499 14830,'-20'-40'1505,"20"20"-736,0 1 63,-20 19 834,20 0-96,-19 0-834,-2 0-223,-19 19 127,20 1 1,1 20-161,-1 0 33,0 0-289,20-1-64,20 1 32,0 0-384,-1-21 320,1-19 0,20 0-352,0 0 64,0-19-352,-20-21-33,19 0-160,-19 21 449,-20-21 128,20-1-32,-20 2 160,0 19 64,0 0 288,-20 20 385,20-19-224,0 38-33,-20-19-192,20 20 97,0 20-97,20-21-160,0 22-160,0-1-64,-1-21-385,21 1-415,-19 0-418,18-20-672,-19 0-1249,20-20-2594</inkml:trace>
  <inkml:trace contextRef="#ctx0" brushRef="#br0" timeOffset="73700.1953">14795 4638 13196,'20'40'1473,"-1"-40"-544,-19 20 64,20-20 449,0 19 319,-20-19-480,0 0-416,0-19 320,0 19-320,0-20-256,0-20-33,-20 20-127,20-19-161,-20-1-128,20 19 0,0-18 33,20 19-161,-20 0-97,20 20 33,19 0-96,-19 0-64,20 0-96,-1 20-96,-19 0-321,21 0 0,-2-1 129,-19-19 159,20 21 161,-21-21 256,21 0-32,-20 0 128,19 0 32,-19-21 32,1-18 0,-1 19 1,-20 0 159,0 1-320,0-1 96,0 0 0,-20 20 0,-1 0 0,1 20-32,-19 0 64,-1-1 97,20 21 255,1-1 1,-1 2-289,40-1 96,-1-1-384,21-19 96,-1 0-32,22 0-224,-2-20-449,1 0-768,-1-20-2307,0 0-7623</inkml:trace>
  <inkml:trace contextRef="#ctx0" brushRef="#br0" timeOffset="74433.5938">16443 4658 17744,'39'99'1730,"-19"-39"-1378,0 19-192,19-19 193,-19-1 95,0 1-352,20-20 64,-20-1-63,0-19 31,-20-20 96,20 0 256,-20-20 1,-20-19-385,20-1-128,-40-20 96,0-19-64,20 0-128,-20-1-289,1-19 513,19 0-224,20-1-32,0 41 96,20-1 128,0 21 32,19 39 64,1 0 65,0 20 63,0 19-96,-20 20-224,-20 1 96,0 20-64,0-21-32,-20 1 32,0-21-64,0 1 96,-1-19-96,2-2-32,19-19-224,-20 0-769,20 0-193,0-19-1120,20-2-2659</inkml:trace>
  <inkml:trace contextRef="#ctx0" brushRef="#br0" timeOffset="74958.0078">16879 4757 15822,'-20'-20'1794,"20"0"-352,0-19-353,0 19 32,0-20 32,20 1-385,-1-1-383,22 0 31,-21 20 33,19 0-353,-19 0 32,0 20-96,19 0 0,-19 20-64,20 20-128,-21-21 128,22 22 128,-1-21-256,-1 0 64,1-1 31,-1 1-95,1-20 128,1 0-64,-2-20 96,1 1 64,-21-1 0,1 0 0,0-21 129,0 2-65,-20-1 128,-20 21-64,20-1-96,-40 0 64,21 0 65,-21 20 31,1 20-96,18 0-128,-19 0 224,20 19-160,1 1 129,19 20 95,0-1-224,19-19 64,1 0-288,20-21 96,20 21-32,-1-40-449,1 0-127,19 0-481,1-20-449,-21-19-704,1 19-1313,-21-20-4901</inkml:trace>
  <inkml:trace contextRef="#ctx0" brushRef="#br0" timeOffset="75152.3438">18011 4439 17008,'-20'0'2690,"1"0"-960,-2 20-289,21 0 225,-20 19-161,0 2-704,20-1-705,0-1-96,40 1 0,0-1 64,20-19-480,-1-20-97,-20 0-191,21-20-225,-20 1-192,-20-21-801,0 20-1057,0-19-1730</inkml:trace>
  <inkml:trace contextRef="#ctx0" brushRef="#br0" timeOffset="75285.1563">18269 4479 8391,'0'39'9449,"0"-18"-7174,0 19-354,20-20-736,0-1-576,19 1-417,-19 0-384,20-20-737,-1 0-897,-19 0-1248,-20-20-8457</inkml:trace>
  <inkml:trace contextRef="#ctx0" brushRef="#br0" timeOffset="75421.875">18368 4260 17296,'0'-39'3011,"-20"19"-1218,20 0-1056,20 20-545,-20 0-224,20 0-192,0 0-1858,-1 20-2690</inkml:trace>
  <inkml:trace contextRef="#ctx0" brushRef="#br0" timeOffset="76199.2188">18884 4301 17520,'-118'20'2178,"57"-20"-256,41 39-1153,1-19-449,19 0-160,19 0-96,21 19-32,20 1 32,0 0-64,19 0-384,-20-1 64,-18-19 31,-2 20-159,-19-20 32,-20-1 255,0 1 193,-39 0 0,-2-20-32,1 0 0,1 0 0,-1 0 129,21-20-258,-1 0 1,0 1-352,20-1-545,20 0 416,0 0 353,-1 0 160,21 1 32,-1 19 64,22 0 352,-2 0 609,0 0 96,1 0-160,-1-20-64,-18 20-225,18-20-31,-19 0-385,-1-1 0,1-18-96,-21-1 0,1 21 1,1-21-65,-21 20 32,-21-19-160,1 19 96,1 20 224,-1 0-192,0 0-128,0 40 320,-19-1-320,19 1 224,20-1 128,0 20-160,0-18-64,20 18-192,19-39 32,1 20-64,19-40-321,-18 0-351,18 0-482,-19-20-608,-21-20-1088,1 1-6087</inkml:trace>
  <inkml:trace contextRef="#ctx0" brushRef="#br0" timeOffset="76395.5078">19659 4122 19026,'0'0'3235,"0"20"-1986,19 0 384,-19 19-63,20 20-1,0 2-416,0 18-864,0-20-225,-1 0-160,1 2-225,1-22-511,-1-19-290,19 0-511,-19-20-545,0 0-961,-20-20-2018</inkml:trace>
  <inkml:trace contextRef="#ctx0" brushRef="#br0" timeOffset="76720.7031">20076 4380 20467,'0'40'1954,"0"-1"-641,20-19-192,0 19 0,-1 2-256,1-1-641,20-40 0,-1 19-160,1-19 65,-1-19-97,2-1 32,-1-20-225,-21 19 193,21 2-288,-20 19 352,-1 0-288,-19 19 256,0 22 160,0-1 65,0 39 191,0-20-256,-19 21 353,-1-1 96,-20 0-225,21-19-544,-1 0 128,-20-20 0,19-1-288,-18-19-225,19-20-480,-19 0-320,19 0-833,-20-20-1409,20 0-9065</inkml:trace>
  <inkml:trace contextRef="#ctx0" brushRef="#br0" timeOffset="79076.1719">21247 4360 6566,'0'-79'10762,"0"58"-8872,20 2-993,0-1 640,-20 20 32,19 0-512,1 20-224,0 20-192,21 20-129,-22-1-191,1 20-65,0-19 32,19 19-416,-19-19 96,20-21-128,-1 1-513,-19-20-672,0 1-417,0-21-928,-20 0-1218,-20-21-11306</inkml:trace>
  <inkml:trace contextRef="#ctx0" brushRef="#br0" timeOffset="79721.6797">21247 4579 16623,'40'-20'2178,"-1"20"-1665,1-20-193,20-1 1121,-1 2-608,-19-1-609,-1 0-288,-19 0 128,20-19-160,-20-1-128,0 1 32,0-1 256,0-20-128,-20 40 128,0 0 320,0 1 417,20 19 32,-20 19-385,0 1 673,0 39-64,20 2-512,-1-2-193,-19 20-128,20-20-159,20 2 63,-21-22-192,1 1 128,0-20-64,-20 0 0,20-1-64,-20-19 64,0 0-32,0-19-65,0-1 65,0-20 0,21 20 161,-2-19-258,1-1 193,0 19-128,0 2-32,19 19 256,1 0-224,-21 19 257,21 2-97,1-1 0,18 20 64,-39-21-224,19 1 96,-19-20-32,20 0 64,-21 0 224,1-20-288,-20 1 353,20-1-385,-20-20 160,0 19-256,-20-18 96,20 19-65,-20 20 97,20 0-64,-19 0 96,-1 40-32,0 0 129,20 0-33,0-1-32,40 1 64,-1 0-288,2-21 288,38 1-384,-20 0-33,1-20-544,-21 0-640,2-20-1474,-2 20-2210,-39-20-11691</inkml:trace>
  <inkml:trace contextRef="#ctx0" brushRef="#br0" timeOffset="80787.1094">1373 5968 17872,'0'0'97,"0"0"95,0 20 160,0 20 481,20 19 0,0-18-225,0 18-127,-1-19-225,1-1 417,-20 1-289,20-21 64,0-19-256,-20 20 257,19-20-65,-19-20-127,0 20-97,0-39-32,0-1-224,0 1 192,0-1-160,0 1 192,-19-2-192,19 21-192,19 0 224,-19 20 192,20 0-192,0 40 352,21 1-288,-2-2-32,1 1-416,19 19-449,-20-19-416,21-21-833,-20 1-1186,0 0-4643</inkml:trace>
  <inkml:trace contextRef="#ctx0" brushRef="#br0" timeOffset="81084.9609">1988 6047 17328,'0'20'1089,"0"20"-288,0-19-289,20 18 962,-20 21-257,20-21-545,19 1-287,21-21-289,-20 1 224,20-40-384,-41 1 320,1-1 65,0-20-321,0 21 32,-20-21 32,0 20-32,0 0 32,-20 1-64,20 19-96,0 0-225,20 19-127,-20 1 608,39 20-544,-19-1-545,41 1-673,-22-20-1248,20-1-1186</inkml:trace>
  <inkml:trace contextRef="#ctx0" brushRef="#br0" timeOffset="81725.5859">2763 6107 19346,'0'40'1473,"0"-40"-1185,-20 0-159,20 0 191,0 0 737,0 0 160,0 0-961,0 0-128,0 0 193,20-19 127,-20-2-416,0 1 96,0 0-256,0 0 545,0-19-578,19 39 129,-19 0 96,0 0-160,20 0 224,0 39 1,0 1-97,0 1 32,-1-2 32,21-19-449,-19 0 482,-1 0-193,-1-20 31,-19 0 1,20 0 64,-20-20-32,0 0 0,20 0 33,-20-19 127,0 18-128,20 1 64,-20 0-64,19 0-64,1 20 0,0 0 128,19 0-352,1 20-193,1 0-640,-2 21-929,1-22-1569,-1 1-9321</inkml:trace>
  <inkml:trace contextRef="#ctx0" brushRef="#br0" timeOffset="82507.8125">3498 5551 22997,'0'41'1314,"0"-2"-1122,19 1 0,1 19 481,0 0 416,19 1-225,-19 0-447,0-20-385,19-21 160,-19 21-224,21-20-32,-21-20 320,19 19-128,-19-19 32,20 0-416,-1 0 480,1 20-352,-1 0 32,-18 21-96,-1-2-385,0 1 225,-20-20 0,0 19 31,-20-19-159,0 0 64,-21-1-1,22-19 65,-21 0 288,1 0 32,19 0 32,-20 0 64,20-39 64,20 19-128,0-19 96,20-21-224,0 21 64,20 18 192,-1-19-224,1 40 320,-1-20 160,22 20 33,-22 0 288,-19 0-417,19 0 96,1 0-320,-1 0 160,-19-19-159,21-1 63,-21-20-96,-1 1 32,1-1 32,0 21-128,-20-22 32,20 1 96,-20 1-384,-20-1 127,20 40 129,-20-19-160,0 19-288,1 19 256,-1 1-97,-21 20 674,21 19-417,1 1 320,19 0-32,0-1-352,19 0-32,1 2-129,21-42-223,18 21-289,-19-40-512,-1 0-1121,21 0-1346,-41 0-5957</inkml:trace>
  <inkml:trace contextRef="#ctx0" brushRef="#br0" timeOffset="82895.5078">4609 6167 20083,'0'0'1505,"0"-20"-608,0 1 0,0-22 256,20 1-609,-20 1-640,20-1 288,-1 1-480,1-1-192,0 0-161,0 0-288,0 20-384,-1 1-801,22-1 320,-41 20 513,20 0 768,0 0 610,-1 0 511,-19 0 577,0 0 801,0 20-128,-19-1-321,-1 1-31,20 20-353,-20 0-673,20 0-416,0-20-96,0 19-64,40 1-160,-21-21 96,21 21-32,-1-20 192,1 1-64,-20-2 128,-1 1 128,-19 0 32,21 0 64,-42-20-224,21 20 193,-19-20-1026,-1 0-448,0 0-833,0-20-1281,1 20-7143</inkml:trace>
  <inkml:trace contextRef="#ctx0" brushRef="#br0" timeOffset="84404.2969">5741 5472 7751,'0'0'2210,"-20"0"-256,20 0-577,0 0-128,0 20 257,0-1-33,0 21-64,0 20-63,0 20-33,0-1-128,20 21-256,-1-21-32,1 0-481,20-20-31,0 1 31,0-20-128,19-20-96,-19-20-31,19 0-1,1 0-64,0-20 96,-21 0-288,1-19 96,-1-2-96,-19 1 0,-20 1-32,0-1-1,-20 1-191,1-1 480,-21 21-224,20 19 64,-19 0 289,-1 0-129,20 19-96,-20 1 96,40 0-128,-20 19-192,20 1 480,20-1-416,1 1-192,18 1-97,20-22-832,1 1-833,19-20-224,-19 0-2178,0-20-11786</inkml:trace>
  <inkml:trace contextRef="#ctx0" brushRef="#br0" timeOffset="84652.3438">6753 6147 15470,'0'20'2242,"-19"-20"-993,-1 0-160,0-20 225,0-20-225,0 0-353,-20 1-671,20-1 159,0-19 384,-19 0-640,19-22 32,-20 2 32,40 0-32,-19 19 64,19-19-128,19 39-32,21 1-352,-1 19-385,1 0-512,1 20-833,-22 20-961,1 19-10923</inkml:trace>
  <inkml:trace contextRef="#ctx0" brushRef="#br0" timeOffset="84827.1484">6396 5829 18417,'-19'0'1794,"19"0"-737,0 0-385,39 0 577,-19-20-63,39 0-738,-19 1-512,19-1-1153,1 0-609,0 0-1473,-1 1-4837</inkml:trace>
  <inkml:trace contextRef="#ctx0" brushRef="#br0" timeOffset="85006.8359">7110 5531 19922,'20'80'2339,"-20"-40"-1475,21 19 65,-1 1-128,-1-1 384,1 1-800,0 0-674,20-21 353,-1 1-640,1-21-417,-21 1-1185,1-20-2146,-20 0-13804</inkml:trace>
  <inkml:trace contextRef="#ctx0" brushRef="#br0" timeOffset="85189.4531">7051 5929 20819,'-20'0'2499,"20"-20"-930,20 20-128,0-20-223,39 20 159,1-19-961,20-2-384,-21 1-544,21 0-577,-21 20-1025,-19 0-1281,19-20-4965</inkml:trace>
  <inkml:trace contextRef="#ctx0" brushRef="#br0" timeOffset="85850.5859">8243 5809 18513,'0'0'2466,"0"20"-1409,0 0 193,20 1-386,-20 18 97,19 1-416,1-21-481,0 1-96,19 0-256,-19 0-673,20-20-96,-21 0-449,1-20-1505,1 20-1889</inkml:trace>
  <inkml:trace contextRef="#ctx0" brushRef="#br0" timeOffset="86039.0625">8163 5452 18353,'-20'-39'1377,"0"19"-704,0 0-641,20 0 64,0 20-160,0-19-224,0 19-1410,0 0-1345,0 0-4036</inkml:trace>
  <inkml:trace contextRef="#ctx0" brushRef="#br0" timeOffset="86374.0234">8440 5691 16431,'61'138'1602,"-22"-97"255,-19 18-351,20-20-1,-20 1-128,-1-20-191,1-1-546,-20 1-63,20-20-353,-20 0 160,20-20-288,-1 1 97,2-21-65,-21 1-64,20-1-64,0 20-32,-20-20-32,20 40-32,-1 0 0,1 21-1,0-2 1,0 21-320,19-1-513,-19 1-1153,19-1-1794,-18-19-5925</inkml:trace>
  <inkml:trace contextRef="#ctx0" brushRef="#br0" timeOffset="86957.0313">9950 5373 19058,'0'0'2306,"0"0"-1506,0 20 65,19 19 160,-19 21 160,20 19-544,0 1-417,21-1 0,-2 0-320,1-18 32,-1-22-384,1 1-577,-1-21-769,1 1-1121,-40-20-1409</inkml:trace>
  <inkml:trace contextRef="#ctx0" brushRef="#br0" timeOffset="87165.0391">9930 5829 19922,'39'-20'2595,"1"0"-1186,20 1-160,-20-21-832,19 20-161,-19 1 0,19-21-384,-39 20-96,21-19-193,-22 18-864,1-19-448,-20 1-994,0-1-1953</inkml:trace>
  <inkml:trace contextRef="#ctx0" brushRef="#br0" timeOffset="87717.7734">10247 5234 11883,'0'39'4356,"20"1"-2883,0 0-256,21 20-31,-2-1 767,1 0-511,-1 2-481,1-2-449,-1 20-95,22-39-161,-22-1 128,-19 1-192,20-19-96,-40-2 1,0-19 31,19 0 96,-38 0 224,19 0-320,-20-19 97,20-2-225,-20 1-32,0 0 160,20-19-224,-20 19 0,20-20 31,0 40 1,0-19-96,20 19 32,20 0 64,-1 19 160,1 1-32,-1 0-128,1 0 256,20-1-320,-20-19 64,-20 20 64,19-20-64,-19 0 32,20 0 0,-21 0-320,1-20 320,1 1 96,-1-21-128,0 20 0,-20 1 192,0-1-128,0 0 0,0 0 0,-20 0-160,0 20-193,-1-19-31,1 19 288,1 0-96,-1 0-97,0 0 289,0 39-96,0-19 192,1 20 257,-1 19 63,20-20 32,20 1-351,-1 1 31,41-22-256,-1 1-129,2-20-415,18 0-706,0 0-2721,1-20-8233</inkml:trace>
  <inkml:trace contextRef="#ctx0" brushRef="#br0" timeOffset="88182.6172">12054 5334 19410,'0'-21'2370,"20"21"-1057,0 21 65,0-2-289,-1 21 160,22 39-769,-21 0-127,19 1-129,1-20-64,-1-1-224,1 0-96,-1-19-289,2-19-576,-1-2-672,-21 1-737,21-20-1955,-20 0-10056</inkml:trace>
  <inkml:trace contextRef="#ctx0" brushRef="#br0" timeOffset="88487.3047">12710 5592 19922,'-41'-21'1218,"2"42"-482,-1-2 449,1 1 225,19 20-193,0-20-801,20 19-320,0 1-128,20-21 64,39 21-32,1-20 128,0 1-416,19-2-32,-39 1 96,-1 0-225,-19 0 353,-20-1 128,0 1 0,-40-20 0,21 20 96,-21-20-224,1 0 64,-1 0-320,-1-20-545,22 0-1345,19-19-1730,0-1-9000</inkml:trace>
  <inkml:trace contextRef="#ctx0" brushRef="#br0" timeOffset="88669.9219">12948 5432 20499,'40'60'2594,"-40"-21"-1537,20 1-128,0 20-288,-20 0 160,19-1-289,1 0-448,20-19-384,-21 0-129,1-20-415,0 0-642,0-20-800,-20 0-1634</inkml:trace>
  <inkml:trace contextRef="#ctx0" brushRef="#br0" timeOffset="88828.125">12968 5691 21588,'40'0'1537,"-20"0"33,39-20-609,0 20-289,21-20-543,-1 20-770,-19 0-2050,-1-20-1761,-19 20-14189</inkml:trace>
  <inkml:trace contextRef="#ctx0" brushRef="#br0" timeOffset="89503.9063">14318 5571 17488,'-39'-40'1249,"18"20"-672,1 20 576,0 0 224,0 20 65,-19 20-514,19 20-319,-19 0 64,39-1-289,0 20-96,19-38-192,21-2-64,-1 1 64,21-40-256,0 0 64,-20-20 32,-1 0 64,1-19-160,-20-2 128,-20 1 32,0 1-32,-20-1 64,-20 1-64,20-1 32,1 40 128,19-20 288,-20 20-127,20 20-257,0 0 160,0 20 32,20-1 0,19 1-256,-19-1-320,39-19-513,2 0-448,-2 1-449,0-21-1761,-19 19-2883</inkml:trace>
  <inkml:trace contextRef="#ctx0" brushRef="#br0" timeOffset="89700.1953">14854 5889 17744,'-39'-60'2947,"39"40"-833,-20-19-384,-1-21-449,1 21-192,20-21-512,0 20-193,0 0-320,20 20-128,1 1-385,18 19-415,1 0-674,-1 19-1056,1 21-1987,0 1-10857</inkml:trace>
  <inkml:trace contextRef="#ctx0" brushRef="#br0" timeOffset="89917.9688">15251 5929 18801,'-40'-20'2467,"20"0"-1026,1-20 289,19 0-481,0 1-320,0-21-257,19 1-672,1 0 96,0 18-192,0 1 64,19 21-96,-19-1-705,1 20-160,18 20-512,-19-1-1730,20 1-1954</inkml:trace>
  <inkml:trace contextRef="#ctx0" brushRef="#br0" timeOffset="90284.1797">15727 5611 18161,'-39'-19'2018,"-1"-2"-929,40 21 352,-19 21-64,-1-2-63,0 21-610,20 0-255,0 19-385,20-20-32,19 1-64,1-20-160,19-20-1,-19 21-127,-1-21-32,-18-21 31,-1 1 33,0 0 224,-20 0 32,-20 1 160,20-21-32,-20 20-224,20 1 224,0-1-32,0 20 193,0 0-129,0 0-64,0 20 32,20-1-96,0 21-128,19-20-513,-19-1-672,20 1-1089,-1-20-1538,1 0-3940</inkml:trace>
  <inkml:trace contextRef="#ctx0" brushRef="#br0" timeOffset="90492.1875">16145 5551 18193,'0'20'2754,"20"1"-1216,-1-2-641,1 21 128,0 0 32,19-1-481,1 1-672,19-21 160,-18-19-384,18 0-193,-19 0 1,-1-19-609,-19-1-865,0-20-1025,0 1-1890</inkml:trace>
  <inkml:trace contextRef="#ctx0" brushRef="#br0" timeOffset="90659.1797">16620 5551 17040,'0'0'4035,"0"41"-1921,0-2-800,0 21-193,-19 19 224,19 0-64,-20 1-416,20-1-609,-20 20-320,20-39-64,0 19-320,0-39-129,-20-1-256,20 1-384,0-19-865,-19-21-1986,19 0-7110</inkml:trace>
  <inkml:trace contextRef="#ctx0" brushRef="#br0" timeOffset="91291.9922">17515 5551 15726,'0'20'2403,"0"1"-1314,0-2 224,19 1-160,-19 20 224,20-1-160,0 1-608,19 19-193,-19-19-223,20 0-129,0-20 0,-20 0-256,0-20-545,0 0-512,-20 0-321,0-20-800,-20 0-897,0-20-6022</inkml:trace>
  <inkml:trace contextRef="#ctx0" brushRef="#br0" timeOffset="91619.1406">17554 5511 14029,'-39'-98'3427,"39"58"-897,19 1-768,1 18-417,39 1 161,-19 0-257,20 20-448,19 0-481,-39 20-256,0 0 0,-1 20 32,-39 0-224,0-1 32,0 1-192,-20 19 96,1-39 31,-1 21 97,20-22-96,0 1-288,20 0 224,19-20-65,1 20 161,20 0 96,-20 19 0,19 1 128,-20-21-32,-19 21 96,-20 1 225,0-22-1,-20 1 161,-19 0-353,19 0 0,-19-20-288,-1 0-320,1 0-481,18 0-481,1-20-1504,20 20-5734</inkml:trace>
  <inkml:trace contextRef="#ctx0" brushRef="#br0" timeOffset="93398.4375">19202 5789 15951,'-40'-19'1377,"20"-1"353,1 20-321,19 0 385,0 0-513,0 20-320,0-1-353,0 21-255,19-20-65,1 20-160,0-20-96,20-20-128,-21 0-128,1 0-161,1 0 97,19-20-224,-21-20 223,1 20 225,0 0 32,0 0 64,-1 20 32,-19 0 289,20 0-1,0 20 353,0 20-577,-1-19 128,22-2-320,-1 1 224,19-20-416,-20-20-128,1 1-289,0-2-224,-21-19-608,-19 1-770,0-1-415,0 1-1730</inkml:trace>
  <inkml:trace contextRef="#ctx0" brushRef="#br0" timeOffset="93906.25">19659 5154 17168,'19'20'3203,"1"-20"-1410,0 40 289,20-1-384,-21 21-481,22 0-256,-1 19-577,-1 0-127,20 1-225,-19-20 0,-1-1 0,-19-19-96,1-1 0,-1-19-96,-20-20 128,-20 20-161,20-20 129,-21 0 32,1-20-64,1 0-96,19 0 32,0 1-32,39-21 96,-18 1-225,19 19 225,-1 20 224,1 0 32,-1 0 1,21 20 191,-20 19-256,20-19 96,-21 0-192,1-20 64,19 0-224,-20-20 384,2 0-256,-21 0 128,-20-19-384,0 19 288,0-20-320,-20 0 192,0 20-97,-20-20-127,0 21 512,20 19-192,-19 0 224,19 19-288,0 1-64,20 20 577,0 20-193,20-20-64,0 19-128,39-19-32,0-1-320,2-19-417,-2 0-993,1-20-480,-21 0-1345,1-20-5702</inkml:trace>
  <inkml:trace contextRef="#ctx0" brushRef="#br0" timeOffset="94161.1328">20751 5592 17840,'0'39'2627,"19"1"-1410,1-1 385,20 1 768,-21-20-448,22-1-801,-21 1-705,0 0-128,-1-20 97,21 0-289,-40 0 96,39 0-96,-19-20 64,0 0-128,0-19-64,-1 19-32,22 0 0,-1 1-384,-21 19-1,21 0-736,0 19-448,-1 21-674,1-20-1472,0 19-7656</inkml:trace>
  <inkml:trace contextRef="#ctx0" brushRef="#br0" timeOffset="94495.1172">21982 5611 18417,'20'20'2050,"-1"-20"-833,21 20 673,-1 20-64,1-1-353,-20-19-672,20 19-353,0-19-544,0 20 96,-21-40-512,21 21-417,-1-21-385,1 0-960,-19-21-1954,-1 1-8776</inkml:trace>
  <inkml:trace contextRef="#ctx0" brushRef="#br0" timeOffset="94669.9219">22538 5631 22100,'-40'60'2403,"20"-1"-962,-19 20 257,18 1 256,-19-1-737,21 20-897,-1-19-288,0-1-128,20-19-192,0-1-385,-20-38-448,20-1-577,0-20-1313,0-20-2562</inkml:trace>
  <inkml:trace contextRef="#ctx0" brushRef="#br0" timeOffset="95565.4297">1393 7120 16335,'20'-40'865,"-20"40"-129,20-20 834,-20 20 512,0 0-449,19 20-672,1 20-640,-20-1-65,20 22-224,0-22 32,-1 1-128,21-1-384,-20-19 159,20 0-1280,-20-20-1570,20 0-1249</inkml:trace>
  <inkml:trace contextRef="#ctx0" brushRef="#br0" timeOffset="95735.3516">1393 6861 18641,'-40'-39'481,"20"19"-257,20 0-256,0 1-64,0 19-96,0 0-898,20-20-703,0 20-1602,0 20-7239</inkml:trace>
  <inkml:trace contextRef="#ctx0" brushRef="#br0" timeOffset="95996.0938">1849 6763 18513,'40'19'545,"-40"21"95,-20-20-255,0 19 960,0 2 224,0-2-864,20 1-673,0-1 416,40 1-512,20-20 224,19 0 33,20-1-514,1 1 33,-41-20 0,-19 0 192,-20 21 96,-40-1 192,0 0-64,0-20-224,-19 19 96,-1 1-769,21-20-1024,19 0-1923,-21 0-12587</inkml:trace>
  <inkml:trace contextRef="#ctx0" brushRef="#br0" timeOffset="96614.2578">3279 6922 14990,'-20'-21'1729,"0"21"161,1 0-737,19 0 128,-20 21 33,-1-1-161,1 19-385,20 1-383,-20-1-225,20 21 192,20-21-352,0 2 0,21-21-288,18-1-737,0 1-929,1-20-1089,20-20-1601</inkml:trace>
  <inkml:trace contextRef="#ctx0" brushRef="#br0" timeOffset="96875.9766">3656 6961 16079,'-20'0'2562,"0"20"-1217,0 20-448,20-1 545,0 21-33,20-21-448,0 2-833,19-2-32,22-39-32,-2 0 128,20 0 33,-19-39-161,-21 19-160,-18-21 288,-1 22-224,-20-21-161,-20 20-255,-21-19-321,2 19-95,-1-20 31,1 21-448,-1-1 63,20 20-479,1 0-1795,19 0-8615</inkml:trace>
  <inkml:trace contextRef="#ctx0" brushRef="#br0" timeOffset="97216.7969">4311 7417 13004,'60'100'2722,"-60"-80"-864,20 0-320,-20 0-193,-20-20-160,0 0 64,0-20-736,-19-20-129,19 1 32,-21-22 65,21 2-417,1 0-32,-1-20-64,20 18-64,0-18-224,20 20-1,19-1-127,2 21 256,-2 18 64,1 1 160,0 20 128,-21 41-224,-19-2 128,0 1 32,0 19 64,-39 1-64,19-21 288,-20 2 65,21-2-257,-1-19-160,20-20-384,0 0-737,0 0-737,0-20-1249,0 1-1377</inkml:trace>
  <inkml:trace contextRef="#ctx0" brushRef="#br0" timeOffset="97383.7891">4530 7021 16463,'40'59'2370,"-21"-19"-928,1-21-802,-20 22 97,20-21-609,-20 0 0,20-20-160,-20 0-384,0-20-961,0 20-1474,0-41-2114</inkml:trace>
  <inkml:trace contextRef="#ctx0" brushRef="#br0" timeOffset="97521.4844">4489 6723 8359,'-39'-20'10731,"19"1"-8842,20 19-1761,20 0-352,-20 0-128,20 0 96,20 19-2307,-20 1-1857</inkml:trace>
  <inkml:trace contextRef="#ctx0" brushRef="#br0" timeOffset="97814.4531">4808 7001 17008,'59'0'2722,"-19"0"-736,-1-20-609,1 0-384,-20 1 96,-1-1-160,-19-1-801,21 1 32,-21 0-31,0 1-33,-21-1-288,2 0 63,-1 20-63,-20 0 32,21 0 96,-21 20 96,20 19 0,1 1 0,-1 1 128,20-2-160,0 1 0,0 19-64,20-19-352,19-1-577,1-18-128,-1-1-801,1-20-352,0 0-160,0-20-2403</inkml:trace>
  <inkml:trace contextRef="#ctx0" brushRef="#br0" timeOffset="98155.2734">5165 6981 9993,'-20'-59'4164,"20"59"-1089,0 0-1506,0 0 866,20 39-706,-20 1-448,0 19-864,20-19 352,-1-1-641,1-19 256,20 1-160,0-21 0,-20-21 1,20 1-129,-40-19-64,20-1-160,-40 1 32,20-1-97,-20-19-95,-20-2 96,20 2 96,0 0-96,20 0 128,-20 19 128,20 19 224,0 21 192,0 0-63,20 21-65,-20 38 289,40-19-321,-20 39-64,20-20-128,-20 2 65,19-22-322,1 20-607,-1-39-321,-19 20-577,0-20-1505,1-1-5060</inkml:trace>
  <inkml:trace contextRef="#ctx0" brushRef="#br0" timeOffset="99803.7109">6416 6664 16623,'-20'-41'2403,"20"41"-994,0 21-480,20-21 736,0 40 1,0-1-577,19 20-641,-19 1-191,19-1-129,1 1-128,1 0-32,18-21-609,-39-19-928,19 0-962,-19-20-1344,-20 20-8713</inkml:trace>
  <inkml:trace contextRef="#ctx0" brushRef="#br0" timeOffset="100144.5313">6377 6981 18577,'0'-39'2210,"19"19"-1825,1-1 607,39 1 610,-19 0-129,-1 1-832,21-1-481,-20 20-64,20 0-288,-21 20 384,1-1-224,-1 21-64,-19 20 32,21-20 64,-21 19 96,19-19-192,1-1 96,-1-39-64,20 0 128,-19 0-128,20-39-160,-40 19-129,0-20-351,-20 1-129,0-1-224,-40 1 192,1 18 64,-2 1 930,-18 0-33,0 20 96,19 0-64,1 20-64,-2-20-384,21 20-1346,20-20-1793</inkml:trace>
  <inkml:trace contextRef="#ctx0" brushRef="#br0" timeOffset="100698.2422">7965 6504 14125,'0'-39'4036,"0"39"-1506,0 0-1633,0 20 320,20 19 256,-1 1-223,21 19-546,-20 21-479,19-20-65,1-1-128,20 0 0,-20-18-224,19-2-417,-19-19-480,-21 0-705,1-20-736,-20 0-1890</inkml:trace>
  <inkml:trace contextRef="#ctx0" brushRef="#br0" timeOffset="101285.1563">7945 6861 19314,'20'-59'1505,"0"39"-896,19-19 352,-19 19-257,19-19-127,-19-1-385,0-1-160,0 22 128,19-21-224,-18 40 128,-21-20 32,20 20-96,0 20 193,0 0 191,-1 19 32,1 22 97,0-2-257,0-19-96,-1 19 128,1-20-159,-20 1 31,20 1-96,0-22-64,-20 1 64,0-20 32,0 0-128,0 20 96,0-40 32,0 20-64,0-20-64,19 1-64,-19-1 0,0-1 0,20-19 64,1 40-32,-1-19 128,0 19-32,19 19 0,-19 1 96,39-20 96,-19 20-320,20-20 192,-20 0-96,19-20 96,-19 0 64,-21 1-31,21-21-65,-40 20 0,0-19-32,0 19-32,-20-19-64,0 39 0,-19 0 192,-1 0-160,21 19 192,-21 1 32,20 20-96,20-1 0,0 1-64,20-21 96,20 21-288,-1-19-545,20-1 449,1-1-609,0-19-672,19 0-1250,-19 0-4804</inkml:trace>
  <inkml:trace contextRef="#ctx0" brushRef="#br0" timeOffset="101830.0781">9930 6723 17808,'-40'0'1986,"21"0"-128,19 20-801,-20 19 416,0 1-95,20 19-289,0 2-449,20-22-287,39-19-225,-19 0 96,39-20-320,-19-20 160,0 0-256,-21-19 384,-19-2-224,0 1-320,-40 1 191,0-1 33,-19 1-192,-1-1-128,-19 21 127,-2-1 33,22 20-160,-1 0-161,20 0-448,1 0-609,19 20-768,19-1-993,1-19-8552</inkml:trace>
  <inkml:trace contextRef="#ctx0" brushRef="#br0" timeOffset="102026.3672">10188 6802 19954,'20'40'2435,"19"-1"-642,-19-19-191,20 1-577,0 18-256,0-39-481,-1 0-128,21 0-192,-1-19 352,-18-1-192,-2-1-288,-19-19-256,0 21-449,-40-21-448,20 1-193,-20-1-544,-19 1-1217,18-22-1217</inkml:trace>
  <inkml:trace contextRef="#ctx0" brushRef="#br0" timeOffset="102202.1484">10505 6425 13196,'0'-19'4837,"20"19"-2179,-20 19-384,20 1 64,21 0-576,-22 19-609,1 21-416,20-1-289,-1 2-352,-19-2-128,20 0-160,-1-19-192,2-1-65,-2-19-447,-19 1-514,-20-21-736,0 0-1345,-20-21-7079</inkml:trace>
  <inkml:trace contextRef="#ctx0" brushRef="#br0" timeOffset="102368.1641">10466 6723 21364,'-20'0'2562,"20"-20"-1601,40 20 448,-1 0 129,22-19-353,18-1-641,0 20-287,0-20-289,1-1-449,-21 1-480,1 20-672,-1 0-930,2-19-1504</inkml:trace>
  <inkml:trace contextRef="#ctx0" brushRef="#br0" timeOffset="103029.2969">11518 6981 16495,'20'119'1570,"0"-39"-417,0-21-224,-1 1 256,-19-21-192,20 1-417,-20-21-223,21-19 95,-21 0 128,0 0-95,-21-39-65,21-1-576,-20-19 448,1 0-223,-1-2-98,-20-18 66,20-20-162,1 19 33,-1 1 32,20 0 0,0 40 96,20-1 96,-1 40-192,1-21 321,0 42-225,0 19 160,0-1-64,-1 20-64,1 1 32,-20-21-224,21 22 192,-21-22-384,0-19-33,0 19 1,-21-39-417,21 20-512,0-20-385,-20 0-960,20-20-1794</inkml:trace>
  <inkml:trace contextRef="#ctx0" brushRef="#br0" timeOffset="103276.3672">11697 6881 3171,'40'20'14541,"-20"1"-11786,19-1-673,-19-1-545,0 1 65,19 0-769,-18 0-97,19-20-383,-1 0-129,1-20 96,-1 0-320,1 0 160,-1-19-320,-39 18-320,21-19 63,-42 21-319,2-1-321,-1 0-321,0 20-544,-19 0-1345,19 0-1217</inkml:trace>
  <inkml:trace contextRef="#ctx0" brushRef="#br0" timeOffset="103647.4609">12391 6425 18673,'20'-19'2915,"-20"19"-1089,21 19-385,-21 1-320,0 39 320,0 1-384,0-1-544,20 21-193,0-20-128,-1-1-288,21-20-32,0 1-192,-1 1-289,1-22-223,0 1-642,-20-20-864,0 0-1762,-20-20-6598</inkml:trace>
  <inkml:trace contextRef="#ctx0" brushRef="#br0" timeOffset="103821.2891">12332 6782 21107,'-20'0'2211,"40"0"-1058,20 0 704,-1-19-223,22-1-321,18 20-1057,-20-20 65,21 0-577,-1 1-705,-19 19-801,-21-20-961,1 20-1697,0-20-14958</inkml:trace>
  <inkml:trace contextRef="#ctx0" brushRef="#br0" timeOffset="104895.5078">13743 6584 14477,'0'39'2563,"0"-18"-481,19 19-97,1 19-191,0-20-32,0 1-481,-1-1-480,1-19-385,0 0-95,0-20-161,0 21-128,-20-42-64,0 21 256,0-20-128,-20 0-512,0-19 127,-20-1 33,1 1-128,-20-1 288,18 1 96,-18-22-32,19 22 64,1-1 32,19 1 160,0 19 256,20 20-255,20-20 95,0 20-224,39 0 224,0 0 65,21 20-97,19 19 0,0 1-288,1 0-96,-21-1-96,0 22 32,-39-22-225,0 1 97,-40-1 192,-40 1 256,0-1-64,-39 2 0,0-21 97,-21 19-1,21-19 0,20-20-96,-1 20-32,41-20 64,-2 0-512,21 0-353,0 0-704,21 0-449,18 0-1153,1-20-6214</inkml:trace>
  <inkml:trace contextRef="#ctx0" brushRef="#br0" timeOffset="105135.7422">14715 7040 25047,'19'20'1762,"-38"-20"-1122,19 0-447,0 0-129,0 0-224,0 0-833,0 0-1378,0-20-768,0 20-7463</inkml:trace>
  <inkml:trace contextRef="#ctx0" brushRef="#br0" timeOffset="156959.9609">678 8688 19282,'-40'0'288,"40"40"-352,0 0 416,0 0 353,20 39 288,-20-20-449,20 21-127,0 0-225,-1-21 96,1-20 193,0 1-225,0-20 64,-20 1 97,0-21 512,0 0-33,0 0-864,-20-21 65,0 1 95,-19 0-160,-1-39 32,1 19-32,-1-19-96,-1-21 0,2-19-321,19 20 97,0-21 128,20 21 32,0 20 128,20-1-256,0 20 127,0 20-287,20 0 256,0 20 0,-20 20 256,-1 0-224,1 40 128,-20-20 32,0 19 160,0 20-128,0-40-448,-20 22 480,1-22-353,-1 1-223,0-20-97,20-1-768,-20-19-1121,20 20-865,20-20-513</inkml:trace>
  <inkml:trace contextRef="#ctx0" brushRef="#br0" timeOffset="157191.4063">995 9285 17424,'0'0'2466,"-19"0"-1633,-1-21 480,20-19-352,-20 1-512,0-1-321,20 1-96,-20-21-160,20 0-225,0 20-319,0 1-481,20-1-897,0 20-1986,0 1-6310</inkml:trace>
  <inkml:trace contextRef="#ctx0" brushRef="#br0" timeOffset="157410.1563">1234 8867 14830,'0'59'2306,"0"-39"64,-20 20-512,20 0-641,0-20-448,0 20-513,20-20 160,-1-1-95,1 1-129,20-20 64,0-20-32,-20 20 96,20-19-287,-20-21 63,-20 20-289,0 0-447,-20-20-289,-20 20-480,0 0-1250,20 0-2338</inkml:trace>
  <inkml:trace contextRef="#ctx0" brushRef="#br0" timeOffset="157678.7109">1671 9086 19026,'20'79'1313,"-20"-59"-1313,19-20 704,1 19-127,0-19 96,0-19-129,19-1-544,1 0 0,-20-19-96,0-1 32,0 20 0,-20-20 0,-20 20-288,0-20-193,-20 40 161,-19-20-33,19 20-31,1 0-737,-1 0-673,1 20-1345</inkml:trace>
  <inkml:trace contextRef="#ctx0" brushRef="#br0" timeOffset="157948.2422">2167 9165 18865,'-60'-40'2371,"20"1"-2371,21-1 1153,-21 0-545,40 0 97,-20 0-257,-19 1-352,19-40-128,0 18 96,-20-18-160,40 0 192,0 40-128,20-21 0,0 40-192,20 0-512,-1 20-738,21 40-2209,-1 0-11211</inkml:trace>
  <inkml:trace contextRef="#ctx0" brushRef="#br0" timeOffset="158128.9063">1929 8867 21652,'-40'0'577,"20"0"-866,20-20 481,20 1 577,40-1-128,-21 0-481,40 20-576,-19-20-449,20 40-1698,-41 0-2882</inkml:trace>
  <inkml:trace contextRef="#ctx0" brushRef="#br0" timeOffset="158426.7578">1015 9364 11050,'-119'39'12428,"80"-39"-11307,19 0-929,40 0 1345,19 0 193,41-20-865,18 1-128,42-1-385,39 0-192,19 0-128,0 20 32,1-19-480,-20 19-257,-60 0 65,-40 0-193,-38 0 32,-2 19 193,-39-19 95,0 0-352,0 0-704,0-19-1890,0 19-5926</inkml:trace>
  <inkml:trace contextRef="#ctx0" brushRef="#br0" timeOffset="158632.8125">2743 8788 25079,'0'0'1538,"0"-20"-1666,0 20 64,0 0 160,0 0-289,0 20-1088,20-20-1377,-1 20-3108</inkml:trace>
  <inkml:trace contextRef="#ctx0" brushRef="#br0" timeOffset="158740.2344">2881 9086 18801,'-19'20'1185,"19"-20"-2786,0 0-513,0 0-1249</inkml:trace>
  <inkml:trace contextRef="#ctx0" brushRef="#br0" timeOffset="162653.3203">3577 8470 512,'-40'-60'9545,"20"40"-6918,20 20-738,-19 0 321,19 0-64,-20 20-992,20 0-354,0 20 97,0 20-64,20 19 32,-1 20-353,1-19-127,0 19-65,19-20-64,-19-19-160,20 0-96,-1-1 128,2-39 0,18 0-63,-19-1 191,-1-19-288,1-19 96,-1-21-128,-19 1-64,1-1 32,-1-20-193,-20 0 129,0 21 32,-20-21 96,-1 41-128,1-1 224,1 0-32,-21 20 96,20 20 64,20 0-64,-19-1 97,19 41 63,0-21-192,19 21-32,21 0-32,19-20-96,-18-1-192,18-19-481,0 0-608,1-20-577,0 0-1569,-20-20-1570</inkml:trace>
  <inkml:trace contextRef="#ctx0" brushRef="#br0" timeOffset="162864.2578">4331 8530 17232,'0'0'2979,"0"0"-2371,20 40 802,-20-1-97,20 20-96,0 20-512,19-18-417,1 18-224,0-20-224,0 1 192,-1-20-449,1 0-543,-20-20-354,-1-20-1216,1 19-2211,-20-19-9832</inkml:trace>
  <inkml:trace contextRef="#ctx0" brushRef="#br0" timeOffset="163031.25">4292 8828 15630,'-20'19'6150,"20"-19"-4452,20 0-513,19 0-96,1 0-897,-1 0 32,21 0-800,0 0-545,-1 0-1506,1 0-2818</inkml:trace>
  <inkml:trace contextRef="#ctx0" brushRef="#br0" timeOffset="163656.25">5800 8668 18705,'-20'-19'2082,"0"19"-1281,20 39 224,-19 20 256,-1 2-352,0-2-384,0 20-610,20-19 130,0 0-33,0-20-64,0-1-545,0-19-832,0 0-1186,0-20-2882</inkml:trace>
  <inkml:trace contextRef="#ctx0" brushRef="#br0" timeOffset="163830.0781">5522 8828 17136,'20'0'3811,"1"0"-2113,-2 19 192,1 1-545,20 0-865,19 0-512,0 19 129,1-19-642,20 20-576,-21-20-929,0-20-2434,1 20-12588</inkml:trace>
  <inkml:trace contextRef="#ctx0" brushRef="#br0" timeOffset="164963.8672">6614 8490 17840,'0'-40'2371,"0"20"-546,0 20-672,0 20 97,21 20 159,-2 0-384,1 19-481,0 1-191,0 19-129,19-39-160,-19 0 128,20-20 64,-1-1-288,-19-19 129,1 20 95,-1-20-64,19-20-160,-19 20 192,0 20-256,-1-20 96,21 40-96,-20-21 32,-1 21-257,1 0-63,0 0 192,-20 0-192,0-20 95,-20 19 33,-19-19-96,19-20 95,-20 20-63,21-20-128,-21 0 256,1 0-193,19-20 97,-1 0-193,1 0-127,40 1 320,1-21 352,-1 40 160,39-20 288,-20 20-31,21 0 95,-1 0-159,21 0-353,-20-20-224,-1 20 256,0-20 128,-18-20-96,-2 20-160,-19-19 64,0-1 128,-20 1-224,0-1-64,0 20 96,-20-1 96,0 21 32,1 0-32,-21 0 257,19 21 159,1 19 64,20-1-351,0 21-193,20-21 416,1 1-512,19-20-96,19 0-225,0 0-544,20-20-448,-18 0-1057,-2 0-5061</inkml:trace>
  <inkml:trace contextRef="#ctx0" brushRef="#br0" timeOffset="165697.2656">8739 8728 8231,'-60'0'7624,"40"0"-5478,-19 19-1057,19 2 608,-20 19-480,40 19 65,-20-19-674,20 19-320,20-39-95,20 0 95,-1-20-96,1 0-32,-1-20 64,22-20-320,-22 1 64,-19-1 0,-20-19 0,20 19-128,-40 0 96,20 20-64,-20 0 128,1 0 192,19 20 0,-20 20 225,20 20-225,0 20 288,0-1-127,20-19-257,-1 19-160,21-19-161,-1-20-255,21 0-385,-20-20-544,0 0-897,-20 0-1442,-1-20-3747</inkml:trace>
  <inkml:trace contextRef="#ctx0" brushRef="#br0" timeOffset="165951.1719">9037 8708 17232,'39'20'2530,"-39"20"-384,20-20-672,0 20-65,0-21-384,-20 1-416,20 0-225,-1 0-384,-19-20-96,0 19 384,0-19-160,20-19 96,-20 19-256,0-20 0,0-20-128,20 21 32,0-1 32,1 20-64,-2 0 32,21 20-353,-1-1-544,1 1-1089,19 0-3043,-19 0-11178</inkml:trace>
  <inkml:trace contextRef="#ctx0" brushRef="#br0" timeOffset="166561.5234">10228 8946 5124,'-20'0'11820,"20"0"-10027,0 0-1024,20 20 640,19-20-160,1-20-352,-19 20-352,18-20-353,1-19-32,-21-1-96,1 1-32,0-1 0,-20 0 193,0 0-225,-20 20-129,0-19 33,-19 39 160,19-20-96,-19 40 0,18 0-128,-19 19 416,40 1-160,-20 20 1,40-1 63,0 1-96,0-1 32,20-19-288,20 0-737,-21-20-160,20-20-513,-19 0-960,1-20-1506</inkml:trace>
  <inkml:trace contextRef="#ctx0" brushRef="#br0" timeOffset="166960.9375">10625 8351 15726,'0'0'2627,"0"20"-1538,0 19 320,0 1 65,0 40-33,0-1-576,20 0-225,0 21-479,19-21-65,1-20 128,-1 1-192,22-40-160,-2 0 160,-19-20 0,-1 0-96,-19-20 128,0-20-128,0 0-128,-20 1 384,0-20-192,0-1-192,0 20-97,-20 0 449,0 1-95,0 39-97,20 0 96,-20 0-128,20 19 128,-19 1 0,19 39 64,19-18 160,-19 18-352,20-19 64,20-1-96,19 1-321,2-20-223,-2-20-705,0 0-641,0-20-545,-39 0-1665,0 0-9384</inkml:trace>
  <inkml:trace contextRef="#ctx0" brushRef="#br0" timeOffset="167535.1563">11221 8530 16143,'19'40'3075,"1"-1"-1153,0 20-737,0-19 224,-1 20-544,21 0-193,-19-1-479,18-20-33,1-19-96,-20 0-32,-1 0 64,1-20-288,-20 0 480,0 0-352,-20 0-32,1-20 96,-1 0-288,0 0 192,0-19-33,1-1-415,19 1 127,-20-1-255,20 0 384,0 20 224,0 20-225,20 20 417,-1-20-256,1 40 256,0-20-224,19 20 160,-19-21-64,20 1 64,-20 0-192,19 0 288,2-1-288,-21-19 288,19 20 353,-19-20-97,19 0 97,1-20 127,-1 20-255,2-19-1,-1-21 97,-1 1-289,-19-1 0,20-1-96,-40 2-64,19-1-32,-38 1-32,-1 19-160,0 0 96,0 20 96,-19 0-256,19 20 224,0 0-225,-1 19 289,21 21-64,0 0 64,0-1 0,21 1-160,19-21-448,19-19-674,-19 0-255,19-20-1698,1 0-1954,-20-20-7719</inkml:trace>
  <inkml:trace contextRef="#ctx0" brushRef="#br0" timeOffset="167791.0156">12174 8728 13356,'0'0'3588,"0"19"-1026,20 2-416,-20 19-288,20-1-289,-1 1-512,1-20-640,0 19-161,0-39-32,19 20-128,-19-20 160,0-20-256,-1 0 97,1 20-97,-20-19 0,21-1-65,-1 20-63,0 0 0,-1 0 224,1 20-704,0-1 191,0-19-768,19 20-480,-19-20-738,0-20-1761,0 1-7719</inkml:trace>
  <inkml:trace contextRef="#ctx0" brushRef="#br0" timeOffset="167957.0313">12669 8470 16719,'41'0'5029,"-21"40"-2466,0 0-674,19 19-896,-19 20-384,19-20-353,-19 2-256,20-22-897,0 1 0,0-40-480,-20 20-1089,0-40-2403,-20 0-10922</inkml:trace>
  <inkml:trace contextRef="#ctx0" brushRef="#br0" timeOffset="168109.375">12669 8747 18705,'-19'-19'3524,"38"19"-1699,22 0 65,18 0-577,-19-20-480,19 20-609,1 0-576,0 0-993,-20 0-97,-21 20-2081,1-20-14094</inkml:trace>
  <inkml:trace contextRef="#ctx0" brushRef="#br0" timeOffset="168661.1328">14001 8649 19538,'-80'39'1794,"60"1"-705,20 0 32,0 20 224,20-1-384,19-20-577,2 1-159,18-20 31,0-20-288,1-20 64,-21-20 224,1 1-160,-19-1-192,-21 1-320,-21-22 544,1 22-449,-39-20 225,19 19-320,-19 20 128,19 20-289,21 0-31,-1 0-898,20 40-896,20-1-2018,-1 21-8521</inkml:trace>
  <inkml:trace contextRef="#ctx0" brushRef="#br0" timeOffset="168828.125">14476 8946 15822,'20'-20'3332,"-40"-19"-1507,1 19-95,-1-39-737,-20 19 0,1-20-385,-1 1-543,20-20 31,1-1-192,19 0-97,0 21-63,19 19-385,1 1-1056,0 39-1058,0 20-2145</inkml:trace>
  <inkml:trace contextRef="#ctx0" brushRef="#br0" timeOffset="168980.4688">14198 8728 19346,'0'0'3267,"0"-20"-2594,40 0-1,1 0-352,18 1-255,0-21-898,1 40-1249,20-20-3139</inkml:trace>
  <inkml:trace contextRef="#ctx0" brushRef="#br0" timeOffset="169206.0547">15172 8351 22869,'-20'0'1890,"20"20"-1762,-20 19 353,20 1-33,20 20-96,-20 0-31,20 19-321,19-20-417,1 1-416,-1-20-512,2-1-929,-2-19-2659,-19 0-10601</inkml:trace>
  <inkml:trace contextRef="#ctx0" brushRef="#br0" timeOffset="169663.0859">15132 8668 18033,'20'-118'1473,"19"58"737,1 20 417,19-20-610,2 41-607,-22-21-417,1 40-545,-1 0-352,-19 40 32,0-1-128,0 21 0,-20 0 64,0 19-160,0 0-288,0-20 288,19 2 0,1-22-96,1-19 352,-1 0-192,0-20 160,19 0-128,1-20-160,-1 0 224,1 1-96,-21-1 64,22-20 96,-21 19-128,0-18-32,-1 19 0,-19-19-96,0 19-289,-19 0-223,19 0 544,-20 20-193,0 0 321,-21 20-128,22 20 64,-1-21 32,20 21 417,0-1-161,20 2-96,19-21-64,2 0 0,18-1-96,-19-19-192,19 0-288,-19 0-545,-1 0-1185,2-19-1634,-2-1-8360</inkml:trace>
  <inkml:trace contextRef="#ctx0" brushRef="#br0" timeOffset="170165.0391">16839 8272 11146,'20'-40'8808,"-20"19"-6053,20 21-1506,-1 21-128,2-1 128,-1 39-63,0 1-610,0 19-224,19 1-223,1-1-1,-1-20-256,1 1-289,0-20-159,-20 0-417,20-20-513,-21-20-768,1 0-1922,-20-20-7271</inkml:trace>
  <inkml:trace contextRef="#ctx0" brushRef="#br0" timeOffset="170455.0781">17495 8390 17264,'20'-19'2883,"-40"38"-1666,-20 1-192,0 0 320,-20 20-32,21 0-224,19 20-416,20-41-257,0 21-352,40-1-32,-1-19-64,41 0 225,-1 0-226,0-1-159,2 2 32,-42-1-32,1 0-128,-21 0 256,-38-1 64,-1 1 0,0-20 0,-19 0-96,-2 0-129,1 0-191,21-20-385,-1 20-768,20-19-930,0-1-2241</inkml:trace>
  <inkml:trace contextRef="#ctx0" brushRef="#br0" timeOffset="170644.5313">17792 8351 20211,'40'0'2274,"-20"39"-1473,-20 1 352,20 20-96,-20 0-321,19 19-511,1-20-161,20 0-481,0 2-384,20-41-992,-21-1-1154,1-19-1217</inkml:trace>
  <inkml:trace contextRef="#ctx0" brushRef="#br0" timeOffset="170797.8516">17773 8629 19922,'0'-20'2659,"39"20"-1826,1-20 96,39 1-353,1 19-448,-1-20-800,0 20-1763,-18 0-2177</inkml:trace>
  <inkml:trace contextRef="#ctx0" brushRef="#br0" timeOffset="171363.2813">19182 8550 16239,'-40'-60'2466,"1"40"-1088,-1 20 319,21 0-31,-22 20-353,1 0-320,21 20-192,-1 19-257,20 0 33,20 1-385,19 0-128,2-20 0,18-21-64,0 1-32,1-20-128,-1-20-128,-38 1-161,19-1 65,-40-20 192,0 0 192,-20 0-97,0 20 33,-21 1 128,22-1 161,-21 20-65,20 0 64,20 20-160,-20-1-160,20 1 128,20 0-128,0 0-192,20-1-673,-1 22-513,22-21-608,-22 19-2978,20-19-8745</inkml:trace>
  <inkml:trace contextRef="#ctx0" brushRef="#br0" timeOffset="171523.4375">19560 8867 16815,'-20'-79'3844,"-1"38"-2210,21 2 127,0-20-544,0-1-576,0 1-481,21 19-128,-1 0-384,19 0-289,-19 20-544,0 20-1057,19 0-2498,-19 20-8521</inkml:trace>
  <inkml:trace contextRef="#ctx0" brushRef="#br0" timeOffset="171742.1875">20035 8847 9769,'-39'-19'9160,"19"-1"-7142,0-20-384,-19 0-417,19-20 64,0 1-608,20 0-449,0-1-160,0 20-32,20 0-96,-20 20-288,20 20-449,19 0-736,-19 20-994,0 20-2434,19-20-10345</inkml:trace>
  <inkml:trace contextRef="#ctx0" brushRef="#br0" timeOffset="172017.5781">20413 8550 20883,'-39'-20'1634,"19"40"-577,0-20 384,-20 39-256,20-19-160,20 20-288,0-1-513,0 1-32,20 0-320,-1-20 128,22 0-384,-21-20 0,19 0-1,-19 0 193,0 0 96,-20 0 160,20 0-128,-20-20 0,0 20-449,0 0-576,0 0-576,0-20-513,0 20-2146,19-21-6343</inkml:trace>
  <inkml:trace contextRef="#ctx0" brushRef="#br0" timeOffset="172366.2109">20632 8530 20403,'0'40'2018,"0"-1"-1250,20 1 161,-1-21 96,1 21-416,0-20-129,0-20-159,19 19-289,-19-19 288,20-19-256,-21-1 160,2 0-288,-21 20 256,20-20-160,-20 20-96,0 0-32,0 0 64,20 20 32,-20 20 32,20 20 192,-20-1-256,19 1 129,1 19-290,-20 21 770,0-41-481,0 20 96,0-18-192,-20-2 224,1-39 33,-21 19-257,20-19-161,-1-20-511,2 0-513,-21-20-1089,40 0-1602,-39 1-9289</inkml:trace>
  <inkml:trace contextRef="#ctx0" brushRef="#br0" timeOffset="173572.2656">21783 8331 13901,'20'-20'2818,"-20"20"-1216,20 0-33,-1 20 65,1 0-289,0 0-320,0 39-160,1-19-256,-2 20-417,-19-1 32,20-19-64,0 19-128,0-19-160,-20-21-32,19 2-321,-19-1-448,0 0-320,0-20-512,0 0-1154,-19 0-1826</inkml:trace>
  <inkml:trace contextRef="#ctx0" brushRef="#br0" timeOffset="173943.3594">21923 8311 16559,'0'-79'2851,"19"39"-929,1 20-417,20-20 161,19 21-481,-20 19-897,-19 0-224,0 0-32,0 19-64,1 21 32,-21-1-64,-21 2-32,21 18 96,-40-19-64,20-1 96,20-19 32,-19 0 128,38 20-96,1-20-64,20 0 225,20 20-161,-20-1-160,19 1 256,-39-20-288,19 19 192,-39 1 0,0 0 192,-19-20-96,-21 0 1,20-20-97,-19 0 0,-1 0-353,20 0-127,-20 0-321,20-20-608,20 20-705,0-20-1825,0 20-7080</inkml:trace>
  <inkml:trace contextRef="#ctx0" brushRef="#br0" timeOffset="174117.1875">22637 8887 24663,'19'0'865,"-19"0"-961,0 0 160,0 0-128,0 0-865,0 0-1057,-19 0-2691</inkml:trace>
  <inkml:trace contextRef="#ctx0" brushRef="#br0" timeOffset="191308.5938">976 10038 17680,'-20'0'929,"20"0"-224,0 0-385,0 0 1121,0 20-63,0-20-513,20 21-161,-20-1-95,19 19-513,-19-19 96,20 0-128,0-20-128,-20 19-480,20 1-321,-1 0-416,-19-20-609,21 20-1409,-21-1-641</inkml:trace>
  <inkml:trace contextRef="#ctx0" brushRef="#br0" timeOffset="191634.7656">817 9821 12523,'-119'-21'1282,"59"21"960,1 21-353,18-2-255,2 1-129,-1 20-704,1 39-64,19-20 32,20 41-97,40-21-127,-1 0-289,41 1-32,-1-20 65,20-21 95,21-19-384,-1-20-32,0-20 0,0-39-385,-20 0-191,1-2 31,-21-18-255,-20 0-418,-39-1-479,0 1 992,-60 0 481,1 19 320,-60 41-96,-1-2 32,-19 21-128,-1 0-2755,22 21-8840</inkml:trace>
  <inkml:trace contextRef="#ctx0" brushRef="#br0" timeOffset="195215.8203">2207 10257 128,'39'0'18417,"-39"0"-18481,20 19 288,-20 1 673,20 0 480,0 1-608,-20-1-192,20-1-417,-20 1-64,19 0-64,-19-20 224,20 20-608,-20-20-353,20 0-736,-20 0-1314,0 0-2690</inkml:trace>
  <inkml:trace contextRef="#ctx0" brushRef="#br0" timeOffset="195377.9297">2067 9999 17936,'-19'-40'385,"19"20"416,0 0-513,0 1-256,0 19-32,0-20-224,0 20-1154,39 0-1312,-19 20-1218</inkml:trace>
  <inkml:trace contextRef="#ctx0" brushRef="#br0" timeOffset="195667.9688">2763 10396 14733,'59'20'2659,"-39"-20"-1154,-20 0-319,0 0 960,0 0-417,-20-20-800,0 0-256,0 1-353,1-22-320,-21 1 32,20 1-32,-19-1 0,-2-19-64,-18 20-384,39-22 95,-19 2 97,19 19-64,20 1 192,0 19 63,20 0-319,19 20-160,1 0-417,-1 20-737,2 0-1729,-2 19-2595</inkml:trace>
  <inkml:trace contextRef="#ctx0" brushRef="#br0" timeOffset="195842.7734">2406 10217 17904,'-21'20'2371,"21"-20"-1859,21-20 225,18 0 448,1 1-737,19-1-512,0 0-352,2 20-609,-22 0-1762,21-20-1825</inkml:trace>
  <inkml:trace contextRef="#ctx0" brushRef="#br0" timeOffset="196991.2109">3934 10079 14061,'-20'-61'1473,"20"61"33,-20-19 351,0 19-287,1 0-257,-1 19-448,0 1-224,20 21-129,-20-2-96,0-19-255,20 20 95,0-21-512,-19 1-289,19 0-672,0 0-1025,0-20-1954,0 0-7719</inkml:trace>
  <inkml:trace contextRef="#ctx0" brushRef="#br0" timeOffset="197165.0391">3596 10058 17424,'0'-40'3427,"20"40"-1729,20-19 31,-1 19-736,2 19-640,-2 1-33,21 21-416,-1-21-128,0-1-513,2 1-352,-22 20-993,1-21-2370,-20-19-11051</inkml:trace>
  <inkml:trace contextRef="#ctx0" brushRef="#br0" timeOffset="197608.3984">4927 10018 15022,'-60'-19'3011,"21"19"-1538,19 0 96,-21 19-287,22 1-129,-1 21-288,0-2-321,20 21-288,20-21-224,0 1 32,40-21-480,-20 1-481,39 0-640,-20 1-1186,1-21-2402</inkml:trace>
  <inkml:trace contextRef="#ctx0" brushRef="#br0" timeOffset="197840.8203">5204 10138 14862,'-39'-20'3491,"19"40"-1826,20 0-127,-20 0-97,20 19-256,20-19-288,20 0-641,19-1-95,1-19-33,0 0-32,-1-19-128,-19-1-288,-21 0 31,1 0-127,-20-19-225,-20 19 161,-19-19-385,-1 19-448,1-1-449,-1 1-416,20 20-737,0 0-2242</inkml:trace>
  <inkml:trace contextRef="#ctx0" brushRef="#br0" timeOffset="198210.9375">5721 10376 10409,'39'79'7047,"-39"-59"-5477,20 20 95,-20-20-31,0-1-33,20-19-384,-20 20-608,0-20 96,-20-20-321,0 1-256,1-21-96,-1-19 0,0 19-32,0-40 0,0 1-32,20 20-320,0-20 128,0 18 95,20 22-127,20 19 160,-20 0 64,19 20 128,-19 20-352,0 19 544,1 1-352,-21 1 96,-21-2 0,1 1 0,0-1 32,0-19 64,1 0-448,-21-1-289,20-19-255,0 0-482,20 0-415,0-19-2051,0-1-4356</inkml:trace>
  <inkml:trace contextRef="#ctx0" brushRef="#br0" timeOffset="198357.4219">5920 10058 16879,'39'60'2883,"-19"-20"-1570,-20-20-159,20 19-354,-20-19-159,19 0-609,-19-20-288,20 0-321,-20 0-1056,0 0-2339,0-20-10794</inkml:trace>
  <inkml:trace contextRef="#ctx0" brushRef="#br0" timeOffset="198465.8203">5860 9840 18545,'-40'-19'513,"40"-2"-962,0 21-3042</inkml:trace>
  <inkml:trace contextRef="#ctx0" brushRef="#br0" timeOffset="199017.5781">6377 10058 8263,'19'21'12396,"1"-1"-11211,0-20-800,0 19 479,19-19-63,-19 0 0,0 0-321,-1 0-159,21-19-225,-20-1 128,-20-21-352,0 21 160,0 1-96,-20-1 128,-20 0-288,21 20 128,-21 0 31,-19 20 33,19 0 97,1-1-33,-2 21 32,21-19-32,1 18 160,19 1-320,39-20 32,2-1-481,-2 1-288,40-20-480,-19 0-769,-1 0-2530,1 0-9514</inkml:trace>
  <inkml:trace contextRef="#ctx0" brushRef="#br0" timeOffset="199344.7266">6852 10058 16303,'-59'60'2915,"39"-40"-1922,20 20 416,0-1-32,0 1-288,20-21-416,19 1-353,1-20 97,20-20-257,-20 20-160,-1-39 64,1-1-64,-20 1-256,-20-20-129,0 18 1,-20-38-33,-20 19-159,1 1 63,-1 20 257,1-2 705,-2 21-33,21 0 257,1 20 256,19 20-193,0 20-127,19 0-289,1 20-96,41-21-128,-2 21-288,20-21-769,-20 2-224,21-2-705,-40 1-1633,0-20-8712</inkml:trace>
  <inkml:trace contextRef="#ctx0" brushRef="#br0" timeOffset="221210.9375">7945 9800 13196,'-21'21'1986,"21"-21"-641,0 19-384,0 1 705,21 20-449,-1 19 32,0 0-737,-1 2-287,21-22 31,-1 21-224,-19-41 0,20 21-256,-20-20-769,-1-20-609,2 19-2113,-21-38-1314</inkml:trace>
  <inkml:trace contextRef="#ctx0" brushRef="#br0" timeOffset="221574.2188">7727 10079 14926,'39'-41'2114,"1"2"-513,-1 19 33,1 0-577,20 0-705,-20 20-480,-1 0 320,1 20-544,19 0-1,-19 19 1,0 1 224,-20 1 128,0-2 96,0-19-32,-1 19 481,1-39-97,0 0 97,19 0-193,-19 0-64,20-19-96,-21-1-96,22-20-96,-21 21-192,0-22-192,-20 21-97,0-19-31,-20 39 96,-21 0-225,2 0 225,-21 0 95,1 0-415,20 19 351,-1 1-1376,20 0-962,-1 1-6406</inkml:trace>
  <inkml:trace contextRef="#ctx0" brushRef="#br0" timeOffset="221944.3359">9295 10018 2850,'-39'0'15183,"-2"0"-13902,21 0 192,0 20-352,20 21 64,0-21-384,0-1-449,20 21-191,41-40 31,-22 20-96,20-20-96,-19 0-96,-1-20-32,-19 0-65,0 20 33,-20-39-64,-20 19-96,0-1-97,-19 1-223,-1 0-65,1 1 65,-1-1-97,0 0-384,20 20-1378,20 0-1056</inkml:trace>
  <inkml:trace contextRef="#ctx0" brushRef="#br0" timeOffset="222148.4375">9453 10058 14862,'20'21'3235,"-20"-1"-1282,20-1-63,0-19-480,0 20-129,20-20-609,-1 0-383,1 0-33,0-20-256,-1 20 96,1-19-320,-19-1-385,-2-1-352,-19 21-672,0-20-1090,-19 0-1825,19 1-8969</inkml:trace>
  <inkml:trace contextRef="#ctx0" brushRef="#br0" timeOffset="222346.6797">9831 9740 13644,'20'0'7239,"0"0"-5637,-20 20-513,0 0 352,19 21-128,1-2-576,-20 1-609,40-1 0,-21 1-64,21-1-224,-20 1-448,1-19-129,18-1-768,-39-1-545,0-19-1570,0 0-1441</inkml:trace>
  <inkml:trace contextRef="#ctx0" brushRef="#br0" timeOffset="222518.5547">9751 9919 10730,'0'-19'8167,"20"19"-6181,20-20-448,0 0-65,19 0-224,0 20-896,1-19-289,0 19-545,0 0-640,-1 0-833,-20 19-1889,-19-19-4357</inkml:trace>
  <inkml:trace contextRef="#ctx0" brushRef="#br0" timeOffset="222889.6484">10426 10118 15694,'20'79'2787,"0"-39"-1218,0 19-447,-1-39 287,1 21-192,0-22-256,0 1-320,-20 0-513,0-20 96,0 0 32,0-20 0,0 0-448,-40-19-320,20-2 31,-19 2-63,19-21 127,0 1 1,1-21 416,19 21-320,0-1 224,19 21-1,1 19 162,20 0 159,-21 0 96,41 20 289,-39 20-385,18 0-32,-19 19-192,0-19 64,-20 20-32,0-1-64,-20 1-160,0-19-225,-19-1 65,18-1-192,1 1-706,0-20-896,0 0-1793,20 0-5062</inkml:trace>
  <inkml:trace contextRef="#ctx0" brushRef="#br0" timeOffset="223188.4766">10685 9999 16655,'19'19'3812,"1"1"-2243,-20 21-319,0-21 159,20-1-352,0 21-481,-1-40-287,1 20-321,0-20 192,1 0-160,-1 0-96,-1-20-128,-19 0-65,20 0 65,-20-19 128,20 18-64,-20 1 256,0 0-192,0 20-32,20 0 0,-20 20 96,19 0 32,1 1 128,0-1-417,0-1-415,-20 1-97,20-20-544,-1 0-545,-19 0-1217,0 0-1441</inkml:trace>
  <inkml:trace contextRef="#ctx0" brushRef="#br0" timeOffset="223390.625">11142 9760 17104,'19'-20'3075,"1"20"-1314,0 20-31,0 20 64,-1 0-481,1 20-769,20-21-255,-21 21-129,1-21-128,21 2 32,-21-21-160,-1-1-385,1 1-704,0-20-224,-20 0-865,-20 0-3812</inkml:trace>
  <inkml:trace contextRef="#ctx0" brushRef="#br0" timeOffset="223565.4297">11102 9919 17808,'20'0'3460,"39"0"-1923,0-19 65,1 19-449,-1 0-609,-18 0-416,-2 0-224,1 0-672,-1 19 31,-39 1-1281,20-20-3075,-20 20-10249</inkml:trace>
  <inkml:trace contextRef="#ctx0" brushRef="#br0" timeOffset="224748.0469">12174 9939 17104,'20'-20'1025,"-20"20"-257,20 20 321,-1 0 161,1 20-257,-20-1-385,40 22-544,-21-42 96,1 21-160,0-20 32,0-20-256,-1 19-705,-19-19-768,0 0-2147,-19-19-3779</inkml:trace>
  <inkml:trace contextRef="#ctx0" brushRef="#br0" timeOffset="224997.0703">11975 9800 13356,'0'-60'3588,"20"21"-738,20-1-1120,39 21-161,-19 19-800,19 0-256,0 19-353,0 21-96,1 19 32,-20 21-416,-21-1 63,1-19 129,-20 19 64,-40-19 64,0-20 160,0-1-256,-39-19 96,19 0 32,1-20 96,-2 0-448,2-20-449,19 20-832,20-20-1442,0 1-4356</inkml:trace>
  <inkml:trace contextRef="#ctx0" brushRef="#br0" timeOffset="226369.1406">13623 9721 13933,'20'-40'5189,"-20"20"-4100,19 1-609,1 38 321,0 1 224,-20 20-64,41 19-321,-22 1-255,21 19-161,-20 1-96,19-21-192,1-18 160,-20-2-192,-20-19-224,19 0 192,-38-20 160,19 0-32,-20-20-64,0 0 96,20-19-97,-20-2 65,0 1-32,20 21 0,0-21 32,0 20-224,0 0 416,20 20-224,0 0 0,0 20 0,0 0 0,19 0 64,-19 19 0,21 1-32,-2 1 128,1-2-192,-1 1 96,-19-21-64,0 1 96,-20 0-128,0 0 64,-20-20 0,-20 19-96,1-19 0,-1-19 32,1 19 64,-2-20 64,2 0-256,-1 0-320,20 1-65,20-1 481,0 0-96,20 20 96,0 0-32,39 0 352,-18 20-128,18 0 160,0-20-256,1 19 0,-1 1 0,-18-20 160,-2 0-64,-19 0 64,19 0-31,-19-20-193,20-19 96,-20 19 32,-1-19-96,1-2 96,0 1-160,-20 1-1,-20 19 162,20 0-130,-39 20 1,19 0-64,0 0 128,-20 0 64,21 20 64,-1 0-96,20 19 33,0-19 255,0 21-224,20-2-224,19-19 256,1 0-288,19 0 96,-18-20-385,18 19-608,0-19-1377,1 20-2178,-21-20-9930</inkml:trace>
  <inkml:trace contextRef="#ctx0" brushRef="#br0" timeOffset="226586.9141">14913 10237 9577,'20'20'8648,"0"-20"-7271,-20-20 225,20 0-289,-20 0-320,0 1-481,-20-21-159,0 1-257,0-22-96,-19 2 192,-1-1-64,1-19-160,-2 19-96,21-19 128,1 39 64,19-19-64,0 39-256,0 0-289,39 20-160,2 0-960,-2 40-1410,1-20-8200</inkml:trace>
  <inkml:trace contextRef="#ctx0" brushRef="#br0" timeOffset="226964.8438">14457 9979 13773,'19'-40'4292,"42"20"-3588,-2 1 1026,20-1 192,0 0-801,1 0-641,-20 20-512,19 20-256,-40-20-801,22 40 192,-41-21-256,-1 1 897,1 20 128,-20-1 128,0 1 416,20-19 417,0 18-193,-1-19-95,21 0 128,-1-20-161,22-20-128,-22 20-288,21-39-160,-21-2 161,-19 1-162,-20 1 65,0-1 32,-20 20-128,-19-19 0,-1 19 160,1 20-128,-22 0 64,22 0 96,-1 20-192,20 0-1025,1-1-1794,-1 21-9128</inkml:trace>
  <inkml:trace contextRef="#ctx0" brushRef="#br0" timeOffset="227705.0781">15847 10257 16527,'40'0'3267,"-21"0"-2530,-19 0 576,20-20-32,-20 0-256,0-19-64,0 19-128,-20-20-352,20 1-193,0-22-160,-19 22-96,19-1-64,0 20 32,19 1-64,1-1-32,0 20-64,20 0-33,-1 20-95,1-1 0,-1 1-225,2 0 161,-2 0 224,-19 19-256,20-39 352,-21 20 160,1-20-160,20 0 192,-40 0 96,20-20-64,-1 1-96,-19-21-32,0 20-64,-19 0 161,19 1-322,-40-1 193,20 20-96,-19 0 32,-1 20 128,20-1-96,1 21 161,19 0 63,0-1 0,19 2 64,21-2-288,-1-19 32,21 0-32,0 0-320,0-1-385,-1 1-576,-20-20-2018,1 0-8905</inkml:trace>
  <inkml:trace contextRef="#ctx0" brushRef="#br0" timeOffset="227967.7734">16919 9900 6566,'0'-20'17969,"20"20"-16944,20 20-545,-21-1 97,41 21-65,-21 0-320,20-1-128,-18 2-256,18-2-769,1-19-256,-21 0-705,1-20-1281,1 0-1986</inkml:trace>
  <inkml:trace contextRef="#ctx0" brushRef="#br0" timeOffset="228149.4141">17594 9840 19986,'-40'60'3203,"20"-21"-2338,-19 40 513,-1-18 287,-20 18-512,20 0-608,21-20-577,-1 2-192,0-2-545,0 0-352,0-19-193,1-1-960,19 1-3811</inkml:trace>
  <inkml:trace contextRef="#ctx0" brushRef="#br0" timeOffset="230039.0625">17911 10237 19250,'0'-40'2178,"20"40"-1377,0 0-33,-20 20 385,21 0-128,-21 19-384,19 1-321,1 1-224,0-2-32,0-19-640,-1 19-481,-19-19-609,20 0-1761,-20-20-11307</inkml:trace>
  <inkml:trace contextRef="#ctx0" brushRef="#br0" timeOffset="230525.3906">18606 9661 19922,'0'20'1666,"0"0"-609,20 19 416,0 21-223,19 0-386,1-1-575,1 1-129,-22-1-32,21 2-577,0-2-383,-1-20-385,-19-19-962,-20 0-2817,0-20-10091</inkml:trace>
  <inkml:trace contextRef="#ctx0" brushRef="#br0" timeOffset="231121.0938">18646 9999 16079,'39'-40'3523,"-19"20"-2562,21-19-256,-21 19 159,19-20-383,-19 21-481,0-22-32,0 1-192,-1 1 31,1 19 97,0 0 128,-20 20 289,20 20-33,-1 0 128,-19 39 257,0 2 160,20 18-321,-20 0-191,20 0-193,1-19-64,-1-20 160,19-1-32,-19-19-256,0-20 288,-20 0-288,19 0 160,-19 0 0,20-20 33,0-19-1,0 19-224,19-19 96,2-2 0,-21 21-32,19 0 192,1 20 96,-1 20 224,-19-20-31,20 20 95,-1-20-223,2 21-97,-2-21-128,-19 0 96,0 0-224,0-21 64,-20 1-224,0 0-224,0 1-225,-20-1-128,0 0-32,0 0 417,1 0 96,-1 20 192,0 0 64,20 0 96,0 0 128,0 20 288,0 20 1,20-1 95,-20 1-127,39-19-161,-19 18-320,20 1 0,-1-20-288,-19-1-609,20 1-256,-21-20-577,-19 0-1729,0 0-3652</inkml:trace>
  <inkml:trace contextRef="#ctx0" brushRef="#br0" timeOffset="231354.4922">19758 10018 18513,'19'20'2659,"1"0"-161,1 1-352,-21 18-384,20-19-513,0 0-577,-20 0-575,19-20 95,1 0-160,-20 0 32,20 0-160,0 0-161,-1 0-63,1-20-256,20 20-1,-1 0 1,2 0-321,-21 0-128,19 20-32,-19-1-897,20 1-3363,-21-20-11691</inkml:trace>
  <inkml:trace contextRef="#ctx0" brushRef="#br0" timeOffset="231855.4688">21207 9979 17040,'60'-79'2626,"-21"59"-1569,-19 0-32,-20 0 320,0 20 97,0 20-385,0 0-481,-20 39-31,1-19-33,-1 39-95,0-19-193,0-20-96,0-1-320,20 1-417,-19-20-640,19-20-352,-20 19-1186,0-19-2114</inkml:trace>
  <inkml:trace contextRef="#ctx0" brushRef="#br0" timeOffset="232051.7578">21009 9939 22100,'39'0'2307,"-19"0"-450,19 20-447,2 0-449,-1 19-385,-1 1-288,1 1-191,19 18-1,2-39-481,-2 19-223,0-19-321,-19-20-769,-1 20-96,-19-20-1024,0 0-2723</inkml:trace>
  <inkml:trace contextRef="#ctx0" brushRef="#br0" timeOffset="232392.5781">22100 9780 18577,'20'0'4516,"-20"0"-3555,0 0-801,-20 20 801,1 1-32,-21-2-96,20 21-545,1-20-128,-1 19-31,0-19-33,0 0 64,20 19 0,0-39-32,0 20-32,40 0 0,-20-20 64,19 21 129,20-21-321,-19 0 224,20 20-128,-20-20-256,0 0-257,-21 0-223,1 19-417,0-19-353,0 0-287,-20 0-1795,0 0-3010</inkml:trace>
  <inkml:trace contextRef="#ctx0" brushRef="#br0" timeOffset="232604.4922">22478 9919 23510,'40'20'1601,"-20"0"-95,19 0-641,-19 19-513,20-19-224,-21 0-320,21 21-385,1-22-384,-22-19-384,21 0-673,-1 0-1377,-19-19-4965</inkml:trace>
  <inkml:trace contextRef="#ctx0" brushRef="#br0" timeOffset="232778.3203">23034 9840 18161,'20'0'4260,"-40"20"-2723,0 39 161,-40 1 31,20 19-159,-19 1-609,20-1-673,19 0-192,0-18-192,20 18-320,0-40-417,0 1-544,0-1-1058,-20-19-1504,1 0-9066</inkml:trace>
  <inkml:trace contextRef="#ctx0" brushRef="#br0" timeOffset="234460.9375">1095 11269 16976,'-80'0'1345,"60"0"224,20 0-191,0-19 63,0-1-160,20 20-800,20-20-353,0 20-32,20-20-96,-1 20-64,20 0-385,1 0-415,-1 0-610,-19 20-1344,19 0-1667,-39 0-10055</inkml:trace>
  <inkml:trace contextRef="#ctx0" brushRef="#br0" timeOffset="234614.2578">1393 11448 8391,'-60'60'9225,"40"-60"-7431,20 0-1410,0 0 897,20-20-416,0 20-480,40-20-289,-21 0-256,21 1-385,-1-1-832,1 0-833,0 20-2178</inkml:trace>
  <inkml:trace contextRef="#ctx0" brushRef="#br0" timeOffset="234867.1875">1631 10952 20435,'40'0'-64,"-20"20"96,19-20 128,1 0 192,19 20 1,1-20-65,39 39-128,20-19-96,1 19-192,-21 2 192,-40-1 32,-18-21-64,-22 21 128,-19-1-32,-19 1-192,-22-1-288,1 2-833,-19-21-833,19 19-2114</inkml:trace>
  <inkml:trace contextRef="#ctx0" brushRef="#br0" timeOffset="235682.6172">2981 11230 10730,'0'0'6149,"20"0"-4867,0 0-385,0 39 736,-1 1-448,21-1-352,-20-19-353,-1 21 65,1-21-97,-20-20 65,20 0-65,-20 0-191,0 0 191,0 0-320,-20-20-96,0 0 0,20-21-128,-19 2-160,-1-1-129,20-19 65,0 20 128,0-1 32,20 19 128,-1 21-96,21 0 288,-19 21 0,18 19 64,1-21-352,0 21 160,-1 19-32,1-19-320,20-1-577,-20-18-769,-1-1-1248,1 0-1987</inkml:trace>
  <inkml:trace contextRef="#ctx0" brushRef="#br0" timeOffset="235927.7344">3596 11269 15726,'20'0'2979,"0"20"-1505,0 0-33,-1 0-160,21-1-160,1-19-832,18 20-1,-19-40-96,19 20-96,0-39-32,-18 19-128,-21 0-160,-20-19 32,0 19-417,-40 0 65,-1 1 95,-18 19 1,0 0-33,-1 0-159,21 19-642,-2 1-2113,21-20-2338</inkml:trace>
  <inkml:trace contextRef="#ctx0" brushRef="#br0" timeOffset="236755.8594">4688 11151 15214,'20'-20'2498,"-20"20"-192,0 0-1152,20 0-65,-20 20 32,20 0-128,-1-1-481,2 1-320,-1 0-96,0 0-32,0-1-224,-20 1-544,19-20-642,1 0-960,-20 0-3043</inkml:trace>
  <inkml:trace contextRef="#ctx0" brushRef="#br0" timeOffset="237126.9531">4708 10912 3971,'20'-19'11147,"0"-1"-10443,-1-1-607,22 21-33,-21 0 929,19 21 384,1 18-224,-1 1-416,1 19-33,-1 1 97,2-21-32,-1 22-65,-21-22 193,21-19-320,-20 19-129,-1-39-127,-19 20 31,0-20-224,20 0 417,-20-20-257,0 1-224,-20-1 32,20-20-128,0 21 96,-19-21-96,19-1 0,19 22 32,1-1-96,0 20 32,20 0-64,0 20 224,20-1-256,-21 1-545,20 21-352,-19-21-192,1 19-897,-2-19-1698,-19 0-3619</inkml:trace>
  <inkml:trace contextRef="#ctx0" brushRef="#br0" timeOffset="237598.6328">5502 11031 14061,'20'20'3940,"0"-20"-1955,20 20-127,-20 19-320,20-18-481,-1-1-449,-19 0-320,20-1-63,-21 1-129,1 0 64,0-20-224,-20 20 64,0-20 32,0 0-64,0-20 32,-20 20-288,20-20 127,-20-19-31,20 19-128,0-21 224,0 21 0,20 1 32,20 19 0,-19 0 192,18 0-64,1 0 96,19 0 0,-20 0-32,1 0-64,-20 0-64,1 0 96,-2-20 33,-19 0-97,0 0 0,-19 1 96,-2-1-256,1 20 128,-20 0-64,1 0 96,19 20 0,0-1 160,1 1-352,-1 20 128,20-21 32,20 22 0,-1-1-96,21-21-353,19 21-544,2-20-1057,-2-1-2594,0 1-5446</inkml:trace>
  <inkml:trace contextRef="#ctx0" brushRef="#br0" timeOffset="237737.3047">6316 11289 14765,'-39'-39'3428,"39"-1"-2115,0 1-64,0-1-800,19-1-546,1 2 1,21 19-832,-2-19-1186,1 39-961,-20-20-2274</inkml:trace>
  <inkml:trace contextRef="#ctx0" brushRef="#br0" timeOffset="237955.0781">6614 10952 15566,'0'40'2851,"-20"-21"-769,0 1-128,0 0-129,1 0-735,19 19-450,19-18-576,21-1 0,1 0 0,-2-1 32,1 1-96,-20 0 64,-1 0-224,-19-1 64,-19 1 0,-1 0-641,0 0 161,0-20-257,-19 0-352,18 0-288,21 0-994,-20-20-1985</inkml:trace>
  <inkml:trace contextRef="#ctx0" brushRef="#br0" timeOffset="238115.2344">6893 11190 18225,'39'40'1858,"-19"-20"-1666,0-1 64,0-19-224,-20 0-512,19 0-706,-19 0-2593,0-19-10090</inkml:trace>
  <inkml:trace contextRef="#ctx0" brushRef="#br0" timeOffset="238245.1172">6832 10972 14894,'-39'-20'3010,"39"20"-2881,0-20-2692,0 20-7911</inkml:trace>
  <inkml:trace contextRef="#ctx0" brushRef="#br0" timeOffset="239117.1875">7429 11090 6758,'-20'-39'1185,"-1"19"1089,21 0 289,-20 1-33,20 19 129,-19 0-770,-1 19-704,20 1-128,0 0 64,-20 39-160,40-18-192,-20-21-320,39 19-97,-19 1-352,21-21 96,-2-19 0,-19 0-96,0 0 0,0 0-96,-20-19-192,0-1-97,0-20 65,-20 21 160,20-21-128,-20-1-33,20 2 161,0-1 64,0 1 128,20 39 320,0-20 33,-1 40-97,1 0-64,20 19 97,-1-19-97,2 19-160,-21-19-32,19 1-64,-19-21 96,0 20-32,0-20 0,-1 0-224,-19 0 64,0 0 64,20-20 64,-20-1 0,0 1 0,0 20 0,20 0-96,0 0 63,-1 0 1,1 20 32,21 1-64,-21 19-993,39-21-1761,-20 1-4805</inkml:trace>
  <inkml:trace contextRef="#ctx0" brushRef="#br0" timeOffset="239852.5391">8818 11031 15951,'0'0'3203,"0"20"-1794,20 0 32,0-1-320,-20 1-544,20 1-161,-1-1-288,1 0-192,-20-1 0,20-19-672,0 0-610,-20 0-1440,0 0-1827</inkml:trace>
  <inkml:trace contextRef="#ctx0" brushRef="#br0" timeOffset="240211.9141">8799 10832 17488,'39'0'1858,"-19"20"-1282,19 1 545,1 18 33,-20 21-386,20-21-319,0 21-65,-20-21-192,19 2 64,-19-21-31,0-1 63,0 1-256,-20-20 64,0 0-32,0 0 385,0 0-353,-20-20 64,20-19-224,-20 19 96,20-40 0,0 20-96,20 1 64,0 19 64,-1 0-160,1 20 32,20 20 288,0 0-224,-20 19 32,20 1-160,-1-21-321,1 22-415,-1-21-578,-19 0-704,0-20-2306,-20 19-6310</inkml:trace>
  <inkml:trace contextRef="#ctx0" brushRef="#br0" timeOffset="240478.5156">9473 11011 15694,'40'0'3332,"-20"20"-1379,0 0-319,0 0-1,0-1-383,-1 1-546,1 1-191,0-21-33,0 20-224,0-20-31,-20 0-193,19 0 96,-19-20 32,0 20-160,0-21-192,0-18 64,0 19-481,0-20-480,0 21-288,20-1-385,0 0-832,0 0-1282,1 20-96,-2 0-2370</inkml:trace>
  <inkml:trace contextRef="#ctx0" brushRef="#br0" timeOffset="240679.6875">9851 10952 896,'20'40'7463,"-1"-21"-2498,-19 1-1377,0 0-1026,0 0-320,20-1-448,0 1-641,0 1-256,19-21-225,1 0-351,0 0-1,0-21-96,-20 1-288,0 1 192,-1-1 64,-19 0-352,-19 0-160,-1 20-193,-20-19-95,1 19 127,18-20-255,1 20-770,-20-20-1024,40 20-2307,-19-20-9993</inkml:trace>
  <inkml:trace contextRef="#ctx0" brushRef="#br0" timeOffset="240877.9297">10009 10753 16367,'0'0'3523,"0"0"-1633,20 0 224,1 0-352,-2 20-417,21 19-736,-20 1-545,19 1 64,1 18-64,19-19-128,-19-1-545,0 1-352,-20-1-352,0-18-513,0-1-960,-20 0-2339</inkml:trace>
  <inkml:trace contextRef="#ctx0" brushRef="#br0" timeOffset="241123.0469">10446 10952 13644,'20'40'3460,"-20"-21"-1442,20 1-33,-1 0-447,1 0-193,20-1-256,-19-19-288,18-19-641,-19 19-96,0-20 192,0 0-384,-1 0-256,-19 1-449,0-1-384,0 0-833,0 0-1890,0 0-7719</inkml:trace>
  <inkml:trace contextRef="#ctx0" brushRef="#br0" timeOffset="241267.5781">10844 11031 18833,'39'59'2531,"-19"-39"-770,0 1-608,0-21-896,-20 20-161,19-20-352,-19-20-930,0 20-1216,0-21-2787</inkml:trace>
  <inkml:trace contextRef="#ctx0" brushRef="#br0" timeOffset="241602.5391">10923 10773 15855,'20'0'2914,"-1"0"-1088,1 20-289,0-1-287,0 21-129,0 20-449,19 0-512,-18-1-95,-1 0-1,0-18 32,-1-1-96,-19-1 32,20-19 32,-20-20-64,20 0 0,-20 0 320,0-20-256,0 0 32,0-19 64,0-2-31,20 2-1,-1-1-32,1 1-32,0 19 128,0 20-96,-1 0-64,21 0 0,-19 20-96,-1-1-256,-1 21-577,1-1-448,0-19-833,19 21-1698,-19-41-3043</inkml:trace>
  <inkml:trace contextRef="#ctx0" brushRef="#br0" timeOffset="241964.8438">11658 10893 12651,'20'-61'5318,"-20"61"-2308,0 0-1344,0 20 288,0 21-321,0-2-544,0 1-512,19-1-321,1 1 32,0-20-416,0-1 96,-1-19-96,1 0-224,-20-19-353,20-1-352,-20-20 385,0 21-225,0-1 384,0 0 353,0 20 352,0 20 257,0 0 351,0 19 97,0 20 192,20 2 64,-20-2 225,0 0-193,-20 1-513,20-21-479,-20 2-33,20-2-64,-39-19-96,19 0-96,0-20-449,0 0-608,1 20-673,-21-20-1345,19 0-2114,-18 0-8680</inkml:trace>
  <inkml:trace contextRef="#ctx0" brushRef="#br0" timeOffset="242430.6641">12908 10992 17136,'20'-40'2210,"-40"20"-1089,20 20 288,-20 20-352,0 0 192,0 19-544,1 21-32,-1-21-385,20 22-192,-20-22-160,20 1-384,20-21-321,-20 1-993,0-20-1377,0 0-4324</inkml:trace>
  <inkml:trace contextRef="#ctx0" brushRef="#br0" timeOffset="242604.4922">12650 11011 17104,'19'20'5285,"2"-20"-3716,19 20 417,-1 19-1057,21-19-801,-21 21-32,21-21-192,0-1-737,-1 1-96,1-20-384,-1 20-1153,-39-20-2819</inkml:trace>
  <inkml:trace contextRef="#ctx0" brushRef="#br0" timeOffset="243041.0156">13524 10932 21172,'-20'-20'2818,"0"1"-1921,0 19-128,0 0 0,0 19-65,-20 1-223,40 0-321,0 0-128,0 19-224,40-19-577,-20 0-128,0 0 0,0-20-544,0 19-609,-20-19-96,0 20 160,0-20 288,0 0 1314,0 0 608,0 0 1122,0 0 575,0 0 225,0 21-416,20-21-321,-20 0-352,20 20-192,0-20-384,-1 20-193,21-1-288,-20 1-160,-1 0-257,1 0-351,0-1-450,0 1-415,-20 0-289,21 0-1025,-21-20-672</inkml:trace>
  <inkml:trace contextRef="#ctx0" brushRef="#br0" timeOffset="243238.2813">13504 10832 18225,'-40'-59'2274,"40"19"-1409,-20 21-545,20 19-64,0-20-416,20 20-641,0 20-2049,0-20-3108</inkml:trace>
  <inkml:trace contextRef="#ctx0" brushRef="#br0" timeOffset="243484.375">13901 10952 23318,'59'20'2114,"-18"-20"-1121,-2 39-321,1 1-159,-1-20-353,1 19-32,-1-18-224,1-1-513,1 0-288,-2-20-800,1 0-1346,-1-20-2594</inkml:trace>
  <inkml:trace contextRef="#ctx0" brushRef="#br0" timeOffset="243636.7188">14496 11011 17296,'-20'20'4836,"1"20"-3394,-1-1-33,-40 22 257,21 18 352,-20-20-801,-2 21-833,22-21-320,19 1-448,0-21-769,20 1-737,0-20-576,0 19-2403</inkml:trace>
  <inkml:trace contextRef="#ctx0" brushRef="#br0" timeOffset="250830.0781">857 12401 8776,'-40'-40'3491,"19"20"-1697,2 1 224,-1-1 128,0 0-481,20-19 33,0 19-385,20-20-64,-20 0-256,20 20-288,-1 0-128,22 0-385,-21 40 64,19 0-96,1 19-288,0 2 480,-21 18-640,21 20 96,-20-19-257,-1-21 65,-19 22 0,0-22 95,0 1 225,-19-1 128,-1-19-352,-20-20 288,1 0 96,19 0-32,-20-39-352,1 19 576,19-20 161,20 1-33,-20 19-192,20 0-320,20 20 160,0 0-160,0 20-416,-1 0 223,21 0-415,0-1-577,-21-19-225,21 0-544,-20 0-1281,-1 0-1089</inkml:trace>
  <inkml:trace contextRef="#ctx0" brushRef="#br0" timeOffset="251157.2266">777 12064 5605,'-99'-40'7751,"20"20"-5477,18 20-384,2 20 288,0 0-224,-1 39-385,21 21-512,19-1-320,-1 20-192,42 21-129,19-21-352,39 19 128,20-37 1,20-42-33,20-39 128,-20 0-352,20-59 160,0-2-288,-40-18-32,1 0 63,-40 0-255,-21-1 96,-19 1-1,-40 20 33,-19-1 128,-21 0 96,-20 20-288,1 21 416,20 19-961,-22 19-833,22 1-3074,20 0-11532</inkml:trace>
  <inkml:trace contextRef="#ctx0" brushRef="#br0" timeOffset="251533.2031">2067 12322 22613,'20'-20'480,"0"20"-287,-20 0 896,20 20 384,1-1-448,-2 21-513,-19 0-448,20 0 97,0 0-386,0-1 354,-1-19-898,1 0-160,0 0-897,-20-20-1057,0 0-2305</inkml:trace>
  <inkml:trace contextRef="#ctx0" brushRef="#br0" timeOffset="251684.5703">2048 11904 18801,'0'-39'1986,"-20"39"-2050,20 0 32,0 0-96,0 39-64,20-18-673,19 19-1505,1-1-1954</inkml:trace>
  <inkml:trace contextRef="#ctx0" brushRef="#br0" timeOffset="251938.4766">2684 12501 15470,'59'39'3299,"-59"-39"-1281,20 0 288,-20 0-416,0 0-673,-20-19-224,0-21-608,0 20-65,1-20 224,-22 0-415,1-19-1,1-20-385,-1-2 578,40 22-513,0 0 160,20 19-289,0 40 129,19-19 64,1 19-865,20 19-993,-20 21-961,-20-20-7174</inkml:trace>
  <inkml:trace contextRef="#ctx0" brushRef="#br0" timeOffset="252098.6328">2544 12262 21588,'-39'20'2723,"19"-40"-2147,20 20 289,20 0-160,19-19-513,-19 19-1185,39 0-1570,-18 0-1344,-2 0-13582</inkml:trace>
  <inkml:trace contextRef="#ctx0" brushRef="#br0" timeOffset="271122.0703">3417 12162 17712,'0'-39'1666,"0"19"-257,20 20-736,21 0 480,-21 20-480,19 19 31,-19-18-512,19 19-192,-19-20 96,0-20-288,0 19-320,19 1-417,-19-20-448,21 20-1890,-22-20-2179</inkml:trace>
  <inkml:trace contextRef="#ctx0" brushRef="#br0" timeOffset="271289.0625">3835 12143 13708,'0'19'2883,"0"2"-1153,0-1 416,-20 20-577,20-1-127,-20 1-545,0-1-353,1 21-352,-1-20-224,20 20-224,-21-21-192,21 1-129,0-21-832,0 21-1346,0-1-1985</inkml:trace>
  <inkml:trace contextRef="#ctx0" brushRef="#br0" timeOffset="271666.9922">4887 12262 5669,'-39'-59'11018,"-1"18"-9672,20 22-450,-20-1 225,20 20 193,0 20-321,-20-20-353,21 40-127,19-20-33,-20 20-159,20-21-97,0 21-416,20-20 480,-20 19-865,39 1-672,-19-20-224,39-1-994,-18 2-1440,18-21-4485</inkml:trace>
  <inkml:trace contextRef="#ctx0" brushRef="#br0" timeOffset="271892.5781">5165 12243 10441,'-20'-20'4196,"20"20"-1954,-20 20-224,1-1 32,-1 1-384,20 0-737,0 19-353,0-19-544,0 0 289,39 0-193,-19 0 0,20-40-64,19 20 32,-19-20-64,0-20-480,-20 21 448,-20-21-993,0 1 416,0 19-768,-20-20-961,0 40-2211,20 0-5700</inkml:trace>
  <inkml:trace contextRef="#ctx0" brushRef="#br0" timeOffset="272226.5625">5542 12481 15502,'80'138'3011,"-60"-78"-1538,19 0-95,-19-1-33,0-19-672,0 0-257,-20-21 161,0-19 31,0 0-416,0 0-64,0-39-96,-20-1 1,0-19-33,0-2-97,-19-18-159,19 0 96,0-21 32,20 1 160,0 1-96,20 38-160,0 39-1,19 21 418,-19 0-225,0 41 96,0-1 64,-1-21-96,-19 21-192,0-1-33,0 1 386,0 0-193,0-21-577,0 2-608,0-1-577,-19-20-1921,19 0-2179</inkml:trace>
  <inkml:trace contextRef="#ctx0" brushRef="#br0" timeOffset="272359.375">5800 12262 5861,'41'0'13229,"-2"20"-11532,-19 0-672,0 0-576,-1-1-193,1 21-352,0-20-737,0 0-1697,-20-1-1987</inkml:trace>
  <inkml:trace contextRef="#ctx0" brushRef="#br0" timeOffset="272501.9531">5920 12044 13644,'0'-40'4389,"0"40"-4453,0 0-1026,19 20 162,1 0 63,0 0-737,0 19-4067</inkml:trace>
  <inkml:trace contextRef="#ctx0" brushRef="#br0" timeOffset="272727.5391">6158 12302 12684,'59'20'3267,"-39"-20"-1378,20-20-511,-1 0 351,-19 0-896,21-19-416,-22-22-225,-19 42-224,-19-21 576,-1 40-320,-1-20-63,1 20-65,-19 0 32,19 20-192,0 20 192,20 0 192,0-20-448,0 20 160,0-21-64,20 1-737,0 20-320,-1-21-1377,1 21-1794,21-20-7976</inkml:trace>
  <inkml:trace contextRef="#ctx0" brushRef="#br0" timeOffset="273053.7109">6515 12262 14701,'0'-19'2467,"0"19"-513,20 19-513,-20 1-320,0 20-480,19-1-417,1-19-32,0 20-160,0-21 0,1-19 64,-2-19 192,21-1-288,-40-20 193,20-19-354,-40-20 194,20-21-194,-20 21-63,0 20-320,1-1 416,19 20 192,0 20 384,0 20 32,0 0 161,19 39 768,1 22-480,0 18-576,0 0-193,19-19-128,-19 0-513,20-21-383,-21-19-258,1 19-1216,0-19-3011</inkml:trace>
  <inkml:trace contextRef="#ctx0" brushRef="#br0" timeOffset="273713.8672">7627 11885 13004,'19'-60'3875,"-19"40"-1376,0 20-545,0 0-641,20 20 64,-20 20 1,21-1-546,-1 42-479,19-2-1,1-20-448,-1 1 160,1-20-288,-20-1-321,-1-19-672,1 0-416,1 0-1346,-21-1-2114</inkml:trace>
  <inkml:trace contextRef="#ctx0" brushRef="#br0" timeOffset="274047.8516">7547 12123 11306,'0'-79'8969,"20"39"-6759,0 21-833,20-21-832,20 20 127,-20 20-448,-1 0-95,20 0-97,1 20-32,0 0-32,-20 39-32,-1-19-1,1 19 97,-1 21-192,-19-40 481,0-1-161,0-39-128,-20 20-32,40-20 352,-20 0-416,20 0 128,-1-40 32,-19 1-576,0-22 192,-20 2-1,-40 20-95,1-1 64,-21 20-289,0 1 32,20 19 225,1 0-288,19 0-1122,0 0-2754</inkml:trace>
  <inkml:trace contextRef="#ctx0" brushRef="#br0" timeOffset="274735.3516">9136 12044 16207,'-20'-20'2306,"0"20"-961,0 0-288,-19 20 160,19 19 225,0 21-641,-1-20 31,21 20-800,21-41 97,-1 1-33,20-20 32,-1 0-160,21 0 512,19-20-448,-19-19-128,-1-22 160,-59 22-96,0-1-224,-39 21-225,-1-21 97,-20 20 96,20 1-609,1 19 0,39-20 0,0 20-1057,0 20-1537,39-20 0</inkml:trace>
  <inkml:trace contextRef="#ctx0" brushRef="#br0" timeOffset="274909.1797">9394 12044 11242,'20'39'6214,"-20"-19"-3587,19 0-674,-19 19-255,20-18-225,20-1-448,-20-20-320,40 20-417,-21-20-256,21-20 0,-1 0-128,-19 20-384,0-21-321,0 2-256,-20-1-897,-20 0-1377,0-19-3107</inkml:trace>
  <inkml:trace contextRef="#ctx0" brushRef="#br0" timeOffset="275069.3359">9771 11746 18193,'0'20'3587,"21"19"-2146,-2 1-191,1 0-257,0 20-321,19-1-576,1 20-288,19-39-865,2 20-128,-2-20-384,-19-20-962,-21-1-2177</inkml:trace>
  <inkml:trace contextRef="#ctx0" brushRef="#br0" timeOffset="275244.1406">9811 12083 13164,'-19'-39'7623,"38"19"-6598,1-19-416,20 39-193,-1-20-256,1 20-224,-1 0-512,22 0-449,-22 20-833,21-1-1569,-1 21-577</inkml:trace>
  <inkml:trace contextRef="#ctx0" brushRef="#br0" timeOffset="275555.6641">10446 12401 448,'59'100'13357,"-39"-61"-10795,0 1-352,21-20-512,-22-1-225,-19 1 545,20-20-1634,-20-20-223,-20 1 127,1-21-224,-2 1 64,-19-21-448,1-20 608,-1-19-512,1 0 64,19 19 160,20 1-97,0 59 130,39-19 191,1 39 192,-1 0 97,1 20-257,1 19-64,-2 1-128,1-1-32,-20 20 0,-1-18-32,-19-1-128,20-1-64,-20-19-513,-20-20-128,20 20-128,-19-20-832,19 0-2435,-20 0-7463</inkml:trace>
  <inkml:trace contextRef="#ctx0" brushRef="#br0" timeOffset="275832.0313">10783 12123 18897,'20'39'3075,"0"2"-1665,1-21-257,-1 0 64,-1-1-384,1 1-513,20-20-224,-21 0-32,1 0 128,0-20-64,-20 1-31,20-1 31,-20-20 0,20 19-288,-20 2 160,0-1-129,19 20 33,1 0-192,-20 20-256,21-1-97,19 2-224,-21-1-256,1 0-384,20 19-641,-21-39-1890,1 20-8008</inkml:trace>
  <inkml:trace contextRef="#ctx0" brushRef="#br0" timeOffset="276006.8359">11300 11945 19218,'19'-20'2786,"1"40"-864,0 0-801,1 19-128,-1 1-352,-20 19-417,19-19-64,21 0-640,-20-20-449,-1 20-609,-19-21-1024,0-19-1506</inkml:trace>
  <inkml:trace contextRef="#ctx0" brushRef="#br0" timeOffset="276158.2031">11221 12162 15054,'0'-19'7271,"19"-1"-6118,21 0 608,19 20-255,-18-20-577,18 1-769,-19 19-224,-1 0-1057,1 0-1025,-20 19-1250,-1-19-14284</inkml:trace>
  <inkml:trace contextRef="#ctx0" brushRef="#br0" timeOffset="276581.0547">12472 12024 12395,'39'20'7111,"-39"0"-5477,20 19-321,0 1-480,0 20-225,-1-1-224,1-19-159,0-1-385,0-19-193,-1 0-416,2 0-288,-21-20-1505,0 0-929</inkml:trace>
  <inkml:trace contextRef="#ctx0" brushRef="#br0" timeOffset="276819.3359">12391 11865 7527,'0'-60'13196,"41"41"-11402,-1 19-993,19 0-65,0 39-191,1 1-417,20 20-96,-21 0 0,20 19-352,-19 0-1,0-19 1,-40-1 192,0-19 192,-40-1-64,0 1 32,0-20-32,-20-20 32,20 20-32,-20-20-352,1 19-801,-1-19-1570,20 0-1153</inkml:trace>
  <inkml:trace contextRef="#ctx0" brushRef="#br0" timeOffset="277699.2188">13940 11885 17008,'-19'-60'3971,"19"21"-2465,19 39 95,1 0-223,0 0-353,1 39-385,18 21-63,1 0-193,19-1-64,-19 20-384,-1-39 257,1-1-129,-19 2-128,18-21 96,-19 0 32,-20-20 32,20 0-32,-1 0 96,1 0-256,0 0 0,0 0 64,19 19-32,-19 21 32,-20-1-161,20 1-95,-20 0-32,0-21 160,0 22 160,0-21-32,-20 0-32,0-1-161,1 1 97,-1-20 128,0 20-160,-20-20 0,21 0-128,-21-20-289,20 0 1,1-19 95,19-22 97,19 2 192,1 19 160,20 21 288,19-1-224,-19 20 64,19 0 96,-18 20-352,18-20 256,-20 19 64,1-19-128,-1-19 128,1-1 65,-19-20-97,-21 21-128,20-21 160,-20-1 32,-20 2-288,-1-1 224,1 21-224,0-1 128,-19 20 0,19 0-96,0 20 192,20-1-384,0 21 224,0 20 32,20 19-352,0-19-225,19-1-128,1-19-768,1 0-321,-2-20-1537,20 20-2659</inkml:trace>
  <inkml:trace contextRef="#ctx0" brushRef="#br0" timeOffset="277895.5078">15251 12580 13452,'0'0'4068,"0"-20"-2274,0-19 192,-20-1-449,-20-20-352,1-20-384,-1-18-385,1-2-223,-2 21-65,21 0 64,1-2-192,19 22 384,19 19-288,-19 21-192,40-1-672,-19 40-610,18-1-640,1 21-2818,-1 19-10571</inkml:trace>
  <inkml:trace contextRef="#ctx0" brushRef="#br0" timeOffset="278236.3281">14834 12243 18449,'20'-40'897,"0"-1"608,39 22 161,1 19-353,-1-20-768,-18 20-193,18 20-480,-20-1 160,1 22 32,-1 18-128,-19-19 64,21 19 96,-21-19-128,-1-20 32,1-1 32,0-19 0,0 0 96,19 0 192,-19-39-288,20-1 64,-21-19 33,-19 0-161,-19 19 160,-21-1-160,20 22-96,-19-1-65,19 20-31,0 0-64,0 20-577,20-1-865,0 22-2434,20-1-9641</inkml:trace>
  <inkml:trace contextRef="#ctx0" brushRef="#br0" timeOffset="278628.9063">15648 12461 14189,'20'-21'7527,"-20"-38"-6022,0 19-63,20-39-417,-20 20-192,20 18-417,-1 2-224,1 19-128,0 0-96,0 20-32,-1 0-128,1 20-160,1 20-321,-1-21 545,19 22-160,1-21 288,0 0 0,19-20 64,-20 0 0,2 0 0,-1-20 32,-21 0 0,1-21 96,-20 22-96,-20-1 225,1 0-353,-1 0 448,-21 20-96,-18 20-192,19 0 193,1 19-1,-1 2-64,20-1 193,20 19-1,0 0-384,40-19-96,-20-1-160,19-18-96,1-21-449,19 20-1313,-18 0-961,18 0-4036</inkml:trace>
  <inkml:trace contextRef="#ctx0" brushRef="#br0" timeOffset="279087.8906">17395 12044 19826,'20'-59'2114,"-20"59"-768,0-20-930,0 40 128,-20-1 545,20 21-416,-20 19-353,0 21-223,20-1 31,0-19-417,0-21-415,0 1-65,20-20-865,-20-1-1152,0 2-2179</inkml:trace>
  <inkml:trace contextRef="#ctx0" brushRef="#br0" timeOffset="279283.2031">17156 12143 20018,'0'-20'3428,"0"20"-2179,21 20 929,19-1-673,-1 22-640,41-1-673,-21-1-64,21 1-448,-21-1-192,1-19-257,-21-20-288,1 20-128,0 0-737,0-20-1537,-1 19-7848</inkml:trace>
  <inkml:trace contextRef="#ctx0" brushRef="#br0" timeOffset="280916.9922">18348 12421 18641,'40'0'577,"-20"19"-866,-20 2 321,19-1 65,-19 0 159,0 19-352,0-19-96,20 0-417,-20 19-2018,0-39-4900</inkml:trace>
  <inkml:trace contextRef="#ctx0" brushRef="#br0" timeOffset="281164.0625">18587 11746 19250,'-20'-20'2242,"20"20"-1409,20 0-225,-20 20 481,19 20-256,1 19-673,20 0 321,-21 22-129,21-2-416,1-20-352,18 21-609,-19-21-577,-1-19-896,1-1-2403</inkml:trace>
  <inkml:trace contextRef="#ctx0" brushRef="#br0" timeOffset="281716.7969">18527 12183 16079,'-19'-60'3203,"19"1"-2659,39 19 1154,-19 1-417,19-21-704,1 20-866,-1 20 610,-19-20-257,21 20 288,-2 1-384,1 19 64,-20 0 96,19 39 64,-19 1-31,0 20-33,0 0-64,-1 19-160,1-20 128,0 1 0,1-20 0,-1-20-32,-1-1 224,-19 1-416,20-20 192,-20 0 64,0 0-32,0-20-64,0 1-64,0-1 96,0-20-32,20 0 160,0 20-288,-1 0 224,1 20 128,0 0 0,20 20 160,-1-20-191,2 20-1,-2-20-64,1 0-128,-1 0 128,1-20-128,-20 0 128,-20 0 160,0 1-384,0-1 160,-20-20-32,0 40 0,0-19 0,1 19 0,-1 0 0,0 0 160,0 39-128,20-19-160,0 39 160,20-19-32,0 20-32,19-20-288,1-1-609,-1 1-673,2-21-832,-1 1-1762,-1-20-2818</inkml:trace>
  <inkml:trace contextRef="#ctx0" brushRef="#br0" timeOffset="281984.375">19639 11985 13933,'39'-20'4100,"-39"40"-2531,20 19 321,-20 1-385,0 19-159,20-20 31,-20 2-384,20-1-449,-20-21-287,20-19-1,-1 0-32,1 0 96,1-19-384,-1-1 160,0-20-64,-1 0-32,1 20-128,20 0-64,-21 20 96,21 0 0,-1 0-128,2 20-321,-21 19-512,19 2-192,1-1-1025,-20-1-2403</inkml:trace>
  <inkml:trace contextRef="#ctx0" brushRef="#br0" timeOffset="283484.375">20910 12024 9513,'-20'-79'3747,"20"59"-288,0-1-416,0 2-897,20 19-320,0 19-385,19 2 1,-19 19-481,19-1-577,1 1-160,-1 19-96,2-19 32,18 20-320,-19-20-384,0-21-481,-1 21-352,1-40-321,-19 20-736,-21-20-2563,19-20-7143</inkml:trace>
  <inkml:trace contextRef="#ctx0" brushRef="#br0" timeOffset="283687.5">21525 11985 17648,'0'39'3684,"0"1"-2371,-40 19 288,1 21 193,-1-1-160,0-20-577,20-19-769,0 19-192,-19-18-32,19 18 0,0-19-416,0-1-161,0 1-864,20-20-321,0-1-127,0 2-1090,0-1-2210</inkml:trace>
  <inkml:trace contextRef="#ctx0" brushRef="#br0" timeOffset="284058.5938">22100 11845 19954,'40'-40'2275,"-40"21"-1923,0 19 577,-20 19 160,-19 21 224,19-20-480,-20 40-321,1-20 193,-1 19-385,0-19-96,20-1 1,0 1-33,20-21 0,0 2-64,0-21-160,20 0 256,0 0-31,20 0-33,0 0-64,-1-21 96,21 21-256,-1-19 224,-18 19-320,-2 0-160,1 0-193,-20 0-512,-1 0-576,1 0-257,-20 19-480,20 2-2787,0-21-10634</inkml:trace>
  <inkml:trace contextRef="#ctx0" brushRef="#br0" timeOffset="284284.1797">22816 11845 21332,'0'0'2818,"-20"0"-2273,20 20-257,-20 19 769,20 2 192,0-1-800,-20 39-225,20-20-32,0 1-352,0-20-417,0-1-383,0-19-514,0 0-672,0-20-2082,-19 0-9865</inkml:trace>
  <inkml:trace contextRef="#ctx0" brushRef="#br0" timeOffset="284444.3359">22676 11925 20371,'20'0'3459,"1"20"-1633,-1 0-97,19 19-864,-19-19-641,19 20-256,1 19-832,-1-39-482,1 20-351,1 0-834,-2-20-3234</inkml:trace>
  <inkml:trace contextRef="#ctx0" brushRef="#br0" timeOffset="286749.0234">1988 13334 16335,'0'40'3203,"0"-40"-2018,0 0-704,20 0 512,-20 0-33,20 0-223,0 0-353,19 0-127,-19 0-97,21 20-96,-2-20-288,1 0 160,-1 0-513,1 0-1088,-1 0-1410,1 0-1121</inkml:trace>
  <inkml:trace contextRef="#ctx0" brushRef="#br0" timeOffset="287221.6797">2445 13076 19122,'20'-19'1537,"-20"19"-1345,20-20-64,-20 20 321,20 0 416,-1 20-577,21 19-160,-1-19-32,22 19-288,18-19 448,-20 20-256,20-19 32,-18 18-128,-2-19 96,-19 19 0,-21 1-128,1 0 192,-40-1 96,-19 1-288,-1 0-224,1 0-833,-2-1-2627,2-19-9801</inkml:trace>
  <inkml:trace contextRef="#ctx0" brushRef="#br0" timeOffset="290357.4219">2067 13136 1793,'0'0'5157,"-19"0"-3651,19 0 255,0 0 673,0-20-287,-20 20-418,20 0-223,0 0-417,0 20-385,0-20-640,0 0 833,0 0-192,0 0-705,0 0 1217,20 0-416,-20 0-385,0 0-288,19 0 0,21 0-128,-20 0 32,20 0-224,0 0 352,-1 0-608,-19 0-289,20 19-672,-20-19-865,-1 0-2531</inkml:trace>
  <inkml:trace contextRef="#ctx0" brushRef="#br0" timeOffset="294428.7109">4152 13374 480,'0'-20'1249,"0"20"-672,0 0-289,0 0-96,0 0 32,0 0-384,0 0 32,0-20-609,0 20-576</inkml:trace>
  <inkml:trace contextRef="#ctx0" brushRef="#br0" timeOffset="294646.4844">4152 13374 864,'0'-40'865,"0"40"-545,0 0-191,0 0-1,0 0-160,0 0 64,0 0 224,0 0-32,0 0 161,0 0 607,-20 0 33,20 0-288,0 0 288,0 0-224,0 0-673,0 0-32,0 0-128,-19 20 32,19-20-96,0 20-320,0-20-161,-20 20-352,20-20-1025,0 0-768</inkml:trace>
  <inkml:trace contextRef="#ctx0" brushRef="#br0" timeOffset="295626.9531">4132 13414 2402,'0'-20'2434,"0"0"-608,0 20 352,0-20 32,0 0-256,0 1-32,0-1-513,0 0-192,0 0-32,20 1-64,-20 19-512,0-21 384,0 21-224,0 0-417,-20 0 160,20 0-223,0 40 159,-19-20-416,19 20 0,-20 19-32,0-19-32,20-1-128,-20 1-801,20 0-512,0-20-1250,0 0-1921</inkml:trace>
  <inkml:trace contextRef="#ctx0" brushRef="#br0" timeOffset="295860.3516">3994 13236 9961,'0'0'7079,"0"0"-5093,0 0-897,0 0 960,20 0-639,-20 19-609,20-19-353,-1 20-256,1 0-320,0 19 160,19-19 224,-19 20-384,0-20-160,0-1-385,-20 1-672,19 0-1025,-19-20-2307,20 0-8295</inkml:trace>
  <inkml:trace contextRef="#ctx0" brushRef="#br0" timeOffset="296782.2266">4688 13136 6085,'0'0'3716,"0"0"-1570,0-20-609,0 20-672,-20-20-384,20 20-385,0 0-385,0 0 1,0 0 64,0 0 192,0 0-32,0 0 352,0 0 449,0 0 544,0 0 353,0 0-289,0 0-352,-19 0-609,19 0 193,0-20-417,0 20 288,0 0-256,0 0 193,0 20-129,-20-20 385,20 20 95,-20 0-127,0-1-321,20 21 97,-19 1-193,19-22-481,0 1 289,0 0 193,0-20-129,19 20-32,1-40-96,0 20-32,0-20 64,-20 20-33,19-20-31,1 1-64,-20 19 0,0 0 352,0 19-192,0 1 96,0 0-192,-20 0 96,20-20 128,0 19-192,20 1-544,0-20-193,-20 0-384,20 0-385,0-20-576,-1 20-1057,-19 0-1825</inkml:trace>
  <inkml:trace contextRef="#ctx0" brushRef="#br0" timeOffset="296957.0313">4748 13453 8071,'0'40'7047,"0"-19"-4132,0-21-769,19 19-353,-19 1-479,0 0-610,0 0-480,0-20-160,0 19-160,21 1-512,-21-20-385,0 20-1313,20-20-2050,-20 0-9482</inkml:trace>
  <inkml:trace contextRef="#ctx0" brushRef="#br0" timeOffset="297138.6719">4688 12897 14733,'-39'-39'1410,"19"39"-1218,0 0-608,0-20-1,20 20-63,-19 0-1474,19 0-5765</inkml:trace>
  <inkml:trace contextRef="#ctx0" brushRef="#br0" timeOffset="297415.0391">5106 13076 20243,'19'40'1441,"1"-1"-864,-20-19-65,20 20-64,0 20-223,-1-20-97,1-1-352,20 1-33,-20-20-704,20-1-448,-20 1-865,0-20-1986</inkml:trace>
  <inkml:trace contextRef="#ctx0" brushRef="#br0" timeOffset="297618.1641">5602 13215 3715,'20'0'17457,"-40"40"-16561,20 0-351,-39 19-1,18 20-31,-19 2-161,20-2-63,-19-20-418,-1 0-95,21-19-545,-1 0-640,20-20-961,0-20-1858</inkml:trace>
  <inkml:trace contextRef="#ctx0" brushRef="#br0" timeOffset="298541.0156">6654 13116 10025,'-19'-59'3299,"-2"39"-352,1 0-321,0 20-928,0 0-321,1 20-640,-1 19 64,0 21-257,0 19-127,20 1-193,0-1-128,20-20 0,0-19-224,19 1 96,1-41 32,1 0 0,-2-21-64,-19-19 0,0 1-64,0-1 64,-20-19 96,0-1 32,0 20 128,-20 20-96,20-20 0,-20 40 160,0-19 65,20 19-193,-20 19 128,20 21-64,0 1-192,20-2 0,-20 1-288,20-1-289,20-19-287,-1 0-962,1-20-1121,-21 0-1890,21 0-8743</inkml:trace>
  <inkml:trace contextRef="#ctx0" brushRef="#br0" timeOffset="299035.1563">6992 13334 14413,'39'40'2819,"-19"-40"-609,-20 20-128,20 0-385,-1-20-543,-19 0-194,0 0-447,0-20-289,0 0-32,0-20-64,-19 21 129,19-21-353,0-20 128,0 20-96,0 1-97,0-1-31,0 40-288,19-20-65,1 40-416,0 0 257,1 0-129,18 19 0,-19-19 417,20 21 352,-1-22-96,1-19 512,-20 0 609,19 0-160,-18 0-193,-1-19-224,0-22 33,-1 21-321,-19-19 481,20 19-481,-20-20-192,0 1 224,-20 19 128,20 20 224,-19 0-191,-1 20-97,0 0 224,-1 19-352,1 20 128,1 1-128,19 0-128,0-1-32,39-19-288,-18 0-449,19-21-576,19 1-737,-20-20-2659,21 0-9608</inkml:trace>
  <inkml:trace contextRef="#ctx0" brushRef="#br0" timeOffset="299630.8594">8460 13037 18417,'-20'-20'1185,"-19"20"-96,19 20-128,0 0-256,1 19 512,19 1-961,0-1-128,0 22 0,0-22-256,39-19-96,-19 0 160,19-20 64,2 0-128,-21-40-32,19 1-161,-19-2 481,-20 21 1,0-19-225,0-1 448,-20 40 225,1-20 63,19 20-320,-20 20-31,20 20-321,0-21 32,0 21-256,39 1-481,-19-2-1153,20 1-1153,-1-21-1793</inkml:trace>
  <inkml:trace contextRef="#ctx0" brushRef="#br0" timeOffset="304684.5703">9513 12957 12523,'-20'-40'577,"20"40"448,-20-20 224,20 1 545,-20 19-225,0 0-159,20 19-417,-19-19-481,-1 20 97,20 20-257,0 0 0,0 0-160,0-1-128,20 21 1,-1-21 127,1 1-673,0 0-63,20-20-609,0 0-513,-20 0-1345,19-20-672</inkml:trace>
  <inkml:trace contextRef="#ctx0" brushRef="#br0" timeOffset="305055.6641">9950 13057 15534,'0'-20'1794,"0"0"-961,0 20-225,-20-20 449,20 20-160,-20 20 32,0-20-352,1 20-385,19 0 64,0-1-576,0 1 704,19 0-448,1-20-96,20 20 352,-1-1-192,22-19 32,-22 0 128,1 20-224,-20-20-96,-1 20 96,-19-20-32,0 20-289,0-20 97,-19 21 0,-1-21-193,0 0-800,20 0-897,-20 0-416,20 0-1891</inkml:trace>
  <inkml:trace contextRef="#ctx0" brushRef="#br0" timeOffset="305411.1328">10466 13493 9384,'59'80'6438,"-39"-41"-5509,-20-19 385,0-20 415,20 0 129,-20 0-1185,-20 0-193,20-20-64,-20 1-319,0-21 63,20 1-32,-19-22-64,-1 2-32,0-1-64,0-19 64,20-1 64,0 21-352,0 19 224,20 21-96,-20-1-225,20 20 385,0 0-96,-20 20-192,19 19 320,-19 1-128,0-1 224,0 22-288,-19-42 64,19 21-224,-20-20-545,0-20-608,20 0-1570,0 0-833</inkml:trace>
  <inkml:trace contextRef="#ctx0" brushRef="#br0" timeOffset="305630.8594">10486 12759 18929,'39'0'1218,"-39"20"-193,20-1 128,-20 1 0,20 20-192,1-1-257,-21 21-832,19-20 416,21 0-159,-20-1-193,19 1-193,-19-1-479,0-19-578,19 0-1184,-19 0-2403,-20-20-7911</inkml:trace>
  <inkml:trace contextRef="#ctx0" brushRef="#br0" timeOffset="305779.2969">10903 13155 16559,'40'20'2338,"-21"0"-1953,1-20-161,-20 20-128,0 1-160,0-2-673,0-19-1088,0 20-1218</inkml:trace>
  <inkml:trace contextRef="#ctx0" brushRef="#br0" timeOffset="305926.7578">10923 12957 16303,'-20'-20'1217,"20"20"-1601,0 0-1026,0-20 65,0 20-1153</inkml:trace>
  <inkml:trace contextRef="#ctx0" brushRef="#br0" timeOffset="306094.7266">11061 12798 15726,'41'60'3300,"-21"-40"-2468,0 19 353,-1 22-288,1-22-480,0 20-193,19 1-480,-19-21-353,20 1-672,-21-19-1025,1-2-1794</inkml:trace>
  <inkml:trace contextRef="#ctx0" brushRef="#br0" timeOffset="306283.2031">11042 13116 17840,'-20'0'2243,"20"0"-1475,20-20 994,19 20 96,2-20-673,18 1-416,-19-1-866,19 20 1,0 0-768,-39-20-322,21 20-767,-41 0-2243,19 0-8873</inkml:trace>
  <inkml:trace contextRef="#ctx0" brushRef="#br0" timeOffset="306464.8438">11280 12858 15150,'39'-20'4068,"1"20"-2371,20 0 289,0 20-224,-1 0-1090,0 19-383,2 1-129,-22 20-32,1-1-192,-20 1-320,-1-1 31,-19-18-544,0-2-256,-19-19-1121,19 19-2466</inkml:trace>
  <inkml:trace contextRef="#ctx0" brushRef="#br0" timeOffset="307002.9297">12531 13116 19698,'40'20'1890,"-40"-20"-1153,19 19-1,1 1-127,0 20-321,0 0-160,-1 0-224,2-20-160,-1-1-673,0 1-897,-20-20-2626,20 0-8904</inkml:trace>
  <inkml:trace contextRef="#ctx0" brushRef="#br0" timeOffset="307154.2969">12491 12978 18225,'-19'-61'2050,"19"41"-1666,0 1-352,0-1 64,0 0-608,19 0-385,-19 20-1762,20 0-672</inkml:trace>
  <inkml:trace contextRef="#ctx0" brushRef="#br0" timeOffset="307401.3672">12769 13215 16527,'79'100'2563,"-39"-81"-1282,0 1 320,-20-20-352,0 0-384,0-20-256,-20 20-257,0-39-224,20 19-32,-20-19 1,0-2-65,0 1-64,0 1 96,0-1-32,20 40-161,-20 0 162,19 0-66,1 40 162,0-1-418,19 21-640,-19-20-1120,20 0-1987,0-20-11339</inkml:trace>
  <inkml:trace contextRef="#ctx0" brushRef="#br0" timeOffset="308041.0156">13603 13096 17328,'20'0'2626,"0"0"-1665,-1 0 224,1 0 1,0 20-97,0 19-385,20 1-608,-20 1 161,20-2-1,-21 1 128,21-1 1,-20-19 159,0 0-224,-20-20 129,19 0-161,-19 0-256,0-20 32,0 0 32,0-19-64,0-1 32,0 1-736,-19-2-193,19 1-480,0 21-97,19-1-960,-19 20-2274,0 20-8297</inkml:trace>
  <inkml:trace contextRef="#ctx0" brushRef="#br0" timeOffset="308309.5703">14040 13334 4228,'60'20'11338,"-21"-40"-9480,1 20 320,-21-39-224,21 19-737,-20 0-448,1 1-225,-2-2-31,-19 1-289,20 0-160,-40 20 128,20-20-64,-19 1-64,-2 19 97,1-20-97,0 20-192,0 0 192,1 20 160,-1-20-128,0 39 96,20-19-192,0 0 64,0 20 0,20 0-128,0-1-480,19 1-161,1-20-961,0 0-672,0-1-1922,-1 1-6438</inkml:trace>
  <inkml:trace contextRef="#ctx0" brushRef="#br0" timeOffset="308465.8203">14476 13394 16719,'0'-40'1986,"0"20"-448,0-19 223,0 19-351,20-40-738,-20 20-415,0 20-257,20-19-289,-20 19-511,21 0-1475,-1 1-2145</inkml:trace>
  <inkml:trace contextRef="#ctx0" brushRef="#br0" timeOffset="308733.3984">14815 13096 18065,'0'20'2306,"-20"0"-1505,-21-20 704,21 19-96,1-19-608,19 20-641,0 0-32,0 0 65,39-20-322,-19 21 290,21-2-354,-2 1 97,1 20 64,-21-21 128,1 1 0,-20 20 65,-20-20-33,1-1-224,-21 1 64,1-20-321,19 20-448,-21-20-672,21 0-1538,20-20-4067</inkml:trace>
  <inkml:trace contextRef="#ctx0" brushRef="#br0" timeOffset="308906.25">15112 13275 19762,'0'40'1378,"0"-21"-1731,0 1 417,0 0-96,0 20-288,0-21-1089,0-19-2691</inkml:trace>
  <inkml:trace contextRef="#ctx0" brushRef="#br0" timeOffset="309073.2422">15093 13057 21748,'-20'-20'1954,"20"0"-1858,-21 20 32,21-20-672,0 1-417,0 19-1666,0 0-12875</inkml:trace>
  <inkml:trace contextRef="#ctx0" brushRef="#br0" timeOffset="309748.0469">15568 13315 5028,'0'0'11916,"0"-20"-10251,0 20-384,0 0-192,-20 0 161,20 20-161,0-1-225,0 1-671,20 20 31,1-1-128,-1-19 96,19 0-320,1-20 160,-1-20 128,1 0-288,-20 1 288,-1-1-160,-19-20-256,0 20 224,-19-19-256,-21 19 159,20 0 65,-19 1-352,-1-2-32,1 21-385,19 0-384,-1 21-481,21-21-512,-20 19-769</inkml:trace>
  <inkml:trace contextRef="#ctx0" brushRef="#br0" timeOffset="310060.5469">15867 13236 16495,'59'39'2274,"-39"1"-1953,0-21 607,0 1 706,-1 0-545,-19 0-128,20-20-160,0 20-353,-20-20 225,20-20-449,-1 0-128,1 0 32,1 0 257,-1-19-129,0-1-160,-1 21 192,1-2-128,0 1-160,0 20 32,-1 20 0,21 1-160,-20 18-480,0-19-609,-1 19-769,22-19-1698,-21 0-13228</inkml:trace>
  <inkml:trace contextRef="#ctx0" brushRef="#br1" timeOffset="333183.5938">19560 13275 14830,'-20'-60'1985,"-1"20"-671,1 40 351,1-20-191,-1 20-129,0 20-576,0 0-97,20 21 33,-19 38-609,19 0 32,19 0-32,1-19-64,20 0-64,20-21 160,19-19-352,0-20 224,0-20 0,2-19-96,-2-1 0,-40 1 0,-19-2 64,-20-18-192,0 19-289,-40-19 65,-19 39 256,0-20-97,-2 21-351,2 19-481,0 19-897,19-19-2018</inkml:trace>
  <inkml:trace contextRef="#ctx0" brushRef="#br1" timeOffset="333452.1484">19718 13315 21204,'0'19'1281,"0"-19"-961,20 20 0,-20 0 129,20 20-225,-20-1-224,19 1-96,1-19-417,21 18-159,-21 1-225,-1-21-1313,21-19-1153,-20 20-8649</inkml:trace>
  <inkml:trace contextRef="#ctx0" brushRef="#br1" timeOffset="333671.875">20155 13354 18865,'20'-20'2114,"-20"40"-1281,-20 0-320,20 0 544,-20 19-161,20 1-703,0-20-129,20 20-128,20-20-96,-1 20-65,21-40-351,20 19-129,-21-19-1217,20 0-1025,-20 0-2305</inkml:trace>
  <inkml:trace contextRef="#ctx0" brushRef="#br1" timeOffset="333866.2109">20334 13533 14381,'-60'0'2819,"40"0"-1858,20 0-321,20-19 65,0-2-225,20 1-672,0-20-1377,19 21-1666,-19-1-11627</inkml:trace>
  <inkml:trace contextRef="#ctx0" brushRef="#br1" timeOffset="334066.4063">20254 13334 15919,'-39'-19'2850,"39"-1"-2017,0 0-32,19-19 192,21 18-929,-1-19-160,22 1-737,-22 19-96,21 0-672,-21 20-2724</inkml:trace>
  <inkml:trace contextRef="#ctx0" brushRef="#br1" timeOffset="334353.5156">20711 13315 7431,'40'99'9288,"-21"-60"-7078,1 1-576,20 0-705,0-20-481,0 0-159,-20 0-97,19-20-96,-19 0 32,-20 0-64,0-20 0,0 0-224,-20-19 0,0-2 224,-19 1-96,-1-19-32,0 0 64,0-1 288,1 20-128,19 0 128,20 1-127,0 19-33,20 20 224,-1 0 64,41 0 257,0 20-481,19 19-96,0 1-192,-20 20 32,2-20-160,-22 19 160,-39 0 160,0 1-224,-19-20 128,-1 0-32,-20-1-32,-20-19-64,20 0-353,1 0-608,-1-20-352,21 0-897,-1 0-2083</inkml:trace>
  <inkml:trace contextRef="#ctx0" brushRef="#br1" timeOffset="334587.8906">21406 13037 22004,'20'-40'1986,"-20"40"-1121,0 0 320,0 0 224,0 40-864,-20-1-289,20 1-256,0-1-288,20 21-321,0-20-576,0 0-448,-1-1-866,1 1-1793</inkml:trace>
  <inkml:trace contextRef="#ctx0" brushRef="#br1" timeOffset="334791.9922">21604 13612 23221,'20'60'2179,"-20"-41"-1891,0-19-1153,0 0-929,0 0-960,0 0-2179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18:00:49.75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400 4181 11915,'-20'-19'1858,"0"19"127,20 0-127,0 0-64,0 0-257,20-20-223,-20 20-193,40 0-385,-1 0-159,1-20-321,-1 20-64,22 0-128,-22 0-448,1 0-1153,-1 0-962,-19 0-2241</inkml:trace>
  <inkml:trace contextRef="#ctx0" brushRef="#br0" timeOffset="1109.375">1095 4181 8840,'0'-19'2530,"-21"-1"-256,21 0-160,0 0-160,0 0-32,0 20-416,0 0-1090,0 0 481,0 20-129,21 20-223,-1-1-161,0 21-256,0-20-31,-1 20-1,-19-41 32,20 21-256,0-20 160,-20-20 64,20 19 32,-20-38 32,19 19-32,-19-20-64,0-20-96,0 21 32,0-1-256,20 20 384,-20-20-256,20 20 256,0 20-32,20-20-64,0 20 0,0-20-128,-1 0 256,1 0-256,-1-20 320,1 0-384,-19 0-32,-21-1-64,19-18-737,-19 19-384,-19 0-449,19-19-1890,-21 19-6693</inkml:trace>
  <inkml:trace contextRef="#ctx0" brushRef="#br0" timeOffset="1465.8203">1472 3625 15182,'0'-59'2274,"-20"59"-384,1 0-1057,19 20 544,0 0-448,19 19-32,1 21-449,0 20-288,19-1-128,1 0 160,20 21-256,0-41 0,-1 1 96,0-21 32,1 1 97,-20-21-290,-20 2 193,0-21 257,-20 0 287,0-21-480,0 2 97,0-1-257,0-20 32,-20 1 32,20-1 128,0 1-256,0 39 32,0 0 128,0 0-128,0 39 96,20 1-160,19-1-641,-19 21-672,39-20-513,-19 0-1506,1-20-1793</inkml:trace>
  <inkml:trace contextRef="#ctx0" brushRef="#br0" timeOffset="1625.9765">2207 4162 9705,'0'0'8007,"20"0"-6213,-20 19-128,0 1-866,19 0-543,-19 0-97,20-1-545,0 2-383,-20-21-1058,20 0-993,-20-21-2530</inkml:trace>
  <inkml:trace contextRef="#ctx0" brushRef="#br0" timeOffset="1764.6484">2107 3724 15790,'-20'-39'-64,"0"19"-961,20-20-768,0 21-289,20-21-2082</inkml:trace>
  <inkml:trace contextRef="#ctx0" brushRef="#br0" timeOffset="2097.6562">2187 3466 13676,'0'120'2851,"20"-41"-481,0 21-480,-1-1-929,1 0-192,40-19-193,-21-1-480,22-20 65,18-19-33,-20-1 0,0-18 0,21-21-128,-40 0-288,-1 0 96,1-40 31,0 20 65,-21-20 0,-19 1-96,0-21 0,0 21 192,-19-2-64,-1 21 256,0 1 192,0 19 1,0 19-33,1 22-64,19-21-160,0 19-64,19 1-64,1-20-64,20 19-288,-1-19-673,22-20-769,-22 20-1248,21-40-2083</inkml:trace>
  <inkml:trace contextRef="#ctx0" brushRef="#br0" timeOffset="3949.2187">3398 4023 13644,'-20'-21'2563,"20"21"-1730,20 21-33,-1-1 866,1 0-289,1 19-736,-1 21-289,0-21-288,-1-19 128,1 19 33,0-39-1,-20 0-32,0 0 128,0 0 193,0-19-129,0-1-192,0-20-160,0-19-64,-20 19 32,20-19-160,-20-1 224,20 40-160,0 0-128,0 20 0,20 20 0,-20 0 288,20 19 32,0 2-96,19-2 32,-19-19 0,0 0 0,-1 0-128,1 0 96,0-20-32,-20 19-32,0-19 64,0 0 192,0 0-224,0-19-32,0-1-128,-20 0-193,20 0 97,0 0 32,20 1-33,-20 19-31,21 0 160,18 0 96,1 39 32,-20-19 64,19 0 0,1 19-96,-1-19 32,2 0 32,-1-20 0,-1 0 0,-19 0 256,19-20 160,-19 0-31,0 1 95,0-21-191,-20 20 223,19-19 1,-19-1-161,0-1-128,-19 22 128,-1-21-223,0 20 223,0 20 64,1 0-31,-1 0-193,20 0-192,-20 20-32,20 20 0,0-1 160,0 22-192,20-22-96,0 1 224,19-1-321,1-19-95,20 0-673,-20 0-384,19-1-609,0-19-1441,-39 0-2563</inkml:trace>
  <inkml:trace contextRef="#ctx0" brushRef="#br0" timeOffset="4123.0468">4530 4221 15214,'0'0'3908,"0"0"-2467,0 0 160,0-20 33,0 0-609,0 1-480,0-21-449,0 20-96,0-19-193,0 19-639,0-21-770,0 21-928,20 20-2339</inkml:trace>
  <inkml:trace contextRef="#ctx0" brushRef="#br0" timeOffset="4573.2421">4946 3903 19346,'-59'-19'993,"39"19"448,1 0-128,19 19-448,-20 1-64,20 20-385,0-1-320,0 2-64,20-21-64,-1-1 32,21 1-32,-1-20-224,-19 0 64,20 0 32,-21-20 0,-19-19 160,0 19 64,0-1 64,0 1-32,0 20 256,-19 0-95,19 0-322,0 20 97,0 21 65,19 18 31,22 1-224,-21-1 192,19 1-160,1 19 96,-1-19 160,-19-1-256,-20 1 192,0 0 64,0-21-32,-20 1 0,-19-1-64,19-19-96,-19 0-64,-21-20-160,20 0-128,0-20-417,20-19-832,1-1-1506,19-19-1954</inkml:trace>
  <inkml:trace contextRef="#ctx0" brushRef="#br0" timeOffset="5207.0312">4489 4082 7911,'0'0'3075,"0"0"-1570,0 20-31,21-20 31,-21 20 65,20 0-385,0-20-288,-20 20-129,20-20-255,-20 0-33,0 0 225,0 0 320,0 0-64,-20-20-641,20 0-224,-20 0 64,0-19-32,20 19-192,-21-21 64,21 21 0,0 1-192,0-1-128,21 20-481,19 0-288,-1-20-865,21 20-1665,-21 0-7688</inkml:trace>
  <inkml:trace contextRef="#ctx0" brushRef="#br0" timeOffset="5633.789">5324 3903 19378,'0'0'1601,"-20"20"-1312,20 0-65,20 19 192,0 2 97,-20-1-417,40-21-96,-21 21-256,1-20-833,20-20-897,-21 0-1378,-19 0-7109</inkml:trace>
  <inkml:trace contextRef="#ctx0" brushRef="#br0" timeOffset="5780.2734">5224 3705 16399,'-39'-40'1890,"39"20"-1570,19 0-448,-19 20-641,20-19 97,20 38-578,-20 1-2049,20 20-6438</inkml:trace>
  <inkml:trace contextRef="#ctx0" brushRef="#br0" timeOffset="6004.8828">5502 3963 9032,'20'100'4612,"0"-61"-1473,1 1-993,-21-20-512,19-1-289,-19-19-192,0 0-224,0 0-320,0 0-33,0 0 1,0-19-481,0-21 96,0-19-288,20 19 192,-20-1-192,20 2-64,0 19-32,-20 20-32,19 20 95,21 0 258,-20 19-322,0 2-95,19-2-865,-19 1-1249,21 0-3011</inkml:trace>
  <inkml:trace contextRef="#ctx0" brushRef="#br0" timeOffset="6469.7265">6099 3903 12203,'0'-39'3844,"0"39"-1698,-21-20-449,1 20-127,0 20-321,20 0-160,-20-1-512,20 21-289,0-1-160,0 2-128,20-21 0,0 0-128,0-1-192,1-19 63,-2 0-63,1 0 32,0-19 96,-20-21 63,0-1 161,0 22 0,-20-1 65,20 20-33,0 0 96,0 0-96,0 20 288,0 19 289,20 22-161,0-2-191,-1 20 95,1-20 192,0 22-415,0-22 127,0 0-256,-1 0 64,-19-18 64,0-1-256,0-21 160,-19 1-160,-1-20 32,0 20-288,-20-20-353,21-20-865,-1 20-1825,0-20-5029</inkml:trace>
  <inkml:trace contextRef="#ctx0" brushRef="#br0" timeOffset="7066.4062">7011 3765 16495,'-19'-41'1217,"-1"22"833,20 19-480,0-20-481,0 40-224,0-20-65,20 40 193,-1 20-256,1 19-225,20 0-319,-1 1 31,2-21-352,18 1-161,-19-1-447,-1-20-385,1-18-449,-20-21-1281,-1 0-1793</inkml:trace>
  <inkml:trace contextRef="#ctx0" brushRef="#br0" timeOffset="7697.2656">6872 4043 17360,'-20'0'3235,"20"0"-2146,20-20-224,1 20 192,18 0-577,1-21-255,-1 1-258,1 20 66,19-19-162,-18-21 33,-21 20-288,19 1-32,-19-21-97,0 20-160,-20-19 33,0 19 384,0 0 288,0-1 288,0 42 160,20-1-191,-20 20 95,0 19 96,19 0-127,1 20-1,0-18 32,19-2-159,-19-19 95,21 19-192,-21-39 64,-1 20-224,1-40 96,-20 20-32,0-20-64,0 0 257,0-20-129,0-20-224,0 0 128,0 1 32,20 19-161,0-20 65,-1 40-64,21-20 224,0 20-32,-1 20-32,2 0-96,18-20 32,-19 20 96,19-20-64,-20 0 64,-19 0 33,21-20-1,-41-20 160,20 21-32,-20-21-32,0 19 97,-20-18-289,20 19 160,-41 0-64,21 20-32,1 0 32,-1 20-160,20 0 224,-20 19-256,20 22 320,0-22-320,20 1 32,19-1 128,2-19-64,18 0 0,20-20-544,-19 0-513,0 0-641,0-20-1345,-1 20-5893</inkml:trace>
  <inkml:trace contextRef="#ctx0" brushRef="#br0" timeOffset="9666.9921">9037 3765 8936,'-20'-41'3427,"20"22"-320,-20-1-448,20 20-417,0 0-769,20 0-512,-20 20-64,20 20 128,19 0-96,-19 39-353,20-20-319,-20 0-257,19 2 128,1-2-224,0-19 128,-20-1-641,20-19-288,-40 0-544,19-20-1090,-19 0-1600</inkml:trace>
  <inkml:trace contextRef="#ctx0" brushRef="#br0" timeOffset="9855.4687">8858 3982 15086,'0'0'6342,"20"-19"-5061,19-1-256,-19 0-64,40 20-801,-20-20-96,-1 1 32,21 19-320,-1-20-737,2 20-993,-2 0-1601,0 0-449</inkml:trace>
  <inkml:trace contextRef="#ctx0" brushRef="#br0" timeOffset="10147.4609">9493 3884 18289,'0'39'2178,"0"-19"-513,0 19-351,0 2-385,0-21-161,20 19-415,0-19-161,20 0-128,-1 0 160,-19-20-320,20 0-32,-1 0-64,-19-20 96,0 0-97,-20 20 129,20-20 0,-20 20 224,0-19 129,0 19 159,0 19-384,0-19 0,0 0 128,40 20 65,-20 0-289,20-20 32,-1 0-417,1 0-480,-21-20-640,21 0-1826,1 1-2082</inkml:trace>
  <inkml:trace contextRef="#ctx0" brushRef="#br0" timeOffset="10371.0937">10050 3982 19474,'0'41'1505,"0"-21"225,19 19-641,1-19-288,0 20-193,20-20-351,19-1-65,-20-19-64,1 0 128,1-19-160,-22-1-96,1-20-192,-20 1-192,-20-1 31,-20 19-63,0-18-32,-19 39-1,19-20-576,1 20-384,-1 0-833,20 0-2467</inkml:trace>
  <inkml:trace contextRef="#ctx0" brushRef="#br0" timeOffset="22232.4218">11439 3864 11594,'0'-20'1922,"0"0"-384,0 20-65,0-19 33,0 19-33,0 0-320,0 0-256,-20 0-545,20 0-31,0 0-129,0 0-288,-19 19 128,19 1-32,-20 0 64,20 0-64,-21 19-96,21-19 160,21 0-128,-1-1-64,-1 1 160,21 1-129,-1-1 129,1 0-64,0-20 161,-21 19-193,1-19 288,-20 0-224,0 20 192,-20-20 192,1 20-256,-1 0-192,0-20-256,-20 20-96,21-20-481,-1 19-1121,0 1-1153,0-20-6598</inkml:trace>
  <inkml:trace contextRef="#ctx0" brushRef="#br0" timeOffset="22558.5937">11936 3982 14061,'0'-19'1761,"-20"19"-896,0 0 865,20 0-513,-21 19 32,21 1-608,0 21-321,0-21-128,21-1-64,-1 1 1,19 0-65,1-20 32,0 0-64,-21-20-96,1 0 32,0 1-160,-20-1 224,-20-21-225,0 21-63,1 1-32,-21 19-32,0 0 63,1 0 129,-2 0-64,21 19-288,1 1-1058,19 1-896,0-1-2307</inkml:trace>
  <inkml:trace contextRef="#ctx0" brushRef="#br0" timeOffset="22946.289">12391 4142 18033,'0'0'1185,"0"0"512,0-20-640,-19 0-32,19-19-32,0 19-672,-20-21-97,20 2 96,0-1-192,0 1-96,0 19-96,0 0 32,0 0-224,20 20-1121,-1 0-834,1 20-1504,21 0-4229</inkml:trace>
  <inkml:trace contextRef="#ctx0" brushRef="#br0" timeOffset="23162.1093">12630 3685 19954,'0'-20'1698,"0"20"-801,20 0-353,-20 20-31,19 19 127,-19 22-223,0-2-289,21 0-64,-1 1-256,0 0-417,19-20-159,-19-1-514,0-19-1344,0-20-2467</inkml:trace>
  <inkml:trace contextRef="#ctx0" brushRef="#br0" timeOffset="23496.0937">12690 3943 9545,'-21'0'9929,"21"0"-8360,21 0 97,19 20-225,-1-20-704,1 0-321,19 0-287,-19 0-1,0 0 0,20 0 32,-40-20-256,19 0 128,-39 0-160,20 1 32,-20-1-32,0 0-129,-20 0 129,0 20 64,-19 0 0,19 0-64,0 0 128,0 20 0,0 0 32,0 19 128,0-19 225,20 20-385,0-1 160,20 2-320,0-21-225,20 19-352,0-39-544,-1 0-544,1 0-1379,-20 0-2081</inkml:trace>
  <inkml:trace contextRef="#ctx0" brushRef="#br0" timeOffset="23815.4296">13166 3923 14733,'0'0'3268,"0"20"-1379,0-20-415,0 39-33,20-19-64,-1 21-576,2-21-320,-1-1-385,0 1 96,19-20 0,-19 0 96,0-20 33,0 1-65,-1-21-160,-19-1-256,-19-18 64,-1 0 64,0 19-225,0-19 65,1 18 64,-1 22 128,20-1 192,-20 20 193,20 0-257,20 20 128,-20 20 128,39 0 65,1 19-481,-1 0 96,1-19-128,0-1-577,0 2-640,-20-1-321,0-21-1504,0 21-6151</inkml:trace>
  <inkml:trace contextRef="#ctx0" brushRef="#br0" timeOffset="25798.8281">1433 5035 8039,'0'-20'3011,"0"0"-961,0 20-32,0-20-449,-20 1 161,0 19-353,20-20-384,-20 20-480,0 0-161,0 0-32,0 20-128,0-1 1,0 21-129,0-20 32,20 20-160,0-20-64,20 20 288,20-21-224,0 1 64,0 0 0,0 20 32,-1-21-160,1 1 416,-21 0-96,1 21 0,-20-22-96,0 1-160,-20 0-128,1 0-64,-21-20-289,20 19-704,1-19-1730,-1 0-4612</inkml:trace>
  <inkml:trace contextRef="#ctx0" brushRef="#br0" timeOffset="26017.5781">1551 5194 15855,'61'20'1473,"-22"0"-640,-19-1 32,0 1 288,19 0-96,-19 0-417,19 1-255,1-2-65,0 1-32,-20-20 32,20 0-127,-20-20-450,0 1-479,-1-2-353,-19 1-577,20-20-640,-20 21-2050</inkml:trace>
  <inkml:trace contextRef="#ctx0" brushRef="#br0" timeOffset="26387.6953">1949 4877 13869,'20'-60'2018,"-20"41"-769,0-2 160,0 21-192,0 0 0,0 0-352,0 40-32,0-20-417,0 39 481,19-19-993,-19 19 256,20 0-32,0-18-256,19-1 160,-19-1 160,20-19-192,0-20 129,0 0-97,-1 0 32,1 0-64,-20 0 96,19 20-192,-19 0 128,0-1-32,1 1-96,-21 0-129,-21-20 386,21 20-258,-40-20 1,1 0 0,19 0 64,-20-20-320,1 0-129,-1 20-960,21-20-1217,-2 1-161,1 19-1057</inkml:trace>
  <inkml:trace contextRef="#ctx0" brushRef="#br0" timeOffset="26794.9218">2782 5154 10345,'-39'-39'9834,"19"39"-9706,0-20 128,1 20 32,-1 0 449,-1 20 160,1 0-481,20 19-128,-20 21-95,20-21 191,20 22-256,0-22-288,1 1 384,18-1-224,1-39 0,-20 0 0,-1 0 128,1-20 97,0 1-1,-20-21 32,0 1 0,0-2-128,-20 21 0,20-19 33,-20 39-33,20-20 224,-19 20-352,19 0 0,0 0-224,0 0-128,0 20 31,19-1-672,1 1-544,0 0-1762,20 21-1858</inkml:trace>
  <inkml:trace contextRef="#ctx0" brushRef="#br0" timeOffset="26968.75">3060 5432 2562,'0'-19'15567,"0"-1"-13710,0 0 1,-19-19-128,19-2-481,0 1-544,-20-19-545,20 19-160,0 1-64,0-1-32,0 19-481,0 21-992,20 0-1442,-20 21-2338</inkml:trace>
  <inkml:trace contextRef="#ctx0" brushRef="#br0" timeOffset="27193.3593">3319 5432 15086,'-20'-19'3043,"0"-1"-1250,0 0-255,0-19-65,1-2-224,19 1-576,0-19-545,0 0-32,0 19-160,0 20 32,19-1-64,-19 21-705,20 0-480,20 0-545,-20 21-1441,39-1-1441</inkml:trace>
  <inkml:trace contextRef="#ctx0" brushRef="#br0" timeOffset="27537.1093">3636 5115 18609,'-20'-20'1474,"0"20"127,1 0-448,19 20-384,0 0-64,-20 19-129,40 1-224,-20-1-223,19 1-97,1-20-32,0 1 32,19-2-32,-19-19 128,-20 0-32,20-19-192,1 19 256,-21-41-128,0 21 96,0 0-288,0 1 160,0-1-128,0 20-96,0 0 127,0 0-479,0 20 288,20-1-641,-1 1-1185,21 0-1634,-20 0-1569</inkml:trace>
  <inkml:trace contextRef="#ctx0" brushRef="#br0" timeOffset="27898.4375">3874 5115 18161,'0'-20'3235,"0"40"-2402,20-20 416,0 39-128,0-19-224,19 0-513,2 20-320,-2-40 32,1 19 32,-20-19-256,19 0 64,-19-19 0,0-1-192,-20 0-32,19-20 95,-19 1 1,20 19 192,-20 0-128,0-1 288,0 21 225,0 21-33,0-1-32,21 20 225,-21 19-33,0 0 33,20 22-1,0-2-191,-20 0-353,19-20 320,-19 1-352,0 0-64,0-21-32,-19 1-353,-21-1-384,19-19-480,1 0-737,-19-20-2082,19 20-6150</inkml:trace>
  <inkml:trace contextRef="#ctx0" brushRef="#br0" timeOffset="28770.5078">4767 5035 15630,'21'-20'3267,"-42"20"-1889,21 0-578,0 0-31,-19 0-96,-1 20-193,0-1 65,0 2 63,0-1-287,20 0-321,20 0 0,-20-1 0,40 1 32,-1 0-64,2 0 32,-1 0-128,-1-1 160,1 1-321,-1 0 161,-19 0-32,0 1 160,-20-21-64,0 19 32,-20 1 32,0-20-192,0 20-225,-19-20-415,19 0-1346,-19 0-2050</inkml:trace>
  <inkml:trace contextRef="#ctx0" brushRef="#br0" timeOffset="29875">5384 5313 16944,'39'-40'2850,"-19"40"-1665,0 0-64,-1 20-480,21 21 96,-20 18-353,1 0-256,-21 0-32,19-19 32,-19 1-64,0-2-31,0-19-66,0 0-223,0-20-609,-19 0-256,19 0-1505,-21-20-2051</inkml:trace>
  <inkml:trace contextRef="#ctx0" brushRef="#br0" timeOffset="30114.2578">5681 4817 19282,'20'0'1697,"-20"20"-1536,0 0 159,20 19 737,-20 21 0,20-1-609,-1 1-95,21 19-353,-20-19 96,20-1-192,0 2-225,-1-22-479,1-19-802,-1 0-1633,-19-20-481</inkml:trace>
  <inkml:trace contextRef="#ctx0" brushRef="#br0" timeOffset="30644.5312">6018 5054 15598,'-59'41'1922,"39"-21"-1249,1 19-1,19 1 546,0 0 223,19-1-448,21 1-321,-1-19-287,21 18-1,20-19-224,-1-20-32,0 0-31,1-20-162,-20-19-127,-1 18 32,-20-19 64,-19 1 96,0-1 0,-20 0-32,0 21 64,-20-21 32,-19 20 32,19 20 96,-20-21 33,21 21 351,-1 21-384,0-1-192,0 0 160,20 19 65,20 21-33,0-21 0,0 1-192,39 1 160,0-22-96,2 1 64,-2-20-64,0 0 65,1-20-97,-21-20 0,-19 20 32,1-20 32,-21 1-96,0-21-96,-21 21 32,1 19-32,0 0 160,1-1-64,-1 21 32,20 0-96,0 21 0,0 19 256,0-1-320,20 1 128,19 19-321,-19-19-768,40 1-961,-20-2-929,19 1-1152,0-21-9354</inkml:trace>
  <inkml:trace contextRef="#ctx0" brushRef="#br0" timeOffset="30942.3828">7349 5691 13356,'39'59'3107,"-39"-59"-1057,0 0-545,0 0 321,0-20-481,0-19-768,-20-1-417,1-19-96,-1-2 96,-20-18-128,1 0-128,-1-21-160,20 1 224,1 40-32,-1-2-64,20 42 416,0-1-96,39 20 161,-19 39-97,20 2-64,-20-1-96,19 19 64,-19 0-224,0-19-32,-1 1-64,-19-22-288,0 1-449,-19 0-769,-1-20-1441,-20 0-736</inkml:trace>
  <inkml:trace contextRef="#ctx0" brushRef="#br0" timeOffset="31465.8203">8203 5174 5829,'40'79'8232,"-20"-39"-5574,-1-20-512,1 1-416,-20-21 0,20 0 95,-20-21-415,-20 1-610,0-20-447,1 1 63,-1-1 129,0-19-513,20-2 96,-20 22-288,20-20-129,0 19-127,20 20 32,0 1-1282,0 19 737,19 19-1089,1-19-1441,-1 20-2851</inkml:trace>
  <inkml:trace contextRef="#ctx0" brushRef="#br0" timeOffset="31809.5703">8580 5015 17168,'-20'39'1858,"0"2"-193,20-1-448,0-1-160,20 1-128,0-1-512,0 1-353,19-40 0,1 20 32,-1-40 160,-18 0-64,19-19-128,-20 19-96,-1-40 64,-19 21 32,0-1 96,0 0-160,-19 20 385,19 0-1,0 20 289,0 0-449,0 20-160,0 0-96,19 20 160,-19-20-32,40 20 0,-20-1-192,19 1-160,1-20-256,0-20-385,0 19-449,-20-19-287,-1-19-1122,1-1-1217,-20 0-9032</inkml:trace>
  <inkml:trace contextRef="#ctx0" brushRef="#br0" timeOffset="32111.3281">9096 4916 16751,'20'40'2082,"0"-1"0,0 1-704,-1 0-417,1 20 320,20-21-352,-19 1-353,-2-20-191,1-1-65,-20 1-64,0-20 192,20 0-255,-20-20 287,0 1-320,-20-1 64,20-20-159,0 1-65,0-1-129,0-1 193,20 22-96,-20-1-192,20 20 160,19 20 32,-19-20-32,0 40 64,19-20-416,-19 20-641,20-21-289,-20 1-447,0 0-706,-20 0-1024,0-20-4453</inkml:trace>
  <inkml:trace contextRef="#ctx0" brushRef="#br0" timeOffset="32388.6718">9573 5015 14221,'20'0'2915,"-20"20"-545,19 20-704,-19 0-161,20-1-160,-20 1-256,20-20-448,-20 0-257,0-1-128,20-19 1,-20 0 95,0-19 32,0 19-159,0-20-129,0-20-64,0 1 0,20 19-64,-20-20 64,19 19-128,1 2 96,0 19-385,0 0-95,20 19-385,-20 22-32,0-1-480,0-21-961,-1 21-2307,1-20-10665</inkml:trace>
  <inkml:trace contextRef="#ctx0" brushRef="#br0" timeOffset="32547.8515">9989 5095 16944,'20'-20'2946,"-20"40"-1376,20-20 256,1 20-705,-2 0-385,1 19-511,-20-19-322,20 0-255,0-20-321,0 0-672,-20 0-1345,19-20-1410</inkml:trace>
  <inkml:trace contextRef="#ctx0" brushRef="#br0" timeOffset="32656.25">10009 4817 18737,'-20'-19'1057,"0"-2"-961,20 21-1921,20 0-7400</inkml:trace>
  <inkml:trace contextRef="#ctx0" brushRef="#br0" timeOffset="33195.3125">10188 5095 15342,'40'-60'1473,"-21"60"33,21-20 352,1 20-1,-2 20-447,1-1-193,-1 22-673,1-1-223,-1-1-257,-19-19 64,0 20 96,1-40 64,-21 19-95,0-19 127,0 0 32,0-19 65,0 19-353,0-40 32,0 0-96,0 1 64,0-1 64,0 0-256,0 20 128,0 0-128,19 20-97,1 0 1,0 20 224,20 19-192,-21 2-32,21-1-769,-1-1-128,1 1-769,20-1-1601,-20-19-2147</inkml:trace>
  <inkml:trace contextRef="#ctx0" brushRef="#br0" timeOffset="33586.914">11022 4975 7783,'0'-19'11467,"0"19"-9257,0 0-1249,0 19-161,0 21 322,0 20-162,0-20-575,20-1-321,-1 1-96,1-20 64,21 0-32,-21-20-96,-1 0 192,1-20-96,-20-20 0,0 20-96,-20-19-257,1-1 129,-1 19 224,20 21 32,-20 0 32,20 21-64,0-1-32,20 20 192,0 19 193,19 0-257,1 1 128,-1 20-96,1-21-64,-21 0 96,1 22-128,-20-22 289,-20-19-129,-19 19-288,-20-20 224,19-19-224,-19 0-64,18-20-129,2 0-511,-1 0-802,20-20-1633,0 0-4580</inkml:trace>
  <inkml:trace contextRef="#ctx0" brushRef="#br0" timeOffset="33848.6328">11816 4698 22293,'20'-20'1601,"-20"20"-1409,19 20-256,-19-1 32,20 21 417,-20 1 479,21 18-447,-1 20 159,0-20-864,-1 0 256,21 2-192,-20-22-289,0 1-576,-1-20-800,-19-20-1923,0 0-7527</inkml:trace>
  <inkml:trace contextRef="#ctx0" brushRef="#br0" timeOffset="34174.8046">11757 4975 18321,'19'-19'2754,"1"19"-1376,20-20 415,20 20-415,-20-20-1,19 20-608,-19 0-385,19 0-160,-20 20-63,2 0-161,-1 19 0,-1 1-65,-19-21-31,19 22 32,-19-21-128,0 0 0,0-20 128,-1 0-256,1 0 63,1-20-127,-1-20 0,-20 19 127,0-18 129,-20 19-224,-1-19-64,-18 39 223,-1-20-31,1 20 448,-21 0-192,41 0-128,-1 0-1217,0 0-833,20 20-2370</inkml:trace>
  <inkml:trace contextRef="#ctx0" brushRef="#br0" timeOffset="34409.1796">12372 4658 23189,'39'0'1794,"-18"20"-1666,-1 0 32,19-1-160,-19 21 257,20 20 127,-20 0-352,-1-1 416,1 0-832,20-19-128,-21 20-257,2-20-961,-1-21-1088,-20 1-1955</inkml:trace>
  <inkml:trace contextRef="#ctx0" brushRef="#br0" timeOffset="34604.4921">12411 4916 19762,'-20'-20'3075,"40"20"-2082,1-19-641,19 19 898,19 0-482,-19 0-704,-1 0 0,20 0-544,2 0-673,-22 19-1025,21-19-1474,-21 20-3939</inkml:trace>
  <inkml:trace contextRef="#ctx0" brushRef="#br0" timeOffset="34937.5">13067 4877 19378,'-39'-20'2658,"19"20"-1376,0 0-578,0 0-31,-20 20 864,0-1-672,20 21 32,0-1-1025,20-19 192,0 20-224,20 0 96,0-20-64,20 0-97,0-20-31,-20 0 32,20-20-32,-21 0 160,1-1 96,0 2 96,0-1-128,-1 0 288,-19 0-256,0 20 160,0 0 0,0 20-160,20 0 64,0 0 0,-20 20-128,39-20 0,-18-20-192,-1 20-321,0-20-191,0-20-770,-20 0-608,0-20-1345,19 0-769,-19 1-5605</inkml:trace>
  <inkml:trace contextRef="#ctx0" brushRef="#br0" timeOffset="35098.6328">13404 4618 21172,'20'0'3459,"-20"20"-1377,20 20-673,-20-1-256,20 42-160,0-22-384,0 0-33,-20 20-768,20-39-32,0 20-385,0-20-320,-20-1-448,19-19-993,-19 0-1730,0-20-11787</inkml:trace>
  <inkml:trace contextRef="#ctx0" brushRef="#br0" timeOffset="36916.0156">1710 6684 15022,'-19'-20'1665,"-1"20"65,20-20-1121,-20 20 351,20 0-255,0 20 288,0 0-609,0-1 1,20 1-97,0 0-32,19 0 65,1-20-289,-1-20 64,1 0-256,0-19-385,0-1 289,-40-1-161,0-18 1,-20 19 0,0 1-161,-20-1 609,-20 1-352,21 18 832,-20 21-448,-1 0-288,20 0 256,20 21-801,20-1-1120,0-1-1122,41 21-1762</inkml:trace>
  <inkml:trace contextRef="#ctx0" brushRef="#br0" timeOffset="37121.0937">2067 6485 14029,'-59'-60'1697,"20"21"-896,19 18-352,-20-19 544,-20-19 160,0 0 0,21-1-256,19 0-577,0 20-352,20 1 32,20 19-385,0 0-1184,19 20-1506,1 0-10730</inkml:trace>
  <inkml:trace contextRef="#ctx0" brushRef="#br0" timeOffset="37293.9453">1909 6286 11018,'-20'59'8552,"0"-39"-7783,0-20-545,20 0 192,0 0 353,0-20-353,20 20-448,20-20-1057,0 1-896,19-1-866,20 0-4548</inkml:trace>
  <inkml:trace contextRef="#ctx0" brushRef="#br0" timeOffset="37640.625">2802 6365 10057,'0'80'8552,"0"-60"-7559,20 19-320,-20 1 224,20-20-257,-20-20 97,0 20-257,0-20-127,0 0-1,20 0 96,-20-20-31,0 0-129,0-20-192,0 21 0,0-21 0,0 1-288,0 19 128,0-1-64,0 21-64,19 0-64,1 0 159,0 41 33,21-2 64,-2 1-320,1-21-737,-1 21-576,20 0-1827,-39-21-1985</inkml:trace>
  <inkml:trace contextRef="#ctx0" brushRef="#br0" timeOffset="37968.75">3200 6345 15919,'0'20'2210,"0"1"-1378,0 18 546,20 1-257,-1-1 0,21 1-416,0-20-577,-1 0 32,-19-1 0,19-19 64,-19 0 0,1-19 225,-1-1-97,-20 0-288,20-20 0,-20 1-96,0 19-64,0 0 64,-20 1 64,20 19-32,0 0 0,20 0-288,-20 19 256,19 1 96,21 0-416,-1 19-577,1-19-481,-1-20-640,1 0-640,-19 0-1506</inkml:trace>
  <inkml:trace contextRef="#ctx0" brushRef="#br0" timeOffset="38367.1875">3695 6365 10570,'20'60'8327,"1"-40"-5924,-1 20-1058,19-1-416,-19-19-321,0 0-95,0 0-257,-1-20-128,1 0 0,0 0 0,-20 0-224,0-20 321,20-20-225,-20 20 0,0-19 0,0 19-257,0-19 418,19 19-65,-19-1-289,0 21 129,20 21 289,-20-21-257,21 20 160,-1-1 32,0 1-192,-1 0 96,1-20-32,-20 20 128,20-20 32,-20 0-32,20 0-160,-20-20 64,19 20 0,1 0-128,0 0 0,0 20 64,-1-20-320,22 19-64,-21 1-1154,19 0-544,-19-20-2434,0 20-12907</inkml:trace>
  <inkml:trace contextRef="#ctx0" brushRef="#br0" timeOffset="39174.8046">4550 5988 11210,'0'-20'10378,"0"1"-8584,0 19-1762,20 39 352,-1 1 353,1-1 128,20 22-225,-21-22-352,21 21-191,19-41-1,-18 21 192,-1-40-288,-1 0 192,1 0 0,-1 0 64,1 0-480,-21 0 192,22 0-160,-1 20 0,-21 19-96,1 2-33,0-2-63,-20 1 128,20-20 96,-20-1 63,-20 1-127,20 0-64,-20-20-321,-19 20 609,19-20-320,-20 0 192,0-20-32,0 20-32,1-20 64,19-19-129,20 19 257,0 0 160,0 0-31,20 1 383,19-1-480,1 20 481,0 0-321,20 0 128,-1 0-256,-20 0 32,21 0-32,-20 0 32,0 0-64,0-21 225,-21 1-257,1 0 160,-20 1-128,0-21-32,-20 20-96,1 1 32,-1-1 32,0 0 128,0 20-288,0 0 288,0 0-160,0 20-161,20 19 225,0-19-64,20 20 64,20 19-64,0-18-672,-1-2-674,21-19-1184,-1 0-1987,-18-1-8007</inkml:trace>
  <inkml:trace contextRef="#ctx0" brushRef="#br0" timeOffset="39305.664">5642 6485 15855,'-20'-60'3715,"0"41"-1633,20-22-609,0 1-159,0 1-353,20-1-417,0 21-480,-1-1-320,21 0-705,19 20-1313,1 0-2499</inkml:trace>
  <inkml:trace contextRef="#ctx0" brushRef="#br0" timeOffset="39742.1875">6594 6286 15855,'-79'0'5028,"59"20"-3586,0-1-770,1 1 1,19 21-65,19-2 1,1-19-257,39 0-223,-19 0-33,20-40 0,0 0 96,-21 0-64,1-19-64,-20 18-64,-1-19-32,-38 1-128,-1-1-192,0 21-161,-19-1-352,-1 0 321,20 40 63,0 0-768,1-1-673,19 41-1185,39-21-2594</inkml:trace>
  <inkml:trace contextRef="#ctx0" brushRef="#br0" timeOffset="39908.2031">6872 6504 5637,'100'0'6470,"-80"0"-3171,-20-19-352,0-21-449,-20 20-768,0-40-385,-19 20-160,-2 1-224,1-20-256,1-21-513,19 0-160,0 1-128,40 20-288,0 0-289,19 18-448,-19 41-833,21 0-1441,-2 20-4709</inkml:trace>
  <inkml:trace contextRef="#ctx0" brushRef="#br0" timeOffset="40084.9609">6734 6227 12363,'-40'19'11531,"20"-19"-9737,40-19-1025,0 19-321,19-20-160,21 0-96,-21 0-640,41 20-833,-20-20-1089,-1 20-2211,0 0-13900</inkml:trace>
  <inkml:trace contextRef="#ctx0" brushRef="#br0" timeOffset="40721.6796">8064 6067 8968,'-40'0'7079,"1"0"-4805,-1 20-1089,-1 21-320,-18-2 0,20 1-161,-1-1 33,1 1-289,39-20-255,19-1-97,21 1 160,19-20-224,20 0 64,1 0-192,-1-20 0,1 20-128,-40 0 128,-20 0 224,0 20-256,-20-20 352,-20 20-32,-21 1 96,2-1-288,-1-1 353,1 1-289,-1 0 32,20-20-256,1 20-129,19-20-191,0 19-97,0-19-576,19 20-801,1 0-800,20-20-2916</inkml:trace>
  <inkml:trace contextRef="#ctx0" brushRef="#br0" timeOffset="41122.0703">8540 6842 17040,'20'39'1281,"-20"-19"-192,0 1 192,-20-1-288,20-20-160,0 19-257,0-19-191,-19-19 223,19-1-383,-20-21 159,20 2-288,-20-21 128,-1-19-256,1-1 160,1-19-256,-1 0 96,20-1-192,0 2 256,20 38-192,-1 0 32,22 20 32,-1 20 192,-1 20-160,1 20 256,-20 20-288,-1 20 64,1 0-96,0 19-65,-20 1-63,0-21-64,-20-19-97,0-1-95,20-19 31,-19 0-736,-1-20-1409,20 0-2083</inkml:trace>
  <inkml:trace contextRef="#ctx0" brushRef="#br0" timeOffset="41349.6093">8679 5829 15086,'0'41'5925,"0"-22"-4804,20 21-160,-1 19-64,2 0 128,-1 1 0,0 20-673,0-1-127,-1-20-321,21-19-193,-20 20-127,-1-40-129,1 0-1024,20 0-1442,-21-20-1537,2-20-10731</inkml:trace>
  <inkml:trace contextRef="#ctx0" brushRef="#br0" timeOffset="41492.1875">9116 6266 14862,'0'20'4836,"0"0"-2882,0-1-865,0 21-512,0-19-289,0-1-192,20-1-544,-20-19-674,0 0-543,20-19-1538,-20-1-9898</inkml:trace>
  <inkml:trace contextRef="#ctx0" brushRef="#br0" timeOffset="41696.289">9116 5770 19218,'20'0'2466,"0"0"-896,-1 39-225,1 1-256,0 20-256,21 19-353,-22 0-288,1 1-128,20 0-416,-21-21-96,21-20-385,-20 1-577,-20-40-768,19 21-2146,-38-42-9417</inkml:trace>
  <inkml:trace contextRef="#ctx0" brushRef="#br0" timeOffset="41856.4453">9175 6167 18257,'-39'0'4164,"39"-20"-3075,20 20 160,-1 0 32,41 0-128,-20 0-288,20 0-577,19 0-320,-20 0-480,-19 0-1218,20 0-864,-21 0-1634,-19 0-11691</inkml:trace>
  <inkml:trace contextRef="#ctx0" brushRef="#br0" timeOffset="42299.8046">10247 6128 19410,'20'0'2306,"0"19"-1697,0 1 352,1 20-385,-2-20-288,1 19-127,0-19-129,0 0-97,-1-20-415,-19 0-705,20 0-1153,-20-20-1890</inkml:trace>
  <inkml:trace contextRef="#ctx0" brushRef="#br0" timeOffset="42452.1484">10228 5829 18801,'19'-20'1666,"-19"0"-1762,20 20-128,0 0-353,0-19-576,1 19-513,-2 0-1441</inkml:trace>
  <inkml:trace contextRef="#ctx0" brushRef="#br0" timeOffset="42750">10605 6147 11466,'60'80'6374,"-21"-41"-4292,-19-19-192,0-20-545,0 20-320,-1-20 128,-19 0-544,0 0-32,0-20-289,0 0-96,0-19-224,0-1 64,0-19-64,0 18-32,0 1-224,20 1 63,0 19 129,1 20-32,-1 20 96,19 19-64,1 1 160,-21 20-576,21 0-545,0-21-545,-21 1-736,22-1-1634,-21-19-8808</inkml:trace>
  <inkml:trace contextRef="#ctx0" brushRef="#br0" timeOffset="43424.8046">11081 6028 14413,'21'-20'3011,"19"40"-801,-21 19 288,1 1-928,20 20-449,-1-20-448,-19 19-225,0-19-352,19-21 0,-19 1 96,-20 0-160,21-20 33,-21 0 319,0-20-64,0 0-128,0 1-128,0-21-96,0 1 64,0-1-384,20 0-192,-20-20-545,19 20-129,21 21 33,-20 19-544,19 0-642,-19 19 97,0 1-448,0 0 1184,-1 0 1314,1 1 865,1-2 1793,-1 1 481,19-20-641,-19 0-384,0-20-513,19 1-416,-19-2-353,0-19-159,0 20-193,-1-19-64,-19-1-32,0 21-96,-19-1 1,-1 0 31,-20 0-96,21 20 32,-1 20 128,-20 0-160,21 19 192,19 1-32,0-1 0,0 21-288,0 0 160,39 0-480,1-21-609,-1 1-705,1-21-352,-1 1-384,2-20-193,-21 0-63,-1 0 576,1-20 832,-20 1 1250,0-1 2306,0 0 1442,0-19-577,0-1-737,20 0-609,-20 0-255,20-20-321,0 21-544,-1 19-417,21-19 32,-20 19-640,-1 0-449,22 20-64,-1 0-737,-1 0-928,-19 0-1410,19 0-3875</inkml:trace>
  <inkml:trace contextRef="#ctx0" brushRef="#br0" timeOffset="43658.2031">12411 5929 12011,'0'0'5669,"-20"0"-2978,1 20-1090,-1-20-480,-20 39 225,21-19-353,19 0-673,0 19-288,0-19-64,39 0 64,1 20 0,-1-20-32,2 20-32,-2-20-96,-19 19 32,0-19 96,-20 0-96,-20-1 32,0 1-161,1-20-191,-1 0-65,-21 0-127,21-20-225,1 20-288,-1-19-2883,20-21-10602</inkml:trace>
  <inkml:trace contextRef="#ctx0" brushRef="#br0" timeOffset="43825.1953">12610 6147 20819,'40'40'3267,"-21"-20"-2594,2 0-481,-1-20-640,0 19-161,0-19 193,-1 0-481,-19 0-801,0-19-1152,0-1-10155</inkml:trace>
  <inkml:trace contextRef="#ctx0" brushRef="#br0" timeOffset="43933.5937">12650 5889 16944,'-40'-19'2466,"40"-2"-1826,0 21-896,0 0-2050,0-20-1570</inkml:trace>
  <inkml:trace contextRef="#ctx0" brushRef="#br0" timeOffset="44681.6406">13186 5949 8584,'-20'-40'9481,"20"20"-7528,-20 20-896,20 0-448,-20 40-64,1-20 191,19 39 97,0 0-160,0 21 31,19-20-351,21-21-257,-20 1 0,20-1-32,0-39 64,-1 0-416,-19 0 64,20-19-289,-40-1 1,0-20 95,0 1 161,0-1 256,-20-20-128,0 0 128,0 21-32,20-20 160,0 19 256,0 40 225,0-20-289,0 40 32,20 0 129,20 0-65,-21 19 33,21 1-385,-20-21 64,0 1-224,20 0 224,-20 0 64,0-20-192,0 0 96,-20 0 96,19-20-288,-19 20 289,20-20-290,-20 0 161,20 20-192,19 0 0,-19 0-128,0 20 96,21 0-64,-2 21-193,-19-2-480,19-19-544,1 20-993,0-40-1378,-21 0-1985</inkml:trace>
  <inkml:trace contextRef="#ctx0" brushRef="#br0" timeOffset="45059.5703">14258 5849 11979,'21'-20'3651,"-21"20"-1633,-21 0-705,1 0-480,-20 20 448,-19 1 161,-20 18-417,-1 1-96,40-1 64,1 1-321,19-21-672,20 21 96,20 1-160,39-22 128,2 21 0,18-20-32,0 0-32,21-1-64,-41 1-256,0 0 128,-19-20 96,-40 20 32,20-1 160,-40 1 32,0 0 96,0 1-128,-19-1 96,-1-20-192,20 19-352,-20 1-1121,0-20-1474,20 20-6182</inkml:trace>
  <inkml:trace contextRef="#ctx0" brushRef="#br0" timeOffset="58591.7968">16720 4023 10185,'-19'-21'3459,"19"1"-992,0 20-1442,0 20-128,19 1 480,1 19-96,-20 19-544,20 20-353,0-20-192,-1 22 97,1-2 63,-20 0-96,20-19-224,0-1-64,-20-19 128,20 0-256,-1-21-256,-19 1-353,21-20-672,-21 20-1090,0-20-672,0-20-9737</inkml:trace>
  <inkml:trace contextRef="#ctx0" brushRef="#br0" timeOffset="59208.9843">16720 4063 9256,'0'-20'2050,"20"0"-1409,0 20-417,0 0 192,19 0 609,1 0 193,40 0-450,-1 0-576,40-21-95,0 21-33,40-20 32,0 1-32,40-1-32,0-20 64,18 21 577,2-21 448,-21 20 256,21-19-64,-20-1-480,-21 19-353,-39 2-287,0-1-129,-39 0 160,-21 0-288,0 0 128,-40 20-64,-19 0 64,-20 0 96,21-19 513,-21 19-97,0 0-288,0 0 321,0 0-32,0 0-33,0 0-31,20 0-129,-20 0-192,0 0-160,0 0-160,0 0 96,0 0 0,0 0 0,0 19 96,0 1-32,0 0 128,0 0-64,0 19 0,20 2 0,-20 18-31,0 20 31,0 0-32,0 2 32,19-22-32,1 20 0,0-20 0,0 2 32,-1-2 0,1-19-32,0-1-128,0-19 128,-1 0-320,1-1-257,-20-19-511,0 0-514,-20 0-1249,1 0-2978</inkml:trace>
  <inkml:trace contextRef="#ctx0" brushRef="#br0" timeOffset="59739.2578">17058 4737 5317,'0'0'9801,"-20"0"-8552,20 0-1249,20 0 545,19 0 576,1 0-481,40 0-480,-1 20-64,20-20-64,40 0 33,21-20-1,18 20 0,40-20 192,-19-19 320,20 19-255,-22 0-289,-18 0 96,0 1 929,-20-1 32,-20 0-128,-40 20-737,-40-20-128,-18 20 0,-2 0 96,-39-21-192,0 21-192,0 0-512,0 0-97,0 0 32,20 0-1153,-20 0-128,20 0-1441</inkml:trace>
  <inkml:trace contextRef="#ctx0" brushRef="#br0" timeOffset="60620.1171">18130 4162 15374,'0'-20'2979,"0"20"-1025,0 0-993,0 0-577,0 20 513,0 19-160,19 1-225,1 0-352,20 20 96,-19-21-320,-2 1-64,21-1-224,-20-19-737,-20 0-1121,20-20-1442,-20 0-4804</inkml:trace>
  <inkml:trace contextRef="#ctx0" brushRef="#br0" timeOffset="60916.0156">18090 4162 17520,'59'-60'2883,"-19"40"-929,20 1-545,-20-1-544,0 20-641,-21 0-192,1 0 32,-20 20-160,0 19-64,0-19-32,-20 20 160,1-1-64,19-19 96,0 19-97,0-18 130,39-1-162,-19 20 322,19-21-257,-19 1 96,21 0 64,-41 0-192,0-1 160,-21 1 224,-19-20-384,-19 20-321,20-20-383,-21 0-1314,21 0-2819</inkml:trace>
  <inkml:trace contextRef="#ctx0" brushRef="#br0" timeOffset="61574.2187">21048 3705 15566,'0'-20'2883,"0"20"-2018,20 20 608,0 20-224,20 20-480,0 19-96,-1 0-225,-19 1-224,20-21-96,-20 1 65,19-1-193,-19-20-128,0 2-289,1-1-608,-21-21-608,19-19-1314,-19 0-1281</inkml:trace>
  <inkml:trace contextRef="#ctx0" brushRef="#br0" timeOffset="62459.9609">21128 3665 12139,'40'0'1826,"-1"0"-1154,1-20-511,0 20-33,19 0 0,21 0 0,39 0-224,0 0-192,20-20-1,20 20 289,19-19 0,1-21 737,0 20 961,-1-19 63,1 19-319,0-21-129,-1 22-833,-38-1-159,-42 0-225,-17 0 160,-22 20-256,20-19-32,0-1 192,1 0 256,-20 20-287,-1-20 383,-20 20-480,2 0 64,-1 0 32,-21 0 64,1 0-31,-20 0 159,0 0 64,0 0-95,0 0-33,0 0 0,0 20-32,0-20 65,0 20-1,20-20 96,-20 20-96,20 19-63,0-19 127,-20 19-288,19 22 128,1-22-64,20 40-32,-21-19 1,22 20-33,-1-1 32,-1 0 0,1 0-64,-1-18 64,1-2-96,-20 0 64,-1-19-64,2-1 32,-1 2 0,-20-21 0,20 0 160,-20-1-192,0-19 224,0 0 97,0 0 223,0 0-352,0 0-192,0 0-96,0-19 32,-20 19 32,0-20-160,-1 20 0,2 0-96,-21 0 192,-19 0-97,-1 0 65,1 0 64,-1 0-64,-19 20-160,-1-1 64,-20-19 63,-18 20-31,-22-20-64,-38 20 64,-40 0 160,-21-20-224,1 19 352,39-19-353,21 0 33,19 0 32,21 0 256,-2-19-128,41 19 64,-1-20-416,41 0-225,20 20-256,19-20-1057,20 20-3299,20-19-7687</inkml:trace>
  <inkml:trace contextRef="#ctx0" brushRef="#br0" timeOffset="62794.9218">23034 3943 15694,'-39'-40'929,"19"21"352,-21 19 898,-18 19-450,0 1-159,-1 20 95,21-1-704,39 22-288,0-22-545,0 21-64,39-1 224,21-20-256,19-18-384,21 19-353,-2-40-576,1 0-1730,-38 0-5317</inkml:trace>
  <inkml:trace contextRef="#ctx0" brushRef="#br0" timeOffset="64730.4687">19420 5214 12139,'20'-20'2338,"0"20"-768,0 20-225,19 0 321,2 39-481,18-18-160,0 18-289,21 0-223,0 0-353,-1 1 64,0-20-288,-20 0 160,21-20 0,-40 19-96,0-19 32,-1-20-32,-19 20-64,-20-20 160,0 0-224,0 0 256,-20-20-128,0-19 0,-19 19 128,19-20-256,-20 1 128,21-2 0,-21-18 64,19 39-32,1-20 193,20 21 63,20 19-32,1 0-416,19 0 160,19 19 128,-19 1-256,19 20 96,1-1 64,0 1 96,-21 0-320,-19-20 128,0 20 160,-40-1-96,0-19-160,0 20 32,-19-21-641,19 1-672,-21-20-1666,22 20-1249</inkml:trace>
  <inkml:trace contextRef="#ctx0" brushRef="#br0" timeOffset="65226.5625">22100 4995 16527,'0'-20'1986,"0"20"-320,-19 20-289,-21 0-512,1 19-289,-1 22 321,1 18-416,-2 0-193,-18 1-160,19-20-32,1 19-96,19-40 0,0 1 128,0-19-224,0-2 128,0-19-96,20 0-64,-20-19-32,20-2 32,-20 1 256,20 0-128,-20 0 288,20 20 321,0-19-33,0 38-480,0-19 193,20 20 63,0 0-160,0 0-32,20 1-96,20-2-192,-1-19-64,0 0-641,2 0-608,-2-19-1474,-20 19-5413</inkml:trace>
  <inkml:trace contextRef="#ctx0" brushRef="#br0" timeOffset="65885.7421">17495 6167 10922,'-40'20'1057,"21"0"865,19 19 512,-21 1-32,21 19-544,0 2-609,21 18-256,-2 0-448,1 1-161,20-1-160,-21-20-224,21 1 96,-20-21 0,-1-19-288,1 1-416,-20-1-289,0-20-705,0 0-576,0-20-2434</inkml:trace>
  <inkml:trace contextRef="#ctx0" brushRef="#br0" timeOffset="66771.4843">17653 6365 15566,'41'0'1698,"-2"-20"-1282,1 40-160,19-20 193,0 0-257,41 0-128,-1 21 32,20-21-64,20 0 32,1 0-96,18-21 64,1 21 0,-1-20 0,21 20-32,-19 0-256,-22-20-545,21 20 161,-20-19 480,0 19 256,0-20 64,0 20 32,-20-20 256,20 0 353,-20 20-288,1-19-545,-2-1 96,22 20-64,-22-20 0,22 0-32,-2 0 96,-18 1-128,18-2 416,2 1 289,-2 0-193,22 0-160,-2 1-224,-19-1-64,1 20-160,-2 0-192,-19 0-64,-19 0 319,18 0-31,2-20 417,-21 20-193,21 0 96,-41 0 160,20 0-128,-40-20 193,21 20 31,-20 0-127,19-19-386,1 19 130,19-20-33,-20 0 0,1 20 0,-1-20 576,0 20-223,-20-19 159,2 19-63,-2-21-1,-19 21-288,-1-20 257,-19 20-257,0 0 128,-20 0-160,20 0-352,-20 0 384,0 0-128,19 0 32,-19 0-96,0 0 32,0 0 161,0 0-386,0 20 706,0-20-321,0 0 257,0 0-321,0 21-32,0-2 32,21-19-288,-21 20 480,0 0-224,0 0 32,20-20 0,-20 19 225,0 1 63,0 0 32,0 0-31,0-1-289,0 21 32,0 1-64,20-2 0,-20 21 0,20-21 1,-1 20-1,1 2 0,0-22 0,0 21 0,-1-21-32,1 1-64,0-1-96,-20-19-256,0 21-289,0-21-224,20-20-256,-20 19-801,-20-19-64,0 20-2978,-19-20-6535</inkml:trace>
  <inkml:trace contextRef="#ctx0" brushRef="#br0" timeOffset="67803.7109">17951 7040 11562,'-79'0'673,"39"0"-417,0 20 65,1-20 575,39 20 322,-20-20-706,20 0-384,20 0 769,0 20 673,39-20-513,-19 0-353,39 0-351,1 0 191,-1 0-256,41 0-127,-2 0-1,1 20-192,40-20 32,0 0 32,19 0-64,-18 0-193,-1 0-63,-1 0-417,1 0-63,0-20-353,-20 20-32,19-20 576,-18 0 289,-1 20 224,0-20 288,20 1 705,-21-1 736,22 0-159,-2 0-257,-19 1-352,-20-1-417,1-1-320,18 1-256,2 0 96,-2 20-96,1 0 0,0-19-96,-19 19 288,-22 0-192,2 0 192,-1-20-96,-20 20 128,2 0 32,17-20-96,21 20 33,-19 0-65,-1 0-32,-19 20-32,19-20-1,-20 20-63,-20-20 192,2 0-224,-2 0 128,0 0 0,20 0 64,2 0 161,-2 0 351,-20 0-288,0 0 65,21 0-97,-20 0-32,-1 19-288,21-19 128,-20 0-64,-1 0 96,0 0-96,1 0 321,-20 0 127,0 0-224,-1-19 33,1 19-33,-20 0 64,-1 0-416,1 0 128,0 0-64,-20 0-160,0 0-705,0 0-385,0 0-703,-20 19-1859,0-19-1793</inkml:trace>
  <inkml:trace contextRef="#ctx0" brushRef="#br0" timeOffset="68239.2578">21366 6524 15214,'0'0'2370,"0"0"-2402,0 0 1185,0 20 417,0-20-129,21 20-320,-2 0-384,-19 19-129,40-18-319,-20 19-97,-1-21-128,1 1-160,0-20-417,-20 20-319,0-20-770,-20 0-992,0 0-2211</inkml:trace>
  <inkml:trace contextRef="#ctx0" brushRef="#br0" timeOffset="68493.164">21306 6406 16815,'40'-41'2883,"20"21"-1794,0 20 833,19 0-705,-20 0-672,21 20-385,-40 1-96,-1-1 0,1 19 32,-20 1-256,-20-1-64,0 1 640,-20-1-480,0 2 128,-19-21 160,-1 19-224,-20-19-32,20 0 32,0-20-384,1 20-129,19-20-800,-19 0-1922,19 0-5445</inkml:trace>
  <inkml:trace contextRef="#ctx0" brushRef="#br1" timeOffset="70671.875">18388 5015 12139,'0'0'2594,"0"0"-1120,0 0-257,0 0 64,0 20-96,0-20 32,-20 19-288,20 2-320,0-21 192,0 0-353,0 0 97,0 0-193,0 0 0,0 0-224,0 0-64,-20-21 97,1 2-225,19-1 0,-20-20 256,20 21-384,-20-21 192,20 1 0,-20-1-769,20 1 1409,-20 18-576,20 21-224,-19 0 288,19 0-320,0 0 96,-21 21-128,21-2 160,0 1 64,21 0-256,-21 0 256,19-20 704,1 0-864,0 0 0,0-20 448,0 20-960,-1-20 1280,-19 0-512,20 20-192,0-19 64,-20 19 32,20 0-96,-20 0-32,19 19-64,1 1-385,0 0-736,1 0-1378,-1-1-1601</inkml:trace>
  <inkml:trace contextRef="#ctx0" brushRef="#br1" timeOffset="71005.8593">18488 5334 18929,'20'0'2211,"-20"0"-1795,0 19 353,0 1-129,19 0-31,-19 19-225,20-19-512,0 0 0,0 0-353,-20-20-832,19 19-1569,-19-19-1122</inkml:trace>
  <inkml:trace contextRef="#ctx0" brushRef="#br1" timeOffset="71144.5312">18447 5194 18801,'-20'0'2082,"20"-20"-2082,0 20-897,0-20-672,0 20-993,0 0-12108</inkml:trace>
  <inkml:trace contextRef="#ctx0" brushRef="#br1" timeOffset="72198.2421">22995 4857 2818,'0'0'10474,"0"20"-9321,19-20 1121,-19 19-192,0-19-512,0 20-481,0-20-224,0 0-1,20 0-31,-20 0 128,0-20-384,20 1-225,-20-1-640,0-20 832,0 0-416,0 0 1,0 1-482,-20-1-31,0 20 160,-19 0 31,-2 20 97,2 0 32,-1 0 0,1 20 160,19 0-352,20 0 224,0-20 160,20 0-128,-1 0 192,21 0-96,19-20 1,-18 20 63,-2-20-128,-19 0 32,0 1-96,0-1 0,-20 20 96,19 0-96,-19 0 0,0 20-321,20-20 225,-20 19-737,20 1-320,0 0-672,0 0-1859,-1 0-5124</inkml:trace>
  <inkml:trace contextRef="#ctx0" brushRef="#br1" timeOffset="72547.8515">23093 5174 18193,'20'0'2306,"0"0"-673,0 20-415,-20-20-450,0 40-31,0-21-160,0 1-321,-20 20-64,20-19-32,-20-2-64,0 1 0,1-20-32,-1 0-320,0 0-320,-19 0-449,19-20-641,20 1-1697,-21-2-1025</inkml:trace>
  <inkml:trace contextRef="#ctx0" brushRef="#br1" timeOffset="72677.7343">22995 5015 18897,'-20'0'577,"20"0"32,0 0-513,0 0-1153,0 20-2851</inkml:trace>
  <inkml:trace contextRef="#ctx0" brushRef="#br1" timeOffset="73658.2031">21188 7438 11178,'19'40'2306,"-19"-21"-384,0-19 192,0 0-64,0 20-673,0-20 97,0 0-609,0-20-65,20 1-191,-20-1-129,0-21-159,0 2-33,-20-1-192,20-19-64,-19 0-32,19-2 32,-20 22 64,20-1-256,-20 0 64,0 40 64,20 0-96,-21 0 0,2 20 192,-1 0-256,0 20 256,0-1-128,20-18 128,0-1-32,0 0 64,20-20-256,0 0 224,0-20 96,-1 0-224,2-1 160,-1 1-192,0 1 224,0-21-224,-20 40 160,0-20-128,19 20-160,-19 0 352,0 0-96,20 20-481,0 0-640,20 0-897,-21 19-1793,1-18-5190</inkml:trace>
  <inkml:trace contextRef="#ctx0" brushRef="#br1" timeOffset="74131.8359">21168 7696 17136,'0'-21'2690,"0"2"-1088,20 38-449,-20-19-288,0 21-97,0 19-191,0-1-289,19 1-96,-19-1-63,0 1-194,0-20 33,0 19-224,0-18-64,0-21-577,0 0-480,0 0-769,0 0-2018,0 0-11883</inkml:trace>
  <inkml:trace contextRef="#ctx0" brushRef="#br1" timeOffset="74392.5781">21426 7756 13452,'-39'19'1602,"-2"1"736,21-20 256,0 20-992,1 0-577,-1-20-384,20 19-97,0-19 97,20 0-1,19 0-255,-19 0-225,21 20 32,-2-20-256,-19 0 0,19 0-609,-19 0-544,0 0-929,0 0-2338,-20 0-10731</inkml:trace>
  <inkml:trace contextRef="#ctx0" brushRef="#br0" timeOffset="116273.4375">479 7795 19698,'-79'0'1442,"59"0"-866,0-20-352,20 20 65,0 0-33,20 0 160,0 0-416,20 0-96,19 0 0,1 0-673,19-19-352,0-1-1858,0 20-2914</inkml:trace>
  <inkml:trace contextRef="#ctx0" brushRef="#br0" timeOffset="116998.0468">1273 7656 14253,'-59'-20'2338,"39"20"-640,0 0-65,20 0-287,0 0-129,-19 20-224,19 20-641,19 0-192,-19-1 96,20 1-63,20-1-225,-21-19 416,21-20-256,0 20-160,0-20 32,-20-20 64,0 0-32,0 20 64,-1-19-96,-19 19 64,0-20 64,0 20-288,0 0 224,20 20-160,-20-20 96,20 19 96,19-19-32,1 0-192,1 0-96,18-19-449,-20 19 289,1-20-929,-20-20-289,-20 21-1473,19-1-4163</inkml:trace>
  <inkml:trace contextRef="#ctx0" brushRef="#br0" timeOffset="117463.8671">1551 7259 16912,'0'-20'2466,"0"20"-2050,0 0 1058,20 20-225,0 39-384,1-19-449,18 40-320,1-21-192,19 21 288,-20-21-192,21-20 64,-20 2-32,-20-1 32,0-21-32,-20 1-224,0 0 288,20-20 96,-20 0-224,0 0-128,0 0 32,0-20 64,0 0 64,0 1-192,20-1 288,-20 0-96,19 0 96,1 20 32,20 0-64,-1 0-96,1 0 64,0-21 96,-20 2-31,20-1 95,-21 0 96,-19-19 160,0 19-287,0-20 95,-19 20-64,-1-19-128,0 19-32,0 20-160,-20 0 416,40 20-352,-20 0-32,20 19 192,20 1-288,-20 19 64,40-19-353,0 20-640,-1-20-865,41-21-1281,-41 1-1409</inkml:trace>
  <inkml:trace contextRef="#ctx0" brushRef="#br0" timeOffset="117739.2578">2385 7497 14926,'21'20'2018,"-21"20"-929,20-20 352,-1 19 225,1 1-449,0 0-256,0 0-481,-1-20-288,1-1-64,-20-19-32,0 20-32,0-20 129,20 0 127,-20-20-416,20 1 448,-20-1-192,0 0-288,19 20 96,1-20-224,0 20-64,21 20-321,-2-20-1441,1 20-1633,-1 0-10923</inkml:trace>
  <inkml:trace contextRef="#ctx0" brushRef="#br0" timeOffset="118291.0156">3478 7675 18513,'20'0'801,"-1"0"-385,21 0 641,-20 0-288,19 0-96,-19-19-225,0-1-320,19-20 192,-39 1-288,0-1 225,0 1-385,-20 19 576,1-21-192,-21 41 97,1-20-450,-1 40 642,20 1-353,-19 19-96,39-1-288,-20 1 192,40 19 256,0 0-256,19-18-160,20-1-448,1-1-385,-1-39-609,21 0-1056,-20 0-1346,-21-39-8744</inkml:trace>
  <inkml:trace contextRef="#ctx0" brushRef="#br0" timeOffset="118662.1093">3815 7159 5317,'-40'-39'9833,"21"58"-7623,19-19-1153,0 41 288,0 18 257,19 1-193,1 19-96,0 21-416,20-21-641,19 0 97,0 1-385,2-40-160,-2-1 63,0-39 97,-19 20-96,-1-40 128,2 0 32,-21 1 0,-20-21 0,0-20 0,0 20 32,-20-19-160,0 19 64,-1 1 64,1-1-32,20 19 32,-19 21-32,19 21-128,0-1 32,0 19 32,0 1 64,19 19 64,1-19-32,21-1-160,18 2-545,-19-21-1024,19 0-1090,0-20-128,-18-20-4163</inkml:trace>
  <inkml:trace contextRef="#ctx0" brushRef="#br0" timeOffset="119257.8125">4489 7397 17616,'21'81'2274,"-1"-42"-896,0 21-514,19-21-63,-19 1-128,0 0-481,0-20-128,-1 0-32,1-20-224,-20 20 448,0-20-320,0-20 160,0 20-224,0-20-32,-20-21-192,20 22 384,0-21-257,-19 1-63,19 19-352,19-20 415,-19 40 65,20 0 0,-20 0 128,20 20-64,0 0 96,0 19 0,-1-19 64,2 0-128,-1 0 64,-20-1-32,20-19 64,0 0-32,-1-19 192,21-1-192,-20 0 352,19 20 225,-19-20-193,19 1-127,2 19 95,-1 0-128,-21 0-64,21-20 257,-20 20 95,-20-20-31,19 20-225,-19-20-64,0 0-256,0 1 384,-19-1-256,19 20 32,-20 0-32,0 0-128,0 20-224,1-1 480,-1 21-416,20 0 416,0-1-32,0 20-288,39-18 96,-19-21-160,20 0-737,19-1-576,-19-19-577,20-19-1249,-20-1-2307</inkml:trace>
  <inkml:trace contextRef="#ctx0" brushRef="#br0" timeOffset="119520.5078">5324 7438 16335,'0'20'2530,"0"0"-576,0 19-160,20 1-353,-20 19 257,20-19-609,0 0-577,19-20-383,-19 0-1,0 0-32,-1-20 64,1 0-128,-20 0 32,20-20 32,-20 0 0,20 0-288,-20-20 320,21 20-160,-2 0-224,21 20-321,-20 0-31,19 0-289,-19 20-320,20 0-481,-21-1-1697,1 2-993</inkml:trace>
  <inkml:trace contextRef="#ctx0" brushRef="#br0" timeOffset="119715.8203">5841 7318 3427,'19'-39'17136,"-19"59"-14253,0 19-961,20 20-513,0 2-384,0 18-288,-1-20-545,21 1-192,-1-20-449,1 0-255,1-20-1,-22-20-416,1 0-385,-20-20-1504,0-20-4453</inkml:trace>
  <inkml:trace contextRef="#ctx0" brushRef="#br0" timeOffset="119875">5800 7537 18481,'20'20'4708,"1"0"-2529,38-20-546,0 0-288,0 0-256,1 0-832,0 0-450,-20 0-575,-21 0-1090,21 0-1890,-40-20-9768</inkml:trace>
  <inkml:trace contextRef="#ctx0" brushRef="#br0" timeOffset="120746.0937">7051 7478 14381,'-20'-20'2883,"20"20"-1250,-20 0 225,20 20-192,0-1-289,-19 21-384,19 0-256,19-1-417,1 1 64,20-21-288,-1 2 1,22-1-33,-22-20-32,1-20 0,-1-1-64,-19-18 64,-20 19 160,-20-19-224,-19-1 0,-1 0-32,1 21-193,-2-1 225,1 0-96,21 20-320,-1 0-801,20 0-1282,20 40-928,-1-21-4869</inkml:trace>
  <inkml:trace contextRef="#ctx0" brushRef="#br0" timeOffset="120950.1953">7567 7736 20499,'-39'-61'1858,"19"22"-929,-20-20 96,1-1-65,-2 1 1,21-21-672,-19-19-65,19 40-320,20-22 160,0 42-160,0-1 96,20 20-865,0 20-416,-1 20-833,22 20-1666,-21-1-11755</inkml:trace>
  <inkml:trace contextRef="#ctx0" brushRef="#br0" timeOffset="121122.0703">7289 7438 23798,'-19'0'1570,"58"-21"-898,1 1 289,-1 20-769,22-19-448,-2 19-673,-20 0-865,21 19-2498,-1-19-12011</inkml:trace>
  <inkml:trace contextRef="#ctx0" brushRef="#br0" timeOffset="121778.3203">8243 7220 18929,'0'-40'1954,"20"19"-640,-1 1-225,21 1 320,19-1-288,-19 20-705,-1 20-320,22 19-64,-42 2-256,21 18-256,-20 20-161,-20 0 97,-20-18 31,0 18 385,0-40 480,1 21-480,-21-20 160,19-20 32,1 0 385,20-20 127,0 0-255,0 0-161,20-20 416,21 0-383,-21-1-1,19-18-288,21 19-97,-21 0-639,1 1-386,20-1-799,-20 20-1859,-21-20-7943</inkml:trace>
  <inkml:trace contextRef="#ctx0" brushRef="#br0" timeOffset="122040.039">8858 7517 15726,'39'40'3203,"-19"-20"-1185,0-1-448,0 1-97,-1 0-480,2 0-160,-21-20-224,0 0-129,0 0-64,0-20 33,20 0-289,-20 0 64,20-19-224,-20 19 96,20-20-256,-1 21 32,1-1 128,0 20-320,0 0 63,0 39-319,19-19-737,-19 20-705,21-20-1730,-2 19-1345</inkml:trace>
  <inkml:trace contextRef="#ctx0" brushRef="#br0" timeOffset="122403.3203">9573 7378 17136,'-40'0'3235,"20"19"-1634,0 1 193,0 41-577,0-22-448,20 21 192,0-21-769,20 1-96,20-21-64,0-19 0,0 0 32,-1-19-192,1-1-128,-20-20 288,-1-19-320,-19 0 127,0-2 33,-19-18-192,-1 20-96,-20-20 287,20 18 65,1 22 225,-1 19 191,0 40-192,20 0 96,0 19 65,0 22-129,20 18 96,0-20-320,39 21-128,0-21-929,22 1-1410,-22-21-1825,0 1-14061</inkml:trace>
  <inkml:trace contextRef="#ctx0" brushRef="#br0" timeOffset="122993.164">10823 7259 15342,'-20'-39'2274,"-19"19"-480,19 20-129,0 20-640,-19-1-32,19 21 225,-20-1-450,40 21-191,-20 0-289,40-20-256,0-1 64,20-19-128,-1 0 32,1-20-448,-1-20 608,-19 0-448,1-19 480,-1-1-224,-20-1 64,0 22 128,0-21-288,-20 20 192,-1 20 32,21-19 0,-20 38 32,20-19-160,0 40 96,0-20-32,20 19-32,21 2-128,-2-2-769,1-19-800,19 0-962,0-20-1505,-18 20-10890</inkml:trace>
  <inkml:trace contextRef="#ctx0" brushRef="#br0" timeOffset="123166.0156">11260 7596 17232,'-20'-39'2851,"1"-1"-834,19 1-543,-20-22-161,20 2-288,0 0-384,0-1-385,0 21-448,0-2-97,0 21-671,20 20-546,-1 0-1120,1 41-1570,0-1-12843</inkml:trace>
  <inkml:trace contextRef="#ctx0" brushRef="#br0" timeOffset="123376.9531">11658 7577 17969,'-20'0'3171,"-1"-20"-1410,1 0-191,1-20-481,-1 1-257,0-2-287,20-18-321,-20 0-192,20-1-128,20 21-96,-20-2-192,20 41-1,-20-20-768,20 20-544,19 20-578,-18 1-1152,19-21-3203</inkml:trace>
  <inkml:trace contextRef="#ctx0" brushRef="#br0" timeOffset="123666.9921">11995 7239 15182,'-40'20'3299,"1"0"-1377,-2 0 96,21 19-513,-19 1-31,19-1-449,20 22-801,20-42 64,0 21-256,19-40 96,2 0-160,-2 0 64,1-20 160,-20 0-320,19-19 160,-39-2 32,20 21-32,-20 1 64,-20-1-192,20 0 321,0 20-161,0 0-160,0 20-417,0 0-256,20-1-288,0 1-897,0 1-1793,-1-1-5862</inkml:trace>
  <inkml:trace contextRef="#ctx0" brushRef="#br0" timeOffset="124001.9531">12293 7259 20467,'0'0'2722,"19"20"-1312,1 0-193,0-1-448,19 1-257,-19 0-256,21-20-224,-2 20 32,1-20-128,0-20-32,-21 20-64,1-20-64,0 0 0,-20 20 160,0 0 0,0 20 64,0 20 64,0 20 256,20-1 128,-1 21-31,-19-1-1,41 21-288,-21-21 32,-20 0-224,20 1-64,-20-21 32,0 1 32,-20-21-32,-20-19-320,19 0-481,-18-1-352,-1-38-1154,-19 19-1921,19-20-10666</inkml:trace>
  <inkml:trace contextRef="#ctx0" brushRef="#br0" timeOffset="124539.0625">13762 6981 18737,'-19'-39'1410,"-2"19"-129,1 20-288,-20 20 480,-19 19-128,20 20-352,-1 21-96,0 20-224,20-21-321,40 0-160,20-19 1,19-1-226,1-19-607,40-20-353,-2-20 64,1-20-480,1 0-1538,-1-19-7463</inkml:trace>
  <inkml:trace contextRef="#ctx0" brushRef="#br0" timeOffset="127058.5937">1591 8510 19058,'0'-40'1121,"-20"40"-609,0 0 321,0 20 384,1 0-256,-1 20-320,0 19-513,0-19-128,20-1-32,0-19 64,20 0 288,0-20-32,-20-20-192,20 20-192,-20-40 96,19 1-32,1 19-160,-20-19 224,0 19-128,20 20-160,-20 0 64,0 20 224,20-1-32,1 41 0,-2-1-32,21 1 160,19 19-577,20 0 513,-19-19-192,-20-20-32,0 20 192,-20-40-64,-1 19 64,-19-19-160,-19 0 128,-1-1-32,-20-19-64,0 0 192,0 0-352,-19-19-65,-20-1-287,19-20-225,20 1 545,20-1 160,0 0 64,40 20 128,0 0 96,40 0-64,-1 0-96,1 20 160,-1-19-288,21-1 256,-20-20-128,-1-19 192,-20-1 0,-19 0 33,0 21 63,-20-1 160,0 21-63,-20-1-225,20 20 128,-20-20 32,1 20 33,19 20-257,0 0-224,-20-1 256,20 1-352,0 20 127,0 19-127,20 1-673,19-20-576,1-1-417,0-39-96,0 0-1985,-1-19-9514</inkml:trace>
  <inkml:trace contextRef="#ctx0" brushRef="#br0" timeOffset="127232.4218">2266 8331 3971,'0'-20'15599,"0"40"-14606,0 0-673,20 19 513,0 21-128,0 0-97,19 0-351,2-1-257,18-20-385,-19 1-287,19-20-738,-20-1-1280,-19-19-2339</inkml:trace>
  <inkml:trace contextRef="#ctx0" brushRef="#br0" timeOffset="127587.8906">2187 8629 18481,'0'0'1922,"20"-20"-1954,19 0 160,1 1 256,0-1-288,19 0-128,21 0-416,-21-20-161,20 20-512,-18 0-352,-22 0 160,1 0 992,-20 20 193,-20 0-224,0 20 896,-20 0 834,20 0-129,-20 0-160,0 20-320,20 0-417,0-20-320,20 19 96,0-19-96,19 19 32,1-19-96,0 0-64,-21 0 160,21 20-32,-40-40 64,0 20 193,-20 0 63,0 0-416,1-1-321,-21-19-159,20 0-2243,0 0-12972</inkml:trace>
  <inkml:trace contextRef="#ctx0" brushRef="#br0" timeOffset="128220.7031">3775 8390 17424,'-80'0'2018,"60"20"-192,-19-20-962,19 40 1,0 0 256,1 0-352,19 19-577,0 1-128,19-21-128,21 1-192,-1 0-353,42-20-191,-22-20-161,20-20-705,0-1-512,-18-18-224,-22 19-673,1-19-1121,-21-1-1441,-19 1 4964,-19 19 3780,-1 0 2274,0 20-833,-19 0-1409,19 40-865,0-1-640,-1 20-417,21-19-352,21-1-481,-1-18-384,19-21 160,1 0-63,-1-21 63,1 2-32,-1-21-64,-19 1-192,1-1-289,-21 1-511,-21-1-482,1 20-1024,1 0-1025,-1 0-1698</inkml:trace>
  <inkml:trace contextRef="#ctx0" brushRef="#br0" timeOffset="128533.2031">4430 9006 13837,'80'100'3523,"-60"-81"-1761,0 1-609,0-20 128,-20 0 32,-20 0-416,0-39-481,-21-1-127,2 0 31,-1-20-128,1 1-128,-1-20-32,1-2-64,39 22 160,0-20-224,0 40 96,19-1 96,21 20-192,0 20 160,-1 20-96,-19 20 32,19-1 0,-18 1 192,-1-1-320,-20 1 192,20 0-224,-20-20-448,0-20-97,0 20-448,-20-20-1281,20-20-1634,0 0-11211</inkml:trace>
  <inkml:trace contextRef="#ctx0" brushRef="#br0" timeOffset="128677.7343">4668 8550 16271,'60'39'4388,"-40"1"-3075,-1-1-960,2-19-257,-1 0-545,0 0 417,-20-20-1121,0 0-1121,0-20-1025,0 0-11755</inkml:trace>
  <inkml:trace contextRef="#ctx0" brushRef="#br0" timeOffset="129020.5078">4668 8371 14894,'0'-20'1761,"20"20"-1633,0 0-448,0 20-609,19-1-897,2 21 289,-1 0 736,-1 0 353,1-20 416,-1 20 1217,-19-21 1570,19 1-577,2-20-257,-1 0-575,-21-20-353,1 1-417,0-21-191,0 20-193,-20-20 64,-20 0-224,0 20 128,0 20 64,1 0 161,-21 0 63,20 20-96,-20 0-159,20 20-129,0 0 0,20 19 0,0-19 0,20-1-352,0 1-545,20-20 224,20-1-416,-1-19-768,0 0-770,1-19-2402</inkml:trace>
  <inkml:trace contextRef="#ctx0" brushRef="#br0" timeOffset="129329.1015">5384 8530 13901,'-40'0'4452,"40"20"-2626,0 19-449,0 1-160,20-1-160,19 1-480,-19-20-385,20-1 480,19-19-447,-18-19-97,-2-1 160,-19-20-480,0-19 480,-20 20-224,0-21-128,-20 0-96,-20 0 64,21-19 0,-22 20 96,21 18-32,0 22 32,20-1 224,0 40 128,0 20 225,0 20-33,20-1-287,20 20-97,0-19-224,20 0-609,-1-21-864,20 1-1378,-18-20-1441,-2-1-10122</inkml:trace>
  <inkml:trace contextRef="#ctx0" brushRef="#br0" timeOffset="129739.2578">6495 8172 16623,'0'-40'2403,"0"40"-994,20 20 96,-20 20 1,20 20-161,-1 19-384,21 0-385,-20 1-351,20-20-33,20-1-448,-21-19-577,21-1 32,-21-19-1025,2-20-1697,-21-20-4549</inkml:trace>
  <inkml:trace contextRef="#ctx0" brushRef="#br0" timeOffset="130065.4296">6336 8470 19890,'41'0'2787,"-2"-20"-2243,40 0 578,0 0-194,1 0-159,0 20 32,-1 0-160,1 0-674,-1 20 66,-20 0-33,0 20 96,-19 0-32,20 0 64,-20-20-224,0-20 0,-21 19 32,1-19 32,0-19-1,-20-1 1,0-20-192,-20 0-192,0 0 192,-19 20-449,-21-19 353,0 19 256,1 20-64,-1 0-65,21 0 65,-20 20-320,39-1-1250,-1 1-1761,21 0-10731</inkml:trace>
  <inkml:trace contextRef="#ctx0" brushRef="#br0" timeOffset="130552.7343">8203 8410 18705,'0'0'1858,"0"0"-865,20 20 256,0 20-64,0 0 64,-1 0-608,21-1-545,19-19 353,-19 0-449,40-20 96,-21 0 32,-19-40-64,-1 21 96,-19-21-224,-20 0 64,0 20-32,-39-20-385,-21 20-287,1 0 512,-2 20 96,-18 0-161,20 0-351,20 20-802,19 0-832,20 0-801,20-20-1697</inkml:trace>
  <inkml:trace contextRef="#ctx0" brushRef="#br0" timeOffset="130742.1875">8779 8410 14798,'59'20'3779,"-59"0"-1537,0 20-288,0-20-384,0 20-289,20-20-545,0-1-383,19 1-225,1-20 64,0 0-96,0-20-32,-1 1-192,-19-21-128,0 20-961,0-20-673,-20 20-1249,-20-20-1569</inkml:trace>
  <inkml:trace contextRef="#ctx0" brushRef="#br0" timeOffset="130916.9921">9017 8192 17712,'0'0'3940,"20"0"-1890,0 19-96,19 22-641,1-1-416,-1-1-321,1 20-383,1-19-289,-2 0-225,1-20-223,-1 0-641,-19 0-129,0-20-864,-20 0-2146,0 0-10634</inkml:trace>
  <inkml:trace contextRef="#ctx0" brushRef="#br0" timeOffset="131060.5468">9037 8430 2722,'-40'0'18866,"40"0"-17521,20-20-160,39 0 385,1 1-641,19-1-353,1 0-544,-1 0-352,0 20-865,1 0-1314,-20-19-1312</inkml:trace>
  <inkml:trace contextRef="#ctx0" brushRef="#br0" timeOffset="131722.6562">10029 8550 15758,'-20'59'2723,"20"0"-961,20 1-385,20 0-288,0-1-448,0 1-289,-1-21-192,1-19-32,-1 0-96,-19-20-192,0-20 512,1 0-288,-21-19-192,-21-21-128,1 21-256,-39-22 127,19-18 1,-19 20-65,-1-20 33,20-1 224,0 20 64,20 21 416,20-1-64,20 40-32,0 0 321,21 0 288,-2 20-65,1 20-479,-1-1-97,1 1-160,-20 0-96,-1 0 64,-19 0-257,0-1-127,0-19-96,-19 0-161,-1-20-480,0 0-737,0 0-1505,1 0-11691</inkml:trace>
  <inkml:trace contextRef="#ctx0" brushRef="#br0" timeOffset="132014.6484">10407 8410 9801,'19'60'10249,"-19"-40"-8807,0 20-673,20-20 320,-20 19-32,20-19 0,0-20-577,-1 20-192,21-20-256,-20-20 321,20 0-161,0 1-160,-20-1 32,0-20 32,-1 20-288,1 0 96,0 0 128,-20 20-192,20 0 32,-20 20 192,19 0-225,-19 0-159,20 0-288,0 0-321,1 0-577,-1-1-1505,-1-19-1120,-19-19-8137</inkml:trace>
  <inkml:trace contextRef="#ctx0" brushRef="#br0" timeOffset="132230.4687">10864 8073 17969,'19'20'3203,"1"0"-961,20 19-449,-21 1-511,1 20-802,20-1 33,-20 1-417,19-1-257,22-19-159,-22 0-385,20-20-191,-19-20-514,-20 0-704,-20 0-1345,0-20-5029</inkml:trace>
  <inkml:trace contextRef="#ctx0" brushRef="#br0" timeOffset="132397.4609">10764 8351 21172,'-79'0'2338,"79"0"-737,0 0-320,39 0 193,20-20-225,41 0-801,-1 1-351,0 19-161,-19-20-673,-1 20-929,0-20-1152,-39 20-1571,1 20-10793</inkml:trace>
  <inkml:trace contextRef="#ctx0" brushRef="#br0" timeOffset="134598.6328">12194 8311 16879,'20'-19'2050,"-20"-1"-640,0 40-674,0-1 546,19 21-161,1-1-96,-20 21-513,20-20-224,0 0-288,-1 0 97,1-21-1,0-19-353,-20 0-479,0-19-578,0-1-479,0-20-449,-20 20-353,-19-40 193,-1 20 1473,1-19 833,-21 0 544,20-2 705,20 2 609,0 20 416,0-1 128,40 20-640,0-19-545,40 39-32,0 0-128,19 0-385,0 39-351,-19 21-129,19-1-32,-19 21-160,-1-21-193,-20 1 97,-18-1-64,-21-19 160,-40 0 32,-20-20-64,1 0 32,0 0-129,-22-20-31,22 0-32,20 0-32,-1 0-65,20-20-640,20 0-288,0 20-1506,40-20-1345</inkml:trace>
  <inkml:trace contextRef="#ctx0" brushRef="#br0" timeOffset="134795.8984">13087 8550 23702,'39'59'1057,"-39"-19"-993,0-1 32,0 1 32,0-21 96,-19 22-160,-1-21-416,0-20-737,20 20-1185,-20-1-2627</inkml:trace>
  <inkml:trace contextRef="#ctx0" brushRef="#br0" timeOffset="142689.4531">1612 9661 17552,'-21'-19'1474,"1"-1"-578,20 20-511,0 0 704,0 20 160,0-1-96,20 21-416,1 19-129,-2 21-480,21-20-31,-20 19 63,39-20-128,-20-18-321,1-2-704,-20 1-928,20-20-1571,-20-1-2882</inkml:trace>
  <inkml:trace contextRef="#ctx0" brushRef="#br0" timeOffset="143096.6796">1492 9959 19986,'-20'-20'1634,"20"0"-1025,20 1 448,0-1-65,-1 0-575,1 0-385,20 1-64,-19 19-160,18-21-257,20 21-512,1 0-608,-21-20 352,21 20-257,0 0 353,-1 0 545,-19 20 480,-1-20 352,-19 0 288,-20 21 321,0-2 513,0 1 31,0 20-384,20-21-160,-20 21-161,20-20-351,1 0-1,-2-20-160,1 0 64,0 0-127,0 0-65,-1-20-193,-19-20-191,0 20-192,0 1-225,-19-1 160,-21 0-127,1 20 95,-22 0 225,41 0-289,1 0-992,-1 20-1602,20-20-9610</inkml:trace>
  <inkml:trace contextRef="#ctx0" brushRef="#br0" timeOffset="143335.9375">2445 9502 18897,'20'-20'1826,"-20"20"-1089,-20 0-929,20 20 1024,0 21 257,20-2-288,-20 21 0,20-1-449,19 0-416,1-19 256,-20 20-320,19-20-160,2-21-641,-2 1-576,-19 0-866,0-20-1280,-20 0-12747</inkml:trace>
  <inkml:trace contextRef="#ctx0" brushRef="#br0" timeOffset="143728.5156">2266 9780 17424,'0'0'4196,"20"0"-2819,-20-20-1281,40 20 417,-21 0-257,42-20 128,-2 20-127,0-19-289,1-1-193,-1 20-832,1 0-448,-20 0-929,19 0-1602</inkml:trace>
  <inkml:trace contextRef="#ctx0" brushRef="#br0" timeOffset="144323.2421">3279 9800 10890,'-59'-20'2114,"39"20"-1313,-1 0 288,1 0 128,0 0 192,1 0-352,-21 0-192,20 20 160,1 1 128,-21 18-256,20-19-96,20 19-289,0-19-384,0 0-32,20 0-32,0-20 0,0 0 129,19 0 95,1-20-256,-21 0-128,21 0-128,-19-19 192,-1 19 64,-20 0 0,19 20-64,-19 0 256,0 0-32,0 0-96,0 20-96,20 0-64,0 0 96,0-1-288,0 1-449,19-20-512,1 0-897,-1 0-1057,2-20-4292</inkml:trace>
  <inkml:trace contextRef="#ctx0" brushRef="#br0" timeOffset="144520.5078">3458 9443 8712,'0'0'13004,"0"0"-11242,20 39-1058,0 1 514,-1 20-322,1 0-575,20-1-1,-21 0-416,21 2 32,19-22-449,-39 1-608,21-21-801,-22 1-1953,1 0-12621</inkml:trace>
  <inkml:trace contextRef="#ctx0" brushRef="#br0" timeOffset="146063.4765">4450 9304 18801,'0'0'0,"0"0"1570,0 0-289,0 40-384,0-1-128,0 21-97,0 40-255,20-1-65,-1-60-32,2 1 129,-1-21-129,0-19-64,19 0-96,-19 0 1,20-19 31,-1-1-160,1 0-32,-20 20 0,-1 0-32,2 20 224,-1 0-160,-20-1-256,-20 21 608,-1 1-384,-18-22-32,-1 1-320,20 0-129,-19 0-448,19-20-960,20 0-674,0 0-768,0 0-4004</inkml:trace>
  <inkml:trace contextRef="#ctx0" brushRef="#br0" timeOffset="146381.8359">4848 9721 18321,'59'19'2210,"-20"-19"-1409,-19 0-481,20 20-64,0-20 129,-20-20 159,0 20-480,19-39-128,-19 19 320,-20 0-256,20 1 64,0-1-64,-20 20-224,19 20 288,-19-1 160,20 41 33,-20-1 31,20 21-160,20-1 32,-20 20-224,0-19 320,0-20-31,0 19 287,-20-20-416,0-18 0,-20-2-96,20-19-64,-20 0-384,-20-1-33,20-19-447,0-19-674,0-1-352,0-20-961,1 1-5797</inkml:trace>
  <inkml:trace contextRef="#ctx0" brushRef="#br0" timeOffset="146839.8437">5900 9622 19538,'20'20'1634,"-20"-1"-866,19 1-319,1 20 640,0-1-64,0 1-64,-1-19-481,1-21-160,0 19-127,0-19 31,-20-19-32,21-2-64,-21 1-64,0 0-256,0-19 160,-21-1 32,21 1 0,0 19-32,0 0-64,21 0 0,-21 20 96,19 20 64,21 20-96,-20-1 32,19 1 64,1-1-352,-1 1-577,22 0-513,-22-20-960,-19 0-1313,20-20-4133</inkml:trace>
  <inkml:trace contextRef="#ctx0" brushRef="#br0" timeOffset="147166.9921">6574 9522 17424,'0'60'3267,"0"-20"-1858,0-1-288,0 21 161,20-21-225,0-19-577,1 21-352,18-41 0,-19 0 97,0 0-225,0-21 0,-1-19-129,1 20 97,-20 1-288,0-21 192,0 20-192,0 1 160,0-1 192,0 20-225,20 20 193,-20-1 321,20 1-353,-1 20 32,21-21 0,-19 21-128,18-20-449,1 1-992,-1-21-642,-19 0-767,0 0-1827</inkml:trace>
  <inkml:trace contextRef="#ctx0" brushRef="#br0" timeOffset="147581.0546">6992 9562 17456,'19'40'3812,"1"-20"-2179,0 19-352,0-19-128,-1 20-160,1-21-416,0 1-385,1-20 0,-1 0-96,-1 0-96,-19 0 0,0 0-64,0-20-128,0 1 96,0-1 32,0-20-160,20 21 224,-20-21-160,20 20 64,-20 20 64,20 0 128,0 0 96,-1 20 0,1 0-64,0 0 64,-20-1-160,20-19 32,-1 20-32,1-20 32,1 20-31,-21-20 31,20 0 128,-20-20-320,20 20 96,-20 0 0,19 0 32,1 20 128,0 0-320,0-1-193,-1 1-191,1-20-738,0 20-383,20-20-1923,-21 0-5188</inkml:trace>
  <inkml:trace contextRef="#ctx0" brushRef="#br0" timeOffset="148467.7734">7786 9185 18577,'-20'0'2883,"20"0"-1954,0 19 448,0 21 64,20 1-288,0 18-320,-1-20-384,1 1-161,20 0-64,-1-1-128,-18-19 64,19 1-288,-1-2 192,1 1-96,-1 0 32,-19 0 32,20 19-32,-40-19 128,19 20-192,-19-1 0,0 1 32,-19-19-160,-1 18-96,0-39-129,-20 20 65,21-20-64,-21 0-257,1-20 161,19 20-129,0-20 609,-1 1-128,1-22 128,20 21-96,20 0 192,1 1 64,19-1 288,-1 20-31,20 0 95,1 0 97,0 0 31,0-20-320,-1 20-63,0-20-1,-19 1-96,-21-1-32,1 0 64,1 0-192,-21-19-32,0 18-32,0-19 32,-21 21 32,1-1 0,-19 20 64,19 0-32,0 0 0,20 20 0,-19-1 192,-1 21-192,20 0 32,0 20 0,20-21-384,19 1-257,1-1-416,20-19-384,-20 0-417,-1 0-224,1-20 353,-20 0 1408,-1 0 450,1-20 767,-20 0 770,0-19 160,0-1 128,0-19-481,0 19-576,20 1-577,0-2-384,-1 2 96,22 19-128,-1 20-608,19 0-610,-20 20-703,21-1-2596,0 1-6533</inkml:trace>
  <inkml:trace contextRef="#ctx0" brushRef="#br0" timeOffset="149186.5234">9751 9522 18641,'-40'60'1826,"40"-40"-737,0 20-352,20-21-97,0 21-287,21-40-33,-2 0-32,20-20-96,-19-19 65,-1-1-322,1 0-31,-20-20-224,-20 21-224,0-1-65,-20 0-96,-20 1 161,1 39 288,-1 0-129,1 0-287,19 39-257,20 21 128,0-21-448,20 22-353,19-22 769,21 1 737,-21-1 321,22-39 351,-22 0 353,-19 0 576,0-19-223,0-21-161,-20 0-96,0 0-225,-20-19 33,0-1-96,0 1-129,0 0-575,20-22 31,0 2-673,20 20-192,-20 19-576,40 20-897,-20 0-1410,-1 40-10185</inkml:trace>
  <inkml:trace contextRef="#ctx0" brushRef="#br0" timeOffset="149369.1406">9890 9344 2370,'-39'20'19859,"39"-20"-18002,0-20-1152,39 20 480,1 0-544,-1 0-353,21 0-768,0 0-770,0 20-1312,-1-1-2307</inkml:trace>
  <inkml:trace contextRef="#ctx0" brushRef="#br0" timeOffset="149964.8437">11102 9423 16303,'0'20'2146,"0"-20"-897,40 20 193,-1-20-418,1 0-383,-1 0-257,20-20-63,-19 0-289,1 0 192,-22-19-224,1-1-256,0 20 192,-20 1 64,-20-2-64,-19 1-32,-22 20 128,22 20 64,-21 20 96,1 0 192,20-1-192,19 21 33,20-21-97,0 22 64,59-22-320,-19-19-96,39 0-353,1 0-512,-21-20-577,0-20-1056,1 0-1378</inkml:trace>
  <inkml:trace contextRef="#ctx0" brushRef="#br0" timeOffset="150349.6093">11558 9026 15919,'-40'0'2978,"40"40"-1536,-20 0-33,20-1-64,0 40-127,20-18-322,0 18-319,0 0-225,19-20-256,22 1 193,-2 0-385,0-21 224,1-19-192,-21-20 64,22 0-193,-22-20 33,-19-19 64,0 19 0,0-20 0,-20-20-32,0 21-385,0-1 65,-20 0 288,0 1 32,0 39 96,0 0 96,1 0 32,19 20 0,-20 19 192,20 1-96,0-1 1,20 1-161,19 0 32,1 0-353,19-20-255,-19-20-513,20 0-673,-20 0-832,-1 0-833,-19-20-7816</inkml:trace>
  <inkml:trace contextRef="#ctx0" brushRef="#br0" timeOffset="150908.2031">12154 9244 17584,'20'20'2659,"0"1"-1634,0 18 64,-1 1-289,21-1-31,-1 1 160,-19-1-513,20 1-416,-1-19 129,-18-2-129,-21 1 64,20-20-64,-20 0-257,0 0 161,-20 0-32,-1 0 192,21-20-160,-20 20 0,20-19-481,0-22 97,20 21-225,-20-19 129,21 19 288,-1 0 191,0 20 1,-1 0 160,-19 20 97,20 0 159,0-20-224,0 20-192,19-1 801,-19 1-417,20 0 32,-21 1-64,22-21 129,-1 0 159,-1 0 129,1 0-161,-1-21-191,1 1-129,-20-19-128,0 19 192,0 0-320,-20-20 128,0 21-192,0-21 64,-20 20-96,0 20-96,0 0-65,0 0 97,0 0 96,0 40 64,20-20 32,-19 39 64,19-19 0,0 19 32,19-19-64,21 0-416,20-20-321,-20 0-576,0-20-577,-1-20-576,1 0-1346,-21 0-8296</inkml:trace>
  <inkml:trace contextRef="#ctx0" brushRef="#br0" timeOffset="151176.7578">13087 9324 15534,'0'40'3235,"20"-21"-1537,-20 21 64,19-20-1,1 19-159,0 1-673,19-19-481,-18-2-224,-1 1 32,-20-20-31,20 0 31,0-20-64,-1 20-192,1-19 0,0-2 96,0 21-224,-1-20 96,1 20-32,0 20 32,20 1-64,-20-2-96,0 1-609,-20 0-256,20-20-545,-20 0-383,0-20-1315,20 0-2465</inkml:trace>
  <inkml:trace contextRef="#ctx0" brushRef="#br0" timeOffset="151351.5625">13623 9204 14349,'20'20'5926,"-1"0"-2915,1 21-1218,0 18-480,0 0-159,1 1-802,-2-1-256,1-19-224,0 0-128,19 0-225,-19-40-800,-20 19-577,0-38-1185,0-1-4260</inkml:trace>
  <inkml:trace contextRef="#ctx0" brushRef="#br0" timeOffset="151773.4375">13564 9344 20179,'39'-20'1473,"1"20"-160,19 0 257,-18 0-834,18-20-415,-20 20-161,21 0-256,-21 0-96,22 0-97,-2 0-511,-19 0 127,19 0 64,-20-19 193,1-2 192,1 21 384,-22-20-192,-19 0 224,0 0 256,-19 20 161,-22 0 0,1 0-65,1 20-95,-1 0-129,21 0-128,-1 1-224,20 18 96,20-19-192,19 19 128,20 1-32,-19-20 96,20 19 0,-20 1-32,-1 0 192,1-20 225,-40 20-97,0-20-192,0 19 161,-20-19-33,0-20-256,1 0 128,-21 0-576,20 0-545,1 0-801,-22 0-1153,21-20-5797</inkml:trace>
  <inkml:trace contextRef="#ctx0" brushRef="#br0" timeOffset="154386.7187">15191 9383 11691,'20'20'2818,"0"20"-608,0-20-640,-1 19-449,1 2-192,0-2-385,1-19-63,-1 0 31,-1 0 65,1-20 95,0-20-31,-20 20-64,0-40-129,0 20-96,0-20 33,0 0-225,-20 1-64,20-1-32,0-19-64,0 39 0,20-19-32,0 18-64,0 21-96,-1 0-1,1 21-127,0-2-96,19 1-97,2 0 289,-1 19 32,-1-19-64,1-20 384,-1 20-256,-19-20 160,19 0 96,-19-20-96,21 20 96,-41-20-96,20 1 128,-20-21-256,0 20 256,-20 1-128,0-2 0,-1 1 64,1 20-64,1 0 161,-1 20-161,0 20 160,0-20 96,1 20-288,19 19 384,0 0-384,19-19 0,21 0 64,-1 0-256,22-20-480,18-20-385,-20 0-865,1 0-1441,0-40-5286</inkml:trace>
  <inkml:trace contextRef="#ctx0" brushRef="#br0" timeOffset="154836.914">16084 9285 15086,'41'59'2754,"-21"-39"-1536,19 39 191,-19-19-192,0-21 288,0 21-512,19-19-384,-39-21-225,20 19-191,0-19 95,0-19-96,-20-2 0,0 1-128,0 0-32,0-19-32,0-1-64,19 1 0,-19-1 32,0 20-96,21-20 128,-21 40-352,20 0 320,0 21 32,-20 18 192,20 1-96,-1-1-32,1 1 96,0-20-128,0-1 96,-1 1-160,1-20 96,-20 0 128,20-20 129,0 1-353,-20-1 256,0 0-320,19 0 128,2-19 0,-21 39-256,40-20-33,-20 20-287,-1 0 63,21 20-255,-20 19-674,19-19-864,-19 20-1345,20-21-5414</inkml:trace>
  <inkml:trace contextRef="#ctx0" brushRef="#br0" timeOffset="155170.8984">17077 9264 16335,'-59'0'2274,"20"0"-640,-1 21 63,20 18-255,-1 1-193,21 19-545,0-19-287,21-21-481,-1 21 128,20-19 32,-1-21-128,20 0-32,-19-21-224,-20 1 224,-1 0 32,2-19 32,-21 19-129,0-20-223,0 21 64,-21-1 224,21 20 128,-19 0-64,19 20 96,-20-1 96,20 21-192,20 0 96,-1-1-224,2-19-449,19 1-960,-20-2-1121,19 1-1186,-19-20-10025</inkml:trace>
  <inkml:trace contextRef="#ctx0" brushRef="#br0" timeOffset="155328.125">17395 9403 8263,'20'20'10506,"1"0"-9160,-21 0-770,19-1-256,1 1-384,-20 0-288,20-20-833,0 0-1217,-1 0-2403</inkml:trace>
  <inkml:trace contextRef="#ctx0" brushRef="#br0" timeOffset="155672.8515">17415 9145 8776,'21'-20'7559,"-21"20"-6406,19 0-416,21 40 416,-20-20-256,-1 39 96,21-18-321,-20 18-255,19-20 31,-19 1-64,0 0 225,-20-21 224,21 1-96,-21 0-161,19-20-288,-19 0 161,0-20-129,0 0-256,0 1 32,0-1-32,20-20 96,0 1-160,0 19 64,-1 0-31,1 20 31,0 0 64,0 20 64,0 0-256,-1 19-64,1 1-161,0-20-543,21 19-514,-22-39-672,-19 20-1633,20-20-5317</inkml:trace>
  <inkml:trace contextRef="#ctx0" brushRef="#br0" timeOffset="155840.8203">18051 9383 18513,'19'20'1858,"21"0"0,-20 0 95,-1 0-896,-19-20-736,20 19-225,0-19-288,-20 20-257,0-20-992,0-20-1602,0 20-2082</inkml:trace>
  <inkml:trace contextRef="#ctx0" brushRef="#br0" timeOffset="155967.7734">18051 9125 18129,'-20'-19'1825,"20"-1"-1504,0 20-834,0 0-1216,0 0-1122</inkml:trace>
  <inkml:trace contextRef="#ctx0" brushRef="#br0" timeOffset="157019.5312">18547 9364 14830,'20'0'2049,"0"19"-1184,-20 1 0,19 0 128,1 0-96,0 0 192,-20-1-673,20-19-31,-20 20-65,19-20-128,-19-20 321,0 1-353,-19-1-224,19 0 160,-20-20 32,20 1 128,0-1-160,0 21 0,0-22 33,20 21 63,-1 20 256,21 0-31,-19 20-257,18 0 64,1 20-160,0 0-32,-1-1-609,1-19 33,-1 20-705,22-20-865,-22-20-1314,-19 0-2145</inkml:trace>
  <inkml:trace contextRef="#ctx0" brushRef="#br0" timeOffset="157445.3125">19341 9264 15118,'-19'0'2979,"19"0"-1026,-20 0-255,0 21-353,-1-2-256,1 1-480,20 20-385,0-21-64,20 1-96,21 0 32,-2-20 33,1 0-482,-1 0-159,1-20-193,-20-19 129,-1 19-161,1 20 481,-20-20 192,0 20 96,-20 20 192,20 0 256,-19 19 33,19 1-65,0 19-256,0 1-320,19 0 417,-19-1-225,0-19-32,0-1 160,-19 1-128,-1-19 32,-20-2 96,1 1-160,-1-20 32,1-20-320,-2 20-192,21-19-609,-19-2-673,39 1-1793,0 0-4709</inkml:trace>
  <inkml:trace contextRef="#ctx0" brushRef="#br0" timeOffset="157736.3281">20035 9324 14798,'20'20'5989,"-20"0"-5028,21-20-769,-21 19 257,20 1-97,0-20-160,-1 20-128,1-20-128,0 0-640,-20 0-834,0-20-1665,0 20-8744</inkml:trace>
  <inkml:trace contextRef="#ctx0" brushRef="#br0" timeOffset="158013.6718">20116 9086 17969,'39'39'2626,"-19"1"-768,0 19-385,0-19-160,-1 0-256,21 0-448,-20-1-609,-1 1 320,2-20-224,-21-20-64,20 0-96,-20 0-96,0 0-160,20-20 512,-20 0-416,20 0 128,-1 1-193,1-1-255,0 20 384,0 0 32,19 20 32,-19-1-65,0 1-479,-1 20-673,2-1-1634,-1 1-3491</inkml:trace>
  <inkml:trace contextRef="#ctx0" brushRef="#br0" timeOffset="158683.5937">20969 8808 17424,'0'-20'2498,"20"20"-896,0 0-1,-1 20-255,-19 19-449,20 21-353,0-1-192,19 1-320,-18 0 0,19-1-128,-20-19-320,19-1-385,-19-19-224,0 0-736,0-20-1090,-1 0-1505</inkml:trace>
  <inkml:trace contextRef="#ctx0" brushRef="#br0" timeOffset="158949.2187">21466 9006 16143,'0'0'3459,"-20"0"-3075,0 0 866,0 40 127,1-20-64,-2 20-640,21-21-353,21 21-256,18-20 96,1 19-192,19-19 32,0 21-64,1-22-192,-20 1 192,-20 20-192,0-21 256,-40 1 0,20 0 0,-40-20-289,20 20 33,-20-20-609,20 0-704,-19 0-801,19-20-225,0 20-3266</inkml:trace>
  <inkml:trace contextRef="#ctx0" brushRef="#br0" timeOffset="159139.6484">21763 9006 3235,'20'20'14221,"-20"20"-12908,0-20-416,0 39 641,0 0-385,20-19-737,0 20-288,19-20-352,1-1-417,-19-19-672,18-20-961,-19 0-1858</inkml:trace>
  <inkml:trace contextRef="#ctx0" brushRef="#br0" timeOffset="159311.5234">21684 9185 15662,'0'-20'3940,"0"0"-2659,40 20 225,-1-20 416,21 20-1154,-1-19-672,-18 19-288,18 0-609,0 19-1088,0-19-1699,1 0-7815</inkml:trace>
  <inkml:trace contextRef="#ctx0" brushRef="#br0" timeOffset="159820.3125">22597 9086 12523,'-20'0'3203,"0"0"-1345,20 0 416,-19 20-608,-1-1-641,0 1-128,20 20-161,0-1-95,0-19-417,20 0-128,0 1-128,-1-2 0,1-19-96,0 0-160,0 0 0,0-19-1,-1-2 161,1-19-32,-20 20 352,0 1-192,-20 19-64,20-20 0,-19 20 128,19 0-96,0 0 32,0 20 64,0-1 64,0 21-128,19-20-32,1 1-320,21-21-1025,-21 19-673,-1 1-801,1 0-2658</inkml:trace>
  <inkml:trace contextRef="#ctx0" brushRef="#br0" timeOffset="160054.6875">22934 9344 13516,'-39'-20'1890,"39"0"416,0 1-96,0-2-768,-20 1-577,20-20-97,0 1-255,0 19-481,20-19 32,-1-1 128,1 20-224,0 0-192,21 20-161,-22 0-672,1 20-1601,0 0-865</inkml:trace>
  <inkml:trace contextRef="#ctx0" brushRef="#br0" timeOffset="160278.3203">23233 9344 20499,'-21'-40'1153,"21"0"128,0 0 64,0 1-480,0-1 32,21 1-737,-1-1 32,-20 20-256,20 0 32,-20 0-288,19 20-64,-19 0-513,20 20-897,0 0-1249,0 0-1025</inkml:trace>
  <inkml:trace contextRef="#ctx0" brushRef="#br0" timeOffset="160655.2734">23570 9165 15855,'0'-40'2754,"0"21"-1345,-20 19 609,20-20-384,-19 20-481,-1 20-320,20-1-257,-21 1-191,21 20-193,0-1-192,21 1 0,-21-19-64,20-2-32,-1 1-32,21 0 64,-20-20-161,0 0-31,-20-20-128,19 0 448,-19 1-96,0-22-257,0 21 257,0-19 129,0 19-129,0 0 96,0 20 32,0 0 64,0 0-128,0 20-32,0 19-160,20-19-193,0 0-255,0 0-705,-1 1-705,22-2-897,-21-19-1505</inkml:trace>
  <inkml:trace contextRef="#ctx0" brushRef="#br0" timeOffset="160867.1875">23868 9165 17616,'20'0'3524,"-20"20"-2147,0-20-160,19 19-224,-19 1-545,20 0-159,20 0-161,-21 1-128,22-21-192,-1 19-353,-21-19-320,21 0-352,-20-19-769,0 19-929,-1-21-1601,-19-19-8839</inkml:trace>
  <inkml:trace contextRef="#ctx0" brushRef="#br0" timeOffset="161010.7421">24185 9185 10666,'-19'-40'6053,"-1"40"-2497,20 0-1314,-20 20-609,20 19-223,0 1-578,0 1-63,0 18-224,0 0-289,0 1-192,0-1-128,0 1-352,0-20-513,0-1-769,-20-19-1345,20 0-2210</inkml:trace>
  <inkml:trace contextRef="#ctx0" brushRef="#br0" timeOffset="161612.3046">24483 8728 2081,'0'0'16176,"20"0"-14447,-20 0 129,20 19 32,-1 2-449,22-1-576,-21 20-320,0 19-129,-1 0-288,1-19-96,0 20-96,0 0-32,-1-21-448,-19-19-353,20 19-545,0-19-512,-20-20-1152,0 20-1251</inkml:trace>
  <inkml:trace contextRef="#ctx0" brushRef="#br0" timeOffset="162029.2968">24563 8768 17328,'20'-40'2082,"0"20"-1313,0 0 800,19 0 65,20 20-353,-19-19-288,40 19-641,-21 0-288,1 19-64,-21 1-96,1 0-192,-20 0-193,-20 20 161,0-20-64,-20 20 159,-20-21 193,1 1-32,19 20 64,0-40 0,0 19-96,20 1 0,0-20-128,40 20 32,-1 0 96,1 0 160,0 20 192,0-20-256,-20 20 609,0-1-33,0-19 1,-40 19 191,0-19-511,0-20-321,-20 20-129,0-20-607,0 0-994,-19 0-2306,20 0-7687</inkml:trace>
  <inkml:trace contextRef="#ctx0" brushRef="#br0" timeOffset="211504.8828">559 11190 7527,'-21'-19'1953,"21"19"-287,0-20 192,-19 20-97,19 0-191,0 0-65,0 20-287,19-1-354,2 21-223,-1-1-257,0 21-159,0-21 63,-20 2 0,19-2-96,1-19 97,-20 0-65,0 0 96,0 0-96,0-1 65,-20-19-33,1 0-96,-1 0-64,0-19-160,-21-21 96,22 0-32,-1 1-64,0-22-417,0-18 97,1 20 160,19-20 32,19 19-65,1 0 1,20 41 64,0-1-64,0 0-32,-1 40-161,1 0-288,-1 19 225,-19 1 160,0-1 63,0 2 161,-20 18 160,0-19 0,-20-1 96,20-19 97,-20 0 223,0-1-64,20 1 1,-19-20-321,19 0 128,0 0 32,19 0 193,1 0-385,0 0-128,0 0 64,20 0-129,-20 21 33,20-1-448,-21 0-385,21-1-417,-20-19-1440,0 20-2179</inkml:trace>
  <inkml:trace contextRef="#ctx0" brushRef="#br0" timeOffset="211868.164">1074 11250 10057,'0'-20'6887,"-19"20"-5510,19 0-384,0 20 384,0-1-192,0 1-320,0 20-320,0-21-257,19 22-192,2-21-96,19 19 64,-1-39 32,1 20 0,-1-20 160,-19-20-160,0 20 321,0-19-321,0-1 96,-20-21-160,0 21 64,0-19-128,0-1 160,0 21-256,20 19 64,-20 0-96,20 0 128,-20 0 32,40 19-352,-20 1-161,-1 0-352,21 0-160,-1-1-1057,-19-19-832,0 20-2147</inkml:trace>
  <inkml:trace contextRef="#ctx0" brushRef="#br0" timeOffset="212136.7187">1591 11210 10890,'21'0'4036,"-2"20"-1634,-19 0-384,40 19-224,-20-19-513,-20 0-705,19 19-95,1-18-65,-20-21-192,20 20-64,-20-20 97,20-20 63,-1 20-352,1-21 224,0-18-64,-20 19-192,20 0-32,0 0 64,-20 20-64,20-19 128,0 38-320,0-19-513,0 20-897,19 20-2786,-19-21-11723</inkml:trace>
  <inkml:trace contextRef="#ctx0" brushRef="#br0" timeOffset="212740.2343">2664 10773 17520,'-21'-40'3043,"1"21"-1377,20 19-866,0 19-351,0 21 544,0 19 0,20 21-353,1 0-512,-1-1 129,19 1-33,1-21-32,-1 0-224,1-19-513,-20-1-287,19-19-642,-19-20-384,-20 21-1505,0-21-1858</inkml:trace>
  <inkml:trace contextRef="#ctx0" brushRef="#br0" timeOffset="212994.1406">2643 11110 15822,'41'-39'3812,"-2"19"-1986,-19 0-1154,19 20-95,1 0-129,0 20 97,-1 0-1,22-1-544,-2 22 257,-20-1-257,1-21 288,-1 1-320,-19 0 96,0 0-96,-20-1-352,21-19-417,-21 0-512,-21 0-193,1-19-1345,0-1-1056,1 0-1827</inkml:trace>
  <inkml:trace contextRef="#ctx0" brushRef="#br0" timeOffset="213144.5312">2901 10832 12171,'-39'-39'2466,"39"19"-864,0 0-705,0 20-737,0 0-384,19 20-1122,1-20-3330</inkml:trace>
  <inkml:trace contextRef="#ctx0" brushRef="#br0" timeOffset="214047.8515">3358 11190 15502,'0'-19'3235,"0"19"-2626,20 19 320,-20 1 544,20 20-576,19-1-513,-18 1-224,-1-1-95,0-18 31,-1-1-64,1 0 192,-20-20-128,0 19-96,0-19 288,0-19-96,0 19-224,0-40 32,-20 19-128,20-18-320,0-1-97,-19 1-255,19-1-1,0 20 448,0 1 257,0 19-128,19 0 256,-19 19 0,20-19 32,0 20-128,0 0 128,-1-20-64,1 0 0,0 0 128,0 0 33,-1-20 31,1 20 64,-20 0-128,20 20-160,1-20 352,-21 20-31,20-20-129,-1 19 64,1 1-288,20 0 384,-20-20-192,-1 0 161,21 0 191,-1 0-64,-19-20 1,1 0-129,-1 1-96,0-1-96,-1-20 1,-19 21-1,20-21 128,-20 19-320,-20 1 128,20 1-64,-19 19 160,-1 0-256,0 19 256,20 1 288,-21 1-127,21 19-1,0 19-128,21-20-128,19 1 0,-1-20-64,1-1-256,19 1-257,0-20-416,21 0-672,-40 0-1442,19-20-6502</inkml:trace>
  <inkml:trace contextRef="#ctx0" brushRef="#br0" timeOffset="214583.9843">5046 11011 19026,'-40'60'2626,"40"-41"-1665,0 22 0,19-1-64,2-1-193,19 1-319,19-21-289,-19-19 128,19 0-160,-19-19 160,0-21 33,-20 1-290,-20 19 33,0-21-32,-40-18-192,0 19-64,0 1-128,1 19 191,-1 0-31,20 0-96,20 40-769,-19 0-609,38 20-992,1-1-2243</inkml:trace>
  <inkml:trace contextRef="#ctx0" brushRef="#br0" timeOffset="214773.4375">5582 11269 7206,'0'-19'8713,"-19"-1"-7336,-2-20 513,-19 1-321,1-2-480,-21-18-288,21-20-353,-1-20-384,20 19-32,0-19 129,20 40-65,20-2-32,0 41-96,20 1-385,-1 38-896,1 1-2114,-1 41-1986</inkml:trace>
  <inkml:trace contextRef="#ctx0" brushRef="#br0" timeOffset="214946.289">5224 11071 19794,'-20'0'2915,"40"-40"-2242,20 20 928,20 1-704,0-21-833,-1 40-448,0-20-705,21 20-1250,-20 0-3042</inkml:trace>
  <inkml:trace contextRef="#ctx0" brushRef="#br0" timeOffset="215573.2421">6813 10952 13356,'-40'-59'2146,"1"39"-1441,19 20 928,-20 0-63,1 20-161,-2-1-288,-18 21-352,39-20-321,-20 19-287,40-19-129,20 0 64,20 0 160,-1-1-352,22 1 192,-2 1 0,20-1 0,-39 0-192,-1 19 96,-19-19 0,-20 0 64,-20 19-192,-19-19 160,-1 0-32,20-20 32,-19 19-32,19-19-224,0 0-353,0 0-288,20 0-1217,0 0-2434</inkml:trace>
  <inkml:trace contextRef="#ctx0" brushRef="#br0" timeOffset="215812.5">7011 11171 13260,'0'19'5509,"-19"-19"-4260,19 40 65,0-20-33,19-1-352,21 1-225,19 0-31,2-20-513,-2 0 32,0-20-95,1-19-1,-21 19-96,-18-20-289,-1 1-287,-20 19-673,-20-21-1090,-1 22-2465,-18-21-9578</inkml:trace>
  <inkml:trace contextRef="#ctx0" brushRef="#br0" timeOffset="216298.8281">7368 10594 4996,'20'-40'11787,"-20"21"-9801,0-1-32,0 20-224,0 20-417,0-1-96,0 42-352,0-2-288,21 0-161,-1 20-128,19-18-64,-19-22-95,20 1-33,-21 0-32,21-21 32,0 1-64,-21-20 0,22 0 96,-1 0-192,-1 20 64,1-20 0,-21 20-96,1 19-96,-20-18 128,0-1-161,0 0 225,-20-1-192,1 1 0,-21-20 0,20 0-96,-19 0-193,-2-20 193,2 20-193,-1-19-95,0-1-1,21 0-159,-1-1-129,20 1-1666,20 1-2337</inkml:trace>
  <inkml:trace contextRef="#ctx0" brushRef="#br0" timeOffset="218902.3437">8243 11151 10954,'-20'39'1954,"40"-19"-225,-20 0-383,20 0 351,-1-1-127,1-19-449,0 0-64,-20-19-256,0-1 31,0 0-415,0 0-65,0-19 0,-20-2-384,0 2 96,20-1 0,-19 1-64,19-1 97,-20 0-194,20 21 97,20 19 65,-1-20-226,1 20-95,20 20-288,-21-1-545,41 1-961,-21 20-1698,22-20-8391</inkml:trace>
  <inkml:trace contextRef="#ctx0" brushRef="#br0" timeOffset="219215.8203">8759 11011 13388,'-41'-19'2595,"41"19"-1250,-19 19 128,19 1 193,-20 0-161,20 19-544,0-19-384,20 21-385,20-21-32,0-1 0,-1-19 32,1 0-63,19-39-1,-19 19-64,-21-21-96,2 22 128,-21-21 32,0 20-64,-40 1-128,20-21 32,-20 40 32,1-20-32,-1 20-128,21 20-65,-1-20-63,0 20-609,20 0-832,20-1-1955,0 1-3555</inkml:trace>
  <inkml:trace contextRef="#ctx0" brushRef="#br0" timeOffset="219527.3437">9195 11011 16623,'-20'20'4068,"1"0"-3267,19 19 192,0-19-224,19 1-33,1-1-383,0-20-225,21 20-64,-22-20 96,21-20-96,-20 20-288,-1-20 160,1-1-64,0 1-161,-20 1 33,20-1 160,-20 20-32,0-20 32,0 20-32,19 20 224,1-20-64,0 20-160,0-1-1,0 1-1312,0 1-929,0-1-1506,20-20-8423</inkml:trace>
  <inkml:trace contextRef="#ctx0" brushRef="#br0" timeOffset="222975.5859">260 11746 16815,'-79'0'161,"60"0"159,-1 0-384,20 0 64,20 0 0,-1 0-96,1 20 0,20-20 64,-1 0 32,-18 0 32,19 0 160,-21 20 32,21-20 0,-20 0 32,19 19 33,-19-19-129,0 0 0,19 20 0,2-20-160,-1 0 96,19 0 32,0 0-256,0 20 353,2-20-290,-2 0 130,1 20-33,19-20 128,-19 0 224,19 0-192,0 0 225,21 0-353,-1 0 128,0-20-352,21 20 544,-2 0-736,2 0 704,18-20-608,2 20 320,-2 0 0,-18 0-96,-21 0 256,1 0 161,-1 0-129,-20 0-32,21 0-288,18 0 288,1 0-352,1 0 32,-2 0 128,2 0-256,-1 0 288,-19 0 128,-1 0-352,-20 0-32,21 20 288,-2-20-32,1 0 32,1 0 32,19 0 0,-19 0-256,18 0 256,-19 0-384,21 0 384,18 0 32,-18-20-160,19 20-160,-20 0 160,0 0 0,1 0 0,-21 0-32,20-20 0,0 20 64,1 0-192,-2 0 160,1 0 192,20 0-64,-20 0-256,1 0 160,-2-19-32,-18 19 32,19 0 0,1 0-64,-2-20 64,2 20-32,-1 0 128,-1-20-256,-18 0 256,19 20-160,1-19 128,-2 19 64,2-20-128,-1 20-128,-1-20 192,-18 20 65,-1 0-33,21 0-192,-21-21 128,20 21-96,-20-20 64,20 20-32,1 0 96,-2 0-160,-18-19 32,19 19 224,-20 0-96,1 0-192,-2 0 96,22 0 32,-21 0-64,0 0 96,1-20-32,-1 20-32,-20 0 160,21 0 128,-21 0-95,0 0-97,1 0-32,-21 0 32,-19 0-128,0 0 32,-21 0 96,-19 0-160,0 0-64,0 0 320,0 0-320,0 0 160,0 0-128,0 0-128,0 0-353,0 0 193,0 0-65,-19 0-127,19 0-609,0 0-97,19 0 930,-19 0 288,20 20-192,1-20-1250,-21 0-3010</inkml:trace>
  <inkml:trace contextRef="#ctx0" brushRef="#br0" timeOffset="232822.2656">11678 10793 21268,'19'-20'2722,"-38"0"-2305,19 20-289,0 0 32,0 20 0,0-20-416,0 20-929,19-1-1666,-19 1-1825</inkml:trace>
  <inkml:trace contextRef="#ctx0" brushRef="#br0" timeOffset="232980.4687">11737 11190 10121,'20'-19'11979,"-20"19"-11947,19-20-1249,1 0-2114,-20-1-8104</inkml:trace>
  <inkml:trace contextRef="#ctx0" brushRef="#br0" timeOffset="258828.125">12908 10733 5509,'-20'-39'7655,"0"19"-5477,20 0-576,-20 20-257,1 0-192,19 0 96,-20 20-384,0 20-32,0-1-33,20 40 33,-19 1-160,19 0-289,19-1-95,1 1-97,0-21-128,19-19-32,1-1 64,20-19 96,0-20-224,19-20 96,-20-19 0,21-1 32,-20 1-288,-21-22 64,-19 2 32,-20 0-385,0-21-159,-20 0 31,0 1-224,-19 20 321,-22 0 96,2 18 544,0 41-256,0 0 128,-1 0 128,0 21-353,40 18-255,0 1-1794,20-1-2274</inkml:trace>
  <inkml:trace contextRef="#ctx0" brushRef="#br0" timeOffset="259183.5937">13682 10615 17168,'-20'-41'1954,"1"41"-1186,19 0 321,-20 20 129,20 1 255,-20 18-480,20 21-256,0-1-129,0 0 1,20 21-321,0 0-96,19-21-64,-19 0-64,21 2-256,-2-42-384,1 21-417,-1-40-224,-19 20-577,0-20-1025,0 0-1985</inkml:trace>
  <inkml:trace contextRef="#ctx0" brushRef="#br0" timeOffset="259517.5781">13921 10932 16399,'19'60'2819,"-19"-21"-1058,20 20-223,-20-18-161,0-21-384,0 19-224,20-19-513,-20-20-64,0 20-64,0-20 0,0 0 97,0-20-65,21 0-64,-21 1-128,0-21 0,20-20 96,-1 20-128,-19 1-32,20 19 32,0 20 0,0 0-32,-1 20 96,21 19 64,-20 1-64,19-1 64,-19 2-577,0-21-384,20 19-544,-20-19-737,0-20-1666,0 0-6758</inkml:trace>
  <inkml:trace contextRef="#ctx0" brushRef="#br0" timeOffset="259737.3046">14397 10654 20979,'119'40'2499,"-59"19"-1634,-20 0-225,-1 22-448,1-2-96,-20-20 33,-1 20-258,1-38-159,-20 18-288,0-39-513,0 19 160,0-19-1089,-20 0-2659</inkml:trace>
  <inkml:trace contextRef="#ctx0" brushRef="#br0" timeOffset="261003.9062">15290 11031 13901,'0'0'3043,"0"-20"-1378,20 20-31,1 0 448,18-19-193,21 19-575,-1-20-706,0 0-223,22 0-225,-2 20-128,-20-20-64,0 20-32,-18-19-225,-2 19-383,-19 0-545,-20 0-513,0 19-929,-39-19-1601,19 20-10666</inkml:trace>
  <inkml:trace contextRef="#ctx0" brushRef="#br0" timeOffset="261198.2421">15589 10793 18001,'20'19'3363,"-20"1"-2274,20 0-160,-20 21 0,0-2-417,19 1-384,1-1-192,20-19-416,-21 20-641,21-21-897,-20 1-1314,19 1-1792</inkml:trace>
  <inkml:trace contextRef="#ctx0" brushRef="#br0" timeOffset="261569.3359">16462 10852 17936,'-19'-20'3043,"-1"20"-2210,0 20-128,0 21 640,-1-2-128,21 21-384,0-1-385,41 0-287,-1-18-193,19-21 64,20-1-32,1-19-129,-1 0-223,0-19-256,-19-21-289,-20-1 128,-20 2 289,-20-1-289,-20-19-480,-20 19-353,-20-20 609,1 20 609,0 21 416,-1-1 64,20 20 32,0 0-64,20 0-96,1 20-160,19-1-865,19 21-3075</inkml:trace>
  <inkml:trace contextRef="#ctx0" brushRef="#br0" timeOffset="262011.7187">17515 10674 16143,'-40'-20'3459,"20"20"-1921,1 0 127,-22 40-63,21 19-97,0 0-448,20 2-448,0 18-385,20-20 64,0 1-256,21 0-32,-2-20-320,20-21-321,-19 1-384,-1 0-736,1-20-1058,1-20-2050,-41 20-11242</inkml:trace>
  <inkml:trace contextRef="#ctx0" brushRef="#br0" timeOffset="262325.1953">17713 10912 18897,'0'40'4132,"0"0"-2434,20-1-257,-20 1-512,20-21-96,0 22-609,-20-41 32,19 20-224,1-20 65,0 0 31,-20 0-160,20-20-193,0-1 161,-20-18-32,0-1 32,19 1 32,1 19 128,-20 0-320,20 20 256,21 0 160,-22 20-192,1 19 32,20 1 128,-1-1-320,1 2-256,-1-1-641,-19-21-320,0-19-641,1 0-1153,-21 0-1858</inkml:trace>
  <inkml:trace contextRef="#ctx0" brushRef="#br0" timeOffset="262521.4843">18427 10615 22132,'120'79'3107,"-61"-40"-1249,1 40-801,-41 21-544,1-1-65,0-20-224,-20 21-224,0-40-384,21-1-225,-21-20-320,-21 2-512,21-21-577,-20 0-2562,0-20-13517</inkml:trace>
  <inkml:trace contextRef="#ctx0" brushRef="#br2" timeOffset="265616.2109">13286 10217 8584,'-160'0'2082,"101"0"-1186,0 0-479,-1 0-257,20 0 481,0 0 704,1 20-352,19 0-353,0-1-351,20 21-33,-20 1-128,20-2 160,0 20-63,0 1-97,0-1-64,0 2-32,0 18 0,0-20-32,0 0 32,0 2 96,0-2 224,0 0-31,20 1-97,-20 0 160,20-1 1,19-19-33,1 19-288,0-19 0,20-1-64,-20 2 32,19-2 96,0-19 128,0-20 385,22 20-193,-22-20-223,0 20-97,21-20-32,-20 0-96,19 20 32,0-20-64,1 19 64,-1-19-32,0 0 64,2 0-32,-2 0 64,19-19-96,-17-1 32,-22 0 96,20 0-32,-20-19-256,2 19 128,-2-21 128,0 2-96,-19-21 32,19 21 32,-18-1-64,-21-19 64,-1 18-64,1-18 64,-20-20-96,0 20 64,-20-2 64,1 2-96,-1-20 65,-1 20-33,1-22 32,0 22-128,-19 19 64,19-19 32,-19 20 0,-21-2 128,21 1-128,-22 1-64,2-1 64,-20 1 128,-1 19-224,-19 0 160,-20 1 0,0 19-64,0 0-32,-21 0-32,22 0 32,18 0-64,21 19-609,0-19-1216,19 20-2339,20-20-11722</inkml:trace>
  <inkml:trace contextRef="#ctx0" brushRef="#br2" timeOffset="266139.6484">14734 10376 15983,'-39'0'1313,"39"-19"-993,20 19 193,-1-20 127,42-1-223,-2 1-225,0 0-64,21-19-320,0 19-897,-1 0-1089,-20 20-2210</inkml:trace>
  <inkml:trace contextRef="#ctx0" brushRef="#br2" timeOffset="274354.4921">15430 10158 2081,'-20'0'3780,"20"-20"-705,0 20-545,0 0-768,0 0-321,20 20 33,0-20-449,-1 20-192,-19 19-129,20-19-191,0 19-321,-20-19 384,0 0-383,20-20 159,-20 21-96,0-21 225,-20-21-289,20 21-128,-20-20 96,0-19-224,1 19 96,-1-20-32,20-19 0,0 20-160,0-22 96,0 22-64,20 19 160,-1 0-224,-19 20 224,20 0-64,0 20-97,0 0 193,-1 19-96,1 22 161,1-22-226,-1-19 129,-20 0-32,20-1 65,-1-19 31,-19 0-128,0 0 256,0-19-224,0-1 0,0-20 128,0 1-128,0-2-96,0-18 64,20 19-96,-20 1-225,20 19 257,0 20-64,-1 20 128,1-1 256,0 21-384,0 0 609,-1 19-193,1 1-96,21-20-96,-2-1 32,1 1 96,19-40-288,-19 0 192,-1 0 32,22-20 129,-22 0-129,-19-19 160,0-1-192,-20 1-96,20-2 160,-40 21-192,20 1 128,-20-1 161,0 0-193,1 20 0,-21 0 32,19 0-160,1 20 256,1 0-320,-1-1 96,20 21 64,0 1-32,20-22 0,-1 1-64,22 0-225,-1 0-127,-1-1 0,-19-19-705,19 0-1121,1 0-2243,0 0-10055</inkml:trace>
  <inkml:trace contextRef="#ctx0" brushRef="#br2" timeOffset="274565.4296">16482 10217 13292,'0'0'2402,"0"0"-1569,0-20 192,0 1 160,0-1-128,0 0-480,-20-19 31,20 19-447,0-21-129,0 21-257,0 1-383,20-1-353,0 20-288,0 0-897,-1 0-2691</inkml:trace>
  <inkml:trace contextRef="#ctx0" brushRef="#br2" timeOffset="275197.2656">16859 9999 15855,'-20'-20'2049,"0"20"-1248,0 0-128,20 20 224,-19-1-129,-1 1-255,40 0-321,-20 1-128,19-1 64,21-20-64,-20 0-32,0 0 32,-1-20-128,2-1-64,-1 1-224,-20 0 64,0 20 95,0 0 129,0 0 32,0 0-96,0 20 64,0 0 64,0 21 0,0 18 0,20-20 64,0-19-96,19 20 96,-19-1-64,0-19 96,-20 1-192,19-1 224,-38-1-224,19-19 96,-20 0-32,0 0-64,-19 0 32,19 0-416,0 0-481,0-19-320,-1-1 95,21-1 578,0 1 320,21 0 224,-1-19 31,20 19 162,-1 0 319,20 1 449,1-21 32,-20 1 128,0 19-417,-1-21-95,-19 2-1,0-1 65,0 0-417,0 21 160,-20-1 321,-20 0-256,0 20-193,0 0 288,0 20-191,-19 0-161,19 19 32,0 1-224,20-1 96,20 1 0,20 1-64,-1-22 32,21-19 160,19 20-800,-19-20-738,-1 0-1921,-19-20-3299</inkml:trace>
  <inkml:trace contextRef="#ctx0" brushRef="#br2" timeOffset="277131.8359">16720 10574 9192,'0'0'0,"0"-20"1217,-19 20-96,-1 0-384,-20-19 224,-20 19-64,1 0-64,19 19-257,1 1-384,-1 0-128,-1 1-32,-18 18 1,19-19 31,1 0 320,19 19-32,-19-19-63,-1 20-1,19-1 96,1 22-96,1-22-223,19 21 63,0-21-160,0 20 96,0-18-32,19-21 0,1 19 32,21-19 32,-2 0 64,1 0-96,-1 19 0,21-19-32,-21 0 96,2-1-32,18 1-64,1 1 97,-1 19-97,1-21 0,19-19 32,20 20-96,-20-20 64,41 0-96,-21 0-32,21 0-33,-21 0 97,1-20-32,18 1-128,-19 19 192,1-20 0,19 0 0,-19-1 0,18 1 160,-19 1-64,1-1 65,-21 20-65,0-20 0,1 0-160,-20 20 32,19-19 32,-20-1-32,21 20 64,-20-20-64,-1 0 64,0 1-32,2-1 0,-2 0 0,-20-1 64,1 1-64,0 1 96,-1-1-32,-18-20 224,-1 21 193,-20-21 95,20 20 1,-20-19 31,0-2-352,-20 1 33,0 1-193,-1-1 128,1 21-160,-39-21 32,19 20-160,-19 1 64,0-1-32,-21-1-32,20 1 64,1 0-96,-20 20-32,-1 0 128,1 0-96,0 0-32,-2 0 32,2 0 128,-20 0-225,-1 0 97,21-19 160,-19 19-96,17 0-32,2 0-192,-20 0 32,19 0 352,-19 0-192,20 0 0,-1 0 160,1-20-448,0 20-385,-1 0-512,1 0-225,19 0-576,1 20-2882</inkml:trace>
  <inkml:trace contextRef="#ctx0" brushRef="#br2" timeOffset="277756.8359">19083 10515 16527,'40'-60'1794,"-1"21"-129,40-1-576,-18 1-352,18-2-224,0 21-289,21-19-160,-41 19-32,20 0-192,-19 20-545,-21-19-1537,2 19-1153,-21 19-12396</inkml:trace>
  <inkml:trace contextRef="#ctx0" brushRef="#br2" timeOffset="278483.3984">20294 10416 7975,'0'0'0,"0"0"-32,-20 0 1345,20 0 897,0 0-352,-20-20-128,0 0-385,20 1-320,-19-1-192,19-21 32,0 2-417,0 19-128,0-20-127,19 21-226,1-21 66,20 20-194,0 20-607,0-19-514,-1 19-1056,1-20-2947</inkml:trace>
  <inkml:trace contextRef="#ctx0" brushRef="#br2" timeOffset="278817.3828">20632 10099 13837,'-20'19'1697,"20"1"-448,20 0 97,-20 19-578,20-19-351,-1 0-225,1 0 64,0-20 65,20 0-257,-21-20 64,21 0-32,-20 0-96,-1-19 32,2 19-96,-21 0 160,0 1-192,0-1 160,-21 20-64,21 0 128,0 20-96,0-1 64,21 1 0,-1 0-32,0 0-704,19-1-321,1-19-705,-1 20-1217,1-20-2914</inkml:trace>
  <inkml:trace contextRef="#ctx0" brushRef="#br2" timeOffset="279137.6953">21128 10018 14381,'0'61'2274,"20"-41"-1121,-20 19 161,0-19-450,20 0-63,-20-1 128,20 1-320,-20-20 63,19-20-415,-19 20-33,20-19-128,-20-1 32,0-20-128,20 21 64,-20-22-96,20 1-96,-20 21-96,0-1 128,20 0 31,-20 20 65,19 20-32,1 0 64,-20 19 1,20 2 31,0-2-481,1 1-576,-2-20-993,1-1-96,0 1-1121,0-20-2850</inkml:trace>
  <inkml:trace contextRef="#ctx0" brushRef="#br2" timeOffset="279406.25">21466 10018 14637,'19'20'3011,"-19"0"-1441,20 1-97,-20-1-672,20-1-257,-20-19 65,0 0 0,20 0-385,-20 0 96,19-19-160,-19-1-160,20-1 128,0 1-192,0-19 64,0 19 32,0 0-128,0 20-288,0 0 192,20 0-1,-21 20-223,1 19-449,0 1-480,0-19-673,-1 18-1601,1-19-5798</inkml:trace>
  <inkml:trace contextRef="#ctx0" brushRef="#br2" timeOffset="279603.5156">22002 9979 19794,'19'20'1249,"1"-1"-1185,-20 1 1,20-20-65,-20 20-289,0-20-608,20 0-1088,-20-20-2500</inkml:trace>
  <inkml:trace contextRef="#ctx0" brushRef="#br2" timeOffset="279871.0937">22120 9840 416,'61'40'16143,"-61"-1"-14637,19-19-257,1 20 0,0-1-224,-20-19-96,20 0-353,0 1-159,-20-21-257,19 0-32,-19 0 160,0 0-192,20-21-96,0 1 193,0-19-129,-1 19-192,1 0 128,21 0 0,-21 20-321,19 0 1,-19 0-96,0 20-417,19 20-577,-19-21-1152,-20 21-1826</inkml:trace>
  <inkml:trace contextRef="#ctx0" brushRef="#br2" timeOffset="280241.2109">22776 9900 16719,'-20'0'1794,"1"0"-705,19 19 481,0 1-802,0 0-672,0 20 0,19-40-96,1 19-96,-20-19-96,20 0-192,0 0-289,-20-19-288,0-1 32,0 0 65,-20 20 671,20 0 289,0 0 129,-20 0 415,20 40 385,0-1 321,20 2-770,-20-2-160,20 1-31,-20-1-161,0 1-96,0-20-32,0-1-96,-20 1 0,0-20 0,-19 20-64,-2-20-256,1 0-257,1 0-95,19 0-1026,0-20-640,0 20-4741</inkml:trace>
  <inkml:trace contextRef="#ctx0" brushRef="#br2" timeOffset="280583.0078">23292 9642 18321,'0'19'1729,"20"1"-1472,-20 20 800,20-1-128,0 41-321,-1-20-320,21-1-191,-20 0-65,-1-39-417,1 21-416,0-21-864,1-1-1538,-1 1-7495</inkml:trace>
  <inkml:trace contextRef="#ctx0" brushRef="#br2" timeOffset="280932.6171">23153 9880 17904,'0'0'1858,"20"-20"-1730,40 20 769,-1-20 352,1 20-576,-21-19-417,20 19 193,-39 19-449,21-19 0,-2 20 64,21 0-32,-21 0 0,-19 19 96,20-19-64,-21 20 32,1-21-32,21 1 32,-21 0 0,19-20-32,1 0-64,-21-20-160,1 0-128,-20 1-128,-20-1-1,1 0 161,-1 0 160,-39 0 32,19 20 32,-20-19-64,0 19-193,21 0-191,-1 0-801,20 0-865,20 19-1730,0-19-10121</inkml:trace>
  <inkml:trace contextRef="#ctx0" brushRef="#br2" timeOffset="281144.5312">24086 9701 18737,'40'0'2435,"-20"-20"-2179,-20 40 288,0-20 65,20 39-1,-20 1-191,19 1-161,1-2-224,0 20-192,0-19-224,-1 0-545,22-1-1121,-21-19-2595</inkml:trace>
  <inkml:trace contextRef="#ctx0" brushRef="#br2" timeOffset="281333.0078">24027 9860 18257,'-21'-20'2498,"42"20"-1889,-1 0-33,19 0-384,1 0-160,0 0-128,-1 0-160,1 0-865,0 20-1345,0-20-2243</inkml:trace>
  <inkml:trace contextRef="#ctx0" brushRef="#br2" timeOffset="281628.9062">24603 9860 8968,'20'0'9033,"-20"0"-7816,0 0-385,-20 20 450,0-20-97,0 20-224,-1-1-321,2 21-383,-1-20-225,20 0 32,20-1 64,-1-19-128,2 0 32,19 0-64,-20 0-160,19-19 128,-19 19-97,19-20 33,-19 0 0,-20 0-96,20 20 96,-20 0 224,0 0-288,20 0 192,-20 20-577,0-20-160,0 20-223,0 0-674,0-20-352,0 0-1441,19 0-8296</inkml:trace>
  <inkml:trace contextRef="#ctx0" brushRef="#br2" timeOffset="281797.8515">24841 9721 19282,'20'0'3267,"0"0"-1986,-1 19-288,1 1-352,20 20-321,-21 0-96,21 20-288,0-21-32,-20 1-481,20-1-736,-20 1-929,0-19-1634,-20-1-12363</inkml:trace>
  <inkml:trace contextRef="#ctx0" brushRef="#br0" timeOffset="284975.5859">20035 10932 14093,'41'-20'1665,"-21"20"-928,19-19 384,-19 19 160,20 0-288,-1-20-64,21 20-448,0-21-225,-1 21 32,1-20-384,-1 20 160,1-20-64,0 20-352,-21 0-929,1 0-865,-20 0-1666,-1 20-8744</inkml:trace>
  <inkml:trace contextRef="#ctx0" brushRef="#br0" timeOffset="285193.3593">20294 11110 17520,'19'21'1666,"22"-21"-1314,18-21 1185,1 1-448,-1 20-544,1 0-353,0-19-96,-1 19-288,0 0-288,-19 0-1090,-1 19-1793,-18-19-10250</inkml:trace>
  <inkml:trace contextRef="#ctx0" brushRef="#br0" timeOffset="286735.3515">21644 10753 8327,'-20'-39'641,"0"39"384,0-20 1377,20 0-160,-20 20-512,1 0-481,-1 0-416,20 20 32,-20 0 192,0 19-160,1 20-193,19 2-255,0-2-193,0 1 32,19-1-320,21-20 128,-1-19 64,21 1-95,20-21-1,-21-21-64,20 1-32,2-19-161,-2-1-159,-20-19-64,-20 0-97,1-2-224,-40 22-63,0-21 31,-40 41-256,-19-21 577,-20 20 384,-1 20 128,-19 0-96,20 0-257,19 0-1056,0 20-2627</inkml:trace>
  <inkml:trace contextRef="#ctx0" brushRef="#br0" timeOffset="289031.25">22696 10733 2306,'0'-39'5060,"-20"39"-3714,20-20 864,0 20 32,-20 0-384,20-20-417,0 20-384,-19 0-256,19 20 192,-20 0-96,0 19 64,20 1-161,-20 19-63,-19 2-321,39-22-223,-20 21-225,20-21 224,39 1-352,-19-21-225,20 1-704,-1 1-705,1-1-736,1 0-2178</inkml:trace>
  <inkml:trace contextRef="#ctx0" brushRef="#br0" timeOffset="289476.5625">23034 10912 12491,'0'0'1826,"0"20"-705,20-20 961,0 40-352,-20-20-481,19 19-288,1-19-289,0 0-159,0-1-65,-20-19 33,20 0-225,-1 0 96,-19 0-256,0-19 1,0-1-33,0-20-32,0 1 0,0 19 0,0-20-32,-19 21 160,19-1-384,19 20 224,1 20 224,1-20-224,19 39 128,-1-19-224,1 20 160,-21-1-160,1-19-321,0 0-479,0-1-930,-1 1-1217,1-20-2114</inkml:trace>
  <inkml:trace contextRef="#ctx0" brushRef="#br0" timeOffset="289708.0078">23470 10594 19570,'80'0'1121,"-40"21"-608,19-21-65,1 39-160,0 1-64,-1-1-31,1 21-97,-21-1-32,-19 21-32,19-20-352,-39-1-161,0 0-320,-19-18-832,-1-2-802,-20-19-2850</inkml:trace>
  <inkml:trace contextRef="#ctx0" brushRef="#br0" timeOffset="361121.0937">1055 12937 6662,'-60'-20'2434,"1"20"-32,39 0-576,-19-20 672,19 20-608,0-19-320,0 19-129,20 0-320,0-20-544,20 20 256,-20 0-321,20 0-64,19 0-223,-19 0-65,20 0-128,-1 0-64,1 0-256,20 0-129,-20 0-864,19 0-96,-19 20-737,-1-20-673,1 0-2434</inkml:trace>
  <inkml:trace contextRef="#ctx0" brushRef="#br0" timeOffset="361330.0781">1155 13017 12716,'-81'40'1921,"42"-21"-31,19-19-192,0 20 256,20-20-289,0-20-1024,0 20-97,0 0-191,20-19-1,20-1-384,0 20-96,20 0-128,-21 0-930,20 0-960,1 20-1313,0-20-3684</inkml:trace>
  <inkml:trace contextRef="#ctx0" brushRef="#br0" timeOffset="361615.2343">1353 12501 21492,'0'0'672,"20"0"-800,0 0 192,20 0-64,19 20 32,20-20 33,1 39-130,19-19-223,-20 19-64,21-19 224,-41 0 32,1 0 96,-21 20-257,-39-20 225,0 20 64,0-1 32,-20 1-64,-19-20-544,-1-1-1602,1 21-1409,-1-20-10987</inkml:trace>
  <inkml:trace contextRef="#ctx0" brushRef="#br0" timeOffset="377482.4218">2901 12501 5861,'0'-40'673,"0"19"736,-20 2 865,20-1 160,-19 0-320,19 0-512,-20 0-449,20 1-256,-20-1-128,0 20-65,20 0-191,-39 0 31,19 20-287,0 19-193,0-19 0,-19 20-192,39 0 192,-21 0-128,21-1 96,0 1 0,21-20 160,18-1-448,-19 21 512,20-20-448,19-1 384,-19 22-128,-1-21-32,2 19 96,-21 1 64,-20-20-32,0 19-160,0 1 353,-20-20-417,-1 20 384,-19-20-224,21 0 0,-1-20-640,0 0-481,0 0-1153,0-20-1474,20 0-8455</inkml:trace>
  <inkml:trace contextRef="#ctx0" brushRef="#br0" timeOffset="377845.7031">3338 12878 14093,'0'0'2819,"0"0"-1698,0-20 224,0 20-320,0 20 128,-19-20-384,19 19-193,0 1 1,0 0-385,19 0-192,1 1 320,20-2-160,-21-19-224,22 0 481,-21-19-449,19-2 192,-19-19 192,-20 20-480,0-19 256,0 19-480,-20 0 416,1 0-256,-21 20-289,-1 0 33,2 20-417,-1-20-480,21 20-801,-1 0-449,20 19-2273</inkml:trace>
  <inkml:trace contextRef="#ctx0" brushRef="#br0" timeOffset="378085.9375">3736 13017 14445,'-21'0'2210,"1"-20"-832,20 1 511,-20-2-928,20-19-288,-19 20-161,19-19-416,0-1-128,0 1-32,0 19-480,19-20-673,-19 40-1057,20-21-929,0 21-2947</inkml:trace>
  <inkml:trace contextRef="#ctx0" brushRef="#br0" timeOffset="378333.0078">3994 12481 16815,'0'-20'1762,"0"-1"-1442,0 42 193,0-21 640,0 40-96,20-1-288,-20 1-385,20 19-192,19 0-96,-19-18-96,19-1-160,1-1-256,-1 1-705,2-20-1089,-1-1-737,-21 1-4292</inkml:trace>
  <inkml:trace contextRef="#ctx0" brushRef="#br0" timeOffset="378514.6484">4034 12779 5317,'-61'19'12908,"61"-19"-11018,-20 0-833,20-19 32,20 19 128,21-20-961,-21 20-256,19-20-320,20 20-609,-19 0-1634,19 0-1537</inkml:trace>
  <inkml:trace contextRef="#ctx0" brushRef="#br0" timeOffset="378855.4687">4808 12978 16303,'-20'0'4708,"20"0"-3234,-21 0-962,21 0 257,0 0-449,21 0-224,-1 19 193,20-19-385,-21 0-385,21 0-672,-1 0-416,1 0-2083,-20 20-13356</inkml:trace>
  <inkml:trace contextRef="#ctx0" brushRef="#br0" timeOffset="379610.3515">5622 12779 14413,'-59'-20'1506,"38"0"-738,-19 20 129,20 0 32,1 20 256,-1 0-480,0-1 64,0 21-1,20-20-576,0 19 353,20 1-417,0-20-96,0-20-96,19 0 128,1 0 160,-19-20-288,-2 0 128,1 0 96,-20-19-256,20 19 289,-20-20-161,-20 21-193,20-1 33,-20 20 449,1 0-129,19 0 32,0 20-288,0-1 384,0 1-288,0 20 96,19-20-448,1-1-160,20 1-609,-21 0-961,21 0-993,0-20-2114</inkml:trace>
  <inkml:trace contextRef="#ctx0" brushRef="#br0" timeOffset="379878.9062">5760 12759 16944,'20'20'1857,"-20"-1"-543,20 1 31,0 0-192,-20 0-96,21-20-737,-21 20 321,19-20-321,-19 0 97,20 0-289,-20 0 32,0-20-64,0 20 32,20-20-192,-20 0 0,0 0-64,20-19-161,-20 19-351,19 20 223,1-20-479,0 20-642,19 20-512,1-20-1473,1 20-8392</inkml:trace>
  <inkml:trace contextRef="#ctx0" brushRef="#br0" timeOffset="380241.2109">6237 12759 14765,'-20'-20'2819,"0"0"-2274,20 20 223,-19 20 129,19-20 513,0 40-962,0-21-128,19 21-128,1-20-127,20 0 31,-20-20-192,19 0 384,2-20-192,-21 0-64,-1-20-64,1 1 128,-20-22-512,0 2 640,-20 20-705,1-40 321,-1 19-352,-21 0 736,2 20 0,19 1 289,-20 19 63,20 0 1,1 40-161,19 0 65,0-1 95,0 41-416,19-21 257,1 22-385,40-2-257,-21 0-735,22-19-97,-2 20-1121,0-20-801,0-20-1345</inkml:trace>
  <inkml:trace contextRef="#ctx0" brushRef="#br0" timeOffset="380425.7812">6714 12858 18033,'39'-20'3427,"-19"20"-3107,0-20-256,0 20-288,-1-20-417,1 20-864,0 0-1826</inkml:trace>
  <inkml:trace contextRef="#ctx0" brushRef="#br0" timeOffset="381245.1171">7409 12401 12812,'0'-40'2498,"-21"20"-1345,1 1 0,1-1 0,-1 0-32,0 0 64,0 20-512,-19 20 160,19 0-160,-20 0-33,21 19-63,-1 21-1,-1 0-416,21-1 193,0 1-289,21-1-32,18 1-32,1 0-513,0-21-223,19-19-353,0 0-769,21-20-1601,-20-20-1282</inkml:trace>
  <inkml:trace contextRef="#ctx0" brushRef="#br0" timeOffset="381512.6953">7707 12619 16079,'-20'0'2498,"-1"0"-1825,1 20 512,1 0-64,19 0-192,0 20-321,0 0-319,19-20-1,1 19-384,21-39-32,-2 0 448,21 0-288,-21-20-160,1 1 320,-21-21-576,1 20 480,-20-20-352,-20 20-193,1 0 65,-21 0 160,1 1 31,-1-1-351,1 20-417,-1 0-769,19 20-448,1-20-1313</inkml:trace>
  <inkml:trace contextRef="#ctx0" brushRef="#br0" timeOffset="381847.6562">8064 12619 15694,'19'20'2467,"-19"-20"-1859,0 20 609,0-20 449,0 20-641,20-1-224,-20 2-449,40 19 96,-20-20-127,20-20-161,0 0-256,19 0 352,-19-20-192,-21 0-128,21 0-609,-20-1 225,-20 2-353,0-1-672,0-20-641,-20 21-769,20 19-1889</inkml:trace>
  <inkml:trace contextRef="#ctx0" brushRef="#br0" timeOffset="382196.289">8481 12600 15310,'20'39'2306,"-20"-19"-1313,20 0 513,-1-1-289,-19 2-192,20-21-609,-20 20-128,0-20-63,0 0 63,20 0-96,-20-20 32,0-1-288,0 2 288,0-21-192,20 20-32,-20 1 193,20-1-322,-1 0 161,1 20 65,0 0-161,0 20-161,-1 0 193,2 19-224,19-19-1634,-20 19-640,19-18-2018</inkml:trace>
  <inkml:trace contextRef="#ctx0" brushRef="#br0" timeOffset="382408.2031">8878 12440 18193,'19'-19'3043,"-19"19"-2275,20 19-63,0 2-64,0 19-225,-1-1 193,2 21-898,-1-1 417,20-20-1056,-21 2 63,21-21-1185,-20 0-513,0-1-1056</inkml:trace>
  <inkml:trace contextRef="#ctx0" brushRef="#br0" timeOffset="382605.4687">8937 12521 20787,'-40'39'2050,"40"-39"-1473,0 0 255,0 0 1,20 0-609,20 0-127,0 0-129,0-20-321,19 20-1152,-19 0-930,19 0-2465</inkml:trace>
  <inkml:trace contextRef="#ctx0" brushRef="#br0" timeOffset="384149.414">9950 12739 11947,'19'40'1185,"-19"-1"481,20-19-33,-20 20-128,20-21 65,-20 1-641,20 0 32,-20-20-257,0 0 65,21 0-256,-21-20-97,0 0-288,-21-19 64,21-21 225,0 1-225,-20-1-480,20 0 544,0-19-160,0 40-96,0-22-256,0 42 256,20-1-192,-20 20-257,21 0-352,18 20-640,-19-1-1538,20 22-1601</inkml:trace>
  <inkml:trace contextRef="#ctx0" brushRef="#br0" timeOffset="384548.8281">10407 12600 14157,'0'0'2082,"0"19"-1249,0-19 896,0 20-31,0 20-353,19 0-384,1 0-416,0-20-289,0 19-64,-1-19 32,21 0 32,1-20-352,-22 0 192,21-20 1,-20 0-129,0 0 192,-1-19-288,-19 19 96,0-21 32,0 2 32,0 19-32,0 0 0,-19 20 96,19 0-256,0 20 320,0 0-224,0 0-32,19 20-33,1 0-511,0-1-353,19-19-513,1 0-511,1-20-226,-2 0-2401</inkml:trace>
  <inkml:trace contextRef="#ctx0" brushRef="#br0" timeOffset="384832.0312">10903 12560 15438,'20'0'2370,"0"20"-800,-20 19 127,19 1-127,1-20-545,-20 20-192,20 0-417,0-1-256,0-19 32,-1 0-95,1 0-1,21-20 160,-21 0-288,-20 0 128,19-20-288,-19 20 352,20-20-256,-20-19 0,20 19-257,-20 0 1,20 0-64,-1 20-161,1 0-416,0 0-1121,19 20-897,-19 0-2466</inkml:trace>
  <inkml:trace contextRef="#ctx0" brushRef="#br0" timeOffset="385100.5859">11578 12619 14926,'0'-39'3427,"-20"19"-2242,20 20 32,-20 0-128,20 0-416,-20 0-289,20 20-192,0 0 1,20-1-322,0 21-127,19-20 320,2-1-288,-1 22-128,-21-1-65,21-21 257,-20 21 160,-1-20 192,-19 0 33,0-20-161,0 19-64,-19-19-193,-1 0-383,0 0-1058,20 0-1216,-20-19-10315</inkml:trace>
  <inkml:trace contextRef="#ctx0" brushRef="#br0" timeOffset="385595.7031">12551 12779 18673,'39'19'2306,"-19"-19"-1665,-20 20 640,20 0-288,0 0-544,-1 0-1,2-1-352,-1 1-64,0 0 64,-20 0-224,20 1-128,-20-21-385,19 0-352,-19 0-929,0 0-1056,0 0-962</inkml:trace>
  <inkml:trace contextRef="#ctx0" brushRef="#br0" timeOffset="385943.3593">12571 12440 18449,'-40'-39'2562,"20"19"-2017,20 20 96,-20-20-417,20 20-32,20 0-256,0 0 128,0 20-32,19 0-32,21 19 64,0 22-64,-1-2 192,1 0-320,-21 1 160,1 0 32,0-20 256,-20-1 193,0 1-33,-20-20 193,0-1-96,0-19-97,0-19-256,0-1 193,0 0-449,20-20 96,-20 1 64,20-1-256,-1 0 0,21 40 31,-20 0 65,-1 0-160,21 19-609,-1 22-704,-18-21-961,19 19-1858</inkml:trace>
  <inkml:trace contextRef="#ctx0" brushRef="#br0" timeOffset="386642.5781">14279 12521 13356,'-41'-20'2979,"21"20"-1730,0 0 64,1 0-95,-21 20 95,40 19-352,-20 20-96,20 1-321,0 0-256,40-1-192,-1 1-192,1-40 192,40-1-96,-21-38 64,21-1-32,0-20-128,-21-19 0,-19-2-64,-21 22 32,1-20-288,-20-1-97,-39 21-31,-1-1 159,1 0 161,-22 20-64,22 20-449,-21 20-448,21-20-705,-1 19-1761,20 22-9257</inkml:trace>
  <inkml:trace contextRef="#ctx0" brushRef="#br0" timeOffset="386953.125">14894 12361 10762,'-60'-39'6278,"41"39"-5285,-1 0 480,20 0-288,-21 19 160,21 21-320,0-20-288,0 19-64,0 2-65,21 18-287,-1-19-129,-1 19-160,21 21 0,19-40-128,-19 19-577,19-19-96,2-20-832,-22-20-737,20 0-1410,-39 0-11402</inkml:trace>
  <inkml:trace contextRef="#ctx0" brushRef="#br0" timeOffset="387244.1406">15172 12540 16335,'19'40'2402,"1"-20"-1056,0 19-257,0 1-193,-20 0 257,19-20-576,1 20-161,0-21-95,-20-19-161,21 20 96,-21-20-64,20 0-192,-20 0 160,19-20-256,-19-19 160,20 19 0,0-21-192,-20 22 32,20-1 192,0 0-224,-1 40 0,1 0-224,20-1-449,-21 22-1057,22-1-2049,-1 19-13870</inkml:trace>
  <inkml:trace contextRef="#ctx0" brushRef="#br0" timeOffset="387724.6093">16184 12282 18033,'-19'0'2338,"19"0"-1057,0 20-288,0 39-64,0-19-321,19 20-255,-19-20-129,20-1-160,0 1 128,0-1-224,-1 21-256,21-20-161,0 0-576,-21-20-640,22-20-705,-21 19-1090,0-19-9256</inkml:trace>
  <inkml:trace contextRef="#ctx0" brushRef="#br0" timeOffset="387987.3046">16561 12619 16207,'0'0'2370,"0"20"-1921,0 0 736,-20 0-256,20-1-257,20 22-127,-20-1-193,20-21-320,19 1 64,2 0 64,-1-20-96,-1-20-96,1 0 192,-1 1-160,-19-21 97,0-1-322,-20 2-255,-20 19-353,0-19-832,-19 19 511,19 0-351,0 0-1986,0 20-7592</inkml:trace>
  <inkml:trace contextRef="#ctx0" brushRef="#br0" timeOffset="388407.2265">17077 12580 15438,'60'-40'1377,"-60"21"-928,0 19 608,-20-20 352,0 20 97,0 20-193,1-1-769,-1 1-127,0 20-65,20-1-256,20-19-192,0 0 32,-1-1 128,21-19-224,-1-19 32,2-1-225,-21 0 386,19 0-226,-39 1 289,0-1-64,0 0-128,0 0 257,0 20 127,-19 20-32,19 0 0,0 19 225,0 1-97,19 20-32,1 0 65,0-1-161,0 0-160,0 1-96,-1 0 256,-19-1-384,-19-19 160,-1-1-288,-20-19 0,1 20-449,-1-40-320,-1 21-480,-18-21-1378,20-21-1345</inkml:trace>
  <inkml:trace contextRef="#ctx0" brushRef="#br0" timeOffset="388958.0078">17713 12580 18129,'20'-40'2306,"-20"40"-1858,20 0 545,-20 20 128,20 0-224,19 19-480,-19 1-129,0-20 96,0 20-352,-1-20 288,1 0 97,0-20-1,-20 0-159,20-20-65,1 0-192,-2-1 32,1-18 32,-20-1-32,20 21 64,0-1-192,-1 0 0,1 20 64,20 0 192,-21 0-416,21 20-321,1 19-704,-22-19-993,21 0-1474,-20 19-3747</inkml:trace>
  <inkml:trace contextRef="#ctx0" brushRef="#br0" timeOffset="390523.4375">19024 12361 12684,'0'-59'3138,"0"39"-735,20 0-930,-20 20-192,19 20-160,-19 0-64,20 19-320,-20 1-353,20 0 65,-20 0-417,20 20 64,-1-21-128,1 20-96,0 1-513,0-20-832,0 0-1346,19-20-1281</inkml:trace>
  <inkml:trace contextRef="#ctx0" brushRef="#br0" timeOffset="390789.0625">18983 12521 17360,'20'-20'2819,"1"20"-1762,18 0 0,-19-20 160,20 20-641,-1 0-191,21 20-257,-21 0-96,22-1-32,-22 1 64,20 0-64,-19 0 0,-1-1-32,-19 21-32,1-20-321,-1-1-127,-20 2-161,0-1-704,0-20-1314,0 0-1761</inkml:trace>
  <inkml:trace contextRef="#ctx0" brushRef="#br0" timeOffset="391373.0468">18309 12203 17104,'59'-41'1313,"-39"41"-865,19 21-159,1 39 383,1-1 33,-2 0 128,-19 1-513,0 0-160,-20-1-32,19 1 32,1-1 33,-20 1-97,20-20-96,-20-1-224,0-19-513,0 0-1217,0-20-1922</inkml:trace>
  <inkml:trace contextRef="#ctx0" brushRef="#br0" timeOffset="392216.7968">19580 12381 16751,'0'-40'2050,"0"21"-1473,-20-1-33,20 20-127,0 0-385,0 0 0,20 0-769,-1 20-608,-19-1-801,20 1-2499</inkml:trace>
  <inkml:trace contextRef="#ctx0" brushRef="#br0" timeOffset="393016.6015">19838 12540 11274,'20'20'2947,"-20"0"-1538,0 0-480,19-1 128,-19 21 32,20-1-288,0 2-224,-20-1-193,20-21 32,-1 1 193,-19-20-353,0 0 0,20 0 65,-20 0-321,0 0 0,0-20 32,-20-19-64,20 19 32,0-21 96,0 2-192,0-1-193,0 1 385,0 19-288,20 0 96,-20 20 64,20 0 64,-20 20-96,20 0 32,-20 0 0,19-20 192,-19 19-288,20 1 224,1 0-256,-21-20 128,0 0 32,20 0 0,0-20 0,-20 20 64,19-20-192,1 20 192,0-19-160,0 19 192,0 19 192,-1 1-31,21-20-33,-20 20 160,-1 0-288,2-1 224,19-19 33,-20 0-33,19-19-128,-19-1 0,19-20-127,-19 21 31,0-21 128,-20 20-256,0 1 128,0-1 32,-20 20-64,0 0 64,1 20 96,-1-1-63,0 1 31,20 20-160,0-21 128,0 21-256,20-20 128,0-1-96,19 2-192,1-1-193,0 0-800,0-20-1313,19 0-2403</inkml:trace>
  <inkml:trace contextRef="#ctx0" brushRef="#br0" timeOffset="395758.789">12690 13433 10954,'0'-19'1537,"-21"-1"-416,2 20-256,19-20 1025,-20 0-353,20 20-576,-20 0-384,20 0 192,0 20 63,-20 20-159,20-1-128,20 22-481,-20 18 32,20-20 96,-20 0-416,20-19 96,-1 0-513,2-20-1089,19 0-1088,-20 0-1859</inkml:trace>
  <inkml:trace contextRef="#ctx0" brushRef="#br0" timeOffset="396078.125">13028 13632 14509,'0'20'2274,"19"0"-1121,1-20 65,0 0-129,0 19-417,-1 1-255,1 20-97,0-19-32,-20 18-256,20-19 128,-20 20 33,0-21-1,-20 1-160,0 0 64,0 0-384,1-20-321,-21 19-416,20-19-929,1-19-576,-1 19-1346</inkml:trace>
  <inkml:trace contextRef="#ctx0" brushRef="#br0" timeOffset="396293.9453">13008 13394 11466,'0'0'801,"0"0"-1057,0 0-2242,-20 20-1570</inkml:trace>
  <inkml:trace contextRef="#ctx0" brushRef="#br0" timeOffset="396502.9296">13305 13632 14509,'40'59'1698,"-20"-19"-385,-20-20-256,19 1-96,1-2-320,0-19-257,0 0-96,0 0-224,0 0 96,0-19-160,0 19-640,-20-21-417,20 1-705,0 20-2274,-20-20-6502</inkml:trace>
  <inkml:trace contextRef="#ctx0" brushRef="#br0" timeOffset="396742.1875">13643 13612 11146,'0'-19'3203,"-20"19"-1569,20 19-161,-20-19-384,0 20-480,20 0-417,0 0-128,0-1 64,20 1-64,20 0-160,-1-20 128,1 20 32,0-20 128,0 21-192,-20-2 96,-20 1-64,19 0 225,-19 0-257,-19 0-193,19-20-287,-20 19-193,20-19-736,-20 0-1089,20-19-1378</inkml:trace>
  <inkml:trace contextRef="#ctx0" brushRef="#br0" timeOffset="396958.0078">13841 13354 16079,'20'0'1505,"-20"0"-672,20 0-513,-20 0 929,0 20-160,0 20-448,20-1-160,0 1-257,-1 0-128,1 20 0,0-21-32,21 1-192,-2-1-224,-19 1-673,0-19-545,-1-2-480,1-19-1281,-20 0-10889</inkml:trace>
  <inkml:trace contextRef="#ctx0" brushRef="#br0" timeOffset="397171.875">13841 13632 16815,'-39'0'1986,"19"0"-1121,20 0 32,0-20 704,0 20-447,20 0-1090,0 0 32,19 0-128,1 0-353,-1-19-832,1 19-544,1 0-770,18 0-2017</inkml:trace>
  <inkml:trace contextRef="#ctx0" brushRef="#br0" timeOffset="397937.5">14754 13354 10185,'0'-20'3203,"-20"20"-1121,1 0-448,19 0-577,0 20 192,-20 20-96,20-1-256,20 1-32,-20 20-545,19 0-256,1-1-64,0 0 160,21-19-224,-22 0-32,1 0-288,0-20-481,0 0-609,-20-1-543,19-19-1219,-19 0-7526</inkml:trace>
  <inkml:trace contextRef="#ctx0" brushRef="#br0" timeOffset="398151.3671">15032 13652 15310,'20'20'2370,"-20"-1"-1793,0 1-417,0 0-64,0 0-320,21-20-481,-21 21-512,0-21-1025,20 0-3075</inkml:trace>
  <inkml:trace contextRef="#ctx0" brushRef="#br0" timeOffset="398359.375">15032 13414 14221,'-20'0'705,"20"-20"-545,-19 20-1121,19-20-705,0 20-512,0-20-2594</inkml:trace>
  <inkml:trace contextRef="#ctx0" brushRef="#br0" timeOffset="398559.5703">15132 13334 13580,'40'20'2659,"-21"0"-1602,-19 20-224,20-1-1,0 22-479,0-2-225,-1 0-64,21-19-160,-19-1-192,-1 1-417,-1-19-384,1-2-1121,0-19-2819</inkml:trace>
  <inkml:trace contextRef="#ctx0" brushRef="#br0" timeOffset="398860.3515">15509 13612 11755,'-40'20'2178,"21"-20"-673,-1 0-320,0 0-320,20 20-224,0 0-97,0-1-95,0 1-193,20 20 64,0-19-352,-1-2 224,21 1-32,-20 0-288,19 0 224,2-20-128,-21 0-32,19-20 32,-19 0 64,19 0-192,-19-20 320,-20 20-192,20-20-96,-20 21 96,0-1 128,-20 0 0,20 20 193,-20 0 191,1 0-256,-1 0 193,20 40-161,-20-21 0,20 1-384,20 0 96,0 0-160,-1 1-225,21-2-447,19-19-802,2-19-2562</inkml:trace>
  <inkml:trace contextRef="#ctx0" brushRef="#br0" timeOffset="400096.6796">16443 13433 10890,'-20'-19'2402,"20"19"-1377,0 19 416,0 1 65,20 20-481,-20 0-513,19 20-352,21-1 1,-20-20 31,-1 1 192,1 1 161,0-22-225,0-19-192,-20 20-96,0-20 256,0 0-320,0-20-64,-20 20 96,20-19-96,-20-2 96,20-19-192,-20 1-224,1-21 255,19 1 129,0 20 32,0-2-64,0 21 0,0 20 96,19 0-32,-19 20 64,20 21-64,20-22-64,-21 21 160,2-20-96,-21-1 161,20 1-129,-20 0-161,20-20 226,-20 0-97,0-20 64,0 0-289,0 1 322,-20-1-194,20-20 97,0 0-160,0 0-320,0 1 384,0 19 32,0 0 0,0 20 384,20 0-128,0 40 224,-1-1 1,21 1-417,-20 20 224,19-20-384,1 19 384,-1-39-256,22-1-128,-22 1 160,1-20 224,-1 0-192,-19 0 64,20 0-160,-40-20 224,19 1-96,2 19 1,-21-20-65,0 0 64,0 0 0,-21-19-64,21 19 128,-19 0 320,-1 20-352,0 0 161,0 0-33,20 0-224,-19 20-128,19 0 96,0 0 0,0 19-33,19-19-159,1 0-897,20-1-769,-21 1-800,42-20-2243</inkml:trace>
  <inkml:trace contextRef="#ctx0" brushRef="#br0" timeOffset="400473.6328">17554 13751 13196,'0'21'3139,"0"-21"-1954,0 0 385,0 0-481,-20 0 32,20 0-224,0 0-577,-19-21-96,-1 1 64,20 0-31,-20 0 127,20-19-448,0-1 32,0 1-256,20-1-257,0 21-32,-1-2-768,21 1-993,-1 20-2018</inkml:trace>
  <inkml:trace contextRef="#ctx0" brushRef="#br0" timeOffset="401446.289">18110 13553 12203,'-20'-39'3139,"0"39"-1089,1-21-288,-1 21-545,0-20-416,-19 40-321,18 1-96,1-2-223,20 21-1,-20-20-160,20 19 0,20-39-32,0 20 96,20-20 0,-20 0-32,20-20 0,-21 0 160,1 1-288,0-21 192,-20 20-96,0 20 224,0-19-160,0 19-160,0 0 160,20 19 96,-1 1-288,1 0 192,0 19-224,0 1 64,20-1-32,-20 1-160,20 1-97,-40-2 321,20-19 0,-20 20 192,0-21-128,-20 1-224,0-20 96,0 20 128,0-20-32,-20 0-320,20-20-225,0 0-128,0 1 161,20-1 288,-19-20 160,19 20 32,0 1-65,0-2 290,19 21-129,1-20 320,0 20 32,0 0-127,20-20-257,-20 0 32,20 1-32,-1-1 576,1 0-416,-20 0 129,19 1-1,-19-1 128,1 0-192,-1 0 1,-20 1-193,0-2 64,0 21 224,0-20-32,0 20 33,-20 0-289,-1 0 96,21 20-64,-20-20 32,20 21 96,-20-2-288,20 1 192,0 0-32,20 0-64,-20-1-32,41 1-32,-21 0-192,19 0-417,1-20-544,-1 19-929,1-19-961,-1 0-2754</inkml:trace>
  <inkml:trace contextRef="#ctx0" brushRef="#br0" timeOffset="402325.1953">19519 13334 9993,'-20'-19'1858,"1"19"-33,-1-20-159,0 20-225,20-20-384,-20 0-224,1 20-416,19-19 95,-20 19 129,0 0 95,-19 19 33,19 21-192,-21-1-1,2 1-31,-1 0-129,0-1-192,40 1-128,0 0 0,20-20-63,0 0 31,39 0 160,-18-20-384,38 19 32,-20 1-1,1 0 129,-21-20-384,2 20 384,-21-1 0,-1-19 96,-19 20-128,-19-20 64,-1 20-32,-21-20 96,21 20-288,-19-20-513,19 0-191,0 0-482,1 0-736,19 0-1761,0 21-6824</inkml:trace>
  <inkml:trace contextRef="#ctx0" brushRef="#br0" timeOffset="402608.3984">19639 13652 11562,'39'0'3075,"-19"0"-2178,-20 20 609,0-20-33,0 19-384,20 1-32,-20 0-769,0-20 33,20 20-33,0-20-192,19 0 192,-18-20 33,-1 0-129,0 0-160,-20 1 64,0-1 32,0 0 160,-20 0-384,0 1 64,-21 19 160,22-20-576,-21 20-385,20 0-961,20 20-1120,0-20-1987</inkml:trace>
  <inkml:trace contextRef="#ctx0" brushRef="#br0" timeOffset="402963.8671">20175 13691 11402,'0'40'1762,"0"-20"96,0-20-289,0 0 193,0-20-513,0 20-160,-20-20-192,0 0-192,20 1-1,-19-21-191,-1 20-1,0 1-416,-1-1-32,21 0-128,0 0 160,0 20-352,21 0-32,-1 0-96,19 0-609,-19 0-1346,20 0-1088,-1 0-1634</inkml:trace>
  <inkml:trace contextRef="#ctx0" brushRef="#br0" timeOffset="403226.5625">20413 13334 9192,'20'-19'7527,"-20"19"-6021,0 0-321,0 0-32,20 19 416,-20 21-512,20 0-288,-20-1-641,19 1-128,1 20-64,-20-20-288,20-1-513,0-19-544,20 19-801,-20-39-2178</inkml:trace>
  <inkml:trace contextRef="#ctx0" brushRef="#br0" timeOffset="403431.6406">20492 13533 17712,'-19'0'3043,"19"0"-2338,0 0 544,0 0-32,19 0-256,21 0-769,-1 0-160,2 0-352,18 0-769,-19 0-2082,0-19-2146</inkml:trace>
  <inkml:trace contextRef="#ctx0" brushRef="#br0" timeOffset="404083.0078">21107 13215 10986,'21'-20'3427,"-21"0"-1665,0 0-1,20 20 386,0-19-98,19 19-735,1 19-770,-20 21-352,19 20-96,1 0-96,1 19 33,-22-20-450,1 21 225,-20-20-321,0-1 257,-20-20 128,1 1-801,-2-20-736,1-20-1731,0 0-11209</inkml:trace>
  <inkml:trace contextRef="#ctx0" brushRef="#br3" timeOffset="416391.6015">15270 12103 6502,'-39'0'1377,"-1"-20"0,21 20 33,-1 0 63,-20 0-512,21 0-320,-1-19-225,-1 19-160,1 0 32,0 0 257,1 0 128,-21 0-193,20 0-224,-19 0-32,-1 0-95,20 0-129,-19 0 32,-2 19 0,2-19-64,19 20 64,-20-20 0,1 20 0,-1-20-32,-20 20 96,20-20-160,1 19 128,-1-19-64,1 21 96,-1-1-32,1-20-32,-2 20 64,1 0 96,1-20-32,-1 19-63,1 1-1,-1 0 64,1 0-96,-2-20 32,21 19-64,1 1-32,-1-20 0,0 20 32,0-20 32,-19 20-64,19-20 192,-20 20 64,21-1 1,-2 2-129,1-1 32,0 0-64,0 0-96,20-20 64,-19 19-64,19 1 224,0 0-128,0 0 193,0 19-321,0-19 64,19 0 96,-19 20-96,20-40 64,0 20-32,-20 0 128,20 0-192,1-1-96,-21 1 128,19 0 160,-19 0-320,20 0 96,-20-1 64,20 21 128,0-20-288,-1-20 224,-19 21-128,20-21 64,0 19 160,0-19-224,0 20-64,-1-20 128,1 20 0,-20-20 0,20 20 65,1-20-65,-1 0 128,-1 19-160,1-19 192,20 20-64,-21-20 32,21 0-64,-1 0 64,1 0-224,1 0 192,-2-20 1,-19 20-65,19 0 128,1 0-224,0 0 128,-21 0-256,21 20 224,-19-20-64,18 0 0,1 20 64,-20-20 64,19 20-224,1-20 96,19 0 0,-18 0 0,-2 0 0,1 0 64,-1 0-128,1 0 256,19 19-352,-18-19 192,-2 0-96,1 20 160,-1-20 0,21 0-192,-1 0 64,1 0 0,0 0 192,-1 0-288,0 0 256,2 0-192,-2 0-96,-19 0 288,19 0-416,-20 0 256,22 0-32,-2 0 64,-19 0 0,19 0 0,0 0 64,-18 0-32,18 0-64,-19 0-96,-1 0-65,1 0 65,0 0-64,0 20 64,0-20 160,-1 0-160,1 0 128,-1 0 32,-19 0-64,20 0 160,0-20-256,0 20 256,-1 0-192,1 0 32,-1 0 32,1 0 0,-20 0-32,19 0-256,2 20-289,-1-20 129,-1 20 63,1-20 321,19 0 96,-20 21-96,22-21 128,-22 0-96,1 0 160,0 0-160,-1 0 160,1 0-320,0 0 192,0 0 0,-1 0 0,-19 0-32,20-21 64,-1 21 128,22-20-31,-22 20-1,-19 0-96,19-20 160,1 20-352,-20 0 160,0 0 0,19 0 0,-19 0 32,21 0 32,-22 0-224,21 0-33,-20 0 97,19 0 128,1 0-64,-1 0 193,-19 0-258,21 0 97,-22 0 97,1 0-162,0 0 130,0 0-354,-20 0 385,20 0-224,-1 0 224,1 0-160,0 0 160,0 0-128,-1 0-128,21-20 160,-19 20-96,-21 0-256,20 0 192,-1-19 96,1 19-33,0-20 194,-20 20-97,20-20 32,-1 0 32,1 20-64,0-19 0,0-1 32,-1 0-96,-19 0 128,20 1-96,0-2 32,1 1-32,-21 0 64,20 0-64,-1 1-32,1-1 160,0 0 0,-20 0-192,20 0 128,0 1-64,-1-1 32,-19 0 96,20-21-96,-20 22-64,20-1 224,-20 0-224,0 0 96,0 1 0,0-1 0,0-20-32,0 21 64,0-1-32,0 0 224,0 0-160,0-1 32,0-18-64,-20 19-64,20-20 97,-20 21-97,20-21 64,-19 1 192,19 19-288,0-20 224,0 19 64,-20 21-128,20-19-96,0-1 32,-20 20-64,0-20 32,0 0 161,1 1-354,-22 19 322,21-20-65,0 0 192,-19 20-96,19-20 161,-19 20-418,19-19 162,-20 19-129,1 0 64,-2-20 96,2 20-256,-21 0 320,21-20-352,-21 20 160,0 0 32,1 0 128,-1-20-288,1 20 224,-1 0-32,0 0 64,1 0-128,0 0 0,-1 0 32,-20 0-32,1 0 32,0 0 128,19 0-288,20 0 128,1 0 0,-1 0-32,0 0 64,21 0-64,-21 0 64,-1 0-32,2 0 0,-20 0 0,-1 0 128,1 20-256,18-20 160,-18 0-32,0 0-32,19 0 32,-19 0 0,19 0 0,-20 20 0,20-20 0,-19 0 0,0 20 96,19-20-192,-20 0 96,0 0 0,1 0 0,0 19 0,-2-19 0,-18 20 64,0 0-224,20-20 128,-21 0 64,1 20-64,0-20 32,-2 0-32,2 19 0,0-19 224,20 0-352,-2 0 192,2 0-32,0 20-64,-20-20 96,18 0 128,2 0-352,0 20 256,-1-20-320,0 20-97,20-1-351,-19 2-738,0-1-448,19-20-6021</inkml:trace>
  <inkml:trace contextRef="#ctx0" brushRef="#br0" timeOffset="438067.3828">13743 8292 9641,'19'-20'1633,"-19"20"-95,0 0-129,0 0 257,0 0-257,0 0-96,0 20-320,0 19 96,20-19-480,-20 19-1,0-19-95,20 0-129,0 0-192,-20 0-96,19 0-64,-19-20 32,20 20-64,-20-20 0,0 0-384,0 0-96,0 0-289,20 0-1025,-20 0-960,0-20-1731</inkml:trace>
  <inkml:trace contextRef="#ctx0" brushRef="#br0" timeOffset="438301.7578">13702 8014 14029,'-40'-40'1281,"21"19"-96,-1 21-256,20 0-288,-20 0-289,20 0-352,0 0-96,0 0-609,0 21-640,20-1-1410,0-20-3459</inkml:trace>
  <inkml:trace contextRef="#ctx0" brushRef="#br0" timeOffset="438784.1796">14021 8272 1473,'19'0'13260,"1"-20"-11882,0 20-161,0 20 160,-1 0 33,1-1-450,0 1-479,0 0 31,-20-20-63,19 20-161,-19-20-128,0 0 129,0 0-161,0 0 32,0 0 64,20-20-160,-20 0 0,0-19-64,0 19 0,20-20-32,-20 19 0,20 2 32,20 19-32,-20 0 160,0 19-192,19 2 0,-19-1 32,20 20 160,-20-1-640,19 1-449,-19-21-481,1 1-1152,-1 0-2115</inkml:trace>
  <inkml:trace contextRef="#ctx0" brushRef="#br0" timeOffset="439597.6562">15052 8211 8584,'0'-19'1953,"-20"-1"-928,20 0 801,0 0 32,-20 20-449,20-19-384,-19-1-64,-1 20-64,-20 0-320,20 20-1,-19-1-31,19 1-97,-19 20 0,19 0-63,20 0-161,0-1 32,20 1-192,-1-1 0,21-19 0,-1 0-64,1 0-96,19-20-384,-19 0-353,20 0-1025,-20 0-1377,-20-20-5509</inkml:trace>
  <inkml:trace contextRef="#ctx0" brushRef="#br0" timeOffset="440121.0937">15351 8272 12363,'0'0'2659,"19"20"-1859,1-1 706,-20 1-353,20 20-320,0-21-257,0 1-127,-1 0-225,-19 0-128,20-20 32,-20 0 160,0 0 289,0-20-385,-20 0-96,1 0-32,-1-19 0,0-1 97,20 1 31,-20-1-160,20 0-64,0 0 128,20 20 64,20 1 128,-21-1-352,21 20 160,-1 0-32,2 20-288,-1-1-288,-21 21-1346,1-20-1922,0 20-4964</inkml:trace>
  <inkml:trace contextRef="#ctx0" brushRef="#br0" timeOffset="440542.9687">15847 8292 14317,'20'0'2114,"0"0"-1858,19-20 193,-19 20 416,0-20 160,0 20-289,-1-20-319,1-1-289,0 2-64,-20-1-32,20 20 0,-20-20 0,-20 0-96,0 20 64,0 0-224,-19 20-65,19 0 257,-20 0 160,21-1 33,-1 22 127,20-1 224,0-21-191,20 21 63,-1-1-96,41-19 65,-21 0-449,21 0 128,0-20-929,-1 0-833,-19 0-2242</inkml:trace>
  <inkml:trace contextRef="#ctx0" brushRef="#br0" timeOffset="441916.0156">16303 8311 5477,'0'-19'2594,"-20"19"-1889,20 0 608,0 0 225,0-20 31,0 20-352,0 0-608,0 0-321,0 0-96,0 0 0,0 0 97,0 0 223,0 0 97,0 0-65,20 0 161,-20 0 0,20 20-257,-20-1-32,20 1 33,-20 20 127,19-21-159,2 21-65,-1-20-128,0 0-128,0 0-96,-20-20 193,0 20-193,19-20 160,-19 0 64,0-20 96,-19 0-384,19 0 96,-20 0 0,20-20-32,0 1 0,-20-1-32,20-19-96,0 18 64,20 22 64,-20 19 0,0 0 64,20 0-320,-1 19 288,1 2-64,0-1 32,19 20 192,-19-21-352,0 1 160,0 0 0,-1 0 32,-19-1 96,21-19-288,-21 0 192,0 0 32,0 0-64,0-19 0,0-1-32,0 0 96,0-19 0,0 19-352,20-20 96,0 40 31,0-21 97,-1 21 32,21 21 225,-20-1-97,19 0 64,-19 19 0,0-19-160,19 20 64,-18-21-32,-1 1 160,20-20-128,-21 0-128,21 0 128,-20 0-32,19-20 0,-19-19 128,0 19-256,-20-19 289,0-1-290,0 20 194,0-1-162,-40 2 65,20-1 65,-19 20-130,19 0 33,0 0 129,1 0-194,-1 20 33,0-1 32,20 22 64,0-21-64,20 19 32,19 1 32,1-1-160,-1 1-160,21-20-32,-20 0-385,0 0-704,-1-20-801,1 0-1890,-20 0-9864</inkml:trace>
  <inkml:trace contextRef="#ctx0" brushRef="#br0" timeOffset="442279.2968">17375 8272 14573,'20'20'2018,"0"-20"-769,-20 19 33,21 21-386,-2-20-255,1-1 32,-20 1-129,20 0-288,-20-20 33,0 0-65,20 0 0,-20 0 32,0-20-192,0 0-64,0 1 32,0-21 129,0 1-257,19 19 64,-19-20-33,20 19 162,-20 21-194,20 0 33,0 0 32,-1 21 96,1 19-64,0-1 161,21-19-386,-22 20-351,1-21-577,0 21-801,0-40-1313,-1 0-3075</inkml:trace>
  <inkml:trace contextRef="#ctx0" brushRef="#br0" timeOffset="442526.3671">17911 7974 15983,'20'0'3523,"0"20"-2306,-20 0 96,21-1-224,-2 41-320,1-21 128,20 21-577,-1 0-192,1-20-64,-1 19 1,1-39-354,-19 19-31,-2-19-225,1-20-287,0 0-514,-20 0-864,0 0-1345,-20-20-5285</inkml:trace>
  <inkml:trace contextRef="#ctx0" brushRef="#br0" timeOffset="442748.0468">17713 8211 19122,'0'21'1761,"40"-42"-1280,19 21 191,1-19 129,40 19-320,-21-20-225,0 0-352,0 20 128,-19-20-513,-20 20-416,-1 0-640,-19 20-1154,0-20-2626</inkml:trace>
  <inkml:trace contextRef="#ctx0" brushRef="#br0" timeOffset="456695.3125">9811 10615 5733,'-19'-21'1217,"19"21"769,0-20 128,0 20-160,0-20 64,0 20-385,0 0-319,0 0-193,0 0-64,0 0 128,0 20-64,19 21-320,-19-2 63,0 1-255,20 19-161,-20 0-127,20 2-129,0-2 32,-1-19-288,-19 19 96,20-39 128,-20 0-256,20-1 96,-20 1-64,0-20 32,20 0-256,-20 0-609,0-20-160,0 1-545,0-1-640,0 20-1890,-20-20-1697</inkml:trace>
  <inkml:trace contextRef="#ctx0" brushRef="#br0" timeOffset="457050.7812">9553 10852 10505,'-40'-20'2979,"40"20"-416,0 0-417,0 0-449,0 0-159,40-20-257,0 1-192,-1-1-480,40 0 63,2 0-351,-22-19-33,20 19-320,-20 0-32,-19 1 64,0 19-577,0 0-192,-40 0-288,20 0-992,-20 0-1058,-20 19-2146</inkml:trace>
  <inkml:trace contextRef="#ctx0" brushRef="#br0" timeOffset="457581.0546">10069 10893 9064,'0'0'4644,"0"-20"-2433,0 20-194,0 0-447,0 20-1,0-20-512,0 19-256,20 21-352,0-20-129,-20 0-256,20-1-64,0 1 32,-1 0-160,-19-20-321,20 20-543,-20-20-674,0 0-768,0 19-1890</inkml:trace>
  <inkml:trace contextRef="#ctx0" brushRef="#br0" timeOffset="457819.3359">10009 10753 13356,'0'-39'1474,"0"19"-674,0 20 1,0-20 704,0 20-287,0-20-962,0 20-352,20 20-417,-20 0-1152,0 0-1763</inkml:trace>
  <inkml:trace contextRef="#ctx0" brushRef="#br0" timeOffset="458474.6093">10247 10873 7174,'0'0'6406,"0"0"-5253,0 0-128,0 20 865,0-1-96,20 21-449,0-20-864,0 19-65,-20-19-224,21 0-32,-2 0 225,-19-20-225,20 0-128,-20 19 64,0-38 64,0 19 32,0-20 1,-20 0-258,20-19 97,0 19-32,-19-20 0,19 1 33,19-2-33,-19 21-65,20 20 65,0-20 32,0 40 97,-1-20-193,1 20 160,0 21-128,0-22 0,-1 21 96,1-20-192,0 19 31,0-19-383,-20-20-385,21 20-384,-21-20-673,0 0-1954,0 0-9320</inkml:trace>
  <inkml:trace contextRef="#ctx0" brushRef="#br0" timeOffset="459135.7421">10685 10912 8968,'0'0'3139,"0"0"-1634,0 20 513,19-20 32,1 0-448,0 20-834,0-20-415,-1 0-1,1 0-256,0 0 160,1-20-191,-1 20 31,-1-20 96,1 1-192,-20-1-96,0-1 96,0 1-32,0 0-32,0 1-64,-20 19 31,20-20 129,-19 20-64,-1 0 161,-1 0-194,1 0 162,0 20-97,1-1 96,-1 1 0,20 21 192,-20-2 64,20-19-63,20 20-65,0-1-64,19-19 32,-19 0-224,21 0 64,-2-1-128,1-19-224,-1 0-449,1 0-1313,-20 0-3043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3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5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Divide and Conquer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Counting Inversions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II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Piggybacking on Merge Sort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5560" y="1198080"/>
              <a:ext cx="8034120" cy="2801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20" y="1184400"/>
                <a:ext cx="8058960" cy="28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</a:t>
            </a:r>
            <a:r>
              <a:rPr lang="en-US" dirty="0" smtClean="0"/>
              <a:t>Algorithm (revised)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2440" y="1054800"/>
              <a:ext cx="8234640" cy="3953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40" y="1042200"/>
                <a:ext cx="8259840" cy="39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8320" y="847800"/>
              <a:ext cx="4953600" cy="3402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20" y="835560"/>
                <a:ext cx="4974480" cy="34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0818"/>
            <a:ext cx="4038600" cy="38516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 </a:t>
            </a:r>
            <a:r>
              <a:rPr lang="en-US" dirty="0" smtClean="0"/>
              <a:t>= output [length = n]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 smtClean="0"/>
              <a:t>= 1</a:t>
            </a:r>
            <a:r>
              <a:rPr lang="en-US" baseline="30000" dirty="0" smtClean="0"/>
              <a:t>st</a:t>
            </a:r>
            <a:r>
              <a:rPr lang="en-US" dirty="0" smtClean="0"/>
              <a:t> sorted array [n/2]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</a:t>
            </a:r>
            <a:r>
              <a:rPr lang="en-US" dirty="0" smtClean="0"/>
              <a:t>= 2</a:t>
            </a:r>
            <a:r>
              <a:rPr lang="en-US" baseline="30000" dirty="0" smtClean="0"/>
              <a:t>nd</a:t>
            </a:r>
            <a:r>
              <a:rPr lang="en-US" dirty="0" smtClean="0"/>
              <a:t> sorted array [n/2]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 = 1</a:t>
            </a:r>
          </a:p>
          <a:p>
            <a:pPr marL="0" indent="0">
              <a:buNone/>
            </a:pPr>
            <a:r>
              <a:rPr lang="en-US" dirty="0" smtClean="0"/>
              <a:t>j =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0818"/>
            <a:ext cx="4038600" cy="38516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k = 1 to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smtClean="0"/>
              <a:t>B(</a:t>
            </a:r>
            <a:r>
              <a:rPr lang="en-US" dirty="0" err="1" smtClean="0"/>
              <a:t>i</a:t>
            </a:r>
            <a:r>
              <a:rPr lang="en-US" dirty="0" smtClean="0"/>
              <a:t>) &lt; </a:t>
            </a:r>
            <a:r>
              <a:rPr lang="en-US" dirty="0" smtClean="0"/>
              <a:t>C(j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D(k</a:t>
            </a:r>
            <a:r>
              <a:rPr lang="en-US" dirty="0" smtClean="0"/>
              <a:t>) = </a:t>
            </a:r>
            <a:r>
              <a:rPr lang="en-US" dirty="0" smtClean="0"/>
              <a:t>B(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 smtClean="0"/>
              <a:t>[C(j</a:t>
            </a:r>
            <a:r>
              <a:rPr lang="en-US" dirty="0" smtClean="0"/>
              <a:t>) &lt; </a:t>
            </a:r>
            <a:r>
              <a:rPr lang="en-US" dirty="0" smtClean="0"/>
              <a:t>B(</a:t>
            </a:r>
            <a:r>
              <a:rPr lang="en-US" dirty="0" err="1" smtClean="0"/>
              <a:t>i</a:t>
            </a:r>
            <a:r>
              <a:rPr lang="en-US" dirty="0" smtClean="0"/>
              <a:t>)]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D(k</a:t>
            </a:r>
            <a:r>
              <a:rPr lang="en-US" dirty="0" smtClean="0"/>
              <a:t>) = </a:t>
            </a:r>
            <a:r>
              <a:rPr lang="en-US" dirty="0" smtClean="0"/>
              <a:t>C(j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j++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9551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 err="1" smtClean="0"/>
              <a:t>Pseudocode</a:t>
            </a:r>
            <a:r>
              <a:rPr lang="en-US" sz="3200" dirty="0" smtClean="0"/>
              <a:t> for Merge: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4488418"/>
            <a:ext cx="1979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(ignores end cases)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19600" y="971550"/>
            <a:ext cx="0" cy="3505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687240" y="776160"/>
              <a:ext cx="7741080" cy="42602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160" y="766800"/>
                <a:ext cx="7761600" cy="42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0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26063" y="264795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B has the smallest element of A, C the second-smallest, B, the third-smallest, and so on.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6062" y="3252284"/>
            <a:ext cx="778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All elements of B are less than all elements of C.</a:t>
            </a:r>
            <a:endParaRPr lang="en-US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All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elements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are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greater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than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all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elements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C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/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126063" y="418361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dirty="0" smtClean="0">
                <a:solidFill>
                  <a:prstClr val="black"/>
                </a:solidFill>
              </a:rPr>
              <a:t>There is not enough information to answer this question.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772" y="1740753"/>
            <a:ext cx="836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Suppose the input array A has no split inversions.  What is the relationship between the sorted </a:t>
            </a:r>
            <a:r>
              <a:rPr lang="en-US" sz="2400" dirty="0" err="1" smtClean="0">
                <a:solidFill>
                  <a:prstClr val="black"/>
                </a:solidFill>
              </a:rPr>
              <a:t>subarrays</a:t>
            </a:r>
            <a:r>
              <a:rPr lang="en-US" sz="2400" dirty="0" smtClean="0">
                <a:solidFill>
                  <a:prstClr val="black"/>
                </a:solidFill>
              </a:rPr>
              <a:t> B and C?</a:t>
            </a:r>
            <a:endParaRPr lang="en-US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15720" y="3392280"/>
              <a:ext cx="536040" cy="279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000" y="3380400"/>
                <a:ext cx="557640" cy="2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8360" y="526320"/>
              <a:ext cx="8363160" cy="3659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00" y="513720"/>
                <a:ext cx="8383680" cy="36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2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Claim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0800" y="1105200"/>
              <a:ext cx="8199000" cy="3867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20" y="1096200"/>
                <a:ext cx="8224920" cy="38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8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Merge_and_CountSplitInv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1120" y="1183680"/>
              <a:ext cx="9006480" cy="3845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1170000"/>
                <a:ext cx="9029880" cy="38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2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6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3816</TotalTime>
  <Words>149</Words>
  <Application>Microsoft Office PowerPoint</Application>
  <PresentationFormat>On-screen Show (16:9)</PresentationFormat>
  <Paragraphs>30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1_Lecture</vt:lpstr>
      <vt:lpstr>2_Office Theme</vt:lpstr>
      <vt:lpstr>3_Office Theme</vt:lpstr>
      <vt:lpstr>2_Lecture</vt:lpstr>
      <vt:lpstr>4_Office Theme</vt:lpstr>
      <vt:lpstr>Counting Inversions II</vt:lpstr>
      <vt:lpstr>Piggybacking on Merge Sort</vt:lpstr>
      <vt:lpstr>High-Level Algorithm (revised)</vt:lpstr>
      <vt:lpstr>PowerPoint Presentation</vt:lpstr>
      <vt:lpstr>PowerPoint Presentation</vt:lpstr>
      <vt:lpstr>Example</vt:lpstr>
      <vt:lpstr>General Claim</vt:lpstr>
      <vt:lpstr>Merge_and_CountSplitInv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172</cp:revision>
  <dcterms:created xsi:type="dcterms:W3CDTF">2010-07-08T21:59:02Z</dcterms:created>
  <dcterms:modified xsi:type="dcterms:W3CDTF">2012-01-13T18:10:20Z</dcterms:modified>
</cp:coreProperties>
</file>