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5"/>
  </p:notesMasterIdLst>
  <p:sldIdLst>
    <p:sldId id="256" r:id="rId6"/>
    <p:sldId id="668" r:id="rId7"/>
    <p:sldId id="667" r:id="rId8"/>
    <p:sldId id="638" r:id="rId9"/>
    <p:sldId id="640" r:id="rId10"/>
    <p:sldId id="664" r:id="rId11"/>
    <p:sldId id="665" r:id="rId12"/>
    <p:sldId id="669" r:id="rId13"/>
    <p:sldId id="670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98" d="100"/>
          <a:sy n="98" d="100"/>
        </p:scale>
        <p:origin x="-378" y="-9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9T01:54:43.67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3415 4617 5509,'-20'0'384,"20"0"801,0 0-192,0 0-192,0 0-321,0 21 353,0-21 32,0 19-96,0 1-1,20 0 1,-20 20 96,0 0-128,0-1-65,21 21-159,-21-20-129,0 19 33,19 0-129,-19 1 160,20 19 33,-20 1-33,19 0-31,-19 19-97,21 20-64,-21 0 128,0-20-31,20 21 63,-20-2 97,19 2-33,1-21-64,0 20-31,0-19 63,19 18-127,-18-18-161,18-1 224,1-20-224,-20 21 0,19-21-64,-19 1 1,1-1-65,-2 0 32,1-19-32,0 0 64,0-1 0,-20 1-96,20 0-32,-20-21-256,19-19-33,-19 0-223,0 0-225,20-1-256,-20-19-416,21 0-801,-2-19-1634,1-21-5829</inkml:trace>
  <inkml:trace contextRef="#ctx0" brushRef="#br0" timeOffset="1425.7813">3415 4737 4900,'120'-20'64,"-61"0"289,0 20 415,21 0-255,-1-20 608,21 20 256,19-20-352,0 20-416,1-19-97,39-2 1,-1-18-33,1 19-128,20-20-159,19 21-97,1-21-64,0 20 0,-1-20-64,1 1 160,19-1 544,-19 0 129,-1 20-96,1-19-161,-20 18-127,0-18-193,-1 19-64,-19 0 32,-20 0 65,-20 1-33,-20 19-96,-19-21 32,-1 21 128,-39-19 33,0 19 63,0 0 257,-20 0-449,-1 0-256,-19 0 64,0 0-64,20 0-32,-20 0 96,0 0 128,0 0-32,0 19-32,0 2 0,0-21 64,0 19-64,0 21 32,0-20-64,0 19 96,0 1-128,0 20 64,20 0-32,-20-1 33,20 0-65,-20 21 64,20 0 160,-20-1-32,19 0-64,1 20-64,0 1 96,0-1-192,0 1 289,0-1 31,20 20-64,-21 0-128,1 0 32,0-19 0,0 18 32,19-18 1,-18-1-97,-1 1-32,19-1 96,-19-20-128,0 0 192,0-19 64,-1 19-32,1-19-159,0-20-1,-20-1 32,20 1-64,0 0 0,-20 0 32,0-21 32,20 2-64,-20-2-32,0-19 64,0 20-96,0-20 160,0 0-96,0 0 160,0 0 0,0 0 65,0 0-33,0 0-192,-20 0-32,20 0-96,-20 0-64,-20 0 96,20 20 0,1-20-65,-21 0 65,0 20-96,1-20 224,-21 0-96,0 20-96,-19-20 160,-1 19-96,1 2 0,-20-21-96,0 19 160,-21 1-224,-18 20 64,-2-20 31,1-1 65,1 21-64,-21 0 32,0-20 0,19 0 0,-19 20 0,0-21 128,1 1-64,-1 20 32,0-20 32,1-1 0,18 2 0,-19-2 32,20 1-32,20-20 96,0 0-64,0 0-128,20 0 224,0 0-160,19 0-32,1 0 0,-1 0-32,40 0-160,-19 0-417,38 0-768,-18 20-897,39-20-1538,0 0-2338</inkml:trace>
  <inkml:trace contextRef="#ctx0" brushRef="#br0" timeOffset="1940.4297">5977 5472 18033,'-20'0'480,"1"0"-288,-1 0-480,-1 39 192,2 21 160,-20 19 32,-21 21 352,20-21 129,0 0-385,1-19-384,-1 19 480,0-39-512,0 19-320,1-19-642,-1 0-928,20-20-1345,-20 0-2178</inkml:trace>
  <inkml:trace contextRef="#ctx0" brushRef="#br0" timeOffset="2193.3594">5302 5551 20467,'20'39'64,"0"-18"-224,19 18 448,21 1-448,20 20 480,-1-1-160,1 0-160,19-19-64,0 20-288,0-21 32,-20-18 256,21 18 64,-21 1-64,1-20-641,-21 20-993,1-21-1088,-21 1-3877</inkml:trace>
  <inkml:trace contextRef="#ctx0" brushRef="#br0" timeOffset="2758.7891">9175 5650 13837,'0'0'-3844,"0"-20"-2498</inkml:trace>
  <inkml:trace contextRef="#ctx0" brushRef="#br0" timeOffset="4185.5469">9194 5551 6277,'-19'0'257,"19"0"-33,0 0 1057,0 0 193,0 0 159,0 0 449,0 0-416,0 0-770,0 0-287,19-20 32,-19 20 31,0 0-63,0-20-225,20 20-160,-20 0 33,0 0 31,-20 0-96,20 0-160,-19 0-224,-1 20 96,20 0 160,-20 0-64,0-20 0,20 19-32,0-19 96,20 0 128,-20 0 289,20-19 159,0-1-480,19 0-32,-19 0-63,-20 20 95,20-20 96,-20 20-64,0 0-96,0 0-128,-20 0-352,0 0 448,0 20-96,20 0 0,-19-20 0,-1 20 0,20-20-321,0 0 674,20 0-97,-1 0 288,21-20-448,0 0 161,-20 0-129,0 1-96,0 19-192,-20-21-193,-20 21-864,0 0-1474,0 0-2401</inkml:trace>
  <inkml:trace contextRef="#ctx0" brushRef="#br0" timeOffset="4989.2578">9611 4221 8616,'0'-21'768,"-19"2"514,19 19 287,0 0-704,0 0-289,0 0 1,0 0 32,0 0-193,0 19 193,0 2 127,0 18-127,0 1-225,0 20-64,19-1-191,-19 0-65,20 1-32,0 19 128,20-19-128,-20 19 32,20 21-32,-1-21 224,1 1 65,-20 19-225,20 0 96,-1 0-96,1 1 32,0 19 32,-21 0-64,21 0 128,0-20-127,0 21 191,-1-21-160,1 0 0,0 0 128,-20 1-31,20-21-129,-21 20 64,21-19-128,-20-21 160,0 1-256,-20 0 96,19-1 32,2-19 32,-21 0-160,19-21 64,-19 21-577,20-20-640,-20-20-961,0 0-1505,0 0-3460</inkml:trace>
  <inkml:trace contextRef="#ctx0" brushRef="#br0" timeOffset="6374.0235">9751 4181 8680,'79'19'-449,"-40"-19"-63,21 0 544,0 0-64,19 0-64,1 0 128,19 0 352,0 0 257,21 0-97,18 0 545,21-19 192,20-1-448,0 0-192,19 0-417,-19 20-32,20-20-160,-1 1-32,1-2 64,19 2-32,-19 19 0,-20-20 32,19 0 1,-19 20-1,0 0 128,-21-20 96,1 20 128,-19 0-63,-22-20-33,2 20 0,-21 0 225,0 0 63,-39-19-191,20 19-97,-41 0-96,-19 0-128,0 0 1,0 0 63,-20 0 160,0 0 64,0 0 33,0 0-161,0 0-192,-20 0 0,0 19 0,20-19 32,-20 0-160,0 20 160,20 0-96,-19 0-64,-2 0 128,1-1-96,20 21 32,0-20 0,-19 20 32,19-1 64,0 1-64,0 0 129,0 19-65,0 1 32,0 19 32,0 1 0,0 19-32,0-19-96,0 19 0,19 0 64,-19-19 0,0-1-256,20 21 192,1-21 129,-21 20-129,19 1 64,1-21 32,-20 20-64,20 1-32,0-21 64,0 20 0,-20-20 64,19 1-128,22 19 32,-22-19 32,1-21-128,0 21 160,0-40-160,0 19-64,-1-19 224,1 0-63,-20-1-33,0 1-32,20-20 96,-20-1-96,0 2 64,0-21-32,0 19 64,0-19 96,-20 20-32,0-20 32,1 0-64,-1 0-63,-20 0-65,20-20 32,-20 20-129,20 0-63,-19 0-64,-21-19 0,20 19 32,-19 0 32,-1 0 63,1-21 97,0 21 0,-21 0-128,20 0 64,-19 0 32,-1 0 96,-19 0-128,20 0 32,-20 0 32,-1 21-32,-19-21 64,0 0-160,-1 19 32,-19-19 64,1 20 64,-2 0-64,1 0 32,-20 0 0,1-1 32,-1 2 0,0-2-64,20 1 128,-20-20-160,20 20 32,0-20 96,0 0-64,0 20 0,20-20-32,20 0-192,19 0-257,1 0-1216,19 0-2115,21 0-6790</inkml:trace>
  <inkml:trace contextRef="#ctx0" brushRef="#br0" timeOffset="6932.6172">11438 5114 14413,'40'-40'737,"-40"21"64,20 19 256,20 0-929,-20 0 96,0 19 224,-1 1-191,1 20-65,0-20-32,20 20-64,-20-21-256,19 1-385,1 0-640,-20 20-608,20-21-1058,0 2-1954</inkml:trace>
  <inkml:trace contextRef="#ctx0" brushRef="#br0" timeOffset="7437.5">12253 5134 12780,'-20'0'544,"0"0"33,0 0-33,0 20 97,0-1 63,-19 21 257,19-20 0,-20 20-512,21-20-385,-2 20 0,2-21 32,-1 1-32,20 0 0,-20 0-64,20-20-64,0 0 32,0 0 160,0 0 64,0 0 129,0 0 31,20-20-32,-20 20-64,20-20 33,-20 20 127,0 0-64,0 0-127,0 0-193,0 0-192,-20 20 95,20 0 97,-20 19 33,20 1-162,0 20 482,0-21-353,20 1 128,-20-20-64,20 20-32,-1-20 0,2 20 96,-2-21-160,1 1 32,-20 0 32,20 0 1,0 0-482,-20-1-384,20 2-1088,-1-2-2564,-19 1-10183</inkml:trace>
  <inkml:trace contextRef="#ctx0" brushRef="#br0" timeOffset="8219.7266">15728 5253 13324,'0'-20'2050,"0"20"-801,0 0-256,0-20-576,20 20-33,0 20 32,0-20-191,19 0-97,1 20 0,0-20 32,19 0-32,1 20-96,0-20-640,19 0-802,-39 0-1184,-1 20-3332</inkml:trace>
  <inkml:trace contextRef="#ctx0" brushRef="#br0" timeOffset="8377.9297">15867 5611 15822,'0'19'1218,"20"-19"-1314,20 0 704,19-19 65,1 19-609,19 0-288,-19-21-1154,-1 21-1633,1 0-5765</inkml:trace>
  <inkml:trace contextRef="#ctx0" brushRef="#br0" timeOffset="9312.5">17217 4022 8616,'0'-20'1377,"0"0"513,0 20 128,0 0-801,0 0-641,0 0-480,0 20 193,20 0 95,-20 0-128,0 20-31,21-1-129,-21 1 0,19 20-64,1-1 0,-20 0 0,20 21 0,0 0 32,-20-1 64,20 40 128,-1-20-32,-19 0 129,20 21-129,-20-1-160,21 0 96,-21 20 225,19-20 31,-19 20-128,20-20-96,-1 1 1,2-2-33,-1 2-96,-1-1 160,-19 0-64,20-20 0,-20 0 33,20-19-1,0 0 64,-20-41-128,20 21-64,-20-41-224,0 21-32,0-20-257,0-20 129,0 20 192,0 0 0,0-20-32,0 0-385,0 0-544,0 0-1377,0 0-3684</inkml:trace>
  <inkml:trace contextRef="#ctx0" brushRef="#br0" timeOffset="10963.8672">17575 3982 3715,'-20'-20'1826,"20"1"928,0 19-1312,0-21-738,20 2-383,0 19 63,0-20 32,20 20-223,-1-20 31,1 0-192,19 20 32,1 0 192,39-20 97,-19 20-97,39 0-96,0-19 32,21 19-32,18-21 0,1 21 33,40-19 127,-21 19 32,21-20-128,0 20-95,-1-20 31,1 20 64,-20-20 96,19 20-64,1-20 1,-20 20-97,-1-19 64,20 19-64,-39-21-64,20 21-64,-40 0 32,-20-19 0,20 19-32,-40 0 65,-19 0 223,-1-20 96,1 20 161,-40 0 31,-1 0-95,-19 0-225,0-20-32,-20 20-127,0 0-33,0 0-64,0 0 32,0 20-64,0-20 96,-20 20-96,0-1 64,1 2-32,-1-2-96,20 1 96,-20 20 0,20-1-32,-20 1 32,20 20 0,0-21 0,-20 21-96,20 0 224,0-1-128,0 1 0,0 19 32,0-19 32,0 19-128,0 20 64,0-19-32,-20 19 128,20-19 97,0 19-33,0 0 0,0-19-160,0 19-224,0-19 224,0 38 32,-19-18 0,19 19-32,19-20 64,-19 0-32,0 1-32,0-1-32,0-20 96,20 1 0,-20 0 0,0-1 1,0-19-33,20-1-32,-20 0 32,0 1-64,0-20 64,20 20-32,-20-21-32,0 1 64,0-1-32,0 1 32,20-20-32,-40 0 0,20 0 64,0-20-64,0 0 128,0 0 0,-20 0-31,20 0 31,-20 0-32,0 0-128,20-20 32,-19 20 32,-2 0-128,2-20 0,-21 20 64,20-20-64,0 20-64,1 0-1,-22 0 97,22-19 32,-21 19-96,0 0 96,-19 0-32,19 0 32,-20 19-128,1-19-96,-20 0 32,-1 0 0,21 20 31,-41-20-31,21 20 64,-20-20 32,-1 20 64,-19-20 0,20 20 96,-21-20-96,21 19-32,-20-19 96,0 0-32,-20 21-32,20-21 64,0 19-32,-20-19-64,19 0-96,21 0-32,-20 20 96,0-20 64,19 0-1,-18 0 98,-2 0-97,21 0 96,-20 0 0,19 0 0,1 0 64,0 0-32,19 0-96,1 0-32,-1 0 64,1 0-32,-1 0 0,1 20 0,20-20-64,19 0-160,-20 20-161,21-20-672,-1 0-544,20 0-1794,0 0-5798</inkml:trace>
  <inkml:trace contextRef="#ctx0" brushRef="#br0" timeOffset="12252.9297">19223 5134 6470,'40'-60'8648,"-20"20"-7847,20 21-289,19-21 353,-19 20-449,20 0-288,-21 20-352,-19 0 480,0 0-416,0 20 256,0 0-384,-20 0 256,-20 40 96,0-21-32,0 21 0,0-20-32,1 19 64,-1-19-64,-1 0 32,2-1-64,19-19 0,0 20 64,0-21-32,0 2 32,0-2 96,19 1 65,2-20 63,18 20 0,1-20-32,19-20-96,-18 20-128,18 0-544,-19 0-769,-21-20 95,1 20-95,0 0-1025,0 0-2306</inkml:trace>
  <inkml:trace contextRef="#ctx0" brushRef="#br0" timeOffset="12477.5391">19223 5333 16335,'0'19'993,"40"-38"-993,0-2 192,39 21 513,0 0-449,21-19-160,-21 19-192,1 0-673,19 0-1345,-19-20-2947</inkml:trace>
  <inkml:trace contextRef="#ctx0" brushRef="#br1" timeOffset="14192.3828">3197 8390 12363,'-79'0'801,"38"0"416,2 20-961,20 0 33,-2 20 255,1-1 257,1 21-160,19-20-353,0 19-160,0-19-32,39 20-384,-18-21-769,37-19-641,-17 0-1665,38 0-4933</inkml:trace>
  <inkml:trace contextRef="#ctx0" brushRef="#br1" timeOffset="14705.0781">3773 8629 10570,'-60'0'1889,"21"19"-511,18 1 159,-18 0-640,19 20-224,0-20-65,0 19-224,20-19-223,20 0-97,-20 0 96,20-20 96,20 0 64,-21 0 1,22-20-129,-22 0-96,1 0-64,0 1 0,0-1 32,-20 0-32,0 0 0,0 20-160,20 0-96,-20 0 128,0 20 64,0 20 32,19-21 0,1 1 0,1 20-128,-2-40-737,21 20-641,-20-20-736,19 0-1441,-19 0-2307</inkml:trace>
  <inkml:trace contextRef="#ctx0" brushRef="#br1" timeOffset="14924.8047">4012 8351 11979,'0'0'1217,"0"0"-416,0 19 320,0 21 192,19 0-672,-19 0-289,20 19-224,-1-19 32,2 0-64,-1-1-352,-1-19-256,21 0-481,-20 0-961,0-20-1377,-1 0-2211</inkml:trace>
  <inkml:trace contextRef="#ctx0" brushRef="#br1" timeOffset="15069.336">4289 8370 13420,'0'40'1506,"-19"0"-706,19 0 1,0 19-416,19-19-289,1 19-192,20-19-994,-1 0-2016,2-20-5863</inkml:trace>
  <inkml:trace contextRef="#ctx0" brushRef="#br1" timeOffset="15770.5078">5322 8470 11659,'-20'0'1025,"20"0"-609,20 20 1314,0-1-321,0 21-608,-1 0-129,1-20-31,1 0-193,-2-1 1,1 1-97,-20-20 0,0 0 1,0 0 287,0 0-127,0 0-161,0-20-288,0-19 0,0-1 32,0 20-96,0-20-96,0 1 0,19 39 0,2-20-96,-1 20 160,-1 40-96,21-21 160,0 21-96,0 20-833,19-21-769,-19 1-704,-1-20-1922,21 0-4837</inkml:trace>
  <inkml:trace contextRef="#ctx0" brushRef="#br1" timeOffset="15966.7969">6315 8410 12075,'-20'60'705,"0"-40"31,1 19-415,-2 1-33,21 0-160,-20-20-64,1-1-128,19 1-577,-20 0-1729,0-20-3235</inkml:trace>
  <inkml:trace contextRef="#ctx0" brushRef="#br1" timeOffset="16140.625">5977 8509 14349,'0'0'1473,"20"0"-544,0 0 160,0 20-896,20 0-97,-1 0-128,1 0-769,19 0-769,1-20-1056,0 0-1666,-1 0-4515</inkml:trace>
  <inkml:trace contextRef="#ctx0" brushRef="#br1" timeOffset="16451.1719">6553 8529 12651,'20'40'865,"0"-20"417,-20 0 255,20 0-993,-1-1 97,-19-19 32,0 20-257,0-20-128,0 0 257,0-20-1,0 20-351,0-19-129,-19-1-64,19-20 32,19 20-128,-19 0 96,21 20-161,-1-20 1,-1 20 0,1 20 256,0 0-192,20 0-288,-1 0-1602,21 0-2242,-20 0-8648</inkml:trace>
  <inkml:trace contextRef="#ctx0" brushRef="#br1" timeOffset="18515.625">7526 8609 11659,'20'39'416,"0"-19"641,-20 0 416,20-20-608,-20 20-32,20-20 224,-20 20-96,0-20-96,0-20-33,19 20-223,-19-20-257,0-20-127,-19 21-97,19-21-64,0 0-96,-20 0 96,40 1-32,-20 19-160,0 0-32,19 20-65,2 20 65,-1 0 0,19 19 224,1 1 0,-1 0-64,1-20-32,-20 0 64,19-1-64,-18 1 96,-1-20 32,-20 0 0,0 0 161,0-20-97,0 1-96,0-1 0,0 0-32,0-20-32,0 0-32,0 21-32,19-1-32,1 20-96,0 0-1,0 0 193,0 39-288,-1-19-705,22 20-1089,-2-20-1697,1 0-4005</inkml:trace>
  <inkml:trace contextRef="#ctx0" brushRef="#br1" timeOffset="18856.4453">8480 8509 11723,'-21'0'1889,"2"0"-383,-21 0-161,20 0-96,-19 20-64,-1 20-160,0-20-416,20 20-257,0-21-224,20 1-64,0 0 1,20-20 31,-20 20 128,40-20 64,-20-20-96,0 20 32,19-20-159,-19 0-65,0-19-65,0 39-159,-20-20-96,20 20-96,-20 0-129,0 0 193,0 20 224,0 0-65,0 19-575,19-19-610,2 0-415,-1 0-578,-1-20-1216,1 0-1954</inkml:trace>
  <inkml:trace contextRef="#ctx0" brushRef="#br1" timeOffset="19081.0547">8638 8331 1633,'-20'-40'11915,"20"40"-9416,0 0-1667,0 20-95,0 20 576,0-1-352,0 1-448,20 20-193,0-21-96,20-19-64,0 20-127,-1-20-418,1 0-416,-20-20-544,0 0-1121,-20 19-1730,0-19-5253</inkml:trace>
  <inkml:trace contextRef="#ctx0" brushRef="#br1" timeOffset="19248.0469">8459 8529 12940,'-59'0'2082,"59"-20"-449,20 20-448,0-19 1,-1 19-322,22-20-639,-2 20-193,21 0-96,-21 0-673,21 0-673,0 0-768,-21 0-2082</inkml:trace>
  <inkml:trace contextRef="#ctx0" brushRef="#br1" timeOffset="19551.7578">9056 8609 11979,'0'20'1826,"0"-20"448,0 0 961,0 0-1602,-21-20-448,21 0-224,0 0-160,0-20-320,-19 1-161,19-1-96,19 0-192,-19 20 0,21 0-224,-21 1-641,19 19-128,21 0-128,-20 19 160,0 1-32,19 20 97,-19 0 255,20-1 449,-20 1 96,20-20 32,-1 20 96,-19-20 96,20-1-64,-20 1-96,-1 0 0,2-20-705,-2 0-3362,1 0-9450</inkml:trace>
  <inkml:trace contextRef="#ctx0" brushRef="#br1" timeOffset="19704.1016">9314 8251 17424,'-60'-39'545,"60"19"-545,0 0 0,0 20-129,0-20-767,0 20-1347,20 0-4675</inkml:trace>
  <inkml:trace contextRef="#ctx0" brushRef="#br1" timeOffset="20464.8438">9810 8529 7174,'-20'-39'1442,"20"-1"512,-20 20 224,20 0-545,-19 20-352,19-20 1,-20 20-514,0 20-127,20 20 32,-20-20-97,20 19-95,-20 21-97,40-20 0,-20-1-160,20 1-31,20-20 95,-1 0 0,1 0 32,-1-20-63,21-20 31,0 0-128,-21 0-64,1-20-160,0 21-224,0-21-128,-40 20-1,20-20-31,-20 20-129,-20 20 161,0-19-33,-20 19 161,20 0 96,-20 19 160,1 1 224,19 0 192,-20 20-31,20-20-33,20 19-256,0 1 32,0-20-192,40 20-577,0-20-576,-1-20-1217,21 19-3428</inkml:trace>
  <inkml:trace contextRef="#ctx0" brushRef="#br1" timeOffset="20753.9063">10485 8470 14413,'-40'0'1057,"21"-20"-448,-1 20 320,0 20-641,20-20-64,-20 20 192,40-1-127,0 1-97,19 20-96,1-20 32,20 20-64,-20-21-32,19 21-32,-39-20 0,0 20 0,0-20 96,-40-1 97,-20 1-1,0 20-96,1-40-128,-21 20-449,21 0-608,-21-20-1505,20 0-4581</inkml:trace>
  <inkml:trace contextRef="#ctx0" brushRef="#br1" timeOffset="21673.8281">10744 8132 10634,'19'-20'2786,"21"0"-1665,0 20 128,19 20 289,21 0-417,-1 40-160,1-1-481,-1 21-191,-19-1-193,-21-19 64,1 19-64,-20-39-96,-20 19 256,-20-19-224,0 20 32,-19-40-256,-1 19-609,-20-19-1441,21 0-2402</inkml:trace>
  <inkml:trace contextRef="#ctx0" brushRef="#br0" timeOffset="65458.0078">1072 10078 6438,'-20'-40'896,"20"40"1186,-19-19-320,19 19 64,-21 0-641,21 0-705,0 0 513,0 19 321,0 1-257,21 0-225,-2 40-31,1-21-288,0 21-129,0-20 128,19-1-159,1-19-33,0 0 64,0 0 65,-1-20-129,1 0 161,-20 0-193,19-20 32,-39 0-192,20 20-64,-20-20-128,0 20-448,0 0 224,21 0 159,-2 0 129,1 20 0,20-20 97,-1 20 31,1-20 192,20 0 32,-20 0 1,19-20-97,-39 0 0,19 1-224,-19-21-128,-20 20-641,21 0-704,-21-20-641,0 21-2434,-21-21-9449</inkml:trace>
  <inkml:trace contextRef="#ctx0" brushRef="#br0" timeOffset="66088.8672">1727 9562 13837,'20'20'800,"-20"-20"-704,20 0 1058,0 20 31,0 19-128,-1 1 96,22 20-160,-22 19-609,21 20-288,19-19 32,-18 19-64,18-20 257,-19-39-33,-1 0-192,-39-20 96,20-20 0,-20 0 193,0 0 319,0 0 193,0-20-705,-20 0-95,0 0-97,1-20-33,19 1-95,-20 19-128,20 0-64,0 20-161,20 0 65,-1 20 224,21 0 64,0 0 192,20-1-64,-1 21-32,0-20 160,1-20-64,20 20 160,-41-20 64,21-20 1,0 20 63,-21-20-32,1 0-160,-20-19 33,-1 19 95,1-20-96,-20 20-32,0-20-64,0 21-128,-20-1-96,1 0-32,-21 0-64,20 0 0,-19 20 127,19 0-95,-20 0-128,20 40 96,0 0 32,0-1 224,20 21 128,0-20 0,20 19-64,20-19 32,0-20 32,-1 19-256,21-39-224,-1 20-673,1-20-705,-20 0-1921,19 0-5157</inkml:trace>
  <inkml:trace contextRef="#ctx0" brushRef="#br0" timeOffset="66575.1953">3038 10336 13805,'0'0'2242,"0"0"-1730,0 0 1154,0-20-65,0 20-512,0-19-416,20-21-225,-20 20-63,-20-20-321,20 1-32,0-1-64,0 20-353,0-20-159,0 40 160,20-20-97,-1 20 33,2 20 223,18 0 129,1 0 160,19 20-64,1-20 353,0-20-1,20 0 32,-22 0 1,2 0 95,-20-20-127,0-20-33,0 20 32,-20 0-224,-1-19 161,-19-1-193,0 20 0,0-20-192,-19 20-257,-22 1-63,22 19 224,-21 0-32,20 19 63,-19 1 129,-2 20 225,22 20 127,-1-1 64,20 1 225,0-21-225,39 1-31,2 0 95,18-20-192,21-20-32,-1 0-127,0 0-97,1 0-577,-1 0-1121,-19 20-1569,-20-20-6246</inkml:trace>
  <inkml:trace contextRef="#ctx0" brushRef="#br0" timeOffset="81113.2813">5381 9919 11947,'20'-59'128,"-20"39"801,21 0-160,-2 0 608,1 0-288,20 20-577,-20-20-255,19 20-161,1 20-64,-20 0 32,20 0-32,-20 20 64,-1-1 32,-19 1 32,0 0 32,-19 19-31,-1-19-33,-20 0 0,0 19-32,20-39-32,0 20 0,1-20 0,-1 0-96,20 0 0,0-1 32,0 1 32,20 0 0,-1-20 128,21 20-32,0-20-32,0 0 33,19 0-33,1-20-64,0 20-64,-21 0-257,1 0-383,-1 0-866,-19 0-960,-20 0-2275</inkml:trace>
  <inkml:trace contextRef="#ctx0" brushRef="#br0" timeOffset="81359.375">5362 10237 14733,'39'-20'1794,"-18"0"-1057,18 0 640,1 1-384,-1-1-641,1 20-255,19-20-65,-18 20-64,18-20-33,0 20-639,1 0-577,-21 0-1026,2 20-1953,-2-20-6214</inkml:trace>
  <inkml:trace contextRef="#ctx0" brushRef="#br0" timeOffset="81720.7031">6315 10237 16143,'0'20'1057,"20"0"-1249,-20-20 992,0 20 257,20-1-512,-20 1-289,19 0-64,-19 0-128,20-20 97,1 20-386,-2 0-607,1-20-1154,-20 0-1858,19 0-6181</inkml:trace>
  <inkml:trace contextRef="#ctx0" brushRef="#br0" timeOffset="81887.6953">6215 9979 15758,'-59'-20'417,"59"0"-673,-20 20-129,20 0-928,20 0-641,-20 0-512,20 0-3332</inkml:trace>
  <inkml:trace contextRef="#ctx0" brushRef="#br0" timeOffset="82256.836">6653 10237 13292,'39'79'1249,"-19"-59"-768,0 20 640,20 0 96,-21-1-128,1 21-128,1-20-385,-2-1-287,1 1-129,-20 0 64,19 0 0,-19-21-32,-19 21 1,-1-20 31,1 0-64,-2 0 224,-18-20-127,19 0-97,-20 0-32,1 0-64,-2 0-32,22-20-64,-21 0-641,20 0-800,0 20-833,1-40-2018,19 21-7816</inkml:trace>
  <inkml:trace contextRef="#ctx0" brushRef="#br0" timeOffset="82438.4766">6514 10058 18321,'-41'-39'705,"22"19"-705,-1 0-257,20 20-415,0 20-1186,0-20-2626</inkml:trace>
  <inkml:trace contextRef="#ctx0" brushRef="#br0" timeOffset="83199.2188">7189 10038 11755,'-20'-19'1537,"20"-1"97,20 0-161,-1 20-160,22-20-384,-22 20-224,21 0-353,0 0-256,-1 0 0,1 0-64,20 20 0,-21-20 64,21 0-224,-21 20-768,2-20-1122,-2 20-1474,-19-20-4515</inkml:trace>
  <inkml:trace contextRef="#ctx0" brushRef="#br0" timeOffset="83381.836">7348 10297 17040,'19'0'1249,"21"0"-416,19-20 128,1 0-705,0 20-160,-21-20-96,21 20-64,-20 0-705,19 0-832,-39 20-1987,0-20-6149</inkml:trace>
  <inkml:trace contextRef="#ctx0" brushRef="#br0" timeOffset="84488.2813">8738 9701 11242,'-40'-20'865,"0"40"32,20 20 608,0 19 257,1 21-97,19 19-351,0 20-578,0-20-351,39 20-129,1-39-96,0-21 0,19 1-64,1 0-64,0-21-416,19-19-673,-39 0-737,19-20-1313,-19-20-4324</inkml:trace>
  <inkml:trace contextRef="#ctx0" brushRef="#br0" timeOffset="84814.4531">9234 9701 15887,'0'0'704,"0"0"-928,20 0 704,-20 20 353,0 19-288,20-19-353,-20 20-96,20-20 0,0 20-288,-20-21-609,20 1-896,-1-20-1506,-19 20-4325</inkml:trace>
  <inkml:trace contextRef="#ctx0" brushRef="#br0" timeOffset="84972.6563">9135 9443 15278,'-40'0'160,"20"-20"-64,20 20-352,0 0-513,0 0-768,0 0-1826,20 0-4036</inkml:trace>
  <inkml:trace contextRef="#ctx0" brushRef="#br0" timeOffset="85175.7813">9353 9383 12876,'0'40'672,"0"0"289,20-1 128,-20 21-576,20-1-289,20 1-32,-21 0-96,2-1-128,18-19-737,-19-20-992,20 0-2083,-40-1-4836</inkml:trace>
  <inkml:trace contextRef="#ctx0" brushRef="#br0" timeOffset="85444.336">9234 9721 8423,'0'0'2114,"20"0"-1313,0-20 1089,0 20-128,20-20-609,-1 20-833,1-20-256,-1 20-64,1-20-224,0 20-897,0 0-1089,-20 0-2050</inkml:trace>
  <inkml:trace contextRef="#ctx0" brushRef="#br0" timeOffset="85798.8281">9492 9423 11915,'40'20'1537,"-40"-20"-704,20 39 897,0-19-353,0 40-512,-1-20-321,1 19-191,0-19-129,0-20 0,20 0-96,-20-1-32,-20-19 64,20 0 129,-20 0 159,0-19-384,0-1 64,0 0-128,0 0 32,0 0-96,0 20-128,19 0 32,-19 20-32,20 0 192,20 0 0,-20 19-545,39 1-1985,-39-20-3780</inkml:trace>
  <inkml:trace contextRef="#ctx0" brushRef="#br0" timeOffset="86372.0703">10565 9681 9352,'0'60'961,"0"-41"224,0 1 641,0-20-352,0 20-225,0-20 224,0 0 97,0-20-866,0 0-319,0 1-97,-20-1-64,0-20 64,20 0-127,-20-19-65,20 19-64,0 0-128,20 20 64,-20 1-65,20 19-383,20 0-865,-21 19-1122,21 1-2561</inkml:trace>
  <inkml:trace contextRef="#ctx0" brushRef="#br0" timeOffset="86653.3203">10883 9621 15182,'-21'40'1377,"2"-20"-736,19 0 992,19 20-576,-19-1-416,40-19-321,0 20 97,0-40-129,20 0-64,-21 0-32,1 0 33,-20-20-1,0-20-32,-20 1-192,-20-1-160,0 20-161,-20-20 65,1 1-64,-1 19-64,0 0-738,20 20-895,0 0-1507,20-20-6021</inkml:trace>
  <inkml:trace contextRef="#ctx0" brushRef="#br0" timeOffset="86964.8438">11161 9602 15855,'19'39'1793,"-19"-19"-832,0 0-64,20 0-353,-20 0-63,20 0 224,0-20-225,20 0-160,-20 0-127,19 0-97,-19-20-96,0 20 32,20 0-64,-21 0 0,2 0 64,18 0 224,-19 20 160,0-20 1,20-20-97,-1 20-96,1-40-64,0 20-32,-1 0 1,-19-19-33,-20 19-64,0 0-257,-20 0-351,-19 20-897,-21 0-449,1 0-2466</inkml:trace>
  <inkml:trace contextRef="#ctx0" brushRef="#br0" timeOffset="87812.5">9452 10455 11851,'-19'-19'1761,"-1"19"-351,20 0-225,0 19-128,0 1 160,0 0-96,20 20-256,20-20-225,-1 0-191,1-1-129,19-19 65,-19 0-225,20-19 32,-40-1-64,19-20 64,-39 20-288,0-20-192,-39 21-161,19-1-191,-40 0-33,20 0 97,1 20-97,-1 20-320,20-20-833,0 20-2113,20 19-4678</inkml:trace>
  <inkml:trace contextRef="#ctx0" brushRef="#br0" timeOffset="88023.4375">9929 10575 4163,'-20'-40'11531,"1"0"-10089,-21 0 191,20 1-159,-20-21-642,-19 20-319,39-19-321,-20 19-160,20 0-32,20 1-64,0 39-32,0-20-224,20 20-641,20 20-288,19 0-1090,1-1-1728,0 1-5414</inkml:trace>
  <inkml:trace contextRef="#ctx0" brushRef="#br0" timeOffset="88219.7266">9611 10376 13773,'-39'20'2114,"39"-20"-1570,20 0 641,39-20 128,-19 20-832,39 0-385,-19 0-256,19 0-641,-19 0-1281,-1 0-2210</inkml:trace>
  <inkml:trace contextRef="#ctx0" brushRef="#br0" timeOffset="88710.9375">11200 10257 16015,'0'-20'993,"-20"0"-513,1 20 257,-1 0 160,0 0-129,-20 40 129,1-20-32,-1 39-320,0-19-321,20 20-128,0-1 64,20-19-416,0 0-545,0-1-704,0-19-962,0 0-1312,0-20-3524</inkml:trace>
  <inkml:trace contextRef="#ctx0" brushRef="#br0" timeOffset="88906.25">10644 10177 16944,'0'-19'2882,"0"19"-1921,40 19 320,0 1-256,-1 0-256,21 20-288,0 0-225,19-1-96,-20 1 0,41 20-352,-21-21-353,-19-19-480,-1 0-704,1 20-994,-20-40-3106</inkml:trace>
  <inkml:trace contextRef="#ctx0" brushRef="#br0" timeOffset="89326.1719">11717 9463 17616,'59'-20'192,"1"20"257,39 20 1088,20 19-159,0 41-514,1-1-447,-21 40-161,0 0-64,-39 1 0,-1-1-64,-39-20-31,0-20-33,-40 1 32,0-21-256,-20-19-97,1 0-255,-21 0-481,20-21-1089,1-19-2659</inkml:trace>
  <inkml:trace contextRef="#ctx0" brushRef="#br0" timeOffset="90774.4141">13226 10197 7527,'0'-20'7783,"-20"1"-6117,20 19-129,0 0 33,0 0-289,0 0-352,20 0-97,-20 0-127,0 0-257,0 0 33,0 0-161,0 0 65,0 0-289,0 0 96,0 0-96,0 0 32,0-20-128,0 20-32,0 0-160,0-20 96,-20 20-96,0 0 96,0 0-97,0 0 129,1 0-64,-1 20 96,20 0-32,0-20 0,0 19 32,20-19 160,-1 0-160,21 0 192,-20 0-96,20-19-96,-21 19-288,2-20-577,-21 20-416,19 0-577,-19 0-1601,0 0-6054</inkml:trace>
  <inkml:trace contextRef="#ctx0" brushRef="#br0" timeOffset="91274.4141">14179 9443 13100,'-79'-20'608,"39"20"193,20 0 96,1 40 352,-2-1 161,1 21-257,1 19-353,19 21-351,0 19-1,19 0-384,1-20 64,20 0 33,20-19-1,-21-21-96,21 1-64,-1-20-320,1-20-609,-20-1-897,19 1-1954,-19-20-10856</inkml:trace>
  <inkml:trace contextRef="#ctx0" brushRef="#br0" timeOffset="91716.7969">14775 9443 16367,'20'0'897,"-1"0"-1121,1 20 480,-20 19 577,21-19 192,-21 20-225,0 0-383,0-1-97,0 1-192,0-20 225,0-20-1,0 20 128,-21-20-63,1 0-129,-19 0-320,19 0-384,-20-20-289,1 0-576,18 0-801,-18 0-1570,-1-19-5476</inkml:trace>
  <inkml:trace contextRef="#ctx0" brushRef="#br0" timeOffset="91862.3047">14576 8986 10922,'-20'20'-2466,"40"-20"-3684</inkml:trace>
  <inkml:trace contextRef="#ctx0" brushRef="#br0" timeOffset="92166.0156">15013 9026 14958,'0'0'640,"0"20"-448,0-1 962,0 21-129,0 0-257,0 0-287,20 19-289,19 1 64,2-21-128,-22 1-448,21-20-257,-20 0-992,0 0-1442,-20 0-3875</inkml:trace>
  <inkml:trace contextRef="#ctx0" brushRef="#br0" timeOffset="92563.4766">14934 9264 12780,'-20'0'3010,"0"0"-1696,40 0-898,-20 0 417,20 0-289,19 0-223,-19 0-129,20 0-32,-1 0-96,2 0 0,-22-20-96,21 20-64,-20-20 0,0 0-96,-20-19-32,0-1-161,0 20 1,-20-20 160,20 21 192,0 19 32,0 0 0,0 0 96,0 19 480,0 21 33,0 20-33,20-21-223,19 1-33,1-20 192,0 0-63,0-20-161,-1 0-64,1 0 1,-20 0-1,0-20-128,0 0-416,-20 0-193,20 20-352,-20-20-544,0 20 0,19 20 256,-19-20-545,20 40-2786</inkml:trace>
  <inkml:trace contextRef="#ctx0" brushRef="#br0" timeOffset="93258.7891">16324 9463 2434,'0'-40'1249,"0"20"993,0 0 961,-20-20-576,20 21-481,-20-1-417,1 0-191,-2 20-673,-18 0 128,19 0-321,-20 20-287,1 19-129,-2 1-32,22 0-288,19 0 224,0-1-96,0 1 0,40 0-224,-1-20-481,1-1-512,19 1-801,1-20-1601,20 0-2723</inkml:trace>
  <inkml:trace contextRef="#ctx0" brushRef="#br0" timeOffset="93491.211">16542 9463 9480,'-39'19'2595,"18"1"-962,2 0 225,19 0-673,0 20-96,19-20-224,22-1-352,-2-19-65,21 0-64,0 0-159,-1-19-33,-19-1 0,-21 0 0,-19 0-128,0-20-160,-19 20-256,-21 1-161,0 19-415,1-20-482,-1 20-287,0 0-1090,0 0-2722</inkml:trace>
  <inkml:trace contextRef="#ctx0" brushRef="#br0" timeOffset="93774.4141">16701 8986 14733,'0'-20'1474,"0"20"-1090,20 20 97,0 0 704,0 20-32,0-1-416,-1 21-321,1-1-160,20 21-192,-20-21 32,20-19-32,-20 0-544,19 0-577,-19-1-769,20 1-992,-21-20-2403</inkml:trace>
  <inkml:trace contextRef="#ctx0" brushRef="#br0" timeOffset="94208.0078">17217 9343 13132,'-19'20'1313,"-1"0"-416,20 20 512,0-20-95,0 19-353,20-19-417,-1 0-192,22 0-95,-22 0 31,21-20-64,-20 0 64,19 0-95,-19-20-33,-20 0-192,21 0-96,-2-19 128,-19-1-65,0 20 33,0 0 0,-19 0 0,19 20-32,0 0 0,0 0-160,0 20 192,0 0 128,19 20-96,1-20 64,-1 19-64,22 1-160,-2-20-481,21 0-416,-20 0-640,-1-20-737,-19 0-2179</inkml:trace>
  <inkml:trace contextRef="#ctx0" brushRef="#br0" timeOffset="99764.6485">17694 9482 8968,'20'0'833,"-20"0"576,20 20 577,0-20-256,-20 20-513,20 20-288,-1-20-321,1 0-63,-20-20-65,21 19 1,-21-19 287,0 0 225,0 0-352,0-19-353,19-1-288,-19-20 128,0 20-96,0-20-32,0 21 0,0-21 0,0 20-64,0 20-32,0-20 0,20 40-224,-20-20 192,0 20 128,19 20-32,2-21 0,-21 21 128,20-20-96,-1-20 64,1 20 32,0-20 160,0 0-64,0-20 129,-1 0-65,2 0-64,-1 0 32,-1 1 0,1-21-159,0 40-65,0-20-161,0 20 129,-1 0-128,-19 0 32,0 20 96,20 0-128,-20 19-481,21-19-224,-2 0-512,1 0-961,0 0-1570,20 0-4580</inkml:trace>
  <inkml:trace contextRef="#ctx0" brushRef="#br0" timeOffset="100133.7891">18489 9423 10858,'39'40'2242,"-19"-21"-897,-20-19 225,20 20-289,-20-20 449,0 20-481,0-20-384,0 0 224,20-20-193,-20 20-447,0-20-257,20 1-192,-1-1 32,1 0-64,1 0-160,-2 20 96,1 0 32,20 20-64,-20-20 63,-1 40 33,1-21-1025,20 1-960,-20 20-1859,20-20-8520</inkml:trace>
  <inkml:trace contextRef="#ctx0" brushRef="#br0" timeOffset="100886.7188">15212 10316 8872,'0'-19'2787,"-20"19"-1090,20 0 385,0 0-833,0 0-704,0 19 512,0 1 64,20 0-320,-20 20-225,19-20-63,22 0-33,-2-1 97,1-19-1,19 0-223,1-19-129,0-21-32,-21 20-64,-19-20 32,0 20-128,-20-19-128,-40-1-128,1 20-224,-21 0-1,0 0 161,1 20 160,-1 0 0,0 20-129,21 0-31,-1 0-929,20 20-865,20-1-609,20 1-1505,20 0-7046</inkml:trace>
  <inkml:trace contextRef="#ctx0" brushRef="#br0" timeOffset="101120.1172">15887 10455 14926,'-39'-39'2466,"-2"-1"-1505,2 20 416,-21-20-224,21 1 0,-1-1-192,0-20-512,20 21-417,20-1 0,20 20-96,0 0-96,19 0-33,2 20-127,18 0-993,-19 20-481,20 0-1633,-21 0-3620</inkml:trace>
  <inkml:trace contextRef="#ctx0" brushRef="#br0" timeOffset="101270.5078">15629 10237 15278,'-119'0'2338,"99"0"-1793,0 0 512,20 0 128,20 0-705,20 0-352,-1 0-96,40 0-1281,1 20-2626,-20-20-11308</inkml:trace>
  <inkml:trace contextRef="#ctx0" brushRef="#br0" timeOffset="101857.4219">16443 9959 11659,'-19'-40'2594,"19"20"-1185,0 1 353,19 19-545,-19 0-704,20 19 319,-20 1-127,40 20-128,-1 0-97,-19-20-224,20 19-96,-1 1-95,2-20 95,-2 0-64,-19 0-64,20-1-513,-21-19-576,22 0-1057,-22 0-1921,20 0-5927</inkml:trace>
  <inkml:trace contextRef="#ctx0" brushRef="#br0" timeOffset="102249.0235">17158 9959 11979,'-20'20'608,"-19"0"-255,-2 0 1440,2-1-63,-1 21-257,1-20-576,-2 20-448,22-20-225,-1 19-32,1-39 257,19 20 159,0-20-191,0 0 31,0 0-128,0 0-63,0 0 63,0 0 64,0 0-128,0 0 33,19 0 63,-19 0-320,0 20 128,0 0 128,0 0-159,20 0 63,-20 19-96,19 1-64,-19-20 128,21 0-128,-1 0 64,-20-1 0,19 1-96,-19-20 160,20 0-416,-20 0-545,0 0-608,0 0-737,0 0-2370,0-20-11626</inkml:trace>
  <inkml:trace contextRef="#ctx0" brushRef="#br0" timeOffset="102856.4453">18965 9085 13644,'0'-39'1634,"40"39"-193,-1-20 161,2 40 63,38 19-255,-20 21-289,1 39-352,0 20-641,19 20 32,-19 0 32,-21-20-64,21 1-32,-21-1 0,2-20 0,-22-20-64,-19-19 97,0 0-33,-19-21 64,-22 1 0,2 0-128,-21-20 0,21-20-737,-1 19-1088,0-19-1250,0 0-3684</inkml:trace>
  <inkml:trace contextRef="#ctx0" brushRef="#br2" timeOffset="109966.7969">18270 6107 1345,'-19'-20'1633,"19"20"193,0-20 256,0 20-96,0-20-417,0 20 1,0 0-449,0-19 64,0 19-64,0 0-256,0 0-160,0 0-257,0 0-224,0 19 321,0-19 127,0 40-223,0-20-33,19 19-192,-19-18 1,20 18-225,-20-19 96,20 0-32,-20 0 64,20-1-64,-20 2 32,0-21-64,0 0-352,20 19-353,-20-38-320,0 19-352,0 0-1282,0-21-2305</inkml:trace>
  <inkml:trace contextRef="#ctx0" brushRef="#br2" timeOffset="110683.5938">18290 6028 3555,'-20'-21'2658,"20"21"-95,0-19 31,20 19-544,-20 0-640,0 0-385,0-20-321,20 20-223,-20 0-161,20 0-96,0 0 32,-20 0 1,39 0-33,-18-20-64,-2 20-32,20 0-32,2 0-96,-2 0 64,1 0-32,-20 0 0,19 0 0,-18 0 0,-21 0 161,0 0 415,0 0-159,0 0 383,0 0-607,-21 0-97,21 0-64,-20 0-32,20 0 0,0 20-96,0-20 128,0 0-128,0 20 128,0-20 32,0 19 0,0-19-64,0 21 64,20-2-96,-20-19 160,0 20-32,21 0-160,-21 0-192,19 19 544,-19-18-288,20-2 33,0 1-65,-20 20 96,20-20-96,-20-1 64,20-19-64,-20 21 32,0-2 0,0-19 224,-20 0-192,0 20 64,0-20 32,-19 0-128,-2 0 0,2 0-320,-1 0-128,1 0-257,19 0-512,-20 0-865,20 0-1954,20 0-8776</inkml:trace>
  <inkml:trace contextRef="#ctx0" brushRef="#br2" timeOffset="115882.8125">3793 6921 640,'0'-20'673,"0"20"320,-20 0 128,20 0-128,0 0-193,0 0 33,0 0 128,0 0 448,0 0-191,0 0-322,0 0-319,0 0-64,0 0-193,0 0-192,0 0-32,0 0 224,0 0 129,0 0-97,0 0-64,0 0-95,0 0-193,0 0 256,0 0-192,20 0 32,-20 0 32,0 0 0,19 0-64,1 0 64,1 0-64,-2 0 33,1 0-33,0 0 0,0 0-32,19-20 0,-19 20 0,1 0 32,18 0-32,-20-19 32,22 19-32,-2 0-32,1-21 0,-1 21 0,2-19 0,-2 19-32,1 0 32,-1-20 0,2 20 32,-2 0-32,1-20 0,-20 20 0,-20 0 0,79-20 0,-59 20-128,20 0 64,-1-20-96,1 20-65,-20 0 1,19 0 160,2 0 32,-2-19 32,21 19 0,-21-21 32,1 21-64,20 0 0,-21-19 32,21 19-32,-21 0 0,2 0-32,18 0 64,0-20 0,-18 20 0,17 0-32,-17 0 32,-2 0 0,1 0 0,-1 0 32,21-20-32,-20 20 32,0 0-32,-1 0 0,21 0 0,-20-20 32,-1 20-32,21 0 96,-21 0-32,21-20-32,-20 20 0,19 0 32,1-19 32,0 19-64,-21 0-32,21-21 64,0 21 129,-21-19-65,21 19-32,-21-20-32,2 20-32,18-20-32,-19 20 0,20 0-32,-21 0 64,1 0-96,19 0 96,-19-20 0,-1 20-32,21 0 0,-20 0 0,19-20 0,-18 20 64,18-19-64,0 19 32,1-21 0,0 21 64,-1-19 32,-19 19 32,-1 0-128,2-20 32,18 20-96,0 0 97,-19 0-1,19-20 32,1 0-32,-20 20 192,19-20 288,-18 20-95,-22 0-65,21-19-31,-20 19-289,0 0-160,-1 0 64,1 0 32,0 0-32,0 0 32,0 0 32,0 19 0,0-19 32,19 0 0,-19 0-32,0 0-192,-20 0-481,20 0-672,-20-19-1250,-20 19-6149</inkml:trace>
  <inkml:trace contextRef="#ctx0" brushRef="#br2" timeOffset="117723.6328">3812 7159 64,'0'0'1825,"-19"0"-1633,19 0 481,0 0 448,0 0 64,0 0-416,0 0-353,0 0 1,19 0-1,-19 0 385,0 0-96,0 0-129,20 0 65,1 20-353,-2-20-96,1 0 64,0 0-63,0 0-1,19 0-64,-19 0 96,20 0 193,-1-20-1,2 20-32,-2 0-159,1-19-129,-1 19-32,2 0-32,18-21 0,-19 21 32,20-19 0,-21 19 0,21-20 96,-21 0 160,1 20-159,-1-20-33,2 20-32,-2-20-32,21 20 0,-21 0-64,1-19 0,0 19 96,0 0-32,-1-21-32,1 21 0,20-19 0,-21 19-32,1-20 32,0 20 64,-1 0 0,21-20-160,-20 20 128,19 0-32,-19 0-32,-1-20 0,21 20 0,-20 0 0,0 0 0,20-20 32,-21 20 0,21 0 32,-21-19-31,21 19-1,0 0 0,-21 0-32,21-21 32,0 21 0,-1 0-32,-19 0 0,20-19 0,-21 19 0,21 0 0,-21 0 0,1-20 0,-1 20 0,-18 0 0,18 0-32,1 0 0,0 0 64,0 0 0,-1 0 0,1-20 32,0 20 32,-1 0 0,21 0 32,-20-20-160,-1 20 64,1 0 32,0-20-64,-21 20 0,22 0 64,-2 0 256,1 0 129,-20-19-65,19 19-288,1 0 32,-20 0-96,20 0-32,-20-21 0,-1 21-32,21 0 32,-20 0 0,0 0 32,20 0-32,-20 0 33,19 0-1,-19-19 0,0 19 0,19 0 0,-18 0 0,-1 0 0,-1-20 0,1 20-32,0 0 0,0 0 0,0 0 0,-1 0 32,1-20 0,0 20 0,0 0 0,0 0 32,20 0 0,-20-20 0,-1 20 0,1 0-64,20-20 0,-20 20-64,-1 0 32,2 0 0,18 0 64,-19 0-32,0 0 0,0-19 64,0 19 0,19 0 32,-19 0 192,0 0-127,0-21-65,20 21-32,-20 0-32,-1 0 0,1 0 32,0 0 96,0 0 96,0 0 65,-1 0-97,2-19-128,-21 19 160,20 0-64,-1 0 1,-19 0-33,0 0 64,0 0-384,0 0-481,0-20-832,-19 20-641,-1 0-2435</inkml:trace>
  <inkml:trace contextRef="#ctx0" brushRef="#br2" timeOffset="120625">10624 4260 3363,'0'-20'1249,"0"20"865,-20 0 288,20 0-800,0 0-353,0 0-96,0 0-416,0 0-289,0 0-224,0 0-32,0 0 65,0 0 95,0 0-128,0 0 32,0 20 33,20-20 31,-20 20-128,0-20 32,0 20-31,0 0-33,20-20-64,-20 19 32,0 21-32,0-20-32,20 0 32,-20 0-64,0 0 96,0 20 33,20-21 63,-20 21-32,20-20-32,-20 19-32,20 1-32,-20-20 0,20 20 0,-20-1 1,19 1-65,-19 20 32,20-21 32,-20 1 0,20-20 64,0 20-224,-20-20 192,20 20 32,-20-1-96,19-19 96,-19 20-128,21 0 129,-21-1-65,0 1 32,19-1 0,-19 1-32,0 0-32,20 0-32,-20 0 32,0-1-96,20 1 160,-20 20-96,0-21 96,0 1-31,20 20-33,-20-21 64,0 1 0,0-1-64,0 1-32,20 0 96,-20-20 32,0 19 128,0 1-95,0 0 63,0 0-32,0-21-224,0 21 96,0 0-96,0 0 32,0-21 96,20 21-96,-20 0 32,0 0-32,0 0 129,0-21-129,0 21 0,19 0 64,-19-21-32,0 21 64,21-20 0,-21 0-64,19 20 96,-19-21-96,20 2 0,-20-2 32,0 1-96,20 0 33,-20 0 31,0 0-96,0-20 96,0 19-64,0-19 0,20 21-129,-20-21 33,0 0-288,0 0-289,0 0-255,0 0-97,20-21-897,-20 21-2242,20-19-6310</inkml:trace>
  <inkml:trace contextRef="#ctx0" brushRef="#br2" timeOffset="122181.6406">10942 4280 1889,'0'0'1538,"0"0"127,0-20-63,0 20-449,0 0-224,0 0 0,0 0-97,0 0-127,0 0-128,0 0-257,0 0 32,0 0 161,0 0 224,0 0-225,0 20-96,0-20-159,0 20-33,-20-20 64,20 0-32,20 20-31,-20-1-1,0 2 64,0 18-64,0-19 0,20 0 129,-20 19 31,0-18-31,0 18-129,0 1-96,20-1-64,-20-18 64,20 18 128,-20 1 1,19-20-129,2 20 0,-21-1-32,19 1 32,1 20 128,-20-21-224,20 1 353,0 20-481,-20-21 192,20 1-32,-20-1-32,20 1 32,-20 0-32,19-20 64,-19 19-32,0 1 192,20-20-320,-20 20 513,0-20-321,0 20-224,0-1 512,0 1-288,20-1-64,-20 1 0,0 0-32,0 0 32,0 0 0,0-21-64,0 21 32,20-20 32,-20 19-32,0-18 225,0-2 63,0 1-128,0 0-64,0 0 0,0 0-31,0-1-65,0 2-32,0-2 64,20 1-64,-20 0 0,0 0 96,0 19 32,0-18-192,20-2 64,-20 21 160,0-20-192,0 0 128,0-1-64,0 2 64,20-21-160,-20 19 64,0 1 96,0 0-32,19 0-32,-19 0 64,0-1-64,0 2 0,0-2 129,20 21-161,-20-20 64,0 0 128,0 20-128,0-21 32,0 1-32,0 20 64,0-20-32,0-1 160,0 2-63,0-2-1,-20 1-32,20 0-32,0 0-64,0-20 64,0 20-32,0-1-32,0-19 0,0 21 1,0-21-1,0 19-64,0-19 64,0 20 64,0-20-96,0 0 0,0 0 0,20 0 0,-20 0-64,0 0-64,0 0-385,0 0 65,0 0-97,0 0-287,0 0-193,0 0-96,0 0-385,0 0-1793,0-20-3972</inkml:trace>
  <inkml:trace contextRef="#ctx0" brushRef="#br0" timeOffset="130486.3281">7685 12004 2786,'-39'20'6342,"18"-20"-4612,2 0 512,-1 0 64,0 0-192,20 0-641,0 0-640,0 0-192,0 0 288,40 0-32,0 0-289,-1 0-320,21 0-159,-1-20-65,1 20 64,19-20-64,-19 20-417,0 0-415,-21 0-994,1 0-416,0 0-2306,-40 20-5830</inkml:trace>
  <inkml:trace contextRef="#ctx0" brushRef="#br0" timeOffset="130703.125">7745 12282 15214,'-20'20'1986,"20"-20"-1730,0 0 929,20 0 160,19 0-159,1 0-418,19-20-383,1 20-289,0 0 0,0-20-384,-21 20-609,21 20-769,-40-20-2242,19 20-7879</inkml:trace>
  <inkml:trace contextRef="#ctx0" brushRef="#br0" timeOffset="132027.3438">10128 11409 12395,'20'-20'705,"-20"20"-545,0 0 801,0 0 769,0 0-962,-20 0-287,0 20-97,-20-1 1,0 1-129,-19 0 160,19 20 161,-20-20-65,1 0-63,19 19-97,-19-19-96,19 0-32,20 0-63,0 0-1,0-20 0,20 20-96,0-20 128,20 0 0,20 0 97,0 0-97,19 0 0,1-20-192,19 20 96,1-20-96,-1 20 32,1-20-64,-21 20 0,1 20-64,0 0-224,-41 0 127,1-1 65,-40 1-32,1 20 128,-21 0 32,-20-1 32,-19 1-32,19 0-32,-19 19 128,39-19-288,-20-20 416,41 20-64,-2-20-64,2-20 1,19 19 95,19-19 192,21 20 97,20-20-65,20-20-224,19 20 0,0-19-32,0 19-31,0 0-129,-39 0 32,20 0-449,-41 0-448,21 0-448,-40 19-801,0 1-1473,-20-20-4613</inkml:trace>
  <inkml:trace contextRef="#ctx0" brushRef="#br0" timeOffset="132651.3672">9512 12640 12908,'-20'-20'2018,"1"20"-801,19-20 673,0 20-609,0 0-833,0 0 353,0 0-192,19 40-225,-19-20-192,20 19-32,-20 21-64,20-20-32,-20 19 0,20-19-192,-20 0-608,20-21-417,0 21-545,-20-20-832,19-20-2755</inkml:trace>
  <inkml:trace contextRef="#ctx0" brushRef="#br0" timeOffset="132941.4063">9830 12739 10121,'0'0'577,"0"0"63,-40 0 1090,20 0-193,-19 20-287,-1 0-65,0 0-513,0-1-63,21 1-33,-1 0-223,0 0 95,20 0 129,0-20 159,20 0-223,0 0-193,-1 0-128,21 0-96,0 0-96,0 0 0,-20 0-32,19-20-32,-19 20-448,0 0-641,0 0-353,-1 20-1216,-19-20-2691</inkml:trace>
  <inkml:trace contextRef="#ctx0" brushRef="#br0" timeOffset="133173.8281">10088 12759 17488,'20'0'993,"0"-20"-1089,0 20 128,0 0-32,-1-20 0,1 20-96,20 20-737,0-20-704,0 0-1058,-21 0-2562</inkml:trace>
  <inkml:trace contextRef="#ctx0" brushRef="#br0" timeOffset="133368.1641">10128 12938 15598,'-20'19'1890,"20"-19"-1442,0 0 1346,20 0-737,20-19-833,-21 19-224,21 0-192,20 0-833,-20-20-608,-1 20-1154,1 0-4228</inkml:trace>
  <inkml:trace contextRef="#ctx0" brushRef="#br0" timeOffset="133600.586">10664 12739 20275,'20'0'2466,"-20"0"-2338,0 20-128,0-20 288,0 20-127,0 19-97,0 1-64,0-20-513,0 20-544,20-1-576,0-19-1570,19 20-5253</inkml:trace>
  <inkml:trace contextRef="#ctx0" brushRef="#br0" timeOffset="135831.0547">9413 11210 4099,'0'0'2883,"0"20"-2242,0-20 1473,20 0 96,-20 20-545,0 0-512,19-20-160,-19 19-160,21 1-192,-21 0 96,19-20-97,-19 0 33,0 0-65,20 0 129,-20 0-160,0-20-321,0 0-160,0 1-32,20-1 64,-20 0-64,0 0-64,20 0-64,-20 20-32,20-20 0,-20 20 32,20 20-32,19-20 64,-19 20 64,20 0 32,0 0-160,-1-20-961,1 20-1025,0-1-1378,-21 1-7045</inkml:trace>
  <inkml:trace contextRef="#ctx0" brushRef="#br0" timeOffset="137286.1328">11677 11687 9545,'20'-20'1313,"-20"0"96,0 20 929,0-20-224,0 20-736,-20 0-706,20 20-383,-20 20 95,-20-1 64,20 1 33,-19 0-33,19 19-288,0-19-64,0 0-96,0-20 129,1-1-97,-2 1 32,21 0-737,0 0-64,0-20-640,-19 0-961,19 0-1954,0 0-6791</inkml:trace>
  <inkml:trace contextRef="#ctx0" brushRef="#br0" timeOffset="137524.4141">11260 11706 13516,'0'-39'2242,"0"39"-1088,0-20 287,20 20 0,0 20-704,19-20-96,-19 39-97,20 1-320,20 0-96,-21 0-64,21-1 1,-1 21-1,-19-20 96,0-21-160,-1 21-160,1-20-737,-20-20 256,0 20-384,0-20-1057,-20 0-1761,19 0-7849</inkml:trace>
  <inkml:trace contextRef="#ctx0" brushRef="#br0" timeOffset="137822.2656">12035 12084 16079,'19'20'1249,"1"-1"-1153,-20-19 1089,20 20-320,0-20-64,-20 20-257,20 0-288,-20-20-127,19 20-1,1 0 0,-20-20-545,0 0-608,0 0-1024,0 0-1475,0 0-4067</inkml:trace>
  <inkml:trace contextRef="#ctx0" brushRef="#br0" timeOffset="137967.7735">11915 11865 6149,'-39'-20'9417,"18"20"-8872,21-19-1474,21 19 0,-2 19-833,1-19-2530</inkml:trace>
  <inkml:trace contextRef="#ctx0" brushRef="#br0" timeOffset="138408.2031">12293 12104 16847,'-21'-20'1570,"21"0"-481,0 20 128,0 0-480,21 0-65,-21 40-63,19-1-257,-19 1-191,20 0-194,0-20 162,0 19-65,0 1-385,0-20-447,-1 0-193,-19-20-641,21 20-704,-2-20-1666,-19-20-6790</inkml:trace>
  <inkml:trace contextRef="#ctx0" brushRef="#br0" timeOffset="138705.0781">12630 12143 1665,'-20'0'4997,"0"20"-3716,0-20 1666,1 0-609,-1 20-672,0 0-417,-20-20 32,21 20 32,-2 0-32,-18-20-224,39 19-384,-20-19-192,20 20-97,0-20 64,20 0 97,0 0-129,20 0-256,-1 20-96,-19-20 65,0 0-193,19 0-449,-19 0-896,-20 20-449,20-20-1281,-20 0-2883</inkml:trace>
  <inkml:trace contextRef="#ctx0" brushRef="#br0" timeOffset="139556.6406">12987 11965 10313,'0'-20'2403,"-19"20"-706,19-20 449,0 20-288,0 0-481,-20 0-192,20 0-416,0 0-192,0 0-289,0 20 288,0-20-191,0 20-65,0-20-64,0 0-31,20 0 127,-20 0-96,19 0 32,1 0-191,-20-20-1,21 20 0,-21 0-32,0-20 64,0 20-96,-21 0-64,21 0-288,-20 0-513,-19 0-384,19 20-321,0 0-1409,0-20-4131</inkml:trace>
  <inkml:trace contextRef="#ctx0" brushRef="#br0" timeOffset="141441.4063">13404 11746 8295,'0'0'2723,"0"0"96,0-20-257,20 20-800,1 20-577,-2-20-224,1 40-353,0-20-319,20 19-129,-21 1 32,21 0-192,0 0 32,-20-1-96,20-19-128,-1 0-65,1-20-768,-1 20-128,-19-40-768,20 20-1122,-20 0-2723</inkml:trace>
  <inkml:trace contextRef="#ctx0" brushRef="#br0" timeOffset="141782.2266">13961 11726 7751,'-20'20'3299,"20"-20"-1473,-20 20 320,20 20-32,-20-1-577,20 1-608,-20 20-256,1-1-33,-2 21-127,21-21-1,-20 21 65,20-21-225,0 1-192,0-1 0,-19-19-31,19 0-1,0 0-64,0-21 0,0 1-128,0 0-449,0 0-640,-20 0-320,20 0-1154,0-20-3138</inkml:trace>
  <inkml:trace contextRef="#ctx0" brushRef="#br0" timeOffset="142580.0781">13980 12203 4676,'0'-40'2306,"0"40"705,0-20-32,0 0-609,0 20-640,0 0-385,0 0-736,0 0-321,20 20 160,-20 0-127,0 20 31,21-20-320,-21 19 128,0 1-96,19-20 32,-19 20-128,20-20-160,-20-1-192,20-19-673,-20 20-577,0 0-672,0-20-1890,20 0-4901</inkml:trace>
  <inkml:trace contextRef="#ctx0" brushRef="#br0" timeOffset="142890.625">14298 12243 8456,'-40'19'1505,"20"-19"481,-19 0 480,19 20-672,0-20-897,0 0-161,1 20-31,-1 0 0,20-20-97,-20 0-31,20 20-97,0-20 161,20 0-65,0 0-191,-1 0-97,1 0-192,20 0 0,-20 0-64,-1 0-64,22 0-352,-22 20-321,1-20-224,0 0-608,0 0-1218,0 20-2081</inkml:trace>
  <inkml:trace contextRef="#ctx0" brushRef="#br0" timeOffset="143245.1172">14556 12282 11370,'40'40'2723,"-40"-20"-1282,20 0-96,-20 0-127,0-1-33,20 21-352,-20 0-225,0-20-384,0 0-128,-20-20 161,20 19 191,-20 1-96,0 0-63,0 0-97,1-20-64,-1 0-32,0 0-96,0 0-32,-19 0-512,18 0-97,1-20-384,20 20-801,-19-20-1505,19 20-3331</inkml:trace>
  <inkml:trace contextRef="#ctx0" brushRef="#br0" timeOffset="143434.5703">14457 12084 17424,'-19'-40'737,"19"40"-897,0 0 384,19 0-641,-19 0-159,0 0-1923,20 20-7206</inkml:trace>
  <inkml:trace contextRef="#ctx0" brushRef="#br0" timeOffset="203322.2656">16304 11190 7879,'-39'-59'2050,"18"39"96,1 20-577,20 0-480,0 0-512,0 0-289,0 20 289,0 19 127,0 1-31,0 39-32,0 1-129,20 39-63,-20 20-193,21 20-160,-21-20 96,19 20-64,-19-40-128,20 0 481,0-20 191,-20-19-319,20-21 127,-20 1-320,0-1 129,20 1-65,-20 19 0,0-19-96,0-20-64,19 19 96,-19 1-192,0-20 32,0-1-128,20 1-192,-20 0-225,21-1-95,-21 1-129,19-20-448,1 0-673,-1 0-512,2 0-225,-1-1 289,-1-19-96,21 0-2467</inkml:trace>
  <inkml:trace contextRef="#ctx0" brushRef="#br0" timeOffset="205075.1953">16403 11230 2754,'0'0'1441,"0"0"129,-20 0-161,20-20-320,0 20-320,-19 0-96,19 0-193,-20 0-288,20 0-160,-20 0 64,20 0 289,-20 0 384,20 0-161,0 0-352,0 0-128,0 0 33,0 0 319,0 0 33,0 0-33,0 0-32,20 0-127,-20 0-1,20 0-64,0 0-160,-20 0 0,19 0-31,22-20-1,-22 20 32,20 0-32,2 0-32,-2 0-32,21 0 32,0-20 0,19 20 0,1 0-32,-1-20 0,20 20 64,0-19-32,0 19-32,1-20 0,0 20 32,18 0-32,-19-20 32,41 20-32,-1-20 32,-1 0-32,2 20 0,-1-20 32,-1 0 0,2 1 0,-1-1 0,20 20 64,0-20 193,-21 0-129,21 0-96,-19 0 0,19 0-64,-1 20 0,1-19 64,0-1-32,0 20-32,-1-20 0,1 0 0,-19 0 0,19 20 32,0-20-32,-21 20 0,1-20 32,1 20-32,-2 0 0,-18-19 32,19 19-32,-1 0 0,-18 0 0,-1 0 64,0 0-64,0 0 32,-20 0 32,21 0 32,-1 0 128,0 0-31,0 0-65,0 0-32,0 0 0,-39 0 128,-1-20 32,-19 20 1,-1 0-1,21 0-64,-1 0-32,20-20-128,1 20 32,-20 0-32,19-20 0,0 20-32,-20 0 0,1-20 64,-1 20-64,-19 0 32,-1 0 129,1-20-1,0 20-32,-21 0-64,1 0 96,-20 0-96,0 0-160,-20 0-577,0 0-640,0 0-1441,0 0-2980</inkml:trace>
  <inkml:trace contextRef="#ctx0" brushRef="#br0" timeOffset="206084.961">16523 13335 5797,'0'0'2050,"0"0"64,0 0 192,0 0-480,-20 0-385,20 0-640,0 0-609,0 0 128,0 20 417,0-1 96,0 21-32,0 20-225,0-1-191,0 1-65,20-1-128,-20 1 0,19-20-224,-19 19 160,20-39-160,-20 20 64,0-20-288,20 0-577,-20-1-896,20-19-2019,-20 0-4516</inkml:trace>
  <inkml:trace contextRef="#ctx0" brushRef="#br0" timeOffset="206992.1875">16701 12104 1793,'20'19'7687,"-20"1"-6053,0-20-161,0 0 609,0 0 353,0 0-1090,-20-20-384,20 1-160,0-1-1,0-20-223,-19 0-193,19-19 321,0-1-385,0 20-224,0-19-32,0 39-64,0 0 32,19 0-96,-19 20-128,0 20 128,20 20 96,-20 19-32,20 1 64,20 19-128,-21-19 0,22-20-64,-22-1 128,20-19 32,2 0-32,-22 0 160,1-20 225,20-20 223,-20 0 161,-20-19-129,0 19-95,0-40-65,0 1-448,0-1 321,-20 0-321,20 1-224,0 19-225,0 20-255,0 20-417,0 0-289,20 0-447,-20 20-770,19-20-2850</inkml:trace>
  <inkml:trace contextRef="#ctx0" brushRef="#br0" timeOffset="207284.1797">17337 11925 14733,'0'59'1089,"-20"-39"-736,20 20 640,20 0 64,0-20-224,-20-1-225,39-19 97,-18 0-129,-2 0-255,1-19-33,-1-1 64,2 0-320,-21 0 160,0 0-95,-21-20-194,2 21 322,-1-1-482,-20 0-127,20 20-192,-19 0-674,19 0-1184,0 20-2499,20-20-7494</inkml:trace>
  <inkml:trace contextRef="#ctx0" brushRef="#br0" timeOffset="207485.3516">17475 11607 18161,'0'20'2018,"0"-20"-2114,0 20 288,0 20 288,21-1-128,-21 21-191,39-1-97,-19-19-289,0 0-607,20 0-417,-21-1-737,2-19-1281,-1 0-1986</inkml:trace>
  <inkml:trace contextRef="#ctx0" brushRef="#br0" timeOffset="207846.6797">17436 11905 11018,'0'0'3139,"0"0"-1377,20-20 223,-1 20 386,41-20-449,-20 20-898,19-20-543,21 1-193,-20 19-192,0-20 96,-21 0-95,21 0 31,-41 0-32,21 0-320,-40 0-65,0 1 33,0-1 0,-40 0-129,1 20-63,-1 0 96,1 20 95,-21 0 65,0 19 128,21 1 0,-2 0 0,22 19 64,-1 1 96,20-20-32,39 19 96,2-39-224,18 0 96,0-20-32,1 0-256,20 0-384,-1 20-1282,-19-20-2627,-40 0-8743</inkml:trace>
  <inkml:trace contextRef="#ctx0" brushRef="#br0" timeOffset="208074.2188">16959 12540 15822,'-19'-19'2211,"78"-1"-674,41-20 417,38-20-385,42-19-191,-22 19-353,1 21-545,-20 19-352,-20 0-96,0 20-1057,-39 0-192,-20 20-256,-21-20-898,1 20-3074</inkml:trace>
  <inkml:trace contextRef="#ctx0" brushRef="#br0" timeOffset="208259.7656">18468 11786 23574,'0'-60'128,"0"40"-993,0 20-929,21 0-1152,-21 0-2275</inkml:trace>
  <inkml:trace contextRef="#ctx0" brushRef="#br0" timeOffset="208382.8125">18608 12024 18801,'0'20'-1889,"0"-20"-4838,0 0-928</inkml:trace>
  <inkml:trace contextRef="#ctx0" brushRef="#br0" timeOffset="210859.375">19025 11806 12331,'0'0'1890,"0"20"-1826,0-1 1025,19 1 0,2 0-576,-1 0-353,-1 0-128,1 0 32,-20 0-32,20-20-769,0 19-448,0-19-1794,-20 0-2786</inkml:trace>
  <inkml:trace contextRef="#ctx0" brushRef="#br0" timeOffset="211003.9063">19124 11607 11082,'-20'-20'1473,"20"20"-1216,-19 0-33,19 0-160,0 0-448,0 0-1795,0 20-3458</inkml:trace>
  <inkml:trace contextRef="#ctx0" brushRef="#br0" timeOffset="211307.6172">19303 11786 10954,'40'79'1473,"-21"-59"-95,1 0 319,0 0-255,-20-20-225,20 20-128,-20-20-160,0 0-641,0-20 897,0 0-897,0 0 33,0-20-193,0 21 0,0-21-96,0 20-64,20 20-64,-20-20 64,19 20-32,2 0 32,-1 20 96,-1-20-96,21 20-449,0 0-480,-1 0-576,-18-1-1282,18 21-2146</inkml:trace>
  <inkml:trace contextRef="#ctx0" brushRef="#br0" timeOffset="211604.4922">20018 12322 12171,'0'20'2466,"0"-20"-832,0 0 576,0-20-641,-20 0-640,0-20-480,-20 1-257,1-21-64,-1 1 0,0-21-192,20 1 32,-19-1-544,39 1 736,0 19-320,19 40 31,1 20 33,20 0-64,-1 20 96,2 0 0,-2 20 64,1-20-128,-1 19 0,2 1-481,-22-20-159,1 0-354,-20 0-543,20 0-1474,-20-20-4452</inkml:trace>
  <inkml:trace contextRef="#ctx0" brushRef="#br0" timeOffset="211894.5313">20196 11746 11819,'0'40'1345,"0"-20"-416,-19 19 897,19-19-33,0 0-704,19 0-640,-19 0 95,0 0-191,20-20-578,-20 20 674,20-40-353,0 0 416,0 0-800,0-20 608,20 20-288,-21 1-96,1-1 32,0 20-128,0 0-64,0 0-128,-1 20-161,2-1-384,-1 1-672,-1 0-801,-19 0-801,20-20-1346</inkml:trace>
  <inkml:trace contextRef="#ctx0" brushRef="#br0" timeOffset="212076.1719">20514 11468 9256,'20'0'3139,"0"40"-1121,-20 0 160,20-1-640,0 21-641,-1-1-673,22-19-160,-2 0-705,1 0-1024,-20-21-1314,19 1-2434</inkml:trace>
  <inkml:trace contextRef="#ctx0" brushRef="#br0" timeOffset="212250">20475 11687 16399,'0'0'2402,"0"0"-1409,20 0 449,19-20-738,1 20-672,19 0-288,-19 0-801,20 0-1377,-1-20-4132</inkml:trace>
  <inkml:trace contextRef="#ctx0" brushRef="#br0" timeOffset="213053.711">21606 11528 14862,'0'-40'2114,"-19"20"-1089,19 0 672,-40 20-512,20 0-608,-19 0 127,-21 0-255,20 20-97,0 0 65,1 20-129,18-20-256,2-1-32,38 1 0,2 0-32,18 0 160,21 0-192,20 0 96,-21-20-256,20 20 160,-39-1-128,0 21 95,-40-20 1,0 0 192,0 0 97,-40 0-225,0-1 128,1 1-160,-1-20-64,0 20-321,21-20-736,-22 0-833,41 0-1121,0 0-2402</inkml:trace>
  <inkml:trace contextRef="#ctx0" brushRef="#br0" timeOffset="213235.3516">21905 11726 19954,'39'0'513,"-39"0"-737,20 0 160,0 0 64,-20 20-129,20-20-799,-20 0-1443,0 0-1761,0 0-6822</inkml:trace>
  <inkml:trace contextRef="#ctx0" brushRef="#br0" timeOffset="213364.2578">21825 11488 4676,'0'-20'5541,"0"20"-5669,0 0-1281,0 0-2755</inkml:trace>
  <inkml:trace contextRef="#ctx0" brushRef="#br0" timeOffset="213632.8125">22143 11369 8135,'59'0'9321,"-39"-20"-7976,20 20-384,-21 20-352,2 0-129,-21 19-63,20 1-257,-20 20 0,-20-21-96,20 21-64,0 0 64,-21-21-128,21 1 128,0 0-160,-19-20 0,19-1-64,0 1-193,0 0-159,19 0-129,2-20-224,-1 0-608,-1 0-1730,1-20-4740</inkml:trace>
  <inkml:trace contextRef="#ctx0" brushRef="#br0" timeOffset="214009.7656">22103 11687 13901,'0'-20'2210,"20"0"-128,20 0 288,-1 20-608,21-20-513,0 20-641,-1-20-512,21 20 1,-21-20-1,1 20 64,-1-19-128,1-1-224,-20 0-33,-21 20 65,1-20-96,0 0 96,-20 20 64,0-20 0,-20 0-96,0 20-97,-19 0 97,19 0-96,-20 0 64,0 20 160,20 20 64,-19-20-65,19 20 290,20-1-65,0-19-96,20 20-64,19-20 96,21 0-64,0-1 128,-1-19-256,20 0-96,21-19-1185,-41 19-1730,1 0-5061</inkml:trace>
  <inkml:trace contextRef="#ctx0" brushRef="#br0" timeOffset="216518.5547">18330 13255 9480,'-20'-20'3011,"0"20"-672,0-19 223,20-1-704,-19 20-609,19-20-256,19 0-256,-19 0-129,40 0-191,-20 20-193,19-20-128,2 1 32,17-1-224,-17 20-609,18-20-576,0 20-481,1 20-2145,-20-20-4581</inkml:trace>
  <inkml:trace contextRef="#ctx0" brushRef="#br0" timeOffset="216693.3594">18608 13335 13132,'-40'59'2018,"20"-39"-1089,0-20 800,20 0-447,0-20-898,20 20-352,0-20-224,20 1-545,-1 19-1185,1-20-1537,20 20-5894</inkml:trace>
  <inkml:trace contextRef="#ctx0" brushRef="#br0" timeOffset="217264.6485">19521 12878 13452,'-39'0'1281,"18"20"-1088,2-20 800,-1 20 224,20 19-224,-20 1-321,20 20-255,20-1-257,0 21-32,-1-21-32,22 1-32,18-20 0,-19-21 0,20 1-32,-1-20 0,20-20 0,-19-19-224,0-1 0,-21 0 0,1-19 128,-1-21-32,-39 21-32,21-21-33,-42 21 33,2-1 96,-21 1-32,-19 19 64,18 0 64,-18 40 160,19 0-31,-19 0 63,19 20 128,0 20-160,1-20-95,19 39-161,20-19 32,20 0-257,-1-21-640,22 1-768,18 0-2499,-19-20-8424</inkml:trace>
  <inkml:trace contextRef="#ctx0" brushRef="#br0" timeOffset="217943.3594">20534 12739 9865,'-39'-60'2402,"-2"41"-256,22-1 128,-21 0-640,20 20-769,0 0-449,1 0 0,-1 20 65,20 19 63,0 1-191,0 20-161,0 19-64,20-19-32,19 19-96,1 1-160,-1-1-320,2-39-321,-2 19-737,21-19-1601,0-20-3971</inkml:trace>
  <inkml:trace contextRef="#ctx0" brushRef="#br0" timeOffset="218298.8281">20832 12918 11242,'20'79'865,"-20"-39"-192,19 0 1216,2 19-832,-1-19-288,-1 0-417,1-1-63,0 1 31,0-20-64,0 0 129,-1-20 223,-19 20 321,0-20-609,0-20 1,21 0-97,-42-20-256,21-19 64,0 19-32,21 0 0,-21 0-64,20 21 32,-1-1 0,1 20-32,0 20 64,20 19-353,-21 1-543,21 0-866,0-1-1505,0 1-2178</inkml:trace>
  <inkml:trace contextRef="#ctx0" brushRef="#br0" timeOffset="218761.7188">21209 12620 14061,'20'-20'2082,"0"0"-1378,0 0 257,-1 0-640,2 20-257,-1-19-32,-1 19-64,21 0 32,-20 19 32,0 1-64,-1 0 64,-19 20 32,21-20 0,-21 19 256,0-19 513,-21 0-160,21 0-161,0 0-128,0-20 1,0 0-161,0 0-128,21 0-96,18 0-416,-19-20-289,20 0-544,-1 20-641,1 0-1409,0 0-2979</inkml:trace>
  <inkml:trace contextRef="#ctx0" brushRef="#br0" timeOffset="219051.7578">21765 12382 18705,'80'19'1217,"-20"1"-768,-1 0 416,0 0-385,21 40-32,-20-1 97,-1 21-65,0-1-383,-18 20-1,-2 1 32,-19-21-64,0 20 32,0-39-480,-20 19-673,-20-19-1250,0-20-4003</inkml:trace>
  <inkml:trace contextRef="#ctx0" brushRef="#br0" timeOffset="221061.5235">18468 13533 4868,'0'0'737,"0"0"-705,0 0 897,21 0 544,-21-20-160,20 20-288,-20-19-160,19-1-64,1 20-64,0 0-225,0-20-320,0 20-64,-1 0-96,1 0 32,1 0-64,18 0 0,-19 0-32,0-20 64,-20 20-32,20 0 97,-1-20-65,1 20-64,1 0 32,-21-20 0,0 20 0,19 0 0,-19 0-32,0 0 32,0 0 32,0 0-32,0 0 64,0 0-32,0 20 0,0-20 32,-19 0-32,19 0 128,-21 20 0,21-20-32,-20 0 32,1 0-64,19 20 1,-20-20 383,0 0 129,0 0-97,-19 0 65,18 20 31,-18-20-191,19 0-225,-20 20-96,1-20-32,19 0-128,-20 19-96,20-19-577,-20 20-1089,20-20-2178,1 20-7206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9T01:59:33.1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3157 5015 3010,'-20'0'1890,"1"-20"384,-1 20-160,-1 0-352,2 0-609,-1 0-192,1 20-192,-2-1 192,1 41 96,1 0 288,-1 39 0,20 20-288,0 40-224,0 20-289,0 19-159,20 1-193,-1-40-128,22-20 0,-2-40 0,21 0 32,-21-19-96,21-21 96,-21 1-64,1-21-64,20 1-416,-21 0-961,2 0-801,-22-21-2979</inkml:trace>
  <inkml:trace contextRef="#ctx0" brushRef="#br0" timeOffset="1172.8516">5739 4995 12940,'0'0'1185,"20"0"-512,0 20 416,40-1 448,-2 21-448,2 40-416,20 19-257,19 20-96,-20 40-63,-19 0 31,0 0-224,-21-1-32,-19-19-32,20 0 160,-40-19-96,0-21 192,0 0 225,-19-19-129,-2-21-96,-18 1 33,-1-21-289,0-18-417,0-2-1985,20-19-5221</inkml:trace>
  <inkml:trace contextRef="#ctx0" brushRef="#br0" timeOffset="3814.4532">3614 5312 5701,'0'-19'1249,"0"19"897,0 0-512,-20 0 352,20-20-641,0 20-224,0-20-32,0 0-352,0 20-97,-20-20 33,20 1-161,-20-2-31,1 21 31,-1 0-255,-1 0-225,2 0-64,-1 40-65,-20-20 65,20 40-96,1-20 96,19-1 32,0 1-64,0-20 192,19-1 97,22-19 63,-2 21 256,-20-21-287,22-21-65,-22 2 64,21-1-32,-20 0-96,0 0 0,-1 0-128,-19 1 32,0-2 33,0 21-33,0 0-257,0 21-127,0-2 192,0 1 32,0 0-481,21 0-416,-1 0-608,19-1-1442,1 2-2659</inkml:trace>
  <inkml:trace contextRef="#ctx0" brushRef="#br0" timeOffset="4755.8594">4805 4856 2402,'-19'-20'7623,"19"0"-5765,-20 0-129,20 20-127,0-19-65,0 19 225,-20 0-289,20-21-544,0 21-448,0 0-225,0 0-96,0 0-224,0 21 64,0-21 224,0 19 161,0 21-33,20 0 96,-20 0-159,20 19-225,-1-19 448,1 0-576,1-1 96,-2 1 96,1-20-64,0-1 129,0 2-65,0-21 96,-1 19 64,21-19 32,-20-19-159,19 19-161,-18 0-96,18 0 31,-19 0-95,0 19 96,0 1 32,-20 20-128,0-1-64,0-18 128,-20 18-32,0-19 96,0 0-64,1 0-1,-22-20-127,22 0-32,-1 0 64,-20-20-225,20 0-511,20-20-738,-19 0-864,19-19-2339</inkml:trace>
  <inkml:trace contextRef="#ctx0" brushRef="#br0" timeOffset="5560.5469">3694 6504 13004,'-41'0'2114,"22"0"-833,19 0 417,-20 0-994,20 20-576,-20 0 65,20-1 607,0 21-351,0 0-193,20 0-64,0 0-32,20-21 33,19 1-129,1 0-641,0-20-416,-1 0-865,0 0-2530</inkml:trace>
  <inkml:trace contextRef="#ctx0" brushRef="#br0" timeOffset="6269.5313">5222 6623 12940,'-39'-60'2146,"19"41"-192,0-1-193,0 0-544,-19 20 1,18 0-161,2 0-513,-1 0-480,0 40 32,20 0 225,-20-1-33,20 21-96,20-20-192,0-1 64,0-19 32,-1 0 32,22 0-64,-22-20 129,21 0-65,-20-20 160,0 0-320,-1-20-96,1-19 32,-20-1 128,0-19-128,-20-1-65,1 1 161,-1 19 0,0 20 321,0 21 63,0 19 129,1 0-257,-1 40-64,20-1 64,0 21-128,20-1-31,19 1-33,1 0 64,40-21-353,-21 1-319,0-1-225,-18 1-544,-2 0-449,-20 0-1665,-19-21-8808</inkml:trace>
  <inkml:trace contextRef="#ctx0" brushRef="#br0" timeOffset="8177.7344">6832 5055 4035,'-21'-21'353,"1"2"1056,20 19-32,-19-20 833,-1 20 257,20 0-706,0 0-736,-20 0-672,20 20 127,-20-1 449,20 21 0,0 40 64,-20 19 96,20 40-320,-19 20-417,19 19-96,0 1-96,0-20 33,19 0-65,1-40 128,20-19 128,-1-1-192,21-40-160,0 1 33,-1-21-418,1 1-544,0-40-1153,-1 20-2530</inkml:trace>
  <inkml:trace contextRef="#ctx0" brushRef="#br0" timeOffset="9090.8204">9056 4955 9577,'-21'-20'1409,"21"1"1121,0-2-1120,21 21 191,-2 0-928,1 21-33,20 18 33,39 21-385,-19 19 97,39 40-97,-20 1 0,21 38-96,-21 1 1,-19 0-65,0-20-32,-21 0 32,-19 0-64,0-20 32,-20 0 192,0-20 97,-20-19-225,0 0 0,0-21-416,-19 0-929,19-19-2499,-40 0-8231</inkml:trace>
  <inkml:trace contextRef="#ctx0" brushRef="#br0" timeOffset="11509.7657">7010 5233 9609,'0'0'1857,"20"0"-319,-20 0 864,19 0-544,2 0-385,-1-20-576,19 20-256,-19-19-353,20-2 0,-21 2-96,1-1-63,1 0 63,-21 0-64,0 0-128,0 1-128,-21-2 0,1 2-65,1 19-31,-21 0 96,0 19-32,21 2 96,-1-2 64,-20 21 160,20 0 32,20 0-32,0 19 33,0-19-33,0 0 32,39-21-256,2 1-32,-2 0 384,21-20-576,0 0-897,-1 20-673,0-20-2851,1-20-8902</inkml:trace>
  <inkml:trace contextRef="#ctx0" brushRef="#br0" timeOffset="11922.8516">8241 5333 13580,'20'39'193,"0"-19"1056,-20-20 128,20 0-192,-20 0 993,0-20-672,0 0-898,-20-20-448,0 1-32,-20-1-31,1-20 95,-21 1-32,21 0-128,-2-1 32,2-19-64,19 39-288,0-20 1088,20 40-639,0-20-193,40 21-161,-20 19 33,40-20 64,-1 20-833,0 20-1185,1-20-2434,20 19-7303</inkml:trace>
  <inkml:trace contextRef="#ctx0" brushRef="#br0" timeOffset="12104.4922">7864 5094 16047,'-20'20'3075,"20"-20"-3043,39 0 993,21-20-193,0 0-736,20 20-63,-1-19-418,0 19-1569,1-21-3875</inkml:trace>
  <inkml:trace contextRef="#ctx0" brushRef="#br0" timeOffset="13233.3985">7348 6246 9513,'0'-40'1857,"0"20"-223,-20 1 160,0 19 704,0 0-1697,0 19-994,1 1 322,-2 20 543,1 20-127,1-21-161,19 1-192,19-1 65,1-18-65,1-2 224,-2-19 97,1 0-65,0-19 32,20-2-127,-40-18-193,19 19-128,-19-20 0,0 21 32,0 19-96,0 0-96,0 0-545,20 19 417,-20 41 224,20 0 0,20-1 32,0 21 0,-1-1 32,1-19-32,0-1 0,0 0 0,-40-19 32,0 20-160,0-21 256,-40 21-256,20-20-128,-40-1-161,21 1-480,-21-20-576,0 0-1410,1-20-5445</inkml:trace>
  <inkml:trace contextRef="#ctx0" brushRef="#br0" timeOffset="13862.3047">8003 5948 4580,'0'0'7559,"0"0"-7463,0 0 96,20 20 1442,-20 19-161,19 1-95,-19 20-65,41 0-224,-22 19-513,21 0-191,-20 1-97,19-1-32,1-19-64,-20-1 65,0-19 255,0-20-63,0 0-65,-20-1 32,0-19-95,0 0 223,20 0 257,-20-39-545,0-1-192,19 1 32,1-21-160,0 40-64,0-20 96,0 40-160,-1 0-32,2 20 192,18 0 128,-19 20-32,20 19-64,-20-39 0,19 20 0,1-20-449,-20-1-512,20 2-384,-20-2-1506,-1-19-6021</inkml:trace>
  <inkml:trace contextRef="#ctx0" brushRef="#br0" timeOffset="14694.336">10624 5769 15598,'-20'0'2114,"20"0"-1025,20 0 64,0 0 65,20-19-386,0 19-415,-1 0-225,1 19-64,19-19 0,-19 20 0,20-20-224,-1 20-576,1-20-866,-20 20-1441,0-20-3074</inkml:trace>
  <inkml:trace contextRef="#ctx0" brushRef="#br0" timeOffset="14851.5625">10922 6186 5285,'0'40'11723,"20"-40"-10538,40 0 512,-1-20-512,21 0-896,-1 1-257,-19-2-385,19 21-896,-39-19-2787,-1 19-9256</inkml:trace>
  <inkml:trace contextRef="#ctx0" brushRef="#br0" timeOffset="17811.5235">12332 4955 2338,'-20'-20'1409,"1"20"353,-2 0 31,21 0 418,-19 0-482,-21 0-480,20 20-320,0 0-160,0 0 224,1 19-128,-1 21-33,0 19-63,20 21 64,0 19 160,20 20-96,0 20-289,-1 0-159,21-20-129,0 19-160,-1-38-64,21-21 641,-20 0-1153,19-39 704,1 0-288,-20-21-32,19 1-513,-19-20-928,0-1-2178,0-19-6503</inkml:trace>
  <inkml:trace contextRef="#ctx0" brushRef="#br0" timeOffset="40119.1407">12729 5173 12075,'0'-59'993,"0"39"-32,0 0 1505,0 1-480,-19-2-769,19 2-448,-20-1-64,20 20-257,-20 0-352,0 0-192,0 39 128,0 1 32,-20 20-32,21 0-32,19-1 64,0 21-64,0-41-64,19 1 96,1-20 96,20-20 96,-20 0 65,20 0 191,-1-20-192,1-20-95,-20 1-65,0-21-288,0 20 128,-20 1 0,0-1 288,0 20-224,0 0 64,0 0 32,0 20-224,-20 0-32,20 20 96,-20 0 64,20 19-32,0-18-96,20 18 96,0-19-289,20 0-479,-1 0-193,-19-1-705,20 2-1184,-21-2-2179</inkml:trace>
  <inkml:trace contextRef="#ctx0" brushRef="#br0" timeOffset="40517.5782">13206 5233 14477,'20'0'2146,"-20"0"-2306,20 0 1025,-20 0-160,19 0-513,-19 0 224,21 0-128,-2 0-95,1 0-1,0-20-32,-20 20 160,20-19-224,-20-2-192,0 2-32,0-1-32,0 20 0,-20-20-96,0 20-65,0-20 193,-20 40 192,1-20 96,-1 40 321,20-21 31,-19 21-95,39 0 223,0 0-223,0 0-33,39-21-96,1 21-63,0-20-33,0 0-288,-1-1-481,21-19-544,-21 21-1281,1-42-3876</inkml:trace>
  <inkml:trace contextRef="#ctx0" brushRef="#br0" timeOffset="41684.5704">13782 5213 9256,'0'-19'2403,"0"19"543,0 0-255,0-21-673,0 21-545,0-19-192,20 19-192,-1 0-544,1-20-321,1 20 193,-2 0-289,21 0 0,-20 0-32,19 0-96,-19 0-417,20 0-575,0 0-258,-20 20-703,0-20-2628,-20 0-5604</inkml:trace>
  <inkml:trace contextRef="#ctx0" brushRef="#br0" timeOffset="41887.6954">13881 5055 17584,'0'0'2434,"0"0"-2498,0 19 1250,0 1 31,0 20-673,20-1-352,0 1-96,0 0-160,0-20-832,-1 19-386,1-18-864,1-2-2818</inkml:trace>
  <inkml:trace contextRef="#ctx0" brushRef="#br0" timeOffset="42540.0391">14199 4856 11466,'0'-40'2627,"0"20"-801,0 20 384,-20-19-353,20 19-479,0 0-97,0 0-384,0 0-577,0 0-480,0 39 544,0 1 225,20-1-225,0 21-95,-1 0-129,1-20-353,1-1 226,-2 1 63,1-20 32,20-1 32,-40 2 128,20-21 0,-1 0 97,1 0-1,1 0-192,-21 0-160,19 0-128,1 0-32,0 0-64,0 19 128,0 21-128,-20-20-65,0 19-255,19-18 640,-19 18-256,-19-19 64,-1 0 0,0-20-32,0 20 64,0-20 0,1 0 0,-2-20 32,1 0-128,1 0-833,-1 0-385,20-20-992,0 1-3523</inkml:trace>
  <inkml:trace contextRef="#ctx0" brushRef="#br0" timeOffset="43190.4297">15033 5194 11210,'0'-40'3011,"0"20"-1602,-20 0 449,20 0-256,-20 20-674,0 0-159,1 0-192,-21 0-289,20 20-32,-19 0 33,18 19-65,1 1-64,20-20-128,0 20-32,20-20 96,20-1 64,-20 2 32,0-21-32,20-21 1,-21 2-1,1-1 32,0 0-128,-20-20 32,0 21-32,0 19-32,0-21 64,0 21-64,0 0-320,20 21 224,-20 18 128,20 1 0,-1 20-32,2-1-32,-1 0 32,-20 1-96,0 0 160,0-20 32,-20 19 32,-20-19-160,0-21 33,0 21-130,-19-20-95,19-20-448,0 0-481,1 0-1922,-1 0-7495</inkml:trace>
  <inkml:trace contextRef="#ctx0" brushRef="#br0" timeOffset="51290.0391">16682 5154 4548,'0'0'1281,"0"0"-352,19-20 1633,-19 20-512,0 0-640,0-20-289,0 20-289,0-20 33,0 20 0,-19 0 96,19-20 0,0 20-32,0-19-160,-20 19-353,20 0 160,-21-21-287,21 21-65,-19 0-160,19 0-64,-20 0-32,20 0-32,-20 0-32,20 21 192,0-21-192,-20 19 192,20 21 64,0 0 0,0-21-96,20 21 64,0 0-64,-20-20 33,39 0 95,-18-20 64,-1 0 160,-1 0 65,1-20-129,0 0-32,0-20-191,-20 0 31,0 21-320,20-1 544,-20 0-256,0 0 128,0 20-31,0 0-354,0 0-255,0 20 256,0 0 192,19 19-384,1-18-994,1 18-639,-2-19-3076</inkml:trace>
  <inkml:trace contextRef="#ctx0" brushRef="#br0" timeOffset="52690.4297">17337 5194 6694,'20'19'6310,"-20"-19"-5670,0 0 546,0 0 1696,0 0-1344,-20-19-481,20 19 0,-20-21-385,20 2-287,-20-1-1,0-20 0,1 1-95,-22-1-161,2 0-32,19 0-96,-20-19-384,21 19 1120,-1-19-736,20 38 128,0-18 33,20 19-193,19-20 96,21 21-225,-21 19 33,21 0-480,0 0-641,0 19-897,-2 21-1986,2-20-6919</inkml:trace>
  <inkml:trace contextRef="#ctx0" brushRef="#br0" timeOffset="52872.0704">16979 5034 15662,'-20'0'2082,"60"0"-1153,0-19 1281,20-1-993,-1 0-1153,0 20-96,21-20-832,-20 20-674,0 20-2305,-21-20-5190</inkml:trace>
  <inkml:trace contextRef="#ctx0" brushRef="#br0" timeOffset="53235.3516">17834 5114 19538,'19'-40'1153,"1"21"-929,-1 19 1250,22-21-577,-22 21-801,21 0-160,0 0 96,0 0-193,-1 21-896,1-21-192,-20 0-608,0 19-1731,-20-19-2562</inkml:trace>
  <inkml:trace contextRef="#ctx0" brushRef="#br0" timeOffset="53408.2032">17892 4995 16559,'0'0'2531,"0"0"-2852,0 20 770,21-1-225,-1 2-96,-1 18-384,1 1-705,0-20-1666,20 20-4067</inkml:trace>
  <inkml:trace contextRef="#ctx0" brushRef="#br0" timeOffset="54096.6797">18369 4657 10025,'0'-19'4260,"0"-2"-2018,0 2-448,0 19 64,0 0-513,0 0-544,0 0-449,20 19 160,-20 2 97,0 18-225,21 21 33,-2-20-97,-19 19-160,20-19-64,20 0-32,-20-1 32,-1-19-256,21 0 288,0 0 33,-21-20-65,22 19 32,-22-19-128,21 21-64,-20-2 0,-20 1-128,20 0 63,-20 20-63,0-21 32,-20 2 96,20-2 224,-40 1-192,20 0 0,1-20 64,-22 0-160,2-20-32,19 0-481,-20 20-288,21-19-352,-1-2-1217,-1 2-2659</inkml:trace>
  <inkml:trace contextRef="#ctx0" brushRef="#br0" timeOffset="54856.4454">18827 4598 6277,'-21'0'1890,"21"-20"256,0 20 257,0 0-418,0 0-479,0 0-289,0 0-288,0 0-385,0 0 417,21 20 128,-21 20-160,19-1-224,1 1-65,20 39-95,-20-19-257,-1 0 161,21-1-289,0-19-352,-21 0 224,2-1 96,-1-19-64,-20 0 64,0-20 64,19 0 96,-19 0 289,0 0 192,20-20-513,-20 0-256,20-19 0,0 18-64,0 2-64,-1 19-96,1 0-33,1 0 97,-2 40 96,1-1 96,0 1-32,0-1-288,19 1-577,-19 0-544,0 0-513,0 0-1794,0-21-9672</inkml:trace>
  <inkml:trace contextRef="#ctx0" brushRef="#br0" timeOffset="55732.4219">19978 4459 8776,'-20'0'2370,"40"0"-1153,0 0 225,19 19 800,21 21-385,0 20-639,19 39-322,1 40-127,39 0-288,-20 20-193,21 20-288,-2 0 96,-19-21 32,-19 1-32,-20 0 64,-41-20-160,2-20 225,-42 0 127,-18-20 160,-1 1 193,1-40-385,-2 19-224,2-40-256,-1 1-1377,1-20-769,-1-20-4100</inkml:trace>
  <inkml:trace contextRef="#ctx0" brushRef="#br0" timeOffset="58853.5157">12888 6285 7302,'-19'-39'897,"19"19"384,0 0 1762,-21 0-608,21 1-546,0-2-543,-19 21-225,19 0-481,-20 21-415,20-2 159,-20 41 128,20-21-191,-20 21-65,20 0-256,0-20 416,0-1-255,20 1-33,0-1 192,19-18-160,1-2-32,0-19 128,19 0-320,1 0-1345,0 0-160,-1 0-1474,-19 0-3075</inkml:trace>
  <inkml:trace contextRef="#ctx0" brushRef="#br0" timeOffset="59202.1485">13246 6504 14381,'19'0'1890,"2"-20"-289,18 0 385,-19 1-1185,20 19-481,-1-21-127,-18 2-97,-2-1 0,1 0-256,0 0-65,-20 0-31,0 1-64,-20 19 160,0-21 0,-20 21 160,20 0 0,-19 21 0,-1-2 96,20 1 0,-20 20 128,21-20 64,19 20-64,0-1-31,0 1 63,19-1-256,2-18 96,-2-2 0,21 1 0,-20 0 0,19 0-352,2-20-257,18 0-800,-19 0-1409,-1 0-2339</inkml:trace>
  <inkml:trace contextRef="#ctx0" brushRef="#br0" timeOffset="59469.7266">13901 6445 17328,'40'-21'1569,"-40"21"-1665,20 0 705,-1-19-481,-19 19-96,20 0-32,20 0 32,-20 19-224,20-19-513,-20 0-480,19-19-1121,-19 19-1538,-20 0-7525</inkml:trace>
  <inkml:trace contextRef="#ctx0" brushRef="#br0" timeOffset="59651.3672">14000 6266 15214,'-20'19'1313,"20"2"-672,20 18 704,-20 1-672,0-1-321,0 1-192,21 0-96,-2 0-320,-19 0-1217,20-1-1730,-20 1-3268</inkml:trace>
  <inkml:trace contextRef="#ctx0" brushRef="#br0" timeOffset="60282.2266">14576 6405 12267,'0'-40'2691,"0"20"-1730,-20 0 512,1 20-256,-1 0-480,0 20-65,0 0 1,0 20-289,1 0 1,-2-1 159,21 1-159,0-1-161,0 1-96,40-20 32,-20 0 0,20-20 33,-20 0 127,19-20-128,1 0-32,-20-20-128,-1 1-96,2-21-32,-21 20-96,-21-19-160,2 0-129,-1-1-128,0 0 834,0 20-225,0 1-64,1 19 128,19 20 64,-20-20 128,20 40-288,20-20 192,-20 20 0,39 19 353,-19 21-385,20-20-32,-21 20-64,22-21 32,-2 21-64,1-1-737,-20-19-352,19 0-896,-18 0-1699,-2-1-4227</inkml:trace>
  <inkml:trace contextRef="#ctx0" brushRef="#br0" timeOffset="60758.7891">15311 6385 7334,'0'-40'9417,"0"20"-8039,0 1-353,-20-2 64,1 21-545,-2 0 65,1 0-65,-19 40 33,19 0-225,0 0-160,20 0 161,0 19-193,20-19-128,0-21 160,0 2-96,19-2 64,-18-19 64,18-19-63,-19-2-257,0 2-161,-20-21 33,0 20-160,0-19 192,0 18 192,0 2-97,-20 19-31,20 0-224,0 19 96,0 21 192,0 0 256,20 19-160,-20-19 96,20 20 96,-20 0 65,0-1 159,0-19-288,-20 0-64,0-1 32,0 1-96,0-20-64,1-1-608,-2 2-481,-18-21-1025,19 0-2691</inkml:trace>
  <inkml:trace contextRef="#ctx0" brushRef="#br0" timeOffset="61598.6329">16781 6306 8039,'0'-40'2466,"-20"20"-95,20 0-129,0 0-192,-20 0-449,20 20-287,-20-19-354,20 19-543,-20 19-257,1 1 256,-1 20 129,-20-1-129,20 21 1,20 0-129,-20-1-192,20-19 96,20 19-128,19-19 32,2 0 32,-2-20 1,21-20-161,19 0-1089,-19 0-289,-1-20-800,20 0-1505,-38 0-4069</inkml:trace>
  <inkml:trace contextRef="#ctx0" brushRef="#br0" timeOffset="61917.9688">17376 6445 13356,'20'59'673,"1"-39"960,-2 0 97,-19-1-481,0 2-32,20-21-160,-20 0-32,0 0 192,0-21-384,-20 2-545,1-1-191,-22-20-33,22 1 32,-21-21-96,0 0-64,21-19 0,-2 19-65,1-19 33,20 39 64,0-20 128,0 41-224,20-21 0,1 20 0,-2 20-128,21 0-417,0 0-960,-1 20-1026,1 20-2498</inkml:trace>
  <inkml:trace contextRef="#ctx0" brushRef="#br0" timeOffset="62105.4688">17079 6325 16751,'-40'20'2467,"40"-20"-1987,19 0 1026,22-20 319,18 20-768,0-19-832,21-2-161,-1 21-1057,20 0-1185,-19 21-1474,-1-21-4099</inkml:trace>
  <inkml:trace contextRef="#ctx0" brushRef="#br0" timeOffset="62352.5391">18051 6385 19634,'60'0'673,"-40"-20"-1,20 20 161,-20 0-833,-1 0 32,1 0-128,1 0-480,-2 0-578,1 0-543,0 0-1891,-20 0-2882</inkml:trace>
  <inkml:trace contextRef="#ctx0" brushRef="#br0" timeOffset="62519.5313">18191 6146 17904,'-20'40'609,"20"-20"640,0 40-128,0-20-544,20 19-321,-1-19-256,1 0-737,20 19-1216,-20-19-3397</inkml:trace>
  <inkml:trace contextRef="#ctx0" brushRef="#br0" timeOffset="63358.3985">18707 6405 8359,'0'-20'2915,"-20"0"-1826,20 20 353,-19-20 479,19 20-415,0 0 31,-21 0-159,21 0-385,0 0-577,0 0-352,-20 20 96,1 0-192,19 0 481,0 20-321,0-1-64,0-19-32,0 0-32,19 19 128,1-39-32,1 21 64,-2-21 128,1-21 1,0 2-97,0-21 32,0 0-128,-1 0-160,-19-19 32,0 0-192,0-21-129,-19 21 129,-1-1 96,0 0 128,0 20-288,-19 21 608,18-1-192,1 0 129,20 20 63,-19 20-224,19 0 96,0 20 160,19-1-127,22 21-1,-2-1-192,1 21 96,19-21-224,1-19-481,-20 19-576,19-19-320,-19 0-961,-1 0-2659</inkml:trace>
  <inkml:trace contextRef="#ctx0" brushRef="#br0" timeOffset="64336.9141">19124 5908 8808,'-20'-40'1826,"20"21"896,0 19-480,0-20 0,0 20-384,20-20-449,-20 20-736,20 20-449,0 0 225,0 20 95,-1 19 65,1 0-33,1 21-287,18 0-65,-19 19-128,20-40 0,-1 21 0,-19-21 0,20-19 32,-21 0-64,2-21 33,-1 2 127,-20-21-32,0 0 256,0-21 65,19 2-417,-19-21-32,0 0-64,20 0-32,0 1 32,0 19-96,0 0-128,-1 20-1,1 0-31,1 20 192,-2 20 64,1 0-64,20 19 32,-20-19 128,-1 19-160,1-19-448,0-20-674,0 19-607,0-18-1442,-20-2-9225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9T02:02:30.401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734 11448 6566,'-19'20'1409,"19"-20"-1025,-20 0 770,20 0 31,0 0-224,0 0-353,-20-20-384,20 20-31,0 0 127,0 0 96,0 0 65,0 0-129,0 0 225,0 0 223,0 0-63,20 0-321,-20 0-63,20 0 31,-1 0-96,21-20-127,0 20-97,-1-19 32,21-1 0,0-20 96,0 20 0,19-20 32,0 21-31,40-21-65,-20 0-32,1 0 32,19 1-96,-20 19 64,-19-20-32,-1 20-32,-19-19 32,-21 19-128,2-20 192,-22 40-64,1-20 64,-20 0 129,0 20-65,0-20-224,0 20-32,-20 0-225,1 0 289,-2 0 0,1 0-32,-19 0 32,19 0-64,-20 20 96,0-20-32,20 0-32,-19 20 32,19-20-96,20 0 0,0 0 256,20 0-32,19 0-96,-19 0-32,20-20 0,20 20-96,-21 0 32,21 0 32,-20 20 96,0 20-96,-21-20 128,-38 19 193,19 1-225,-40 0-288,20 0-1090,0-21-1921,1 21-6086</inkml:trace>
  <inkml:trace contextRef="#ctx0" brushRef="#br0" timeOffset="40048.8282">5123 2036 12555,'0'-20'1057,"20"1"-576,0-21 1857,20 20-929,-1 0-704,1 0 128,0 20-385,0-20-384,20 20-96,-2 0-32,-17-19 64,18 38-32,-19 1-128,0 20 160,-20 20 64,-20-1 32,-20 21-32,-1-21 0,2 0 64,-1 1-224,0-20-32,0-1 64,20 1 64,-20 0-128,20-20 128,20 0 64,0-20 64,20 19-32,0-19 129,19-19-97,1-1 0,0 20-64,-2-20-128,2 0-224,-20 0-481,-20 20-544,0 0-1410,-20 0-1185,0 0-3427</inkml:trace>
  <inkml:trace contextRef="#ctx0" brushRef="#br0" timeOffset="40280.2735">5263 2453 14253,'0'-20'2370,"19"1"-1473,21-2 705,19 2-257,1-21-448,0 20-289,-1-19-448,1 18-352,0 2 641,-1-1-545,20 20-417,-19 0-448,-20 0-288,19 20-705,-19-20-2050,-1 0-4227</inkml:trace>
  <inkml:trace contextRef="#ctx0" brushRef="#br0" timeOffset="40498.0469">6355 2354 19154,'19'0'-257,"1"0"482,-20 0 159,21 20-224,-21-20 64,19 19-31,-19 2-161,20-2-449,-20 1-928,19-20-1346,-19 20-3939</inkml:trace>
  <inkml:trace contextRef="#ctx0" brushRef="#br0" timeOffset="40672.8516">6355 2136 15310,'-40'-21'2210,"20"2"-1185,0-1-577,20 20-544,0 0-544,0 0-705,-19 0-1154,19 20-1056,0-1-5798</inkml:trace>
  <inkml:trace contextRef="#ctx0" brushRef="#br0" timeOffset="40924.8047">6613 2393 14990,'60'60'1409,"-41"-40"289,1 20 63,0 0-992,0-21 0,0 21 352,-20 0-641,0 0-288,0-40-95,19 59-97,-19-39 320,-19 0-96,-1-1-96,0 2-192,0-2-224,20-19-193,-59 20 481,19-20-2082,0-20-576,0 1-3140</inkml:trace>
  <inkml:trace contextRef="#ctx0" brushRef="#br0" timeOffset="41098.6329">6454 2136 19730,'-20'-40'-128,"20"20"224,0 0-96,0 20-1954,-19 20-928,19 0 223,-21-1-6726</inkml:trace>
  <inkml:trace contextRef="#ctx0" brushRef="#br0" timeOffset="42436.5235">7189 2096 9128,'-20'0'1409,"20"0"738,0 0-66,0 0 1,0 0-576,20-20-962,-1 20 161,41-20-224,-20 20-257,19 0-160,1 0 128,0 0-32,-1-20-96,20 20-352,-38 0-737,18 0-993,-39 0-1922,0 0-4484</inkml:trace>
  <inkml:trace contextRef="#ctx0" brushRef="#br0" timeOffset="42610.3516">7348 2393 18737,'39'-19'417,"21"-1"960,-20 20-801,19-20-543,1 20-98,-20-20-31,-1 20-897,21 0-1889,-40 0-4453</inkml:trace>
  <inkml:trace contextRef="#ctx0" brushRef="#br0" timeOffset="44125">9155 1520 10057,'20'-20'1153,"-1"0"929,-19 0 64,0 20-1025,0 0-608,-19 0-321,19 0 96,-40 20 257,20 0 255,-39 20 65,-1 19-192,-19 1-97,-1 0-127,1-1-225,-21 0-96,21 1-64,19-20-64,41-20 0,-1-1-32,40 2 160,-1-21 417,21 0-97,19-21-192,41 2-159,-21-1-65,0 0 0,1 0-32,-20 20-32,-1-20-32,1 20-65,-1 0-31,-19 0 96,0 0 32,-40 20 64,-20 20 32,-20 20-32,-19-1-32,-21 0 32,1-19-32,19 20-32,0-21-32,21 1-128,19-20 64,0 0 96,0 0 32,40-20 256,0 20 321,39-20 159,21 0-191,-1-20-193,41 0-128,-1 0 97,-20 0-193,1 1-192,-1 19-321,-20 0-640,-19 0-672,-20 0-801,-1 0-2083,-19 19-7879</inkml:trace>
  <inkml:trace contextRef="#ctx0" brushRef="#br0" timeOffset="44682.6172">8559 2831 18705,'0'0'1378,"0"-21"-770,0 21-320,20 21 1,-20-2 447,20 21-127,-1 0-353,-19 19-256,20-19 96,0 0-160,20 0-320,-20-1-577,0-19-897,0 0-1377,19 0-3619</inkml:trace>
  <inkml:trace contextRef="#ctx0" brushRef="#br0" timeOffset="44914.0625">8857 2930 11050,'-60'40'1762,"21"-21"384,-1-19 288,20 20-1121,0-20-256,0 20-256,20-20-513,0 20-96,20-20 129,20 20 127,-20-20-128,39 0-159,-19 0-642,20 0-1024,-21-20-1474,1 20-2851</inkml:trace>
  <inkml:trace contextRef="#ctx0" brushRef="#br0" timeOffset="45117.1875">9115 2890 18225,'20'-20'2178,"0"0"-929,0 20-576,-20-19-769,19 19-1,1 0 1,20 19-512,-20-19-1314,20 20-1986,-20-20-3811</inkml:trace>
  <inkml:trace contextRef="#ctx0" brushRef="#br0" timeOffset="45312.5">9155 3088 8680,'0'0'10890,"20"-19"-10570,19-1 1218,1 0-866,0 0-640,0 20 0,-1-20-160,1 20-801,-1 0-1249,1 0-2242,0 0-7367</inkml:trace>
  <inkml:trace contextRef="#ctx0" brushRef="#br0" timeOffset="45478.5157">9830 2831 15855,'20'19'4131,"-20"1"-4419,0-20 480,0 40-128,0-20-224,19-1-801,-19 2-1345,21-2-4580</inkml:trace>
  <inkml:trace contextRef="#ctx0" brushRef="#br0" timeOffset="46175.7813">8519 1202 14061,'20'0'64,"0"0"1377,0 0 97,-20 20-673,20 0-321,-1 0-31,1 20-65,-20-21-160,20 1-160,-20-20 321,0 20 191,0-20 97,0 0-224,0-20-610,0 20 97,0-39-128,0 18-64,0-18-64,0-1 128,0 20-128,20 1 31,-20 19 33,20 0 128,0 0 64,20 19 32,-21 1-96,21 0-705,19 20-1633,-18-21-1474,-2 21-6982</inkml:trace>
  <inkml:trace contextRef="#ctx0" brushRef="#br0" timeOffset="47450.1954">10445 1698 10217,'0'-19'2434,"0"-1"33,0 20-930,0 0-1248,-19 0-1,19 20 513,-20-1 256,0 21-161,-20 20-511,1 19-193,-1-19-64,20 0-64,0-21-96,20 1-416,-20-20-257,20-1-576,-20-19-961,20 0-769,-19 0-3235</inkml:trace>
  <inkml:trace contextRef="#ctx0" brushRef="#br0" timeOffset="47659.1797">9969 1778 14541,'-20'-20'2499,"20"20"-642,0 0-1440,20 0 512,-20 0 128,40 0-225,0 20-543,19 20-65,20 0-64,21-1-64,-1-19-288,-19 20-192,-1-21-641,-39 2-865,-21-2-1441,21 1-1986</inkml:trace>
  <inkml:trace contextRef="#ctx0" brushRef="#br0" timeOffset="48082.0313">10902 2115 16015,'0'0'1697,"0"0"-383,20 0-738,-20 0-95,20 21 255,-20-2 97,20 1-641,0 0-32,0 20-128,-1-21-320,2 2 288,-2-2-897,1 1-480,-20-20-1153,0 0-1923,0 0-5124</inkml:trace>
  <inkml:trace contextRef="#ctx0" brushRef="#br0" timeOffset="48247.0704">10783 1858 15342,'-39'0'833,"19"0"224,20 0-833,0 0-640,0 0-129,0 0 289,0 0-1121,20 19-1923,19 1-4034</inkml:trace>
  <inkml:trace contextRef="#ctx0" brushRef="#br0" timeOffset="48492.1875">11161 1897 17840,'19'0'1057,"1"0"-1217,-20 20 577,20 0-161,0 0 128,0-1 33,0 21-161,0 0-160,-1 0-128,1-21-128,0 21-513,0-20-704,0 0-1826,0 0-3267</inkml:trace>
  <inkml:trace contextRef="#ctx0" brushRef="#br0" timeOffset="48767.5782">11597 1976 9705,'-59'21'1665,"19"-2"161,1 1 608,-1 0-832,0 0-289,20 0-160,0-1-704,20 2-225,0-2 160,20 1 225,20 0 159,-1-20-319,1 20-193,0-20-192,0 0-512,-1 20 576,1-20-1249,0 0-353,-20 0-1889,0 0-2402</inkml:trace>
  <inkml:trace contextRef="#ctx0" brushRef="#br0" timeOffset="49610.3516">11915 1639 12587,'-20'0'2467,"20"-20"-385,0 20-641,0 0 769,20 0-993,0 0-736,20 0-193,-20 40-160,39-20 0,-19-1-64,19 21-192,1-20-416,-20 0-513,19-20-1025,-19 20-1922,0-20-3683</inkml:trace>
  <inkml:trace contextRef="#ctx0" brushRef="#br0" timeOffset="49856.4454">12511 1460 14221,'20'0'1121,"0"-19"-1121,-20 19 1281,0 19 545,0 21-545,-20 0-32,0 39-160,0 0-448,0 41-385,-20-1-128,40-20-128,-19 1 32,19-21-32,19-19-320,-19-1-545,21-19-320,-21-21-1025,19 21-2146,-19-20-7015</inkml:trace>
  <inkml:trace contextRef="#ctx0" brushRef="#br0" timeOffset="50392.5782">12789 1798 15630,'20'-20'2210,"-20"20"-1121,20 0-224,-20 0-480,0 0-65,19 20 32,-19 0-160,21 20-160,18-1 0,-19 21-224,20-41-320,-21 21-481,1-20-1089,1-20-1698,-2 20-3619</inkml:trace>
  <inkml:trace contextRef="#ctx0" brushRef="#br0" timeOffset="50625.9766">13146 1877 10377,'-79'20'1762,"40"-20"128,-21 20 704,20 0-896,20 0-513,20-20-320,0 0-193,20 19 33,0-19 160,19 0-385,21 0-255,0 0-418,-21 21-479,21-21-674,-20 0-864,0 0-2082,-21 0-4964</inkml:trace>
  <inkml:trace contextRef="#ctx0" brushRef="#br0" timeOffset="50914.0625">13445 1837 12716,'19'21'4772,"1"-21"-4516,0 0 1410,0 19-833,0 1-1,19 20 97,-19 20 32,-20-21-384,0 21-257,0-20-160,0 19 0,0-39-64,-20 19 97,0-18-674,1-2 225,-21 1-481,20-20-704,-19 0-993,18-20-2051,1-20-9704</inkml:trace>
  <inkml:trace contextRef="#ctx0" brushRef="#br0" timeOffset="51059.5704">13365 1520 20403,'20'-20'480,"-20"0"-448,0 0-96,0 1-1185,0 19-1121,19 0-1666</inkml:trace>
  <inkml:trace contextRef="#ctx0" brushRef="#br1" timeOffset="66577.1485">11021 2731 9641,'-39'20'64,"19"-20"672,20 0-415,0 0-225,0 0-224,0 20 352,0 0 320,20-1 225,40 2 256,19-2 0,40 1 32,40-20-320,59 0-257,20 0-192,41-20-191,18 1-1,1-2-32,-20-18-32,-39 19 32,-40 0-64,-21 0-96,-59 1-96,1-2-257,-41 21-608,-40 0-1794,-19 0-4644</inkml:trace>
  <inkml:trace contextRef="#ctx0" brushRef="#br1" timeOffset="69058.5938">8519 3783 5092,'-39'-19'1057,"39"-1"-64,0 20-544,0 0-385,0 0-64,0 0 0,0 0 96,0 0-224,0 0-32,0 0 224,0 0-64,0 20 0,0-20 0,20 0 32,-20 19 32,19-19 576,1 0 193,20 0-224,-1-19-1,1 19-255,20-20-257,19 20-64,0-20-64,21 20 64,19 0-32,20-20 64,0 20 0,40-20-32,39 1 0,1-2-32,39 2-32,20-1-64,40 0 0,0 0 64,-1-19 0,1 18 64,0-18 96,-20 19 576,-20 0 450,-20 20-418,-20-20-608,-39 1-96,-21 19-448,-38-21-929,-22 21-577,-38 0-3459</inkml:trace>
  <inkml:trace contextRef="#ctx0" brushRef="#br1" timeOffset="73749.0235">12272 3982 13228,'-19'-39'192,"-1"18"673,20 42-1217,0-21 224,20 39 352,-1 1 64,2-1 32,-2 21-127,21-20-97,-20-1 0,20 1 96,19 0 32,1-20-64,19 0-32,1-1 33,19-19-33,0 21 0,20-21-128,-19 0-128,-21 0-289,0 19 225,-19-19 192,0 0 32,-21-19 96,-18-2 96,18 2 1,-19-21-1,0 0 64,-20 0 417,-20 21 96,0-21-321,-19 20-160,-2 0-31,2 20-193,-1 0 0,20 0-96,1 0 96,19 0-288,0 0-161,39 20 321,-19 0 64,39 0 0,1 0 0,0-1-64,-1 2-64,-19-2-96,0 1 0,-20 20-192,0-20-321,-1-1-576,-19 2-1154,0 18-3010</inkml:trace>
  <inkml:trace contextRef="#ctx0" brushRef="#br1" timeOffset="74445.3125">14358 4082 15374,'-20'-80'-641,"20"40"1026,-20 21 416,0 19-97,20 0-672,-40 19 96,20 21 673,-19 19 32,19 21-192,-20 0-353,40-1-128,-19 0-128,38-19 32,1 0-64,20-21 160,19-19 96,1-20 65,0 0 159,19-40-31,1 0-97,19-19-288,-39 0 0,-1-21 32,0 21-96,-39-1-288,-20 0 96,0 20 64,-39 1-33,-1 19 65,-19 0 0,-1 20 224,0 20 33,21 0-65,-1-20-96,20 39-96,0-18 128,20 18-193,0 1 193,0-1-128,40 1-416,0 0-641,19-20-705,21 0-1569,19-20-5253</inkml:trace>
  <inkml:trace contextRef="#ctx0" brushRef="#br1" timeOffset="74835.9375">15390 4002 15342,'-59'0'513,"39"-20"864,-19 40 160,18 0-768,-18 0-321,19 20 289,0 19-32,0 0-417,0 1-160,40 19-32,0-19 0,20 0-192,-1-20-608,21 19-642,0-39-960,0 0-1473,-1-1-4838</inkml:trace>
  <inkml:trace contextRef="#ctx0" brushRef="#br1" timeOffset="75147.461">15510 4240 3523,'20'20'10922,"-20"0"-10858,0 0 897,19 19 320,1 1-768,-20-20 192,20 20 95,0-20-383,-20-1-289,0 2 32,20-21-32,-20 0 128,0 0 257,19-21-33,-19 21-256,21-39-127,-1 19-33,-20 0-32,19 0-193,1 20 33,0 0-96,0 0 0,0 20 128,-1 0-256,22 0-834,-2 19-1280,21-39-1442,-21 21-3939</inkml:trace>
  <inkml:trace contextRef="#ctx0" brushRef="#br1" timeOffset="75350.586">16205 4022 16143,'119'20'1377,"-79"20"385,20-1-1122,-21 1-479,1 20 31,-20-1-64,-1-19-32,-19 0-96,0-1-513,-19 1-576,-1-1-1345,-20-18-4356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9T01:36:26.0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1370 3962 6245,'-40'-40'3716,"20"40"-2659,1-19 576,-1-1 161,20 20-833,0 0-833,0 0 513,0 20 96,0 20-417,0-1-192,0 1-32,20-1-32,-1 1 0,1-20-32,-20 0-32,20 0-192,-20 0-449,0-1-416,20-19-640,0 0-513,-20 21-1442,19-21-2946</inkml:trace>
  <inkml:trace contextRef="#ctx0" brushRef="#br0" timeOffset="362.3047">1231 3704 9128,'-99'-60'352,"59"41"-31,-19-1 95,18 0 225,2 20-33,-21 40 674,20 0-1,1 19 32,19 40-256,0 0-288,0 40-417,20-19-256,40 19-32,0-40 64,19 0 0,21-39-31,-1-40 95,20-20-64,21 0-64,-1-40-96,20-19-32,-20-21-160,-20-19-33,0 19-415,-39-39-674,0 0-960,-41 0-320,-19 0 1249,-39 20 672,-21-1 1185,-39 40 930,0 41-1026,-40 19-416,19 0-897,1 40-5029</inkml:trace>
  <inkml:trace contextRef="#ctx0" brushRef="#br0" timeOffset="1833.0078">2839 4141 10570,'-20'-20'608,"20"20"193,0 0-193,0 0 417,20 20 449,-20 20-802,21 19-287,18-19-193,-19 0-64,0 0-64,0-21 64,-1-19 161,-19 20-129,20-20 64,-20 0 96,0 0 481,-20 0-417,20-20-544,-39-20-96,19 1 64,-20-1 96,0-20-64,-19 1-225,19 0-31,20-21 384,-19 21 96,18 19 96,2 0 64,19 0 96,19 21-95,2-21-33,18 20 96,1 0-96,19 20-96,21 0 33,-20 20-129,19 19 128,1 1-96,-21 0-64,0 0-32,-18 19 224,-22-19 64,1 0 224,-40 19-95,1-19 255,-22 19-223,2 1-65,-1-20-256,1 20-64,-2-21-320,2 1-449,-1-20-672,20 20-834,1-21-1280,-1-19-5445</inkml:trace>
  <inkml:trace contextRef="#ctx0" brushRef="#br0" timeOffset="2166.0156">3634 3962 16431,'19'20'-769,"-19"0"1314,21 20 576,-1 0-609,-1-1-31,21 1-289,0-1-96,-21-18-64,22 18-288,-22-19-513,21 0-704,-20 0-1090,0-1-4419</inkml:trace>
  <inkml:trace contextRef="#ctx0" brushRef="#br0" timeOffset="2832.0312">4130 4061 8456,'-19'-39'2626,"19"39"-256,0-20-288,0 20-1185,0 20-737,19 0 865,21-1-288,0 41-321,20-20-63,-1 20 31,-19-1-160,20 0-96,-21-19 0,1-20 33,-20 0 255,-1 0-288,1 0 288,0-20-287,-20 0 383,0-20 385,20 0-192,-20-20-449,0-19-160,-20-21-32,20 21-160,-20-1-160,20 0 96,0 41-129,0-1-383,0 20-674,0 0-1568,0 20-802,0-1-1889</inkml:trace>
  <inkml:trace contextRef="#ctx0" brushRef="#br0" timeOffset="3128.9062">5104 4002 15822,'19'0'961,"-19"0"-1057,20 20 897,-20 0 288,20-1-160,-20 21-160,20 0-513,-20 0-288,20 0 64,-1-21-96,22 21-32,-22-20-673,21 0-800,-20-20-642,19 0-960,-19 0-4900</inkml:trace>
  <inkml:trace contextRef="#ctx0" brushRef="#br0" timeOffset="3563.4766">5620 4141 14253,'40'59'1377,"-20"-19"321,-1 20-353,1-21-800,0 1-65,0-20-384,-20 0-96,20 0 96,-20-20-128,0 0 224,0 0 225,-20-20-577,0 0-32,0-40-1,-19 21 65,19-40-32,-20 19-128,0-19 160,0-1 128,21 21 0,19-1 32,0 20 0,0 20 0,19 1 0,21 19-32,0 0 64,20 19-32,-21 21 64,21 0-96,0 0-64,-2 19 0,-17-19 96,-22 19 32,1-19 128,-20 0 257,-20 0 95,1 19-352,-1-19 32,-20-21-159,1 21-65,-2-20-481,2-20-352,19 20 1,0-20-706,0 0-1217,20 0-3298</inkml:trace>
  <inkml:trace contextRef="#ctx0" brushRef="#br0" timeOffset="3845.7031">6275 4042 16751,'0'0'577,"-19"0"-737,19 19 416,-21 2 417,21 18 480,0 21 64,0-20-128,0 19-865,21-19-160,-2 0 32,21-1 64,0-19-224,20 0-96,-21-20-160,21 0-64,-21 0-417,21-20-673,-20 0-896,-20 0-1441,-1 1-7272</inkml:trace>
  <inkml:trace contextRef="#ctx0" brushRef="#br0" timeOffset="3991.2109">6394 4300 16687,'-39'20'1217,"39"-20"-1441,0-20-512,19 0-161,1 0-801,1-19-928,-2 18-4261</inkml:trace>
  <inkml:trace contextRef="#ctx0" brushRef="#br0" timeOffset="4121.0937">6256 4042 16335,'-60'-20'1153,"60"0"-929,0 0-288,39-19 32,1-1-64,40 0-480,-1 0-3204</inkml:trace>
  <inkml:trace contextRef="#ctx0" brushRef="#br0" timeOffset="4773.4375">7526 4240 12940,'0'-19'1569,"0"19"-223,20 0-642,-20 19 481,20-19-64,-20 20-448,20 20-417,0-1-160,-20 1 0,19-20-192,2 0-320,-1 0-545,-20 0-1025,19-20-1441,-19 0-4677</inkml:trace>
  <inkml:trace contextRef="#ctx0" brushRef="#br0" timeOffset="4932.6172">7507 3982 17136,'-20'-39'-32,"20"18"-64,0 21-577,0-19-704,0-1-577,20 20-1345,-1 0-4581</inkml:trace>
  <inkml:trace contextRef="#ctx0" brushRef="#br0" timeOffset="5229.4922">7943 4300 13484,'20'60'1249,"0"-41"129,-20-19-65,0 0-448,20 0-32,-20 0 128,0 0-161,0 0-223,0-19-257,0-21-192,0 0-96,0 20-64,0-19 0,0 39-128,0 0-192,20 0 160,-20 19 480,19 21-256,22 0-32,-2 19-192,-19-19-673,20 0-961,19-21-672,-19 2-833,-20-21-3492</inkml:trace>
  <inkml:trace contextRef="#ctx0" brushRef="#br0" timeOffset="5447.2656">8341 3823 18097,'39'40'-161,"-39"-20"450,40 19 800,-20 21-513,-1 19-31,22-19-225,-2 19-288,1-19-64,19-20-320,-19-1-353,0 1-512,0-20-577,-21-20-1056,1 0-2211</inkml:trace>
  <inkml:trace contextRef="#ctx0" brushRef="#br0" timeOffset="5787.1094">8261 4161 17232,'0'0'512,"40"0"65,0-20 1056,39 0-1024,-19 0-65,-1 20-287,1 0-225,-1 20 0,1 0 0,-20 20 32,-1 0 32,1-21-32,-1 21 0,-18-20 32,18 0 0,1-1 128,-20-19 33,19 0 127,1-19-224,0-21-64,-20 20-256,0-19-96,-20-1 32,-20 0-33,0 20-95,-20 0 64,0 1 32,1-2-97,-21 21-287,0 21-770,1-2-2273,39-19-5766</inkml:trace>
  <inkml:trace contextRef="#ctx0" brushRef="#br0" timeOffset="6700.1953">10187 4082 10634,'-39'-21'1281,"19"21"-320,0 0 416,0 0-416,0 21-288,1-21-65,-2 19-191,21 1-385,0 0 32,21 20 160,-2-21-32,21 21 0,20 0 0,-1-20-128,-19 19-32,0 1-96,-20-20 64,-1 20 64,-19-20 97,0-1 191,-19 2-64,-1-2-96,0 1-288,-20-20-96,20 0-384,-20 0-994,21-20-1185,19 1-2946</inkml:trace>
  <inkml:trace contextRef="#ctx0" brushRef="#br0" timeOffset="7236.3281">10604 4379 12651,'20'40'97,"0"-40"255,-20 20 1057,0-20-96,20 0-95,-20 0-33,0 0-352,0 0-289,0-20-63,0 0-193,0-19-288,0-1 64,0 0-128,20 0-32,-20 0 0,20 21-129,-20-1-95,20 40 288,0-20 192,-1 40-32,1-1 65,0 1-1,0-1 0,0-18 32,-1-2-32,-19 1 65,21-20 63,-21 0 256,0 0-31,0 0 224,19-20-353,-19-20-192,0 21-160,20-21-128,0 0-64,-20 0-32,20 21-192,20 19 95,-21 0 129,21 0 0,0 40-192,0-21-353,-1 21-864,1 0-1058,20-21-1473,-40 2-4259</inkml:trace>
  <inkml:trace contextRef="#ctx0" brushRef="#br0" timeOffset="7613.2812">11617 4240 2402,'-20'0'13517,"1"-19"-12364,-1 19 416,0 19-672,-20 1-545,20 0 449,20 20-449,-19-21-255,19 21-33,0-20 0,19 0-32,1 0-32,0 0-32,0-20 192,20 0-64,-21-20-32,1 0 0,0 0 0,0 0-64,-20 1-64,20-2-64,-20 21 0,0-19 64,0 19-385,20 19 65,-20-19-65,20 21-575,19-2-930,-19 21-993,0-40-1441,20 20-5029</inkml:trace>
  <inkml:trace contextRef="#ctx0" brushRef="#br0" timeOffset="7887.6953">11836 3903 17136,'-20'0'1473,"20"0"-1185,0 0 225,0 19 576,20 21-224,-1 0-321,21 19-352,-20 1-160,20 0 65,0-1-97,-21 1-481,21 0-320,-20-21-448,0-19-224,20 0-417,-21 0-865,-19-20-1088,0-20-5893</inkml:trace>
  <inkml:trace contextRef="#ctx0" brushRef="#br0" timeOffset="8062.5">12054 3883 14221,'-19'-20'2018,"19"20"-417,0 20-768,0 0 416,0 20-96,0 19-416,19 21-385,21-21-319,-20 0-354,19 1-672,1-20-384,0-1-1089,-1-18-1955</inkml:trace>
  <inkml:trace contextRef="#ctx0" brushRef="#br0" timeOffset="8800.7812">12769 4300 12139,'-20'20'1441,"20"-20"-1088,0 0 191,20 0 481,0 0-128,0 0-32,0 0-449,-1 0-127,21-20-129,-20 20 96,0-20-32,-20 0 0,0 0 65,0 1-161,0-2-96,-20 2 32,0-1-128,1 20-32,-21 0 32,0 0 96,20 0 64,-20 0 64,21 20-64,-1 20 256,0-21 33,0 21 31,20 0-96,0-21-63,20 21-65,0 0-160,0-20-32,19 0-192,1-20-289,0 19-223,0-38-610,-1 19-1216,1-20-1826,-20 0-7207</inkml:trace>
  <inkml:trace contextRef="#ctx0" brushRef="#br0" timeOffset="9053.7109">13067 4339 3747,'40'60'5958,"-20"-40"-4389,-20 0 257,19 0-32,-19-20-225,0 0 97,20 0 95,-20-20-992,-20 0-353,20-20-319,-19 0 95,-1-19 64,20 19-224,-20-19-128,20 19-64,0 20 32,20 0-193,19 20 33,1 0 32,20 0-929,-1 20-1314,1 0-2946</inkml:trace>
  <inkml:trace contextRef="#ctx0" brushRef="#br0" timeOffset="9792.9687">14676 4200 10634,'-21'-39'1441,"2"39"-160,-1-20 449,-20 20-97,20-20-512,-19 20-352,19 0-32,-20 20-385,21-20-192,-2 20-96,1 19 0,1-18-224,38-2 32,-19 21 0,41-20 64,-2 19-64,1-18 128,-1-2-128,1 21-32,-20-20-161,0 0 65,-1-1 352,-38 2 96,-1-2 33,0 1-97,0 0-128,-19 0-32,19-20-225,0 20-479,20-20-1026,0 0-993,0-20-2722</inkml:trace>
  <inkml:trace contextRef="#ctx0" brushRef="#br0" timeOffset="10068.3594">14855 4280 224,'-21'40'14990,"21"-21"-14990,0 2 512,0-2 834,0 21-289,21 0-417,18-21-191,1 2-225,-1-21-64,1 0 32,19 0 64,-18-21-320,-22-18-224,21 19-288,-40-20-321,20 0-577,-20 21-544,0-1-1249,-20 0-7367</inkml:trace>
  <inkml:trace contextRef="#ctx0" brushRef="#br0" timeOffset="10878.9062">15589 4061 10153,'-20'-39'1121,"20"19"1474,0 20-385,0 0-449,0 0-1248,0 40 31,0 0 65,20 19-161,0 0 129,0 1-353,-1 0-96,-19-20 96,21-21-63,-1 21-1,-20-40-128,19 0 256,-19 0 96,20 0 1,0-20-161,0 0-32,0 1-256,-1-2-64,1 21-96,20 0 0,-20 0 128,0 21-65,20-2 65,-40 21 0,19 0 64,-19-21 0,0 2 64,0-2 0,-19-19-96,-1 20 160,0-20-192,0-20-256,0 20-161,-20-40-384,20 21-800,20-21-1250,-19 20-961,19-19-5541</inkml:trace>
  <inkml:trace contextRef="#ctx0" brushRef="#br0" timeOffset="11458.9844">16503 4518 13516,'39'99'321,"-19"-59"928,20 20-32,-20 0-480,20-1-161,-20 0-159,-1 1-161,1-20-256,0-1 128,-20-18 160,0-2 193,0-19 127,0 0-127,-20 0-33,0-19-128,1-21-63,-22 0-65,2-40-128,-1 1-224,1-20 512,19-1-352,-1 1-96,2 20 64,19 0-32,0 19-32,19 20-64,2 20-65,-1 1 129,-1 19-96,1 19 96,0 1-32,20 20-32,-21-1-96,2 1-33,-21 0 161,20-20 96,-20 19 0,0-18-192,-20-2-417,20-19-95,-21 0 95,2 0 64,-1 0-1248,0-19-1122,20-2-2178</inkml:trace>
  <inkml:trace contextRef="#ctx0" brushRef="#br0" timeOffset="11691.4062">16841 4518 10666,'0'-40'2946,"0"1"-1344,-21-1 320,21 1-769,21-1-833,-21 0-320,19 0-32,1 21-224,-20-2-737,19 2-609,2 19-351,18 0-450,-19 19-1344,20-19-2147</inkml:trace>
  <inkml:trace contextRef="#ctx0" brushRef="#br0" timeOffset="11928.7109">17178 4260 416,'0'20'6758,"0"20"-3747,0-21-737,0 2-480,0 18-257,0-19-383,20 20-450,19-21-223,-18-19-97,18 0 32,1 0 65,-1-19-97,2-1-128,-22 0 1,1-20-33,-20 0-64,0 21 32,-20-21-64,-20 20-256,1 0-288,-1 1-129,20-2-319,-19 21-1315,18-19-2433</inkml:trace>
  <inkml:trace contextRef="#ctx0" brushRef="#br0" timeOffset="12661.1328">17952 4002 10473,'-19'-20'2499,"19"0"-129,0 20-512,0 20-1122,0 0 65,0 39 96,19-19-448,1 40-161,-20-40-160,20 19 0,0-39 0,-20 19 0,20-39 161,-20 21-161,19-21 256,-19 0-32,41 0-256,-22 0-160,21 0 96,-20 0-32,19 19 32,-19 1 65,20 20-1,-20-1-64,0 1 32,-20-20-32,0 20 64,0-20 64,0-20-160,-20 19-96,-19-19-96,18 0-97,1-19-287,1-1-513,-1-20-1121,0 20-1282,0-20-2817</inkml:trace>
  <inkml:trace contextRef="#ctx0" brushRef="#br0" timeOffset="13074.2187">18429 3962 14830,'0'0'736,"0"20"-800,0 0 513,0 20 768,20 0-64,-20 39-160,19-19-417,2-1-319,18 0-65,21 1-64,-21-40-64,21 20-32,0-40-32,-21 0-32,2 0 0,-2-20-64,-20 0-128,2 0-33,-1-19 129,-20-1 64,0 0 128,-20 0-64,-1 21 64,2-2 96,-1 2 97,1 19-129,-2 19 32,1 2 64,20 18-64,0 1 97,0 20-161,0-1 32,20-19-192,20 19-417,-1-19-480,2-20-672,18 0-737,0-20-994,-18 0-6373</inkml:trace>
  <inkml:trace contextRef="#ctx0" brushRef="#br0" timeOffset="13594.7266">19244 4181 13100,'19'79'1249,"1"-39"257,0 20-289,0-21-192,-20 21-513,20-20-288,-1-21-128,1 1 97,-20 0 31,20-20 224,-20 0 129,0 0 224,0-20-289,20-19-320,-20-1-32,0 0-96,0-19-96,0-1-128,0 20 64,0 20-32,20 1-160,-20 19 192,19 19 128,2 21 64,-1 0-32,-20 19 0,19 1 96,1-21-128,0-18 64,0-2 0,-20 1 257,20-20 95,-1 0-96,-19 0 353,20-39-225,1 18 33,-21-18-33,19-21-383,1 20-1,0 1-225,-20-1 33,20 20 0,0 20-32,-1 0 160,1 20-96,20 0 0,-20 0-256,20 19-449,-20-18-480,19 18-1057,21-19-1922,-20-20-8360</inkml:trace>
  <inkml:trace contextRef="#ctx0" brushRef="#br0" timeOffset="14007.8125">20792 4141 18321,'20'-20'384,"-40"0"-288,0 20 1282,1 0-289,-21 0-160,0 20-193,-20 0-191,21 20-129,19-21-320,0 21-96,0-20-32,20 20-96,20-1-32,20-18-224,-1-2 31,2 21-127,-2-20 127,1 0-63,-1-1 160,-39 2 160,20-2 128,-40 1 192,1 0 128,-1 0 129,-20 0-97,1-20-160,18 19-160,-18-19-96,19 0-256,0-19-449,0 19-544,20 0-1602,20 0-3427</inkml:trace>
  <inkml:trace contextRef="#ctx0" brushRef="#br0" timeOffset="14181.6406">21189 4638 7366,'20'39'17233,"-20"-39"-16657,0 0-255,0 0-33,0 0-224,0 0-320,0 0-353,0 0-672,20 0-1442,-20 0-4612</inkml:trace>
  <inkml:trace contextRef="#ctx0" brushRef="#br0" timeOffset="15923.8281">1151 6822 12043,'0'59'64,"-19"-39"192,19 0 929,-20-20 801,20 20-288,0-20-321,0 0-288,-20 0-320,20-20-385,-20 0 65,20-19-289,-20-1-128,20 0-64,-19 0 96,19-19 32,0 19-64,19 20-128,1 0 160,0 1-96,0 19 96,19 19-64,21 21 0,-20 0-384,19 19-1,-19 1 129,0 0 32,-21-1 224,1-19 64,-20 0-32,0-1-96,-20 1 96,1-20 128,-21-1 0,0 2 0,1-21 33,19-21-354,-20 21 193,20-19 32,0-1-32,0 0 1,20 0-130,0 0 194,0 20-162,40 0 33,0 20-192,0-20-512,19 20-418,1 0-575,-21-20-577,1 0-833,0 0-6022</inkml:trace>
  <inkml:trace contextRef="#ctx0" brushRef="#br0" timeOffset="16366.2109">992 6464 7943,'-139'-19'384,"80"19"802,19 0 351,-19 19 129,39 21 127,-20 0-415,20 19-257,20 1-160,0 19-33,20 20-351,40 1-257,-1-1-192,1 1-128,39-21 96,0-19 65,1-21-97,19-19 128,20-20-64,-20-40 64,20 0-160,-40-39 160,0 0-160,-19-41 64,-40 21-128,-20-20 32,-20 0 32,0 20 129,-20 0-225,-40 19 0,-19 21 31,-20 38-31,-41 2 96,1 19-224,1 19-769,18 2-1089,41 18-2946</inkml:trace>
  <inkml:trace contextRef="#ctx0" brushRef="#br0" timeOffset="17256.8359">3137 6484 3747,'-60'-39'5285,"21"18"-3523,20 21 224,-22-19 160,22 19-705,-1 0-576,0 19-257,0 2-223,0 18 95,20 21 289,0 19-160,0-19-225,20-1-128,0 21-192,20-40-64,-1 19-96,1-39-160,20 19-257,-1-39-512,1 0-704,19 0-1090,-19-19-1377,-1-21-5956</inkml:trace>
  <inkml:trace contextRef="#ctx0" brushRef="#br0" timeOffset="17546.875">3494 6663 13484,'-39'60'929,"39"-21"0,-19 1 897,19 20-513,19-21-640,1 1-257,20-20 32,19-1-191,1 2-65,0-42 128,19 2-192,-20-21-64,1 0-160,0 0-64,-21 1 0,-39-21-32,0 20 0,-20 1-1,1-21-31,-41 41 160,0-2 128,1 21-128,-20 0-160,38 0-449,2 21-1024,-1-2-1058,20 21-1793</inkml:trace>
  <inkml:trace contextRef="#ctx0" brushRef="#br0" timeOffset="18147.4609">4448 6841 3971,'20'60'10154,"-20"-40"-8937,19-20 160,-19 20 417,0-20-321,0 0-95,0 0-289,0 0-288,0 0-97,0-40-512,-19 20-31,-1-39 31,1 19-192,-22-19-64,22-1 32,-1 20-32,0 1 160,20 18-257,0 21-223,0 0 64,40 21 256,-1-2 32,21 21 32,0 19 0,-1-19 0,0 0-64,1-20 32,-20 0 0,19-1-32,-39-19 64,20 0 64,-40 0 32,20-39 256,-20 19-224,0-20 0,0-19-32,-39-1-160,18 0-160,-18-19-513,19 19-608,0-19-929,0 40-865,20-1-1666</inkml:trace>
  <inkml:trace contextRef="#ctx0" brushRef="#br0" timeOffset="18770.5078">5401 6584 6053,'-20'-21'1313,"1"2"1026,-1 19 127,20 0-832,-20 19-417,20 21-320,0 0 31,0 19-127,20-19 0,0 20-224,19-21-257,-18 1-96,18-20-32,21-20 64,-21 0 33,1-20 95,-20-20-192,20 1 65,-20-21-225,-20 1-32,-20-1-97,-1-19-223,-18 19-128,-21 0 127,21 41-63,-21-1-513,0 20-160,21 0-769,-1 39-896,20-18-3300</inkml:trace>
  <inkml:trace contextRef="#ctx0" brushRef="#br0" timeOffset="19096.6797">5521 6683 15054,'0'0'1890,"0"0"-1218,0 0-63,19 19 768,-19 2-288,40 18-512,-20 1-481,19-1-96,2 1-64,-22 0-257,21-20-287,0-20-225,-21 20-736,1-20-1346,1 0-2466</inkml:trace>
  <inkml:trace contextRef="#ctx0" brushRef="#br0" timeOffset="19429.6875">5878 6603 13196,'0'40'256,"19"-20"417,-19 19 480,41 1 0,-22 20-96,21-21-288,0 1-513,0-20-96,19 0-32,-19 0-32,-20-20 65,19 0-65,-18-20 32,-2-20-192,-19 0-32,20 1 0,-40-21 96,1 1-129,-2-1-575,1 0-513,-19 21-929,19 19-1057,0 0-3620</inkml:trace>
  <inkml:trace contextRef="#ctx0" brushRef="#br0" timeOffset="19727.5391">6514 6584 13484,'-20'19'1025,"20"-19"-801,0 40 673,0-20 577,0 19-161,20 1-512,-1 0-321,21 0-288,0-21-96,0 2-32,-1-2-64,1-19-160,19 0-224,-18-19-513,-2-2-929,-20 2-1281,2-21-2049</inkml:trace>
  <inkml:trace contextRef="#ctx0" brushRef="#br0" timeOffset="19885.7422">6613 6723 12107,'-20'0'3651,"20"0"-2273,0 0-225,20-21-416,-1 2-545,2-1-160,-1 20-289,19-20-1184,-39 20-1474,20-20-3234</inkml:trace>
  <inkml:trace contextRef="#ctx0" brushRef="#br0" timeOffset="20038.0859">6494 6603 7014,'-40'-19'7912,"20"-2"-7112,20-18 353,0 19-288,20-20-608,20 21-289,-1-21-1,1 20-415,0 0-993,0 0-1698,-1 20-4260</inkml:trace>
  <inkml:trace contextRef="#ctx0" brushRef="#br0" timeOffset="20544.9219">7070 6663 13708,'39'79'1282,"-19"-39"191,0-20-416,0 19-384,-20-18-129,20-2 225,-20 1-192,0-20-161,0 0-64,0 0 257,0 0-161,0-20-352,-20 1-64,0-2-32,0-18 64,0-21-96,20-19 0,0 0 32,0-1-160,0 0-160,20 21 192,0 19-32,0 21 64,19-2 96,-19 21-161,1 0 65,-2 21-128,-19 18 0,20 1-64,-20 20 127,0-21 129,0 21-64,0-20 0,-20-1 64,20 1 160,0-1-32,0-18 193,0-21 255,0 19-31,20-19 191,0 20-159,20-20-97,-21 0-95,21 20-161,0-20-224,0 0 0,-1 0-192,-19 0-385,20 0-416,-20 0-448,20 0-1506,-20 0-3459</inkml:trace>
  <inkml:trace contextRef="#ctx0" brushRef="#br0" timeOffset="27473.6328">8658 6663 3395,'0'-20'2850,"-20"20"-511,20-20-386,0 20-95,-20 0-224,20 0-449,-19 0-192,-1 0-353,-20 20-95,20 0-65,-19 0-31,18-1 95,2 21-63,-1-20-225,20 0-160,0-20-96,20 20 64,-1 0-32,22-20 32,18 19 64,-19-19-160,-1 0 0,1 0-160,0 21 32,-20-21 96,-20 19 128,-20 1 32,0 20-96,0-20 0,-20 20 32,20-21-64,-19 1-288,39 0-449,-20-20-1025,20 20-928,0-20-545,20 0-3524</inkml:trace>
  <inkml:trace contextRef="#ctx0" brushRef="#br0" timeOffset="27735.3516">8956 6822 13324,'-20'0'1185,"20"19"-864,0-19 575,0 21 706,0-2-385,20 1-448,0 0-321,0-20-352,19 20-32,-18-20 64,18-20 33,1 20-97,-20-20-160,0 0-193,-1-20-383,-19 21-513,0 19-993,0-20-1410,0 0-6501</inkml:trace>
  <inkml:trace contextRef="#ctx0" brushRef="#br0" timeOffset="28255.8594">9334 6385 15310,'0'-20'224,"0"20"-320,0 20 1025,19 0 640,-19 20-704,20 19-448,-20 0-257,20-19 64,0 0-32,-20 0-32,20-21-64,-1 2 65,2-21-1,-2 19 32,-19-19-96,40 20-96,-20 0 128,0 0-192,19 0 64,1 20-320,0-21-225,-20 21-95,0 0 191,0-21 385,-20 2 64,-20-2 96,20 1 0,-20-20 33,0 0-33,0 0 0,0 0-32,0-20-128,0 1-257,1-21-287,-1 0-834,0 0-1056,0 0 1473,20 21-288,0-1-3972</inkml:trace>
  <inkml:trace contextRef="#ctx0" brushRef="#br0" timeOffset="28755.8594">9969 7040 13196,'20'119'641,"0"-59"736,-1 0-128,2-1-96,-2-19-448,21 0-353,-20-21-128,0 1 1,0 0 63,-20-20 0,0 0 289,0-20-193,-20-19-352,0-1 32,-20-20-96,1 0 32,-1-19-64,0 0 64,0-20-32,20 19-32,1 21 32,-2 19-32,21 20 0,0 0-64,21 0 96,-2 20-32,21 0-32,0 20 96,-1 20-289,-18 19-95,-2-19 0,1 19-161,-20 1 0,0-20-159,0-1-385,-20-18-224,1-2-385,19 1-4164</inkml:trace>
  <inkml:trace contextRef="#ctx0" brushRef="#br0" timeOffset="29190.4297">10207 7001 16143,'0'-40'704,"0"0"-607,20 20 575,-20-19-159,20-1-353,0 0-128,0 0-224,0 21-193,-20 19-159,20 0-129,-1 0-96,1 19 33,-20-19-193,20 20-96,0 0 32,0 0 737,-1 19 160,2-18 128,-2 18 192,1-19 545,0 20 512,0-21 224,0 2-320,0-2-32,-1 1-352,1-20-256,20 0 31,0-20-255,-20-20-65,0 21 64,-1-21-32,-19 0 97,0 21 319,-19-21-95,-1 20-289,-20 20-31,0 0-289,0 0-161,1 0-191,19 0-705,0 0-1345,0 0-3844</inkml:trace>
  <inkml:trace contextRef="#ctx0" brushRef="#br0" timeOffset="29841.7969">10982 6365 17520,'-20'-20'737,"0"20"-289,20 20-256,-20 0 577,20 40 256,0-1-480,0-19-161,20 19-64,20-19-160,-20 0-31,20-21 31,-21 2-64,21-2-32,0-19 0,-20 20 32,19-20-96,21 20-288,-20 0 544,-1 19-352,1 1-64,-20 0-64,0 0-1,-1-21 193,-19 2 128,0-2-160,-19 1 128,-1-20-64,0 0-64,0-20 32,0 1-128,-19-2 32,-1 2-513,0-1-576,20 0-352,0 0-129,1 0-480,-1 20-2370</inkml:trace>
  <inkml:trace contextRef="#ctx0" brushRef="#br0" timeOffset="30248.0469">11498 6464 13292,'0'0'224,"0"20"417,0 20 992,0-1 161,20 21-320,-20 0-449,0 19-321,20-19-255,0-1-161,19-19-128,1 0-96,0-21-64,0 2 0,-1-21 64,-19-21-32,20 2-128,-20-21 96,-1 20-96,2-19 96,-21-1-96,0 0-32,-21 0-32,21 0-33,-19 21 97,-1 19 64,-20 0-32,20 19-32,20 2 96,-20 18 64,20 1 32,0-1-64,20 1 32,0 0-128,0-20-64,20 0-673,19-1-1248,-19-19-2436,0 0-8039</inkml:trace>
  <inkml:trace contextRef="#ctx0" brushRef="#br0" timeOffset="30725.5859">12014 6623 14926,'21'79'1185,"-2"-39"-128,1 0 224,20 0-320,-20 0-353,-1-1-223,1-19-129,0-20-160,0 20 64,0-20 32,-20 0 161,0 0 287,0-20-511,-20 0-33,20-19-96,0 18 0,-20-18-96,20-1-97,0 1-31,20-1-32,0 40 64,0 0 32,-1 0 192,2 40 288,-2-1-96,1-19-32,0 20-64,0 0 1,0-40 31,-20 19 0,20-19 64,-20 0 64,19 0 33,-19-19 95,0-2 0,21 2-31,-21-1-193,0 0-192,19 0-128,1 0-64,-20 20-1,20 0 97,0 20 64,19 0-416,-19 20-577,0-21-352,0 2-1218,20-2-2081,-20-19-8361</inkml:trace>
  <inkml:trace contextRef="#ctx0" brushRef="#br0" timeOffset="31044.9219">12987 6603 16912,'0'0'1441,"-19"0"-384,-1 0 160,0 20-192,-20 20-64,21-20-160,-2-1-481,21 21-320,-19-20-64,38 0-160,2 0 96,18 0-1,1-1-255,19 2 96,-19-2 0,20 1-97,-21 0 97,1 0 256,-20 0-32,-20 20 224,0-21 160,-20 1-63,-20 0-193,21 0-385,-21-20-1280,20 20-2595,-19-20-5830</inkml:trace>
  <inkml:trace contextRef="#ctx0" brushRef="#br0" timeOffset="31877.9297">14298 6762 11338,'20'60'289,"0"-20"479,-20 19 33,40-19 32,-21 0-129,1-1-319,1 1 95,-2-40 1,-19 20 287,20-20 289,-20 0 641,-20 0-641,20-40-865,-19 0 129,19 0-33,-21-19 96,1 19-96,1-19-95,-1-1-65,0 21-96,20 18-64,0-18 32,0 39-96,20-20-129,0 20-31,19 0-192,1 0-225,0 20-224,19-20-256,-19 20-1153,19-1-1666,-18-19-5829</inkml:trace>
  <inkml:trace contextRef="#ctx0" brushRef="#br0" timeOffset="32204.1016">14894 6762 15342,'20'0'2050,"-20"0"-1826,20-20 1057,19 1-480,-19 19-320,0-21-193,20 2-96,-21-1 32,2 0-192,-1 0 64,-20 0-64,0 20 65,-20-19-162,-1 19 33,2 0 257,-21 19-225,0 1 32,21 0 32,-21 20-64,20 0-96,0-1 96,20 1 0,0-1 32,0 21 64,40-40-256,0 20-385,-1-21-544,21-19-673,0 0-1537,-1 0-3011</inkml:trace>
  <inkml:trace contextRef="#ctx0" brushRef="#br0" timeOffset="32457.0312">15470 6623 14669,'-20'0'2755,"1"20"-1698,-2 0 160,21 0 128,-20 20-191,20 19-194,0 0-255,0 1-385,20-20-256,20-1-32,20 1-96,-1-20-96,1-20-448,0 0-257,-1-20-320,-19-20-801,-1 1-1954,-18 19-7238</inkml:trace>
  <inkml:trace contextRef="#ctx0" brushRef="#br0" timeOffset="33037.1094">16065 6702 9929,'-19'-19'4228,"-1"19"-2947,20 0 64,0 19-192,0 2 321,20 18-193,-1 1-320,2-1-288,18 1-257,-19 0-192,40 0-96,-21-21-64,1-19 0,0 21-96,0-42-96,-1 2-160,1-1-353,-20-20-544,-1 1-448,-19-1-641,0 20-1730,-19-20-8616</inkml:trace>
  <inkml:trace contextRef="#ctx0" brushRef="#br0" timeOffset="33325.1953">16582 6862 12780,'20'79'1441,"-20"-59"-640,20-1 512,-1 2-160,-19-21-256,0 0 32,21 0 128,-21-21 96,0 2-609,-21-1 33,2-20 32,19 1-161,-20-21-160,0 0-96,20 1 33,-20 19-129,40 0-128,-20 0-32,20 21-65,0-1-127,-1 20-833,22 0-32,-22 20-1665,21-1-3332</inkml:trace>
  <inkml:trace contextRef="#ctx0" brushRef="#br0" timeOffset="33637.6953">17158 6563 19346,'-40'0'1922,"21"0"-1378,-1-19 289,-20 19 224,20 19-160,0-19-513,0 21-384,20-2-96,0 21-32,20 0 96,0 0-96,40-21 0,-21 21-161,1-20 257,0 19 0,-1-18-64,-18-2 96,-2 1 64,-38 0 128,-2 0 65,1 19-97,-19-18-192,-1-2-32,1-19-32,-2 20-193,2-20-543,19 0-610,20-20-1408,-20 1-2564</inkml:trace>
  <inkml:trace contextRef="#ctx0" brushRef="#br0" timeOffset="33790.0391">17337 6841 17456,'59'21'865,"-38"-2"-673,-2-19-224,1 20-256,-20-20-673,19 0-1249,-19 0-3332</inkml:trace>
  <inkml:trace contextRef="#ctx0" brushRef="#br0" timeOffset="33934.5703">17317 6424 19602,'-40'0'-64,"40"0"-1185,0 0-1986,20 0-2531</inkml:trace>
  <inkml:trace contextRef="#ctx0" brushRef="#br0" timeOffset="34520.5078">17694 6782 6438,'0'0'7335,"20"0"-5221,-20 0-577,20 20 129,0 0-257,0-1-352,19 21-224,-18 0-449,18 0-128,-20-21-64,22 2 65,-22-2 255,1-19-224,0 0-127,0-19 63,-20 19-64,20-40 0,-1 0-96,-19 0-32,0 0-128,0 1-192,0-21-417,0 20 193,0 21-129,-19-1-288,19 20-704,0 0-353,19 39-1602,-19-18-4836</inkml:trace>
  <inkml:trace contextRef="#ctx0" brushRef="#br0" timeOffset="34861.3281">18310 6841 13132,'40'0'1986,"-21"-19"-32,1 19-513,1-20-544,18 0-321,-20 0 65,2 0-481,-1 1 32,-1-2 33,-19 2-1,0-1 32,0 0 0,-19 20 33,-1-20-33,-20 20 128,20 0-64,1 20-223,-22 0-97,22 0 0,-1-1 64,20 21-32,0 0 160,0 19 0,20-19-160,-1 20-128,22-21-224,-2-18 416,21-2-577,-1 1-191,0-20-513,-18-20-673,18 1-1986,-39-21-4452</inkml:trace>
  <inkml:trace contextRef="#ctx0" brushRef="#br0" timeOffset="35072.2656">18647 6345 14413,'0'-20'2947,"0"20"-1954,0 20 833,21 0 95,-21 20-415,19 19-641,1 1-385,0 19-320,0 1-96,0-1-256,-1-19-352,22-20-481,-2-1-513,1 1-1184,-1-40-2756</inkml:trace>
  <inkml:trace contextRef="#ctx0" brushRef="#br0" timeOffset="35318.3594">19203 6544 11883,'20'40'8392,"-20"-21"-7560,21 21 225,-2 19 193,21 1-450,-20-20-511,19 20-321,1-21-96,19-19-641,1 20-544,-20-40-481,19 0-1153,1 0-3715</inkml:trace>
  <inkml:trace contextRef="#ctx0" brushRef="#br0" timeOffset="35513.6719">19779 6683 16335,'-59'99'2050,"19"-40"-1570,0 21 898,1 0 800,-1 19-865,0-20-769,21-19-704,-1-1-544,20-19-65,0 0-352,0 0-897,0-21-1730,0-19-7654</inkml:trace>
  <inkml:trace contextRef="#ctx0" brushRef="#br0" timeOffset="35708.9844">20097 6980 22805,'20'0'1666,"-20"21"-2083,0-21-416,0 0 641,20 0 0,-20 0-705,0 0-1761,0 0-3620</inkml:trace>
  <inkml:trace contextRef="#ctx0" brushRef="#br0" timeOffset="37188.4766">893 9165 1505,'-19'20'10570,"19"-20"-9225,-21 0 769,21 0 417,0 0-802,-19 0-480,19 0-256,0 0-352,0-20-385,0 20-96,0-20-64,0-20 97,19 0-97,2 1-96,-2 19 32,21 0-64,0 0 64,-21 20-96,1 20-32,1 20-225,-2 19 257,1 1-160,-20-20 480,0 19-320,0-39-352,20 20 224,-20-40 128,20 20 64,0-20-32,-1 0 96,21 0-64,-20 19 128,20 1 64,-20 0-224,0 20 160,-1 19 32,-19-19 0,0 0 129,-19 0-193,-1-21-96,0 1-160,0 0-161,0-20-1152,20 0-994,-20 0-1472,20-40-3364</inkml:trace>
  <inkml:trace contextRef="#ctx0" brushRef="#br0" timeOffset="37580.0781">635 8986 13292,'-139'99'128,"100"-39"449,-21 19 1120,40 1 193,0 19-352,20 0-577,20 20-545,39-19-224,21-21-128,-1 1 64,41-41 64,-1-19-63,0-20-161,0-40 160,20-19-64,-40-1-64,0-39 32,-19 0 32,-20-1-64,-21 1 0,-39-20 96,0 20-32,-39-20 160,-21 39-128,-20 1-224,-19 19 128,0 20 224,0 40-192,-1 0-256,1 0-288,20 40-1506,-21 0-4645</inkml:trace>
  <inkml:trace contextRef="#ctx0" brushRef="#br0" timeOffset="38354.4922">2660 9204 11210,'-59'-39'961,"19"19"1569,1 0-672,19 0-160,-20 20-353,0 0-608,20 0-353,-19 0 65,19 20-65,0 20 64,0 19 161,20 1-97,0 19-127,0-19-161,20 19 0,20-19-224,-1-20-64,21-1-96,20-19-288,-21-20-449,21 0-256,-1-40-1057,0 1-1826,1-1-5766</inkml:trace>
  <inkml:trace contextRef="#ctx0" brushRef="#br0" timeOffset="38644.5312">3038 9284 16495,'-40'40'737,"20"-1"-449,20 1 897,0 20-64,20-21-256,20-19-513,-1 0-63,21-20-97,0 0 0,20-20-64,-21-20-64,0-19-64,-18 19-64,-22 0-32,-19 1-64,-19-21 512,-2 40-288,-38 0-192,-1 1 0,0 19 32,1 0 32,0 19-96,-1 1-128,21 20-417,-2-20-961,22 20-1216,19-21-930,19 1-7110</inkml:trace>
  <inkml:trace contextRef="#ctx0" brushRef="#br0" timeOffset="39143.5547">3594 9324 15214,'40'79'641,"-21"-39"-545,-19-20 672,21-1 225,-1 1-32,-20-20-320,19 0-161,-19 0-191,0 0 95,0-20-64,0 1-160,0-21-32,0 20 65,-19-20-129,19-19-96,0 19-161,0 0 33,19 20 0,1 20 32,0 0 96,0 20-256,19 20 736,2 0-384,-2 19 64,1-19-96,-20 0 161,19-20 31,-18-1-160,-21-19 0,0 20 64,0-20 256,0-20 1,0 1-289,0-1 0,-21-20 96,21 0-96,0 1-32,21-1-128,-2 0 128,1 40 128,-1 0 1,22 20 95,-22 20-96,21-1-192,19 1-32,-18 0-705,-2 0-576,1-21-1570,-1 1-3555</inkml:trace>
  <inkml:trace contextRef="#ctx0" brushRef="#br0" timeOffset="39659.1797">4687 9204 11883,'-20'0'512,"20"20"289,-21-20 1057,21 20 128,21 0-321,-21 20-416,20-1-416,19 21-352,-19-20-161,0-1-192,19 1-160,-19 0-64,20-20-417,-40-20-191,20 0-289,-20 0-897,0 0-1249,0-20-4644</inkml:trace>
  <inkml:trace contextRef="#ctx0" brushRef="#br0" timeOffset="40005.8594">4567 9125 16239,'20'-40'1441,"0"20"33,19 1 447,-18 19-928,38 0-640,-19 0-257,-1 19 0,21 21-160,-40 0-160,20 0-1,-20-1-127,-1 21 224,-19-20 96,0-1 0,0 1 128,20-20-128,-20 0 64,20 0 128,0-1 32,0 1-64,20-20-31,-20 20-65,-1 0 128,1 0 32,-20 20 64,-20-21-32,1 21-31,-1-20-1,-1 0-160,-18 0-192,19-20-321,0 0-320,0 0-384,20 20-897,0-20-2338,0-20-6951</inkml:trace>
  <inkml:trace contextRef="#ctx0" brushRef="#br0" timeOffset="40252.9297">5282 9105 8872,'0'0'9449,"-19"0"-8552,19 0-385,19 20 1122,-19 20-513,20-1-481,0 21-191,20 19-129,-21-19-416,22 0 96,-22-21-544,20 1-417,-18-20-705,-1 0-1121,-1 0-1857,1-20-8520</inkml:trace>
  <inkml:trace contextRef="#ctx0" brushRef="#br0" timeOffset="40614.2578">5620 9562 14445,'0'0'2627,"0"20"-1378,0-20 929,0-20-641,0 20-608,0-40-192,-20 20-257,20-19-255,-20-1 63,20-20-256,0 1 0,-20 19-64,20 20-64,0 0 64,0 20-256,20 20 384,0 20-160,0 19-129,20-19 225,-1 20-160,1-21 64,0-19-64,-1 0 64,1 0 32,-1-20 64,2 0 32,-22-20-32,-19 0 96,0 0 32,0-19-64,0-1-63,-19 0-66,-1 1-223,-1-1-737,21 20-672,-19 0-994,19 0-2370</inkml:trace>
  <inkml:trace contextRef="#ctx0" brushRef="#br0" timeOffset="40825.1953">6017 9244 11947,'0'60'1729,"0"-21"-479,0 21 736,20-20-353,-1 19-480,2-19-320,-1-20-385,19 0-255,21 0-129,-21-20-128,21 0-97,-20-20-159,-1 0-577,2-20-832,-22 0-1346,1 21-2210</inkml:trace>
  <inkml:trace contextRef="#ctx0" brushRef="#br0" timeOffset="40976.5625">6256 9383 14605,'-60'20'2627,"40"-20"-833,20 0-641,0 0-929,20-20 32,-1 0-160,22 0-384,-22-19-641,21 19-1473,-20-20-2211,-20 20-7686</inkml:trace>
  <inkml:trace contextRef="#ctx0" brushRef="#br0" timeOffset="41099.6094">6097 9165 4099,'-60'-20'13805,"60"0"-13132,0 0-257,19-20-95,2 1 31,38-1-352,-19 0-865,19 1-3010,1-21-10763</inkml:trace>
  <inkml:trace contextRef="#ctx0" brushRef="#br0" timeOffset="42288.0859">7526 9244 2178,'0'-40'8968,"0"21"-6758,0 19 64,-19-20-288,-1 20-576,-1 0-386,-18 0-287,19 20-256,-20-1-289,21 21 32,-1-20 64,20 0-192,0 20-96,20-21 64,19 1-160,1 0 257,-1 0-226,21 0 1,-20 0-32,19 0-32,-38-1 128,-1 1-32,-1-20 160,-19 20 0,-19 0 129,-1 0-225,-1 0 64,-18-20-96,19 20-160,0-1-161,0-19-255,20 0-866,-19 20-1088,19-20-1186,19 0-4643</inkml:trace>
  <inkml:trace contextRef="#ctx0" brushRef="#br0" timeOffset="42570.3125">7844 9463 16623,'20'0'1089,"-20"0"-640,0 19 1184,0 1-320,19-20-672,2 20-321,18 0-127,-19 0-129,40-20 32,-20-20 0,-1 0-32,1 0-320,0 0-289,-21-19 129,-19 19 288,-19 0-33,-21-20-127,0 40-192,1-20 63,-21 20 33,0 0 160,21 20 64,-1 0-161,0-20-1120,20 20-1474,20-20-1985</inkml:trace>
  <inkml:trace contextRef="#ctx0" brushRef="#br0" timeOffset="42852.5391">8063 8986 15790,'0'-20'1698,"0"20"-1346,0 0 866,20 20 447,-20 20-448,19-1-288,1 41-256,0-21-257,0 1-288,0 19-192,19-19-64,1-20-673,20-1-384,-21-19-480,1 0-994,-20-20-1505,0 0-8328</inkml:trace>
  <inkml:trace contextRef="#ctx0" brushRef="#br0" timeOffset="43098.6328">8519 9304 14253,'20'39'2915,"-20"-19"-1474,20 20 129,0-20-65,0 20-288,19-1-544,1-19-321,0 0-288,0-20 32,-1 0 0,-19 0 0,20-20 1,-40-20-290,19 21 1,-19-21-192,0 0-161,-19 20-576,-1-19-608,20 19-546,-20 0-1792,20 0-9801</inkml:trace>
  <inkml:trace contextRef="#ctx0" brushRef="#br0" timeOffset="43374.0234">8996 8946 16944,'20'0'2562,"-20"20"-1793,0 0 608,0 40-160,19-1-544,-19 1-257,21 19-480,-2-19 64,21-21-673,0 1-31,-1-20-449,-19 0-1346,0 0-2209,-20-20-7303</inkml:trace>
  <inkml:trace contextRef="#ctx0" brushRef="#br0" timeOffset="43591.7969">8936 9204 15630,'0'-19'2274,"20"19"-1441,20-20 1121,-1 20-320,21 0-417,0 0-513,-21 39-351,21-19-161,0 20-160,-21 20-32,-19-21 32,20 21-352,-20-40-289,-1 19-128,2-19-159,-21-20-1186,19 0-1954,-19-20-7335</inkml:trace>
  <inkml:trace contextRef="#ctx0" brushRef="#br0" timeOffset="43721.6797">9294 9006 8423,'-60'0'11211,"20"0"-9866,40 0-960,0 0-577,0 0-1858,20 0-3267</inkml:trace>
  <inkml:trace contextRef="#ctx0" brushRef="#br0" timeOffset="44518.5547">9830 9204 12203,'-40'0'1505,"40"-19"321,-20 38-384,20-19-225,0 40-128,0 0-128,0 0-129,20 19-63,20-19-96,-20 0-289,20-1-160,-1-19-160,-19-20 97,0 0-65,0 0-32,0 0 0,-20-20-256,0-19 31,-20-1 65,0 20 64,0-20 0,0 1 0,0-1 0,-20 0 128,40 20-96,-19 0 161,19 20-129,19 0-129,2 20 162,-2 20 31,21-20-64,0 20-96,20-21 224,-21 1-96,1-20 64,-20 0-64,0 0 192,-1 0-160,1-20 129,-20 1-33,0 19 32,0-20-32,0 0-160,0 0 0,0 20-32,0-20-256,20 20 160,0 20-64,0 0 128,20 0-257,-1 19-672,21-19-224,-21 0-961,1-20-1793,0 0-3492</inkml:trace>
  <inkml:trace contextRef="#ctx0" brushRef="#br0" timeOffset="44787.1094">10644 9165 12748,'0'-40'2370,"-20"40"-384,20 0-321,-20 0-159,20 0-385,-19 20-481,19 0-415,0 19-129,19-19-96,1 20-96,20-20-225,0 20-351,0-21 95,19 1-320,-19 0 769,0 0-320,-21 0 127,-19 0 417,-19 19 129,-21-19 63,0 0-192,-19 20-128,19-40-833,-20 20-2722,40-20-7912</inkml:trace>
  <inkml:trace contextRef="#ctx0" brushRef="#br0" timeOffset="45330.0781">11876 9224 18129,'0'20'1089,"-21"-20"-513,21 20-159,-19 20 544,19 19-1,0-19-159,19 20-256,2-21-321,18-19-96,1 0-96,0-20 96,0-20 0,-1-20-32,-19 1-32,0-1-96,-20 0-32,-20-19 160,-20 19-192,0 0-64,1 1-160,19 19-64,-20 0-161,40 20-416,0 0-1153,0 20-737,20 19-1024,0 1-9001</inkml:trace>
  <inkml:trace contextRef="#ctx0" brushRef="#br0" timeOffset="45489.2578">12193 9363 11274,'0'-39'1922,"-20"-1"320,-19 20 160,19-20-608,-20-19-737,20 19-512,-20-39-321,40 19-256,-19-19-32,38-1-833,2 21-448,-2 19-737,1 20-1250,0 20-3074</inkml:trace>
  <inkml:trace contextRef="#ctx0" brushRef="#br0" timeOffset="45648.4375">11895 9204 17424,'20'0'1409,"0"-19"-384,0-21 192,20 20-608,19 0-385,-19 0-448,19 0-1121,1 1-1826,-1 19-4933</inkml:trace>
  <inkml:trace contextRef="#ctx0" brushRef="#br0" timeOffset="46292.9687">13166 9085 12139,'-20'-39'1153,"-19"39"545,19 0-289,-20 0-96,21 19-384,-22 1-160,22 20-161,-1 0-191,20-1-385,0 1 320,39-20-256,2 0 32,18 0-31,0 0-162,1-20 65,-1 19-384,-19-19 224,-20 20 256,-20 0-32,0 0 128,-20 20-224,1-20 64,-21-1-160,0 1 128,0 0-192,1 0-224,19-20-161,0 0-800,20 0-1890,0 0-3300</inkml:trace>
  <inkml:trace contextRef="#ctx0" brushRef="#br0" timeOffset="46524.4141">13445 9463 17712,'19'39'769,"1"-19"352,0 0-352,20 0-65,-1-20-351,21-20-193,0 0-64,-21-20-128,1 1-192,-20-21-129,-20 20-447,0 1-321,-20 19-1121,0-20-449,0 20-864,-19 0-4165</inkml:trace>
  <inkml:trace contextRef="#ctx0" brushRef="#br0" timeOffset="46981.4453">13663 8748 1345,'20'0'17232,"-20"0"-16495,0 20-449,0 39 897,20 1-192,-1 19-288,-19 1-161,40-1-319,-20-19-161,19-21-32,2 1-32,-2 0 96,1-40-160,-1 20 256,-19-20-352,20 0 352,-20 0-320,20-20 224,-20 40-320,19-20 63,-19 39-31,20-19-96,-21 20 96,-19 0 64,20-21 96,-20 21 64,-20-20 0,1-20-96,-1 20 64,0-20 64,-20-20-192,1 20 160,-1-20-193,20 0-191,-20 0-737,20 1-865,20-21-1793,-19 0-6279</inkml:trace>
  <inkml:trace contextRef="#ctx0" brushRef="#br0" timeOffset="47473.6328">14596 9681 11530,'20'159'641,"0"-100"96,20-19 160,-20 0-257,-1 0-95,1-40 63,-20 19 97,20-19 288,-20-19 96,0 19-352,-20-40-1,0 0-31,-19-19-96,-1-1-225,0-39-64,0-1-64,1-19 33,19 0-1,20 40-160,0-1-224,0 21 64,20-1 0,0 40-32,-1 20-128,1 0 192,20 40 0,-40 0-192,20 19-97,-20 21 1,0-21 32,0 1 32,0-20-193,-20 19-63,20-39-289,-20 0-736,20-20-1987,0 0-3618</inkml:trace>
  <inkml:trace contextRef="#ctx0" brushRef="#br0" timeOffset="47879.8828">14795 9463 13196,'19'0'3235,"-19"-20"-2082,0 0 833,0 0-96,0-20-769,0 1-673,20-1-223,-20 0-322,21 20-63,-2 0-224,1 1-385,0 19-288,-20 0-384,20 0-97,0 0 33,-1 19 736,1 1 609,-20 0 320,20 0 641,-20 20 480,20-1-160,-20 1-64,20 0-32,-1 0-64,2-1-288,18-19 63,1-20-543,0 0 127,-1 0-160,-18-40 64,-2 21-128,1-21 97,-20 0-129,-20 0 128,1 1-192,-22-1-256,2 20-225,-1 20-159,1-20-385,-2 20-1442,2 0-4611</inkml:trace>
  <inkml:trace contextRef="#ctx0" brushRef="#br0" timeOffset="48531.25">15470 8827 832,'0'-59'13901,"0"59"-11690,0-20-386,0 20-383,20 0-385,-20 20-161,20 19-159,0 21-256,-1 19-97,1 1-160,0-1-128,20-19-96,0-1 160,-1-19-192,1-20 96,0 0 33,-1-20-97,1 0 288,-20 0-224,0 0 0,0 0-64,19 20-64,-19-1-128,0 1 256,0 20-160,-20-20 64,0 20 32,0-1-96,0-19 192,-20 0-192,0-20-1,0 0-127,-19 0-256,19 0-161,0-20-448,0 0-1057,1 0-1121,19-19-1505</inkml:trace>
  <inkml:trace contextRef="#ctx0" brushRef="#br0" timeOffset="48936.5234">16106 8847 14413,'-20'60'1313,"-1"-21"-416,21 21 0,0-1 384,21 1 97,-1 19-289,19 1-385,1-21-544,19 1 65,-19-20-161,20-1 0,-1-39-64,-19 0-64,-1 0 160,2-19 64,-22-21-128,1 0-96,0 0 288,-20-19-160,-20 19 0,0 0-64,-19 21 96,-1-1 97,20 0 95,-20 20 32,20 20-64,1 0-256,19-1 32,0 21-32,0 0-64,19 0 96,22-1-192,-2 1-128,21-20-417,-1-20-544,-19 20-545,0-20-608,-1-20-1153,-19 20-4100</inkml:trace>
  <inkml:trace contextRef="#ctx0" brushRef="#br0" timeOffset="49393.5547">16721 8986 13805,'20'60'1825,"-20"-1"-576,20 1 385,0-21 224,-1 21-353,-19-20-736,20-1-449,1-19-96,-2 0-95,1-20-33,-20 0 64,0 0 32,19 0-64,-19-40-32,0 21-96,0-21 96,0 0-96,0-19 32,0-1-64,21 20 32,-1 1-64,-1 19-64,-19 20 160,20 20 320,0 39-159,-20-19-65,20 19-32,0-19-96,-20 0-96,19 0 32,2-40 352,-21 19-416,20-19 320,-20 0-32,19 0 32,1-19 129,-20-21-417,20 20 160,20-20-32,-21 20-417,1 1 513,1 19-256,-2 19 0,21 1-128,-20 20-545,0-20-576,-1 20-673,22-21-1794,-22-19-3395</inkml:trace>
  <inkml:trace contextRef="#ctx0" brushRef="#br0" timeOffset="49675.7812">17754 8986 14221,'0'-20'3267,"0"20"-2146,-20 0 96,0 0 385,-19 40-289,19 0-512,-1-1-545,2 1-320,19 0-256,19-1 256,2 1-449,38-20-63,-19 0-1,-1 20-96,2-21 513,-22 1 0,1 0 416,-20 20-63,-20-20 223,-20 19 0,20-19-159,-19 0-450,19-20-1184,0 0-4068</inkml:trace>
  <inkml:trace contextRef="#ctx0" brushRef="#br0" timeOffset="50312.5">18906 9284 16207,'20'59'801,"-20"-39"-545,0 20-192,19-20-32,-19 0-64,20 0-384,0-1-802,0-19-607,0 0-1026,-20-19-6534</inkml:trace>
  <inkml:trace contextRef="#ctx0" brushRef="#br0" timeOffset="50465.8203">18846 9065 15022,'-40'-39'1409,"40"39"-1185,0-20-256,21 0-160,-2 20-1057,1 0-1538,-1-20-7462</inkml:trace>
  <inkml:trace contextRef="#ctx0" brushRef="#br0" timeOffset="50711.9141">19223 9383 13773,'21'40'1121,"-2"-20"-353,-19-20 898,0 0 352,0 0-577,0-20-768,0 0-225,0 0-63,20 0-129,-20 0-96,0-19-128,20 19-32,0 20-128,0-20 32,-1 40 0,21 0-257,0 0-640,-21-1-1313,22 21-1954,-2-20-8135</inkml:trace>
  <inkml:trace contextRef="#ctx0" brushRef="#br0" timeOffset="50907.2266">19640 8946 16047,'0'-20'3139,"0"40"-2531,21 20 481,-2 0 64,21 39-640,0-19-417,-1-1-416,1 1-705,-1-20-545,21-21-352,-20 1-1985,-20 0-5350</inkml:trace>
  <inkml:trace contextRef="#ctx0" brushRef="#br0" timeOffset="51232.4219">19601 9105 17136,'19'-40'1185,"1"40"32,20 0 993,0-19-897,19 19-512,1 0-417,0 19-223,-21 1-129,21 20 0,-21 0-32,2-1-64,-22 1-161,21 20 1,0-21 96,-21-19 224,21 0-192,0-20 192,0 0-96,-1-20-32,1-19-64,-20-1-128,-20 0 96,0 0 96,0 1 96,-40-1-256,20 20 127,-19 0-159,-1 0-224,0 20-449,0 0-1665,21 0-8361</inkml:trace>
  <inkml:trace contextRef="#ctx0" brushRef="#br0" timeOffset="52344.7266">3376 10872 12587,'-40'-19'385,"20"19"640,20 0 704,-20 0-31,1 19-801,19 1-160,0 20-193,0 20 33,19-21-353,1 21-64,20-20 128,-20-21-128,40 1-64,-21-20 65,1-20 63,-1 1-224,-19-21-128,0 0-64,-20 0 31,0 1 161,-20 19 32,-19-20-128,-2 20 0,2 20-128,-1-20-32,20 20-129,-19 20-287,19-20-1218,20 20-1217,0 0-1121,20-20-5445</inkml:trace>
  <inkml:trace contextRef="#ctx0" brushRef="#br0" timeOffset="52931.6406">3634 10833 12684,'40'59'64,"-40"-19"736,39-20 385,-19 20 33,0-21-129,0 1-225,19 0-159,-19 0-192,1-20-161,-21 0 32,19 0 33,-19 0 159,0 0 225,-19 0-513,-2 0-128,1-20-128,20 20-128,-19-20-96,19 0-96,0 1 32,0 19 31,19-20-63,-19 20 192,41 0 32,-22 20 160,21-1-64,0 1 0,-1 0-32,21 0 64,-20-20-64,-20 0 96,19 0 0,1-20 33,-1 0-65,2 0 64,-2 1 64,-19-1-64,0 0-64,0 0 32,-20 0 160,0 0-127,-20 0 31,0 1-96,0 19-96,-19 0 0,-2 0 64,22 19-64,-21 1 160,40 20-64,-20 0-64,20-1 32,20 1-32,20 0 64,-1-20-192,21 0-609,19-1-768,-19-19-1410,0 0-2370</inkml:trace>
  <inkml:trace contextRef="#ctx0" brushRef="#br0" timeOffset="53445.3125">5560 11011 13356,'60'100'481,"-20"-80"159,-20 19 641,-1-19 193,1 0-33,0-20-224,-20 0 0,0 0-127,0-20-354,-20 0-255,0-19-97,1 19-160,-22-20 32,2 0-95,-21-19-129,21-1 96,-1 1-224,20-21 64,1 21 32,-2-1-64,21 0 32,21 21-225,-2-1 161,20 0-224,2 20-577,-2 1-448,21 19-737,-20 0-1954,-20 19-5925</inkml:trace>
  <inkml:trace contextRef="#ctx0" brushRef="#br0" timeOffset="53620.1172">5282 10813 16271,'20'-20'416,"20"0"577,-1 20-160,2-20-737,-2 0-608,21 1-738,-1 19-1472,-19-20-4261</inkml:trace>
  <inkml:trace contextRef="#ctx0" brushRef="#br0" timeOffset="53894.5312">5839 10853 13516,'-21'39'2755,"21"-19"-1858,0 0 576,21 0 33,-21 0-321,19 0-513,20-1-63,-18 1-321,38 0-192,-19-20 0,-1 0 65,21-20-33,-20 0 32,0 1-32,-21-1-192,-19-20 224,0 20-96,-19-20 64,-21 21-160,20-1 32,-19 0-224,-2 20-385,2 0 65,19 0-385,0 0-1537,20 0-3364</inkml:trace>
  <inkml:trace contextRef="#ctx0" brushRef="#br0" timeOffset="54083.9844">6315 11031 17168,'20'-20'2050,"-20"1"-545,-20-1 481,0-20-513,0 0-480,1 1-640,19-1-321,0-20-224,0 21-801,0-1-128,39 20-673,1 0-2530,-1 20-11211</inkml:trace>
  <inkml:trace contextRef="#ctx0" brushRef="#br0" timeOffset="54597.6562">7189 10356 14798,'-20'0'2049,"20"0"-1056,20 40 897,-1 0-256,1 19-705,20 1-289,0 39-191,0-20-289,-1 21-96,1-41-192,-1 1-257,2-20-383,-2-1-802,-19-39-1281,0 20-1601,-20-20-8520</inkml:trace>
  <inkml:trace contextRef="#ctx0" brushRef="#br0" timeOffset="54814.4531">7169 10892 16303,'-20'-20'1730,"20"20"-129,0-19 641,20-1-736,19 0-674,-19 0-575,20 0-257,20 0 0,-21 0-321,21 1-319,-21-1-257,2 0-256,-2-20-641,-19 20-928,-20 0-1154,0 1-3011</inkml:trace>
  <inkml:trace contextRef="#ctx0" brushRef="#br0" timeOffset="55329.1016">7407 10455 14349,'20'40'1185,"0"0"417,-1 19-97,22 1-256,-2 0-64,1 19-512,-1-19-417,2-1-288,-2 1 128,1-40-32,-1-1-64,-19 1 0,-20-20 32,20 20 33,-20-20 415,-20 0-192,20-20-96,-20 20 97,1-20-193,-1 1-96,20-1-96,0-20-96,0 20 95,0 0-95,20 0 96,-1 20 32,1 0 64,20 0 160,-1 20 32,2-20 1,-22 20-97,21-20-32,0 0 64,-21 0-32,22 0 32,-22 0-32,1-40 64,20 21-64,-20-21 33,-1 20-65,-19-20 0,0 20 32,0-19-288,-19 19 31,-1 0 1,0 20 64,0 0 64,-19 0 64,39 20 192,-20 0-95,-1 19-97,21 1 32,0 20 128,21-21-160,18 1-64,1-20-64,19 0-64,21-20-513,-20 0-512,-1 0-1602,0-20-4964</inkml:trace>
  <inkml:trace contextRef="#ctx0" brushRef="#br0" timeOffset="55944.3359">9194 10813 9609,'-39'-40'2818,"39"40"-415,-20-20-161,0 20 128,0 0-801,0 20-576,20 0-448,0 0-225,0 39 129,20-19-65,0 20-96,20-21-32,19-19-159,1 0 31,0-20-160,-1 0 32,-19-20-64,0-19 0,-21 19-129,-19-20-31,0 20 0,-19-20-128,-21 21 127,0-1-255,-19-20-193,19 20-95,-20 20-450,40 0-415,0 0-1090,1 0-2882</inkml:trace>
  <inkml:trace contextRef="#ctx0" brushRef="#br0" timeOffset="56205.0781">9651 11011 15438,'0'20'2146,"-20"-20"-704,20-20 415,-20 1-608,1-1-31,19-20-290,-20 0-319,0-19-225,0 19-255,20-39-1,0 39-96,0-20-128,0 21-97,0 19-191,20 0-160,20 20-385,-1 20-288,1 0-833,0-1-1346,0 21-3298</inkml:trace>
  <inkml:trace contextRef="#ctx0" brushRef="#br0" timeOffset="56401.3672">10049 10853 17392,'0'19'1345,"19"1"257,1-20-225,0 20-864,0 20-417,0-20-96,0-20-225,-1 20-415,1-20-737,0 0-1378,0 0-2594</inkml:trace>
  <inkml:trace contextRef="#ctx0" brushRef="#br0" timeOffset="56545.8984">9949 10515 18513,'-40'0'192,"21"0"-896,19 0-2083,19 0-865</inkml:trace>
  <inkml:trace contextRef="#ctx0" brushRef="#br0" timeOffset="57219.7266">10684 10674 14349,'-20'-20'1473,"0"40"289,0 0 192,0 0-513,1 19-416,-1 21-320,20-1-417,0-19-160,20 0-160,-1-20 0,21-20 32,0 0-32,-20-20-32,20 0 0,-21-20-128,-19 1 96,0-1 192,0 0 0,-19 20 0,-1 0 0,0 20 64,0 0-128,0 20-32,20 20-64,20 0 64,20 39-128,-1-19 64,21 19-128,0 1 0,-1-21-128,1 21 95,-20-1 161,-21-19 96,1 19-64,-20-19 224,-20-1 33,1 1 159,-21-21 161,-20-19-129,20 0-96,-19 0-160,-1-20-128,21-40-256,-21 1-352,20-1-65,0-20-480,21 1-192,19-1-993,0 20-1410,0-19-3491</inkml:trace>
  <inkml:trace contextRef="#ctx0" brushRef="#br0" timeOffset="57444.3359">11061 10833 13805,'40'20'2306,"-40"-20"-128,20 0-192,0 19-1025,0 1-545,-20-20-96,19 20-320,1 0-320,0 0-449,-20-20-928,20 0-1891,-20 0-4547</inkml:trace>
  <inkml:trace contextRef="#ctx0" brushRef="#br0" timeOffset="57596.6797">10982 10455 17616,'0'-19'609,"0"-1"-994,0 20-31,20 0-96,-1 0-898,2 0-992,-2 20-9738</inkml:trace>
  <inkml:trace contextRef="#ctx0" brushRef="#br0" timeOffset="57893.5547">11438 10912 16047,'40'60'1473,"-20"-40"-160,0-1 97,0-19-97,-20 20-320,20-20-321,-20 0-127,0-20-161,0 20 1,0-39-97,0 19-128,0-20-64,20 20-160,-20-19 64,19-1-128,1 20 0,0 0 0,0 20-96,20 20-193,-1-20-384,-19 20-480,20 20-1121,0-21-2082,0 1-6407</inkml:trace>
  <inkml:trace contextRef="#ctx0" brushRef="#br0" timeOffset="58233.3984">12074 10773 7206,'-20'-40'6054,"20"21"-3716,-19 19 225,19 0-289,-21 19-577,2 1-543,-1 20-386,20 20-319,0-1-65,0-19-320,20 0-128,-1-21 32,21 1-32,0-20-32,0 0 0,-21-20 96,1-19-224,0 19 63,-20 0 33,-20 0-64,0-20 0,1 21 32,-1 19 32,0 0 160,0 0-64,20 0-32,0 19-65,20 21 33,0-20-96,0 0-641,19-20-736,1 0-993,-20 0-994,19-20-2498</inkml:trace>
  <inkml:trace contextRef="#ctx0" brushRef="#br0" timeOffset="58429.6875">12253 10396 16431,'-20'-40'4004,"20"40"-2371,0 20-415,0 20 287,20 19-448,20 21-480,-21-1-385,21 1-160,20-21-224,-20 1-673,-1-1-288,1-19-641,-1 0-1281,-19-20-4868</inkml:trace>
  <inkml:trace contextRef="#ctx0" brushRef="#br0" timeOffset="59204.1016">13325 10932 13356,'0'-20'1121,"20"40"-32,-20 20 353,20-1-353,19 21-96,-19 19-513,20 21-256,0-21-160,0-19-96,-21-1 96,21-19 32,-20-20 33,-20 0 31,0-20 352,0 0 33,-20-20-513,0-20 64,0 0 96,-19-19 0,-1-21 257,1 1-225,-21-20-192,20-1-32,20 1-96,0 0 160,20 19-160,0 21 64,20 19-32,20 20 160,-1 40-64,2 0-32,-2 40-96,-19-1-32,20 1 31,-40-1 65,19 1-64,-19-1-64,-19-19 64,-1 0 192,20-20-32,-20 0-320,0-20-321,0 0-896,20 0-705,-19-40-641,19 20-3330</inkml:trace>
  <inkml:trace contextRef="#ctx0" brushRef="#br0" timeOffset="59464.8437">13802 11051 14669,'0'0'2499,"-20"-20"-1442,0 0 704,0 1 161,20-1-641,-20-20-672,20-20-417,-19 21-192,19-21 96,19 1-224,-19 19-128,20 20-257,0 0-223,0 20-257,0 0-769,19 20-704,-18-20-641,18 40-481,1-20-3522</inkml:trace>
  <inkml:trace contextRef="#ctx0" brushRef="#br0" timeOffset="59667.9687">14000 10773 2466,'21'60'6438,"-21"-21"-2594,0 1-1090,0 0-544,19 0-576,1-1-545,0-39-352,20 20-225,19-20-32,-19-20-223,-1 0-1,-18 1-64,-2-21 32,-19 0-63,0 20 127,-19-19-32,-2-1-64,-18 20-96,-21 0-192,21 0-288,-21 0-193,21 20-544,18-19-1281,1-1-2691</inkml:trace>
  <inkml:trace contextRef="#ctx0" brushRef="#br0" timeOffset="60261.7187">14457 10356 2914,'-19'-20'14510,"19"20"-11884,-21 20-1024,21 0-449,0 20 224,21 19-608,-2 1-128,1 19-321,20-19-288,-1-20 32,1-1-32,0-19 32,0 0-32,-20-20 0,19 0 32,-19-20-64,20 20 0,-21-20-96,1 40 0,1 0 0,18 0-32,-19 39-128,-20-19 31,0 0 193,0 0 32,0-1 65,-20-19 31,0 0 0,1 0-96,-2-20 32,-18 20-64,-1-20 32,0-20 64,1 20-288,-1-20-385,20 0-576,0-20-192,0 21-1026,20-21-2401,20-20-7176</inkml:trace>
  <inkml:trace contextRef="#ctx0" brushRef="#br0" timeOffset="60645.5078">14954 10376 15534,'-20'40'1410,"20"-20"-321,0 19 352,0 21-224,20 19-256,-1-19-224,1 19-417,20 1-64,-1-41-192,21 21-64,0-40 160,-21 0-160,21-20 0,-20 0-128,0-20-32,-1-20 32,-18 0 0,-2 1-32,-19-1 224,0 0-64,-19 1 96,-22 19-32,2 0 128,19 20 161,-20 0-33,21 20-128,-2 0-64,21 19-32,0 1 0,0 0-32,21-1-320,18 1 160,1-20-352,19 0-545,1-20-1506,19 0-4355</inkml:trace>
  <inkml:trace contextRef="#ctx0" brushRef="#br0" timeOffset="61384.7656">15867 10773 16079,'20'20'1249,"-20"0"-480,20 0 160,0 39-353,0-19-224,19 0-159,-19-20-65,0-1 32,0 1-32,-20-20 192,19 0 257,-19 0 63,0-20-223,-19 1-193,19-21 64,-20 0-31,0-19 31,20-1-288,0 0 32,0 21-96,0-1 0,20 20-96,0 20 128,-1 20 160,22 20-64,-22 19-96,21 1 64,-20-20-128,19 19 192,-19-39-192,1 0 256,-2 0-160,1-20 224,-20 0 0,20 0 161,-20-20-1,0-20 32,20 20-31,-20-19-193,0-1 0,20 20-192,-20 0 32,19 20 128,-19 0-160,41 0 96,-22 20-96,1 0-448,20 20-833,-1-21-865,1 1-2210,-20-20-7624</inkml:trace>
  <inkml:trace contextRef="#ctx0" brushRef="#br0" timeOffset="61521.4844">16841 11011 21716,'0'20'320,"0"-20"-864,0 0 127,19-20-319,-19 20-1346,0-19-3395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9T02:06:06.1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655 4022 12523,'-40'-60'737,"40"20"288,-20 21 224,20-1-544,0 20 0,0-20-97,0 20 353,0 20-160,20 0-417,0 20 65,0 19-193,20 0 0,-20 1-192,19 0-96,1-1 256,-20-19-160,19 19-320,-18-19-481,-2-20-800,21 20-1282,-40-20-2338</inkml:trace>
  <inkml:trace contextRef="#ctx0" brushRef="#br0" timeOffset="232.4219">476 4737 18001,'-99'40'608,"79"-40"-1088,40 0 1377,0 0-33,40-21 193,19 2 32,0-1-416,1-20-481,19 20-96,0-20-96,-19 1-192,19 19 32,0 0-224,-19-19-417,-1 18-641,-19 2-928,-21 19-865,-18-20-4228</inkml:trace>
  <inkml:trace contextRef="#ctx0" brushRef="#br0" timeOffset="442.3828">139 4101 17712,'-139'0'257,"139"-19"95,0-2-224,0 2 513,0-21-321,59 0 0,60 0-288,1 1 0,-1 19-640,0-20-1570,0 40-1826,-20-19-4837</inkml:trace>
  <inkml:trace contextRef="#ctx0" brushRef="#br0" timeOffset="1383.7891">1628 4260 16111,'-20'0'64,"0"0"-352,0 20 416,20 0 288,-19 0 0,19-1 385,0 21-160,0 20-417,0-21-128,0-18 0,19 18 0,-19-19 0,20-20 257,0 0 223,0 0-63,0-20-353,0-19-96,-20-1 32,20-20-64,-20-19 0,-20-1-192,20 1-32,-40-21 64,40 100-32,-60-178 160,21 118 0,-1 1-129,1 19 225,18 0 129,-18 21-193,19 19-64,0 19 128,20 1 160,-20 20 96,20-1-224,0-39 33,20 139-161,20-59 288,20 0-320,-1-21 160,20 0-32,-19 1-128,19 0 128,1-20-128,-20-1 96,-1 1 32,-19-20 32,20-20 193,-21 0-1,1-40-32,-1 0-128,-19 0-192,-20-19-64,0 0-32,0-1 64,0 0 128,0 20-160,-20 21 192,1-1-96,-1 0-64,0 40-64,0-20-96,0 20 160,1 20 224,19-21 0,-21 21 128,21 19-256,0 1 96,0 0-63,40-1-290,20 1-255,19 0-161,-20-41-608,41 1-865,-41-20-2242,1-20-8424</inkml:trace>
  <inkml:trace contextRef="#ctx0" brushRef="#br0" timeOffset="1731.4453">2581 4141 15919,'-39'0'1185,"-1"0"-705,20 20 545,0 19-160,1 1-160,-2 20-97,21-21-320,21 1-31,-2-20-33,21 0 0,0 0 128,-1-20-159,1 0 223,-20-20-32,-1 0-159,2-19-225,-21-1 64,0 20-64,0-20 64,-21 20-96,2 1 96,-1 19-32,0 0-160,0 19 64,0 1-97,20 20 33,0 20 224,0-21-256,40 1-512,0-1-513,20 1-545,-1-20-448,0-20-1954,1 0-7047</inkml:trace>
  <inkml:trace contextRef="#ctx0" brushRef="#br0" timeOffset="2085.9375">834 4856 18033,'-179'79'832,"119"-59"-768,21 0-576,39-20 1729,19 0 256,61 0-63,39 0-161,40-20-833,40 0 577,78-20-704,41 1-161,20-21 128,-20 20-224,-80 1 64,-79 19-320,-40 0-64,-59 20-289,-21 0-608,1 0 192,-40 20-160,-19 0-1121,-2 19-3364</inkml:trace>
  <inkml:trace contextRef="#ctx0" brushRef="#br0" timeOffset="2369.1407">3197 4042 22613,'-20'-40'-32,"0"40"256,20-20-224,0 20-897,-20 20-1377,20-20 448,0 40-480,0-21-2242,0 21-6405</inkml:trace>
  <inkml:trace contextRef="#ctx0" brushRef="#br0" timeOffset="2462.8907">3296 4339 19218,'0'21'128,"0"-21"-256,0 19-961,0-19-3171</inkml:trace>
  <inkml:trace contextRef="#ctx0" brushRef="#br0" timeOffset="19006.836">1132 5769 6342,'-20'-19'288,"0"-2"1121,0 2 929,20-1-384,-20 20-865,20-20 160,0 0 289,0 20-225,-19-20-224,19 1-96,0 19-32,0 0-64,0-21-769,0 21-384,0 21 832,19-2-255,-19 21 31,20 0-160,0 0-64,20 19-32,-21-19-96,21 0 128,0-1-96,-20-19 0,20 0 97,-21 0 63,21-20 128,-20 0-32,0 0 65,-1 0-65,1-20-64,-20 0-352,21 20-256,-21-20-193,0 20 513,0 20 224,19-20-64,1 20 0,20 0 33,-1-1-33,1-19 288,20 0 32,-1-19 65,1-1-97,-21-20 33,2 1-97,-22-1-128,-19 0-192,0-19-288,0 19-289,-19 0-159,-2 20-514,-18 0-543,19 20-1314,0 0-1666,20 20-5765</inkml:trace>
  <inkml:trace contextRef="#ctx0" brushRef="#br0" timeOffset="19238.2813">2045 5829 13292,'20'20'5317,"-20"-20"-4132,0 0-64,0-20 161,-20 0-482,20-20 1,0 21-224,-19-21-513,19 20-128,0 0-129,0 0-383,0 0-769,0-20-962,0 21-1504,19 19-2403</inkml:trace>
  <inkml:trace contextRef="#ctx0" brushRef="#br0" timeOffset="19361.3282">2363 5750 11819,'80'39'2242,"-61"-39"-705,21 20-800,-20-20-641,0 20-384,-20-20-929,19 0-2243,-19 0-5508</inkml:trace>
  <inkml:trace contextRef="#ctx0" brushRef="#br0" timeOffset="19607.4219">2343 5273 17072,'0'-40'929,"0"40"-994,0 0 65,20 20 577,19 0 224,2 19 224,18 1-385,-19 20-415,19 0-33,0-1-64,-18 0-128,-2-19-96,1 0-192,-20 0-481,-1-21-737,1 21-864,-20-20-2402,0 0-6855</inkml:trace>
  <inkml:trace contextRef="#ctx0" brushRef="#br0" timeOffset="19925.7813">2502 5710 16944,'-20'0'2242,"40"-20"-1794,20 0 1378,-1 20-385,21-20-640,0 0-225,-1 1-191,0-21-161,-18 20 96,18 0-256,-39-20-96,0 21-224,-1-2-256,-38 2 63,-1-1-287,0 0 95,-20 20 32,0 20 257,1 19 192,19 21 192,-20-20 256,20 20 65,20-1 31,0 0-64,40-19-160,0 0 65,20-40-129,19 20-128,1-40-449,-1 20-640,0-20-929,-20 0-2786</inkml:trace>
  <inkml:trace contextRef="#ctx0" brushRef="#br0" timeOffset="20651.3672">4508 5094 17648,'-21'-60'1378,"21"41"-674,0-1 641,-19 20-416,-1 20-1057,-20 20 160,1 19 417,-1 21 31,0 38-224,21-18-95,-22-1-65,22 1 64,-1-1-320,20-40-225,-20 1-287,20-21-161,0 1-544,0-20-705,-20-20-961,20 0-2659</inkml:trace>
  <inkml:trace contextRef="#ctx0" brushRef="#br0" timeOffset="20853.5157">3773 5134 21428,'39'0'576,"2"20"289,38 20 448,1-1-608,-1 21-417,0-20-128,21 19-31,-1 0 31,-20 1-96,20-20-545,-39-1-544,0 1-896,-21 0-2211,-19 0-13581</inkml:trace>
  <inkml:trace contextRef="#ctx0" brushRef="#br0" timeOffset="22173.8282">5024 5312 16047,'-20'0'1025,"0"0"96,20 0-641,20 0 257,0 0 352,19 0-609,2 0-223,-2 0-193,40 0 64,-19 0-192,0 0-801,20 0-705,-41 0-1216,1 21-3844</inkml:trace>
  <inkml:trace contextRef="#ctx0" brushRef="#br0" timeOffset="22333.0078">5263 5571 8904,'-21'40'9801,"21"-40"-9192,21 0 160,18-21 127,1 21-768,-1 0-352,21-19-641,0 19-1505,-21 0-3395</inkml:trace>
  <inkml:trace contextRef="#ctx0" brushRef="#br0" timeOffset="23042.9688">6533 3764 6950,'-60'19'6758,"2"2"-6629,17 38 639,2 21 546,-1 38-65,20 21-192,1 40-32,-2 40-96,42-1-97,-2 21-287,21-21-193,0 0-31,39-39-65,-19-40-256,19 0 96,1-40-256,-1-19-385,0-1-320,0-19-640,1-20-1474,-20-1-4484</inkml:trace>
  <inkml:trace contextRef="#ctx0" brushRef="#br0" timeOffset="23905.2735">9810 3466 14990,'80'0'32,"-41"20"384,41 20 97,19 59 480,20 40-225,-119-139 1,298 337-769,-159-158 1217,0 0-1217,-20 0 96,-39-21-32,-21 1 161,-39-20 191,-20-20-32,-39 1-63,-1-2-129,0-18-320,-20-21-1154,20 1-2081,-19-21-7719</inkml:trace>
  <inkml:trace contextRef="#ctx0" brushRef="#br1" timeOffset="47614.2578">7904 3903 8520,'0'0'2114,"-21"-20"256,21 20-160,0-20-673,0 20 1,0-20-289,0 20-352,0 0-449,0 0-288,0 0-160,0 0-192,0 0-673,0 0-512,0 20-288,0 0-1250,0 0-2915</inkml:trace>
  <inkml:trace contextRef="#ctx0" brushRef="#br1" timeOffset="47757.8125">7943 4042 12331,'0'19'1089,"0"-19"-96,0 0-544,0 0-449,0 0 0,0 0-32,0 21-545,0-21-1249,0 19-3299</inkml:trace>
  <inkml:trace contextRef="#ctx0" brushRef="#br1" timeOffset="47903.3203">8023 4339 11562,'19'0'0,"-19"0"-384,0 0 352,0 0-2434,0 21 256,0-21-97</inkml:trace>
  <inkml:trace contextRef="#ctx0" brushRef="#br1" timeOffset="48077.1485">8083 4578 11562,'0'0'-320,"0"0"737,0 0 319,0 20-640,0-20-64,0 0-288,0 19-1281,0-19-2179,0 21-2177</inkml:trace>
  <inkml:trace contextRef="#ctx0" brushRef="#br1" timeOffset="48236.3282">8142 4836 10025,'0'20'737,"20"-20"-513,-20 0 641,0 20-705,0-20-160,0 0 0,0 19-577,20-19-1793,-20 21-2915</inkml:trace>
  <inkml:trace contextRef="#ctx0" brushRef="#br1" timeOffset="48388.6719">8261 5154 13420,'0'19'321,"0"-19"-257,0 0 256,0 21-352,0-21-385,0 19-768,0 1-1922,0-20-3042</inkml:trace>
  <inkml:trace contextRef="#ctx0" brushRef="#br1" timeOffset="48489.2578">8301 5432 4420</inkml:trace>
  <inkml:trace contextRef="#ctx0" brushRef="#br1" timeOffset="48648.4375">8440 5769 13644,'19'40'257,"-19"-40"-610,21 20 257,-21-20-2402,0 20-2627</inkml:trace>
  <inkml:trace contextRef="#ctx0" brushRef="#br1" timeOffset="49714.8438">6613 5094 5605,'-20'-20'3171,"20"20"-801,0 0-320,0-19-577,0 19-480,0 0-448,20 0-449,-20 0-96,0 0-32,19 0-96,-19 0-833,21 0-1025,-21 0-3267</inkml:trace>
  <inkml:trace contextRef="#ctx0" brushRef="#br1" timeOffset="49858.3985">6732 5074 480,'20'20'9833,"-20"-20"-8936,20-20 448,-20 20-736,19 0-609,1 0-64,1 0-449,-2 0-1761,20 0-2210</inkml:trace>
  <inkml:trace contextRef="#ctx0" brushRef="#br1" timeOffset="50003.9063">7189 5034 10089,'39'0'2402,"-39"0"-1825,21 0 352,-2 0-737,-19 0-256,20 0-353,0 0-704,0-19-1889,19 19-3557</inkml:trace>
  <inkml:trace contextRef="#ctx0" brushRef="#br1" timeOffset="50148.4375">7685 4975 7142,'20'0'1634,"0"0"31,0 0-351,-20 0-1186,20 0-417,-1 20-768,1-20-2114,0 0-3555</inkml:trace>
  <inkml:trace contextRef="#ctx0" brushRef="#br1" timeOffset="50301.7578">8182 4935 1249,'19'0'11435,"-19"0"-10987,20-19 1057,-20 19-480,20 0-993,-20 0-288,20-21-513,0 21-1345,20 0-3267</inkml:trace>
  <inkml:trace contextRef="#ctx0" brushRef="#br1" timeOffset="50461.9141">8658 4856 12972,'0'20'1890,"0"-20"-1826,0 0 32,0 0-96,20-20-160,0 20-289,0 0-544,20-20-1377,-1 0-2467</inkml:trace>
  <inkml:trace contextRef="#ctx0" brushRef="#br1" timeOffset="50605.4688">9095 4796 8616,'20'0'1409,"-20"0"64,20 0-576,0 0-801,0-19-32,-1 19-448,21 0-1762,-20-21-4004</inkml:trace>
  <inkml:trace contextRef="#ctx0" brushRef="#br1" timeOffset="50756.836">9572 4697 12651,'0'0'2114,"0"0"-832,20 0 223,-1-20-1441,-19 20-320,20 0-481,20-20-736,0 20-1506,-20 0-2818</inkml:trace>
  <inkml:trace contextRef="#ctx0" brushRef="#br1" timeOffset="50902.3438">10128 4617 14669,'40'0'-224,"-21"-19"64,41 19-1025,-20-20-3043,19 0 833</inkml:trace>
  <inkml:trace contextRef="#ctx0" brushRef="#br1" timeOffset="50989.2578">10585 4518 10954,'0'0'2210,"-20"20"-2723,20-20-768,-20 20-5797</inkml:trace>
  <inkml:trace contextRef="#ctx0" brushRef="#br0" timeOffset="61880.8594">6871 4260 8680,'0'0'1986,"0"0"864,0 0-1056,0 0-1185,0 0 480,0 20 128,19 0-320,-19 19-417,21 1 33,-1 0-97,-1 0-128,1 0 65,-20-21-65,20 1-32,-20 0-64,0-20 97,0 0 31,0 0 160,0 0 97,0 0-193,-20 0-64,0 0 1,1-20-225,-1-19-96,-1-1 96,2 0-128,-1-19-128,1-21 160,19 21-128,0-1 32,0 20-1,0 20 194,0 1-65,19-2-64,1 21-97,20 0 226,-1 21 95,1 18-64,0 1 64,20-1-64,-21 21 0,21 0-32,-21-20 0,21 19-64,-40-19-256,20-21-32,-21 2-417,1 18-320,-20-19-352,0 0-1089,0 0-1442,-20-20-7430</inkml:trace>
  <inkml:trace contextRef="#ctx0" brushRef="#br0" timeOffset="62046.875">6970 4459 16239,'-20'-20'2306,"20"0"-352,0 0-705,20 0-320,0 1-545,20 19-448,-21-21 160,41 2-832,-20 19-962,19 0-1537,-18 0-4516</inkml:trace>
  <inkml:trace contextRef="#ctx0" brushRef="#br0" timeOffset="62959.961">8738 3982 7815,'0'0'1794,"0"0"800,0 0-256,0 0-1217,0 0-576,0 20 864,0 0 129,20 0-417,-1-1 128,1 21-609,0 0-287,0 0-65,0-21-160,-1 21 32,22-20-256,-22 0-256,-19 0-513,20 0-736,0-20-1186,-20 19-1185,-20-19-4003</inkml:trace>
  <inkml:trace contextRef="#ctx0" brushRef="#br0" timeOffset="63263.6719">8698 4042 13292,'0'-40'2530,"0"20"-223,20-19-418,0 18-735,0-18-514,19 19-416,-19 20-96,20-20-256,-21 40 32,22-20-288,-22 20 224,-19 19 96,20-18 96,-20 18 64,0 1-96,20-20 64,0 20-224,0-21 416,-1 1-128,2 0 160,18 20 97,-19-21-417,-20 2 512,0-2-31,0 1-33,0 0-96,0 0-96,-20 0-416,0-1-993,1 2-1025,-2-21-3267</inkml:trace>
  <inkml:trace contextRef="#ctx0" brushRef="#br0" timeOffset="64053.711">7507 5670 12267,'-41'-40'1666,"2"40"-161,19-19 449,0 19-224,0 0-641,-19 39-225,19 1-95,0 20 0,20-1 32,0-19-449,40 19-96,-1-19 65,1-20-1,19 0 0,21-1-192,-1-19-288,1 0-673,-20-19-1088,19 19-2051,-19-20-9865</inkml:trace>
  <inkml:trace contextRef="#ctx0" brushRef="#br0" timeOffset="64741.211">9214 5472 13004,'-20'19'3043,"20"-19"-2755,0 40 1730,20-20-96,20 19-1025,-20 21 31,20-20-479,-1 20-289,-19-21 32,0-19-160,0 0 0,0-20-64,-20 0-128,0-20-32,-20 0-449,0-19 97,-20-21 31,-19 0-191,19-19 415,-20 19 1,21 1 320,-1 19 224,20 0 225,0 21 127,20 19 129,20 0-545,20 0 481,19 0-97,1 39 97,20 1-321,-1 20-223,-19-1 31,-1 0 32,1 1-64,-21-20-32,-19 20-32,-20-21 96,-20 1 0,0-1-256,-19-18-64,-1 18-352,-19-19-994,19-20-1601,0 20-4292</inkml:trace>
  <inkml:trace contextRef="#ctx0" brushRef="#br0" timeOffset="72581.0547">12173 4975 13004,'-39'-20'512,"-1"20"1090,20 0 127,0 0-255,-20 40-513,21-1-385,19 1 289,-20 20-416,40-21-353,-20 21-32,40-20-32,-21-20 128,21-20 64,0 0 192,-1-20 225,-19-20-353,0 1 417,0-1-321,-20 0-255,0 0 31,0 21 160,0-2-128,0 2 32,0 19-192,0 19-608,0 2 576,0-2 32,20 21-128,-1 19-128,2-19-385,18-20-608,-19 20-481,20-20-800,-20-1-833,-1-19-5317</inkml:trace>
  <inkml:trace contextRef="#ctx0" brushRef="#br0" timeOffset="72850.586">12431 5074 15630,'21'20'609,"-21"0"1761,19 0-512,-19 19-833,20 1-288,-20-20-193,20 20-224,0-20-31,-20-20-65,20 0 160,-20 0-96,19 0 225,-19-20-129,20 0-31,-20 0-289,0 0-64,20 1-224,-20 19-193,20 0 65,0 0-449,0 19-64,20 21-320,-21-20-833,21 19-1697,0 1-6791</inkml:trace>
  <inkml:trace contextRef="#ctx0" brushRef="#br0" timeOffset="73203.125">12948 5154 15214,'-20'0'2530,"20"0"-384,-20 0-1057,20 19-320,0 2 128,-20 18-256,40 1-321,-20-1-128,20 1-64,20-20-96,-21-20 353,22 0-193,-22-20 160,1-20 0,0 1-63,0-21-321,-20 1 160,-20-1-128,0-19-32,0-1-128,-20 1-417,20 0 1314,-19 39-513,19 20-32,0 20 32,0 0 1,20 39 63,0 1 32,0 20-192,40 0 96,0-1-448,20-19 577,-1 19-1314,0-19-256,1 0-865,-1 0-2146,-19-1-11403</inkml:trace>
  <inkml:trace contextRef="#ctx0" brushRef="#br0" timeOffset="73855.4688">13901 4320 16079,'-20'-20'1857,"20"20"-928,0 20-288,20-1 1025,20 41-481,-20 0-545,40-1-223,-21 1-129,21 0-128,-1-1-128,0-19 0,1 0-544,-20-21-385,19 1-577,-18-20-704,-2 0-961,1-20-5413</inkml:trace>
  <inkml:trace contextRef="#ctx0" brushRef="#br0" timeOffset="74297.8516">14855 4200 928,'-21'60'14510,"21"-20"-14029,-20-1 1665,-19 41-417,19-21-351,-20 21-129,1 19-256,-1-19-417,0-21-255,0 1 63,21 0 64,-21-21-127,20-19 287,0 0-608,20-20 256,0 0 65,0 0 159,0 0-127,0-20-65,0 0 0,0 0-416,20 1 1153,-20 19-769,0-21-64,0 21-96,0 0-256,0 21-160,0 18 288,0 1 192,20 39-416,0-19 288,0 39 64,19-20-64,1 1 32,-20 0 32,20-21-64,-1 0-32,-19-19 0,-20 20-64,20-40-96,-20-1-353,20 2-191,-20-2-449,-20-19-545,20-19-1665,0-2-3844</inkml:trace>
  <inkml:trace contextRef="#ctx0" brushRef="#br0" timeOffset="74846.6797">15648 4876 18609,'-19'0'2466,"-1"-20"-672,20 20-192,0 0-481,20 0-385,-1 0-255,22 0-321,-2 0-128,21 0 32,0 0-128,-1 0-320,20 0-289,-19 0-800,0 0-1538,-1 20-2530</inkml:trace>
  <inkml:trace contextRef="#ctx0" brushRef="#br0" timeOffset="75001.9532">15887 5194 17712,'-20'19'3556,"40"-19"-2692,20-19 1154,19-2-768,20 2-1186,1-1-289,-20 0-832,0 20-1281,-1 20-2402</inkml:trace>
  <inkml:trace contextRef="#ctx0" brushRef="#br0" timeOffset="75572.2657">17258 3903 16527,'-100'40'577,"41"-21"-161,39 41 1250,-1 0 480,21 39-769,0 40-224,21 0-96,18 19-192,1 21-257,0-20-415,20 0 31,-21-20-384,40-20 256,-19-19-128,20-21-481,-1-19-672,1-21-1121,-1 1-2787</inkml:trace>
  <inkml:trace contextRef="#ctx0" brushRef="#br0" timeOffset="76317.3828">20157 3644 17616,'79'21'545,"-39"18"768,39 40 96,1 41-160,19 19-192,0 40-64,1 19-224,19 21-417,-20-21-159,-20-19-33,-19-21-192,-20 2 160,-20-42 32,-40 2-128,0-21-32,-19-19 64,-2-1-128,2-40-352,-1-18-962,1-2-960,19-19-2146,-1 0-12428</inkml:trace>
  <inkml:trace contextRef="#ctx0" brushRef="#br0" timeOffset="77115.2344">17436 3486 4228,'-19'0'992,"19"19"1219,-21-19 799,1 21-543,1-2-385,-1 21 96,0 0-417,0 19-543,0-19-482,1 19-415,19 1-257,0 0-160,19-20-833,-19 19-1345,20 0-2563</inkml:trace>
  <inkml:trace contextRef="#ctx0" brushRef="#br1" timeOffset="78947.2657">18647 3665 15726,'0'0'417,"-20"0"-129,20 0-448,0 0 512,0 19-288,0-19-96,20 20-416,1 0-1026,-2 20-2017,1 0-5445</inkml:trace>
  <inkml:trace contextRef="#ctx0" brushRef="#br1" timeOffset="79091.7969">18767 4101 11466,'0'20'2210,"0"-20"-352,0 20 641,19-20-994,-19 0-1057,0 0-319,0 20-97,20 0-673,-20 20-1249,21-1-1185,-21 1-2690</inkml:trace>
  <inkml:trace contextRef="#ctx0" brushRef="#br1" timeOffset="79222.6563">18866 4638 10666,'19'19'2146,"-19"1"-737,21-20 481,-21 20-673,20-20-801,-20 20-288,0 0-928,19-1-1891,-19 2-5957</inkml:trace>
  <inkml:trace contextRef="#ctx0" brushRef="#br1" timeOffset="79360.3516">19025 5154 14445,'0'40'1762,"0"-21"-1730,19 1-32,-19 0-96,0 0-1121,21 19-1442,-21-18-6309</inkml:trace>
  <inkml:trace contextRef="#ctx0" brushRef="#br1" timeOffset="79483.3985">19085 5551 15022,'0'39'3523,"0"-39"-3523,0 0-64,0 0 128,0 0-1377,0 0-1858,0 0-5381</inkml:trace>
  <inkml:trace contextRef="#ctx0" brushRef="#br1" timeOffset="79903.3203">17475 4657 15406,'-19'0'1313,"19"0"-896,0 0-257,0 0-192,19 0 0,-19 0-96,21 20-801,18-20-1762,-19 20-4227</inkml:trace>
  <inkml:trace contextRef="#ctx0" brushRef="#br1" timeOffset="80050.7813">17952 4697 13901,'60'-20'1986,"-40"0"-1378,-1 20-512,22-19-160,-2 19-641,-19 0-608,39 0-1634,-18 0-6822</inkml:trace>
  <inkml:trace contextRef="#ctx0" brushRef="#br1" timeOffset="80202.1485">18727 4657 13901,'59'0'3331,"-59"-19"-2530,20 19-129,1-21-576,-2 21-640,1 0-449,-1 0-513,2 0-1793,18 0-5349</inkml:trace>
  <inkml:trace contextRef="#ctx0" brushRef="#br1" timeOffset="80347.6563">19283 4657 14926,'0'0'2626,"0"0"-2306,20 0-223,-20 0-194,20-19-1216,0 19-192,-1 0-1506,21 0-8200</inkml:trace>
  <inkml:trace contextRef="#ctx0" brushRef="#br1" timeOffset="80506.836">20018 4617 17520,'40'0'2563,"-20"-19"-3044,-1-1 161,21 20-257,-20-20-2113,0 20-321,19 0-3459</inkml:trace>
  <inkml:trace contextRef="#ctx0" brushRef="#br1" timeOffset="80628.9063">20435 4578 15726,'19'20'3203,"2"-20"-2434,-21 0 1505,20-20-416,-1 20-1634,1 0-448,-20 0-1377,20 0-2788</inkml:trace>
  <inkml:trace contextRef="#ctx0" brushRef="#br0" timeOffset="82516.6016">17813 3962 13484,'0'0'1121,"0"0"-800,0 0 1825,0 0 96,0 20-1217,0 0 64,0 0-160,21 19-129,-21 1-127,0 0 0,19 0-225,-19 0-128,20-1-63,-20 1-129,19-20-32,2 20-32,-1-21 64,-1 1-96,1-20 320,20 0-159,20 0-257,-21 0-225,1-20-608,0 1-416,-21-2-513,1 21-1184,1-19-2500</inkml:trace>
  <inkml:trace contextRef="#ctx0" brushRef="#br0" timeOffset="82690.4297">17892 4181 16944,'0'0'2210,"0"-20"-1570,21 20 866,18-20-481,1 0-929,0 20-128,0-20-321,-1 20-1408,1-19-1955,-40 19-7462</inkml:trace>
  <inkml:trace contextRef="#ctx0" brushRef="#br0" timeOffset="82820.3125">17813 3962 14541,'0'-40'1506,"0"21"-1,40-21-544,-1 20-801,21 0-480,20 1-2114,-1-2-9866</inkml:trace>
  <inkml:trace contextRef="#ctx0" brushRef="#br0" timeOffset="83443.3594">19263 4101 15406,'20'20'2274,"-20"0"-1153,20 0 609,0 0-385,0 20-480,-1-21 160,-19 1-384,20-20-129,-20 20-192,20-20 97,-20 0 416,-20-20 63,20 0-735,-20 1-129,1-21-32,-21-20 0,20 21 32,-19-21-160,18 0 128,-18 1 0,-1 19-33,20 0 98,0 0-33,1 21 0,19-1 64,19 0-192,1 20-97,20-20 1,19 0 32,1 1-384,0 19-962,-1 19-480,0 1-864,1 0-2467</inkml:trace>
  <inkml:trace contextRef="#ctx0" brushRef="#br0" timeOffset="83588.8672">19223 3982 15630,'-39'20'2979,"39"-20"-1922,19 0 256,1-20-63,40 20-1058,-20-20-288,19 20-1314,1 0-2754</inkml:trace>
  <inkml:trace contextRef="#ctx0" brushRef="#br0" timeOffset="84376.9532">18191 5094 15566,'-40'-39'1281,"40"39"65,-20-21 447,0 21-63,1 21-1217,19-2-129,-20 21 224,-1 19 129,21 21-160,0 0-161,0-1-192,41-19-96,-2-21 257,1 1-33,19-1-64,1-18 1,0-21-65,0-21 96,19 2-288,-20-1-256,-19-20-64,-1 20 64,-39-20-65,0 1-127,0 19 64,-39 0-257,-1 0-576,1 1-257,19 19-639,-20 19-1955</inkml:trace>
  <inkml:trace contextRef="#ctx0" brushRef="#br0" timeOffset="85160.1563">19661 4995 12075,'0'-20'3395,"0"0"-832,0 20 159,0-20-480,0 20 193,0 0-2435,0 20 768,0 0-672,19 20 193,-19 0-65,20-1-96,0 21-32,-20-1 64,20 1-128,0 0-160,-1-21-256,1 1-193,0-1-608,0 1-480,-20-20-898,20 0-2273</inkml:trace>
  <inkml:trace contextRef="#ctx0" brushRef="#br0" timeOffset="85370.1172">19760 5312 19826,'19'-39'1506,"1"19"-129,0 0 897,20 20-1185,-21-20-672,22 20-353,-2 0-32,1 0-64,-1 0-129,2 0-159,-22 0-481,21 20-352,-20-20-704,-20-20-514,20 20-1472</inkml:trace>
  <inkml:trace contextRef="#ctx0" brushRef="#br0" timeOffset="85558.5938">20058 4916 19250,'0'19'1217,"20"1"320,-20 0 289,19 20-385,1 19-768,20 1-353,-20 19-95,19-19-33,-19 0-448,20-1-513,-20 0-993,-20-19-1249,0 0-6630</inkml:trace>
  <inkml:trace contextRef="#ctx0" brushRef="#br0" timeOffset="88405.2735">893 7358 14445,'-19'-40'769,"19"20"352,-21 1-416,-18-2-481,19 21 0,-20 0 128,1 40-95,-1-20-257,0 20 0,20-1-32,0 21 0,20-20 32,0-1 0,20 21-225,0-20 1,20-1 64,-20 21 128,19-20 64,-19 19-32,-20-19 0,20 0 0,-20-1 32,0 21-32,0-20 32,0-20 64,0 19 32,0-19 64,20 0 417,-20-20-64,20 0-385,0 0-96,20 0-513,-1 0-928,1-20-641,-1 20-1569,2 0-5382</inkml:trace>
  <inkml:trace contextRef="#ctx0" brushRef="#br0" timeOffset="88775.3907">1211 7834 16591,'-20'20'-160,"20"0"416,-20-20 577,20 40-224,0-20-129,0-1-288,0 1 0,20 20-63,0-40 31,20 20 0,-20-20-32,0 0-192,-1 0-64,1 0 160,-20-20-128,20 20-32,0-20 64,0 20 256,-1 0 192,1 0-224,20 20 32,-20-20 97,40 0-161,-21 0-224,21 0-64,-20 0-321,-20-20-640,-1 0-544,1 0-770,-20 1-1985,0-1-4741</inkml:trace>
  <inkml:trace contextRef="#ctx0" brushRef="#br0" timeOffset="89238.2813">1409 7457 13644,'-19'-20'961,"19"20"-865,0 20 865,19 0 417,1 20-161,1 0-192,38-1-417,-19 21-319,19-1-129,1-19 64,-1 19-64,1-39-64,-21 20 192,2-20-127,-22 0-65,-19 0-32,0-20 64,0 19 192,0-19-96,0 0-288,0 0-160,0 0-64,0 0 0,0-19-65,0 19-159,0-20 320,20 20 160,0 0-97,0 20 161,19-20-64,2 19 129,-2-19-129,21 0 160,-21-19 0,-19-1 192,20 0-96,-40-20-64,19 20-31,-19-19-129,-19 19 96,19 0-192,-40 0 128,20 20-129,0 0-63,-19 0-64,19 20 0,0 0 128,20 0-192,0 19-321,20-19-961,20 20-800,-1 0-2050,1-21-5734</inkml:trace>
  <inkml:trace contextRef="#ctx0" brushRef="#br0" timeOffset="89615.2344">2443 8033 9865,'19'0'3715,"-38"-20"-2177,19 0-33,-21-20-192,21 1-672,0-1-321,0 0-95,0 20-129,21-19-64,-21 39-160,19-20-193,1 20-255,20 0 191,-20 20 97,19 0 224,1-1 96,-20-19 64,20 0 577,-1 0 352,-19 0-160,20-19-225,-20 19-159,-1-20-65,-19 0-96,0 0-95,0 0-129,-19 20-417,-1-19-255,0 19-1,-20 0 513,1 19 32,18 1 96,-18 0 225,39 20 95,0-21 0,0 21-63,20 0-65,20-20-96,-1 19-96,21-19-160,-1 0-224,21-20-962,-1 20-2017,-19-20-7719</inkml:trace>
  <inkml:trace contextRef="#ctx0" brushRef="#br0" timeOffset="90290.0391">3773 7576 16303,'-20'0'1185,"20"20"-1569,20-20 1313,-20 40 512,20-1-384,-1 1-32,1 0-256,1 0-257,-2-1-224,1-19-127,-20 0 31,20-20 32,-20 0-64,0 0 513,0-20-129,0 0-544,-20-19-64,20-1 64,-20-19-192,20-1-128,-19-19-289,19 19-256,0 0 545,19 20 224,-19 21-96,20 19-225,0 19 257,20 21 256,-21 20 96,22 0 193,-2 19-225,1-19-32,19-1-128,-19-19 96,19-1-160,-19-19-256,0 0-609,0 0-1025,-40-20-1505,0 0-2082</inkml:trace>
  <inkml:trace contextRef="#ctx0" brushRef="#br0" timeOffset="90441.4063">3912 7775 17040,'-20'0'2338,"20"-20"-1345,20 20 160,20-20-641,-1 20-416,21-20-256,0 20-1281,-1 0-2499,0 0-12331</inkml:trace>
  <inkml:trace contextRef="#ctx0" brushRef="#br0" timeOffset="90926.7578">4667 7418 16047,'0'-21'1473,"0"2"193,0 19-1378,0 0-64,0 40 161,20-1 319,-20 21-223,19-1-289,1 1-32,20 0-64,-1-21-352,2 21-289,-22-41-608,21 21-1249,-20-40-1057,-20 20-4613</inkml:trace>
  <inkml:trace contextRef="#ctx0" brushRef="#br0" timeOffset="91129.8828">4627 7755 14830,'0'-20'2434,"0"0"-1185,19 20 449,22-19-545,-22 19-801,21 0-256,19 0-32,-18 0-32,-2-21-224,1 21-417,-1 0-287,-19 0-322,0-19-767,-20 19-1571,0-20-6725</inkml:trace>
  <inkml:trace contextRef="#ctx0" brushRef="#br0" timeOffset="91425.7813">4865 7397 12331,'0'40'1794,"20"-20"-385,0 20 641,20-1-480,-1 21-97,1-20-448,-1-1-384,2 1-353,-2 0-224,-19 0 64,20-21-32,-21-19-32,-19 20 96,0-20 33,0-20 447,0 20-416,0-19-128,0-21-64,-19 20-32,19-19 0,19-1 0,-19 20-288,20 0 128,1 20-96,18 20-129,-19 0 65,20-1-320,-21 21-898,22 20-1088,-22-21-1378,20-19-4676</inkml:trace>
  <inkml:trace contextRef="#ctx0" brushRef="#br0" timeOffset="91586.9141">5580 7834 10922,'0'-39'3203,"-20"19"-993,20-20-32,0 1-833,0-1-448,20 0-609,-20 0-191,20 0-258,-20 21-479,20 19-481,-1 0-897,2 0-961,-1 0-4997</inkml:trace>
  <inkml:trace contextRef="#ctx0" brushRef="#br0" timeOffset="91838.8672">5798 7636 9673,'-19'39'4644,"19"-39"-2402,-20 21 353,20-2-674,0 1-671,0 0-482,20 0-255,-1 0-33,22-20-127,-2 19-1,1-38-64,-1 19-96,1-20-63,-20 0-65,0 0-128,-20-19-97,0 18-63,-40 2 32,0-1-32,1 0 0,18 20-257,-18 0-224,20 0-448,-2 20-1121,21-20-1858,0 20-9609</inkml:trace>
  <inkml:trace contextRef="#ctx0" brushRef="#br0" timeOffset="92056.6407">6056 7675 17424,'-19'21'3043,"19"-21"-2146,0 0 576,19 0-192,2 19-224,-1-19-352,19 0-257,-19 20-223,20-20-1,-1 0-96,-18-20-96,18 20-352,-19-19-385,-20 19-576,20-21-737,-20 21-1089,-20-19-2691</inkml:trace>
  <inkml:trace contextRef="#ctx0" brushRef="#br0" timeOffset="92469.7266">6533 7576 14317,'20'0'2210,"-20"-19"-1025,0 19 833,-20 0-673,20 19-352,0 1 32,-19 0-320,19 0-385,0 0-160,19-1-63,-19 2-1,20-21 64,-20 0 0,20 0 32,-20 0-96,0-21-192,20 2 0,-20-1 0,0 0 96,0 20 96,0-20-192,0 20 96,0 20-384,0 0 352,0 0 128,20 20-160,-20 19 288,19-19-64,2 19-64,-1-19 96,-20 19-128,0-19 32,0 20-32,0-21-192,-20-19-288,20 20-641,-21-20-737,2 0-992,-1-20-962,0 0-6245</inkml:trace>
  <inkml:trace contextRef="#ctx0" brushRef="#br0" timeOffset="92809.5703">6632 7437 19410,'21'0'384,"18"20"129,-19 20 704,0-1 160,0 1-320,-20 20-320,20-21-257,-1 1-287,1 0-33,1-20 0,-21-20-128,19 20-96,-19-20-64,20-20 64,-20 0 32,19 0-32,2 0 31,-1 1-31,-20-2-128,19 21 32,1 0-160,-20 21 96,20 18-705,0 1-961,-20-1-2050,20-19-9288</inkml:trace>
  <inkml:trace contextRef="#ctx0" brushRef="#br0" timeOffset="93280.2735">7348 7338 16143,'19'-20'1890,"1"20"-1026,0 0 546,0 40-738,0-1-287,-1 1-1,2 20-96,-1-21-95,19 21-33,-19-20-481,20-1-415,-21-18-802,2-2-1473,-21 1-4067</inkml:trace>
  <inkml:trace contextRef="#ctx0" brushRef="#br0" timeOffset="93461.9141">7447 7675 1825,'19'-19'14862,"22"-1"-13580,-2 0 799,21 0-575,-20 20-930,19-20-415,-19 20-65,-1-19-64,1 19-609,-20 0-832,0 0-705,-20 0-673,0 0-4772</inkml:trace>
  <inkml:trace contextRef="#ctx0" brushRef="#br0" timeOffset="93620.1172">7745 7318 16527,'20'40'1409,"-1"-20"738,1 39-866,0-19-769,20 19-95,-21 1-289,22-20-320,-2-1-1122,1 1-1568,-1 0-4101</inkml:trace>
  <inkml:trace contextRef="#ctx0" brushRef="#br0" timeOffset="94461.9141">8579 7457 12331,'-40'-39'2146,"40"39"-96,-20 0-64,1 0-961,19 19-288,-20 21 288,-1 19-257,21-19-351,21 20-33,-1-21-256,-1-18 64,21-2-95,0 1 127,-1-20 0,1-20-64,0 1-128,-20-2-192,0 2-64,-20-21-32,0 20-65,-20-19 33,0 18 64,0 2 192,0 19-64,0-20 160,20 40 32,-20-20-96,20 40 0,0-21-64,20 21-160,0-20-1090,20 19-1248,0-18-2851</inkml:trace>
  <inkml:trace contextRef="#ctx0" brushRef="#br0" timeOffset="94887.6953">8996 7715 13741,'-40'-40'1441,"20"21"-704,20-21 384,0 20-833,0-19-96,0-21 0,20 20-32,0 1 65,0 18-193,0 2-32,-1-1-96,2 20-1,-2 20-31,1-1-64,20 2 96,0 18 96,-1-19 0,1 0 0,20-20 128,-21 20 353,1-20 127,0 0-127,-21-20-225,2 20 96,-2-20-192,1 0 1,-20 0-129,0 1 64,-20-2-128,1 21-32,-21-19-32,20 19 96,-20 0 64,1 19 96,-1-19 384,20 21-223,0 18-1,20-19 0,0 20-224,0 0 64,40-21 1,0 21-97,19-20-513,0 0-736,1-1-1249,0 2-2819</inkml:trace>
  <inkml:trace contextRef="#ctx0" brushRef="#br0" timeOffset="95300.7813">10247 7477 11242,'-40'0'2274,"1"0"-672,19 0 608,-20 20-545,0 0-255,21 20-65,-2-21-576,21 21-97,0 0-287,21-21-193,-2 21 0,1-20 32,20-20-160,0 20 1,-1-20 223,-19-20-192,0 0-192,0 1 0,-20-2-32,0 2 64,0-1-65,0 0 1,0 0 64,0 20 0,0 0-64,0 0-288,0 20 512,20 0-128,0 0 32,19 20-96,1-21-481,0 1-704,-21-20-609,21 20-736,-20-20-2595</inkml:trace>
  <inkml:trace contextRef="#ctx0" brushRef="#br0" timeOffset="95526.3672">10406 7159 2690,'39'-19'12812,"-18"38"-11531,-2 1 545,1 0-513,20 39-480,-20 1-96,0 0-193,-1 19-383,1 0 63,0-19-481,0-20-255,20-1-385,-40 1-736,20-20-962,-20-20-2081</inkml:trace>
  <inkml:trace contextRef="#ctx0" brushRef="#br0" timeOffset="95708.0078">10704 7140 13292,'0'19'6278,"20"1"-5573,0 20 288,19 20-129,1 19-479,-1-19-193,1-1-160,0 21-96,0-41-801,-20 1-1185,-1-1-1922,2-18-9929</inkml:trace>
  <inkml:trace contextRef="#ctx0" brushRef="#br0" timeOffset="97647.461">11677 6980 4163,'0'-39'4325,"0"39"-2083,0-20 32,0 20-448,0 0-449,20 20-160,-20-20 32,20 20-128,-1 20-224,-19-1-224,20 1-257,0-20-64,-20-1-127,20 2-1,-20-2 0,20-19-64,-20 0 257,0 0 191,0-19-352,0-2-224,0 2-64,0-21 32,0 0-160,0 0 224,0 21-128,20-1 0,-20 0-96,19 0 0,2 40-32,-2-20 128,1 20 0,20 19 64,-20 1-257,19-20-543,21 20-546,-20-20-864,-1-1-737,-19 2-3362</inkml:trace>
  <inkml:trace contextRef="#ctx0" brushRef="#br0" timeOffset="97842.7735">11836 7338 12651,'-20'0'3716,"20"0"-2499,20-20 897,20 20-640,-1-20-674,1 1-351,0 19-449,0 0-513,-1 0-992,1 0-1282,-40 19-2946</inkml:trace>
  <inkml:trace contextRef="#ctx0" brushRef="#br0" timeOffset="98118.1641">11935 7437 13612,'0'0'1602,"20"-19"31,20 19 546,0-21-1026,-1 21-449,-19 21-447,20-2-193,-21 1 0,-19 20 32,0-1-449,-19 1-95,-1 0 320,0 0-32,0-21 160,0 2 64,20-2 256,0-19-32,0 0 513,20 0 64,20-19-641,-1-2-224,1 21 32,20-19-384,-20-1-641,19 20-769,-19 0-1121,-1-20-3683</inkml:trace>
  <inkml:trace contextRef="#ctx0" brushRef="#br0" timeOffset="98328.125">12829 7159 8295,'-40'40'7303,"20"-20"-6982,0 0 383,0 20-191,20-1-449,0-19-288,0 20-1378,0-21-3843</inkml:trace>
  <inkml:trace contextRef="#ctx0" brushRef="#br0" timeOffset="98480.4688">12690 7258 16431,'-20'-19'2466,"40"19"-1601,0 0 256,-1 0-1025,1 19-192,0 2-608,20-2-1474,-20 1-2723</inkml:trace>
  <inkml:trace contextRef="#ctx0" brushRef="#br0" timeOffset="98884.7657">13226 6921 12780,'20'0'3235,"-20"0"-2915,19 20 1474,-19 19-33,0-18-447,0 18-482,21 1-255,-21-1-321,19 1-128,-19 0-32,20-20-96,-20 0-32,20-1-128,-20-19-160,0 0-129,20 0 417,-20-19-128,-20-1 64,20-20 64,0 20 0,0-20 0,0 21 64,0-21 128,0 20-96,20 20 0,0-20-128,-20 20 64,19 0-96,1 20 32,-20 0-769,21 0-1409,-21 0-1057,19-20-5509</inkml:trace>
  <inkml:trace contextRef="#ctx0" brushRef="#br0" timeOffset="99776.3672">13404 7100 12555,'0'-40'1025,"0"40"449,0 0 319,0 0-415,20 0-513,-20 0-1,0 20-191,21 19-257,-2-18-384,1-2 161,0 1-97,0 20-481,0-20-319,-1-20-353,1 19-833,-20 2-1121,20-21-5669</inkml:trace>
  <inkml:trace contextRef="#ctx0" brushRef="#br0" timeOffset="100095.7032">13325 7497 15214,'40'-20'2306,"-1"0"-1441,2 0 640,-22 20-992,21 0-545,-20 0 32,0 0-192,-1 0-1378,1 20-1601,-20 0-4004</inkml:trace>
  <inkml:trace contextRef="#ctx0" brushRef="#br0" timeOffset="100370.1172">13424 7596 14349,'21'0'2434,"18"-20"-1857,-19 20 1281,20 0-417,-1 0-768,-19 0-609,-20 0-64,0 20 64,0 20-256,-20-20 64,0 20 95,20-1 33,-19 1-32,-1-20 32,20-1 0,0 1 32,20-20 193,19 0 31,1-20-128,0 1-128,19 19-384,-19-20-769,0 0-1122,-1 20-2593</inkml:trace>
  <inkml:trace contextRef="#ctx0" brushRef="#br0" timeOffset="102326.1719">14438 7477 14733,'39'20'1890,"-39"0"-1377,20-20 95,0 19 417,0 2-320,-20-21-32,0 0 95,0 0-127,0 0-257,0-21-224,0 2-96,-20-21-31,20 20 31,0-19-161,0-1 65,0 0 32,20 20-96,-1 0 0,1 20 0,20 20 32,-20 0 0,-1 20 32,22 0 32,-22-21 32,1 21-32,20-20 160,-40 0 32,20-20 65,-20 0 159,19 0 257,-19-20-193,0 0-224,0 0 65,20-19-161,1-1-32,-2 20-160,1 0 0,20 0-288,-20 0-257,19 20-64,1 20-384,20 0-256,-21 20-961,1 0-1441,0-1-5926</inkml:trace>
  <inkml:trace contextRef="#ctx0" brushRef="#br0" timeOffset="102616.211">15371 7358 13837,'-60'-20'2050,"40"0"-321,-20 20-63,20 0-577,1 20-96,-1 20-289,20-21-287,0 21-129,20 0-192,-1-20 32,22 0-32,-22-1 0,1-19 33,20 0-1,-40 0 32,20-19 32,-1-1-96,-19 0-192,20 0 96,-20 0-128,0 1-32,0 19-161,21 0-383,-21 19-65,19 1-672,1 0-898,0 20-1184,20-40-7880</inkml:trace>
  <inkml:trace contextRef="#ctx0" brushRef="#br0" timeOffset="102826.1719">15589 7119 15342,'0'0'2819,"0"0"-2659,20 21 929,-20 18 160,39 1-192,-18 20-576,18-1-257,1-19-128,0 0-64,-1-1-513,1-19-415,0 0-738,-20 0-1281,0-20-2242</inkml:trace>
  <inkml:trace contextRef="#ctx0" brushRef="#br0" timeOffset="103297.8516">15490 7199 14413,'0'20'1506,"0"-40"-1570,20 20 352,0 0 224,19 0-512,-19 0-32,20 0-256,-21 20-160,2-20 159,18 20 33,-19-20 64,20 19 96,-20 2 0,19-21 96,-18 19 224,18 1 609,1 0 352,-20 0 160,19 0-448,1 20-256,-20-40 159,-1 19-127,-19-19 96,0 20 256,21-20 576,-21-20-288,-21 1-704,21-2-193,0 2 65,0-21-129,0 20-160,0-19-160,0-1-64,0 20-480,21 0-257,-1 0-608,-1 20-513,1 20-64,0 0-416,0 19-449,0-18 97,-1 18-545,22 1 640,-22-20 1794,1-1 769,0 2 577,0-21 287,-20 0-864,20 0-1377</inkml:trace>
  <inkml:trace contextRef="#ctx0" brushRef="#br0" timeOffset="103462.8907">16284 7100 15951,'-40'-20'2850,"40"0"-1568,0 0-578,21 0-544,-21 20-256,19 0 32,21 0-448,-20 0-1730,0 20-2147,19 0-8839</inkml:trace>
  <inkml:trace contextRef="#ctx0" brushRef="#br0" timeOffset="103811.5235">16622 7140 15630,'0'19'2595,"-20"1"-1634,20 20 64,0-20 352,0 20-448,20-1 0,-1-19-193,22 20-95,-2-21-321,1-19-63,-20 21 63,19-21-160,1-21 96,-20 2-256,-1-1-192,2 0-64,-1 0-193,-20 0-95,0 1-33,0-2 193,-20 2-64,-1 19 223,2 0 33,-1 19 192,1 2 160,-2-2 97,21 1-1,0 0-192,0 0 32,21 19-96,-2-18-320,20-2-353,2-19-288,-2 20-801,1-20-1152,-1 0-1987</inkml:trace>
  <inkml:trace contextRef="#ctx0" brushRef="#br0" timeOffset="104064.4532">17297 7239 12267,'-20'-40'1954,"20"20"-385,-19 0-127,-2 20-33,21 0-384,-20 20-448,20 0-129,20 0-64,1 0 97,-2 20 127,21-21-63,-20 1-97,0 20-191,-1-20-65,1 20 64,-20-21-224,0 1 224,0 0 1,-20-20 31,1 20-96,-1-20-384,-20 0-641,20 0-1089,1 0-1729,-2 0-7880</inkml:trace>
  <inkml:trace contextRef="#ctx0" brushRef="#br0" timeOffset="105005.8594">17376 6921 14990,'-19'-20'2242,"19"20"-1345,19-20-33,1 1 834,20 19-353,20-21-288,-1 21-160,1-19-416,0 19-289,-1 0-160,-19 0 96,-1 0-96,1 19-96,-1-19 128,2 21-96,-22-2 0,1 21 32,-20-20 0,20 40 32,-20-21 32,20 21 32,-20-1 32,39 1-96,-18 19 32,18 1 193,1-1-353,0-19 256,-1-1-128,1 1-257,0-21-63,-20 1 224,0-20 32,-20 0 64,0-20 160,-20 20-64,-20-20 33,1 0-33,-21 20-128,20-20-417,-19 0-992,-1 0-897,20 0-2018,0 0-11243</inkml:trace>
  <inkml:trace contextRef="#ctx0" brushRef="#br0" timeOffset="116982.4219">655 9224 14413,'-40'-20'3107,"20"20"-1249,0-19-1698,20 19 481,0 19 544,0 1-352,20 20-417,0 20-192,0-1-64,0 21-96,20-21-32,-20 1-160,19-21-448,-19 21-738,20-20-1248,-20-20-1442,-1-1-5605</inkml:trace>
  <inkml:trace contextRef="#ctx0" brushRef="#br0" timeOffset="117459.961">357 9443 16431,'-20'-80'1473,"20"41"-31,40-21 448,19 0-673,1 1-384,19-1-449,-19 21-320,20 19-64,-1 0-32,-20 40 32,1 0-128,-20 39-64,-1 1 128,2 19 64,-41 20-32,19-19 64,-19-1 0,20-19 64,-20 19-64,20-39 32,0 20 64,0-21-96,19-19 96,1 20-64,0-40-128,0 20 96,19-40-64,0 0 0,1 0 32,-20-39 0,0 19 96,-21-20 128,-19 1-256,-19 19-160,-21 0 32,0 20 0,-20 1 32,21 19 192,-1 0 32,20 19-128,1 21 64,-1 0 64,20 0 32,39-1-160,-19 1 224,40 0-480,0-1-417,19-19-384,-20-20-865,21 0-1249,-21 0-1921</inkml:trace>
  <inkml:trace contextRef="#ctx0" brushRef="#br0" timeOffset="117742.1875">1688 9423 16367,'0'20'1826,"0"0"-705,20-1 416,19 1-352,1 0-320,-20 0 0,19 0-288,-18 0-257,-2 0-96,1-20 64,0 0-63,-20 19 383,20-38-384,-20 19 1,20-20-97,-20 0 0,19 0-320,-19-20-65,20 20-63,1 20 64,18 0 128,21 40-161,-1 0-351,0 0-802,1 19-992,0-19-2819</inkml:trace>
  <inkml:trace contextRef="#ctx0" brushRef="#br0" timeOffset="118032.2266">1052 10038 20371,'-119'40'1697,"99"-40"-1665,20 20 1602,20-20 224,20 0-545,59-20-416,40 0-257,20 0-351,39-19-161,21 19-352,20-20 192,-41 20-321,-59 20-480,-20 0-672,-59 0-257,-21 0 225,-19 0-737,0 0-1538,-20 0-5541</inkml:trace>
  <inkml:trace contextRef="#ctx0" brushRef="#br0" timeOffset="118235.3516">2819 9403 18641,'-39'-20'7367,"39"0"-6470,-20 0-929,20 20 96,0 0-448,0 20-834,0 0-831,0 20-2051,20-20-12876</inkml:trace>
  <inkml:trace contextRef="#ctx0" brushRef="#br0" timeOffset="118359.375">2939 9681 2402,'-20'40'20115,"20"-40"-19955,0 0-160,-20 20 32,0-20-609,20 0-1857,-19 19-3620</inkml:trace>
  <inkml:trace contextRef="#ctx0" brushRef="#br0" timeOffset="120216.7969">1946 11329 16143,'20'40'320,"-40"0"-96,0-1 1442,-20 1-33,0 39-544,-19 1-288,-1-1-448,21 21 127,-21-21-288,0-19-288,21-1 288,-1-19-96,1 0-480,18-21-801,1 1-897,20-20-2274,0-20-10314</inkml:trace>
  <inkml:trace contextRef="#ctx0" brushRef="#br0" timeOffset="120433.5938">1231 11587 19474,'-20'0'2242,"20"20"-1537,0-20 63,0 0 578,20 0-321,20 20-417,19 20-287,1-1-97,19 1 64,1 0-288,19 0 192,0-1-256,0-19-224,-19 0-289,-1 0-800,-19 0-385,-20 19-672,-20-19-2787</inkml:trace>
  <inkml:trace contextRef="#ctx0" brushRef="#br0" timeOffset="120969.7266">2641 11786 7302,'0'0'6599,"0"-20"-4613,0 20 832,0 0-191,0-20-673,-20 20-513,20 0-448,0 0-128,0 0-193,0 0-159,0 0-129,0 0-96,-20 0-95,20 0-97,-20-20 32,20 20-64,0 0-64,-20 0 192,20 20-384,0-20 96,0 0-96,20 20 288,0-20-32,-20 0 64,20 0 128,0 0-192,-1 0 96,2-20-256,-21 20 128,0-20-448,0 0-65,0 20-383,0 0-674,-21 0-1184,2 20-1218,-1 0-3844</inkml:trace>
  <inkml:trace contextRef="#ctx0" brushRef="#br0" timeOffset="121311.5235">2780 11309 20275,'-20'-39'2530,"20"19"-1377,20 20-32,0 0-608,-1 0 159,22 39-127,-2 1-225,21 20-256,0-21 225,-2 21-289,2 0-289,-20-21-159,0 1-449,20-20-673,-21 0-479,1 0-1379,-20-20-4163</inkml:trace>
  <inkml:trace contextRef="#ctx0" brushRef="#br0" timeOffset="121709.961">3614 11289 19282,'-20'20'897,"0"0"-609,0 0 1409,-19 40 65,-1-1-609,1-19-544,-2 19-321,2 1-128,19-20-128,-20-1 32,21 1-64,19-20 96,-21-20 97,21 0 31,0 20 256,0-20-31,0 0-33,0 0-192,0 0 1,0 0-97,0 20-128,0 19 160,0-19-32,-20 20-32,40-20-64,-20 0-64,0 19 160,0-19-352,21 0 288,-2-20-224,-19 20-257,20 0-415,0-20-386,0 20-928,0-20-993,-1 0-3619</inkml:trace>
  <inkml:trace contextRef="#ctx0" brushRef="#br0" timeOffset="123673.8282">4289 11528 13837,'-60'-20'1473,"41"20"-64,-1 0 289,0 0 448,20-20-384,0 20-673,40-20-64,-21 20-161,41-20-415,0 20-193,-1 0-192,1 0 96,0 0-128,-1 0-224,0 0-480,1 0-866,0 20-864,-21 0-1634,2 0-4932</inkml:trace>
  <inkml:trace contextRef="#ctx0" brushRef="#br0" timeOffset="123842.7735">4587 11766 16655,'-40'40'3524,"21"-40"-2275,38 0-160,1-20 769,0 0-865,20 20-801,20-20-192,-1 0-481,20 20-352,-19-20-928,-20 20-1827,-1 20-6149</inkml:trace>
  <inkml:trace contextRef="#ctx0" brushRef="#br0" timeOffset="125477.5391">6712 10138 7623,'-59'0'2914,"19"0"-1312,0 20-129,0 39 129,1 21 288,-1 19-161,20 40-159,1 40-513,-2 19-32,21 40-32,40 1-353,-1-1-255,2-20-97,-2-19-224,21-40-192,0-40 320,-21-20-192,1-39 32,-20-20-224,19-1-128,1 1-737,20 0-1314,-21-1-3330</inkml:trace>
  <inkml:trace contextRef="#ctx0" brushRef="#br0" timeOffset="126666.9922">6791 12620 11755,'-19'0'2146,"-1"0"-289,20 0 97,0 0-544,0 20-257,0 19 128,20 21-288,-1 0-224,22 19-97,17 20-287,22 20-65,-20-19-96,39-1-128,-20 0 0,1-19-256,-1-1-320,-19-39-385,0 0-256,-1-1-897,-39 1-4644</inkml:trace>
  <inkml:trace contextRef="#ctx0" brushRef="#br0" timeOffset="128874.0235">6851 10674 15182,'0'-40'2050,"0"40"-577,0 0-416,20 20 128,-1 40-288,2-21-320,-1 41-97,-1-21-95,1-19-353,0 0 160,0-1 96,-20-19-32,0-20 97,0 0 319,0 0 1,0-20-481,-20-19-128,0-21-32,0-19 0,1-1 0,-1 1-96,-1-20 64,2 19-96,19 21 0,0 19 0,0 20-32,19 0-225,2 40 321,18 20 96,1-1 1,0 41-1,20-1-32,-1 1 32,0-21-128,1 1 128,0-1-257,-21-19-255,1-20-193,0 20-191,-21-40-353,-19 20-865,0-1-1410,0-19-3106</inkml:trace>
  <inkml:trace contextRef="#ctx0" brushRef="#br0" timeOffset="129034.1797">7010 10912 16399,'-20'-20'2434,"0"0"-768,40 1-33,0-21-95,0 20-769,20 20-513,-1-20-480,21 20-769,-1-20-545,21 20-1344,-1 0-2980</inkml:trace>
  <inkml:trace contextRef="#ctx0" brushRef="#br0" timeOffset="129359.375">7666 10535 15118,'-20'-20'3011,"-1"0"-2147,21 20 33,-19 20 288,19 0 161,0 20-417,0 19-129,0 21-351,0-21-65,19 21-128,2-1-63,-1-19-97,39-21 32,-19 1 64,19-20-128,0 0 32,1-20-128,-20-20-192,19 0-289,-18-20-480,18 1-832,-39 19-898,0-20-1056,-20 20-5766</inkml:trace>
  <inkml:trace contextRef="#ctx0" brushRef="#br0" timeOffset="129526.3672">7745 10853 15887,'-60'0'3171,"60"0"-1666,0-20-32,20 0-384,20 0-512,-1-20-385,21 20-320,0-19-865,-1-1-1153,-39 20-1634,0 0-4611</inkml:trace>
  <inkml:trace contextRef="#ctx0" brushRef="#br0" timeOffset="129649.4141">7705 10575 16431,'-80'-20'2370,"61"0"-1121,19 0-31,19-20-354,22 20-703,18 1-129,0-1-897,1 0-2979,0 20-12107</inkml:trace>
  <inkml:trace contextRef="#ctx0" brushRef="#br0" timeOffset="133621.0938">8698 10853 13292,'0'-40'1986,"0"20"-673,0 20 801,20-20-352,20 0-513,-21 0-384,21 1-289,0-1-319,0 0-129,19 20-128,-19 0 32,-1-20-32,1 20-353,-20 0-736,20 0-480,-20 20-1122,-20-20-1825,0 20-8839</inkml:trace>
  <inkml:trace contextRef="#ctx0" brushRef="#br0" timeOffset="133824.2188">8876 10535 14637,'-19'-20'2691,"19"20"-801,0 0-1282,0 20 738,0 0-321,19 19-449,-19-19-256,41 20-127,-22 0-129,21-1-225,-20-19-255,19 0-577,-18 0-608,18 0-1250,-19 0-2242</inkml:trace>
  <inkml:trace contextRef="#ctx0" brushRef="#br0" timeOffset="134664.0625">9532 10416 6309,'0'0'3556,"0"0"-1506,0 0 256,0 0 32,20 20-192,-20-1-384,20 1-385,0 0-416,-1 20-192,1 0-257,0-1-191,20 21-33,-20-20-160,0-1 32,0-19 0,-1 20-224,1 0-416,0-21-577,0 1-353,0 0-736,-1 0-1281,-19-20-3075</inkml:trace>
  <inkml:trace contextRef="#ctx0" brushRef="#br0" timeOffset="135077.1485">9552 10455 15438,'0'-39'2627,"20"-1"-1186,19 20 225,1-20-321,0 21-320,20 19-417,-21 0-480,21 19-128,-20 1 0,-21 20 0,1 0-192,-20 19-64,20-19 224,-20 0 0,0-1 0,0-19 64,0 20 32,20-20 64,20 0 64,0 0 33,19-1-161,1 21 32,-21-20 64,1 20-160,-20-1-32,-20-19 160,-20 20-96,0 0 32,-20-20-32,1-1-160,-1 1-449,0-20-351,0 0-674,21 0-1185,-1 0-1793</inkml:trace>
  <inkml:trace contextRef="#ctx0" brushRef="#br0" timeOffset="135504.8828">10724 10436 16912,'0'-40'1409,"-20"40"-544,0 0-193,0 20 481,0 19 97,0 21-97,0 0-289,20 19-319,-19 20-289,19-19-128,19-1 33,21-19 63,20-1 32,19-39-96,0 0-32,1-20 0,-1 0-96,1-20 64,-1-20-352,-39 1 64,-20 19 0,-20-20 96,0 0-96,-40 21-449,-19-1-224,-1 20-480,0 0-833,21 20-1826,-21-20-11691</inkml:trace>
  <inkml:trace contextRef="#ctx0" brushRef="#br1" timeOffset="166730.4688">11796 10336 11947,'-20'0'961,"0"0"1249,20 0-865,0 0-416,-20 0-737,20 0-256,0 0 64,0 20-96,0 0-256,0 0-801,0 20-833,20-1-1506,0 21-2561</inkml:trace>
  <inkml:trace contextRef="#ctx0" brushRef="#br1" timeOffset="166875">11816 10912 4868,'20'99'2787,"-20"-79"224,0 0-769,0 20-192,19-40-545,-19 20-992,0 0-417,0 19-32,21-19-417,-21 0-672,19 20-1313,-19-20-4933</inkml:trace>
  <inkml:trace contextRef="#ctx0" brushRef="#br1" timeOffset="167018.5547">11975 11647 10730,'0'40'3683,"0"-40"-2882,-20 19-513,20 1-256,0 0-544,0 0-994,0 0-1889,0 20-4997</inkml:trace>
  <inkml:trace contextRef="#ctx0" brushRef="#br1" timeOffset="167170.8985">11975 12183 15118,'0'40'1826,"-20"-20"-1762,20-1 32,-20-19-160,20 40-641,0-20-576,0 0-1762,0 20-4516</inkml:trace>
  <inkml:trace contextRef="#ctx0" brushRef="#br1" timeOffset="167331.0547">12014 12739 15822,'0'60'1890,"-19"-41"-1890,19 1-128,-20 0-384,20 0-930,0 0-1569,0 20-4516</inkml:trace>
  <inkml:trace contextRef="#ctx0" brushRef="#br1" timeOffset="167468.75">12074 13176 2914,'20'99'13197,"-40"-79"-11211,20 20-513,-20-1 225,20-19-1186,-19 0-640,19 0-481,0 0-1825,-21 0-4100</inkml:trace>
  <inkml:trace contextRef="#ctx0" brushRef="#br1" timeOffset="168495.1172">7049 11905 15566,'-19'0'-64,"19"-20"0,0 0-769,19 20-448,2 0 192,-1 0-96,-1 0 256,21 0-672,0 20-2627</inkml:trace>
  <inkml:trace contextRef="#ctx0" brushRef="#br1" timeOffset="168633.7891">7904 11865 13100,'39'20'1633,"-19"-20"-1857,0 0-1057,20 0-1954,0 0-5413</inkml:trace>
  <inkml:trace contextRef="#ctx0" brushRef="#br1" timeOffset="168807.6172">9155 11766 13228,'139'0'-320,"-80"0"-545,21 0 545,-21 0-2051,21 0-1376,-21 0-801</inkml:trace>
  <inkml:trace contextRef="#ctx0" brushRef="#br1" timeOffset="168936.5235">10207 11865 13452,'40'20'2467,"-40"-20"-1955,20 20-192,0-20-352,20 20-1729,-1-20-4549</inkml:trace>
  <inkml:trace contextRef="#ctx0" brushRef="#br1" timeOffset="169082.0313">10962 11885 18577,'40'20'1409,"-21"-40"-1312,2 20-258,18 0-1248,21 0-1986,-21 20-6406</inkml:trace>
  <inkml:trace contextRef="#ctx0" brushRef="#br1" timeOffset="169240.2344">11935 11925 14029,'79'0'769,"-39"0"-513,-20 0 32,20 20-256,-1-20-256,1 0-737,0 0-2370,20 20-6054</inkml:trace>
  <inkml:trace contextRef="#ctx0" brushRef="#br1" timeOffset="169372.0703">12769 12004 14125,'20'0'2306,"0"0"-1537,-20 0-833,20 0 64,-1 0-673,2 0-1889,18 0-2499</inkml:trace>
  <inkml:trace contextRef="#ctx0" brushRef="#br1" timeOffset="169523.4375">13623 11984 14733,'40'0'1794,"-20"0"-801,-20 0-897,20 0-128,-1 0-705,1 0-1216,20 0-802,-1 0-1761</inkml:trace>
  <inkml:trace contextRef="#ctx0" brushRef="#br1" timeOffset="169682.6172">14438 11965 12684,'39'-20'2850,"-19"20"-2305,0-20-481,19 20-96,1 0-321,19 0-223,-18 0-898,18 0-1729,-19-20-1153</inkml:trace>
  <inkml:trace contextRef="#ctx0" brushRef="#br1" timeOffset="169843.75">15390 11905 17712,'20'0'2531,"-20"-20"-2083,0 20-448,0-20-128,0 20-256,21 0-449,-2 0-609,-19 0-255,40 0-1058,-20 0-2306</inkml:trace>
  <inkml:trace contextRef="#ctx0" brushRef="#br1" timeOffset="169988.2813">15848 11845 13612,'39'0'3235,"-19"0"-2146,20 0-960,-1-19-482,21 19-832,-20 0-416,-1 0-289,-19 0-4164</inkml:trace>
  <inkml:trace contextRef="#ctx0" brushRef="#br1" timeOffset="170125">16482 11806 20147,'0'0'1985,"0"0"-1504,0-20-641,21 20-929,-21 0-1025,0 0-1826,20 0-8904</inkml:trace>
  <inkml:trace contextRef="#ctx0" brushRef="#br0" timeOffset="171916.9922">16741 10634 7366,'-20'-20'1218,"20"0"735,0 1 33,-20 19-96,20-20-384,0 20-1,0 0-224,0 0-416,20 0-160,0 20 95,0-1-31,39 41-288,1 0-33,19 39-64,20 20-223,1 20-1,0 20 96,-1 0-32,0 0-64,0 19 0,1-19-63,-41-20-129,1 0 64,0-20-32,-21 0 96,-20-19 64,2-21 352,-21-19-480,0 39 385,0 0 31,0 20-160,-21 1 1,-18-1-129,20-20-32,-22 20 160,2-39-192,-21 19 0,21-20 1,-1-19-65,0-1 32,0 1 32,21-20-96,-1-1 128,-1-19-32,2 0-64,-1 0-96,20 0-288,0-20-577,-19 0-1121,19 0-1858,0 0-7943</inkml:trace>
  <inkml:trace contextRef="#ctx0" brushRef="#br0" timeOffset="174552.7344">12272 10813 12780,'0'0'2178,"0"0"-1794,0 20 1442,0 0-97,0 39-383,21-19-321,-21 39-353,19-19-287,-19 19-97,20-19-32,0-20 64,-20-1-63,20-19-129,-20 0 224,0 0 97,20-20 255,-20-20 257,0 0-448,0 0-193,0-39-192,-20-1-32,20-19-64,-20-21 32,20 1-160,0 0 96,0 19-256,0 21 128,20-1 32,-20 40 0,20 20 0,0 0-225,-20 20 257,40 0 32,-21 40 32,1-1 96,20 21 0,-20-1-128,19 1 96,1-1 32,-20-19-192,20-1 192,-1-19-320,-19 0-224,0-1-129,0-19-608,-20 0-448,0-20-1026,-20 0-1985</inkml:trace>
  <inkml:trace contextRef="#ctx0" brushRef="#br0" timeOffset="174719.7266">12372 11190 15214,'-20'0'3043,"20"0"-1890,20-20 641,20 0-193,-21 20-928,21-19-449,-20 19-416,20 0-769,-1 0-1377,1 19-2531</inkml:trace>
  <inkml:trace contextRef="#ctx0" brushRef="#br0" timeOffset="175160.1563">13007 11309 18417,'21'40'641,"-2"-20"-449,1-20 641,-20 20 191,20-20 66,-20 0-194,0 0-127,0-20-417,0 0-95,-20-20-129,0 1 160,1-1-64,-22-40-32,2 1-127,-1 0-162,1-21 194,-1 41 191,20-1 0,0 20 0,0 1-160,20 19 289,0 0-161,20 0-192,20 20-128,0 0 32,19 0 32,0 0 0,1 0-480,20 0-449,-1 20-769,-20 0-640,-19 0-1249,-20 0-4005</inkml:trace>
  <inkml:trace contextRef="#ctx0" brushRef="#br0" timeOffset="175313.4766">12829 11071 17456,'0'0'2242,"40"-20"-2018,19 0 673,0 0-160,1 1-737,20-1-1153,-21 20-2819</inkml:trace>
  <inkml:trace contextRef="#ctx0" brushRef="#br0" timeOffset="175877.9297">13742 11170 19346,'20'-20'2498,"0"1"-1921,0-1 480,-1 20 64,22-20-352,-22 20-513,21 20-256,0-20 128,-1 0-128,-18 20-288,18-20-353,-19 19-480,0-19-256,0 0-737,-20 0-1570,0 0-5957</inkml:trace>
  <inkml:trace contextRef="#ctx0" brushRef="#br0" timeOffset="176066.4063">13881 11011 15278,'-19'20'4004,"19"-20"-2723,0 20 481,0 0-289,0 20-672,19-20-577,-19 19-64,20 1-320,0 0-481,0-1-448,19-19-704,-19 0-1699,20 0-5636</inkml:trace>
  <inkml:trace contextRef="#ctx0" brushRef="#br0" timeOffset="176406.25">14397 10833 14413,'0'39'3107,"0"-19"-833,0 20-512,20 0-385,1-1-320,-21 1-128,39 20-480,-19-1-257,0-19-96,19 0 128,-19-20-352,0 19-160,20-19-353,-21 0-672,-19-20-417,0 0-640,0 20-993,-19-40-5350</inkml:trace>
  <inkml:trace contextRef="#ctx0" brushRef="#br0" timeOffset="176787.1094">14318 10972 13805,'-20'-80'2914,"40"41"-1024,0-1 192,39 0-160,1 0-321,0 21-576,19-1-480,-20 0-161,1 20-224,-20 20-160,-20 0-64,0 19-64,-20 1-64,-40 0 96,0 19 0,1-19 32,-1 0 128,20-1-160,0 1 32,40 0-160,-20-20 127,39 19 65,2-19 32,18 20-32,-19-20 64,-1 20 0,1-1-32,-20-19-32,-20 20 64,0 0 0,-20-21 193,-20 1-225,1 0 64,-1-20 0,-19 0-64,18 0-417,2 0-960,-1-20-609,20 20-1249,1-20-3395</inkml:trace>
  <inkml:trace contextRef="#ctx0" brushRef="#br0" timeOffset="177052.7344">15072 10773 21428,'41'-59'1858,"-22"19"-1442,21 40 257,-40 0-33,20 20 193,-20 19 0,0 21-225,0 19-448,20 1 97,-20-1-33,19-19-192,22-1-480,-22 1-161,1 0-544,0-41-545,0 21-928,0-20-2883</inkml:trace>
  <inkml:trace contextRef="#ctx0" brushRef="#br0" timeOffset="177261.7188">15251 11210 19762,'40'-20'1217,"20"0"129,-21 0 479,41 1-319,-40 19-545,19-20-769,-19 0-32,-1 20-384,-18 0-481,-1-20-640,-20 20-545,0-20-736,0 0-1026,-20 0-1313,-1-19-2946</inkml:trace>
  <inkml:trace contextRef="#ctx0" brushRef="#br0" timeOffset="177400.3907">15629 10872 9865,'-20'-19'5253,"20"19"-2050,0 19-320,0 21-801,20 0-385,-20 19-352,40 1-672,-20 19-385,-1-19-95,1 0-290,20-1-383,-40 1-353,20-21-800,-1 1-1186,-19-20-4388</inkml:trace>
  <inkml:trace contextRef="#ctx0" brushRef="#br0" timeOffset="178300.7813">7666 12759 13004,'0'-60'2210,"-20"21"-1537,-1-1 287,2 0 226,-1 0 31,0 21 64,0-1-256,-19 20-545,19 0-95,-20 20 223,20 19-63,-20 1-129,20 20-31,1 19-257,-1 0 96,20 1-256,0-1 224,20-19-160,19-1 96,-19 1-96,20-20-64,20-1-384,-21-19-513,1 0-641,-1-20-1536,21 0-2628</inkml:trace>
  <inkml:trace contextRef="#ctx0" brushRef="#br0" timeOffset="178553.711">7844 12759 18929,'0'-20'1250,"0"40"-1186,0 0 1057,0 0 192,-20 39-288,20 1-513,20-1-255,-20 1-129,20 19-32,-1-19-96,22-20 0,-2-1 32,1 1-160,-1-20-193,21-20-383,-20 0-449,19 0-705,1 0-1249,-20-20-2082</inkml:trace>
  <inkml:trace contextRef="#ctx0" brushRef="#br0" timeOffset="178727.5391">7983 13096 15022,'-40'0'3395,"40"0"-2050,0 0 609,20-19-288,0-1-1058,0 0-608,19 0-416,21 20-929,-20-20-1346,-20 20-3587</inkml:trace>
  <inkml:trace contextRef="#ctx0" brushRef="#br0" timeOffset="178865.2344">7963 12898 16655,'-80'-40'2851,"61"20"-1474,19 0-128,0-19-288,0 19-672,19 0-450,22 0-1408,-2 0-3428</inkml:trace>
  <inkml:trace contextRef="#ctx0" brushRef="#br0" timeOffset="179480.4688">8936 12997 17264,'-19'20'1858,"19"-40"-417,0 20 417,19-20-289,1 0-608,0 1-641,20 19-256,-21 0-31,21 0-130,20 0-287,-20 0-545,-1 0-512,21 19-353,-20-19-928,-20 0-1346,19 20-6855</inkml:trace>
  <inkml:trace contextRef="#ctx0" brushRef="#br0" timeOffset="179645.5078">9115 12779 18321,'-20'20'2466,"0"-20"-2081,20 19 479,0 21-575,0 0-193,0 19-224,20 1-577,0-20-1473,0 19-3107</inkml:trace>
  <inkml:trace contextRef="#ctx0" brushRef="#br0" timeOffset="181797.8516">9869 12858 12587,'0'-40'2723,"0"21"-1057,0-1 800,0-20-512,21 40-833,-21-20-673,19 20-95,-19 0 127,20 40-160,0-20 33,0 19-65,20 21-192,-21 0-96,21-1 128,0 1-352,-20-1-64,20-19-161,-21-20-384,1 20-256,0-21-608,-20-19-449,0 20-224,-20-20-737,0-20-1922,-19 1-2626</inkml:trace>
  <inkml:trace contextRef="#ctx0" brushRef="#br0" timeOffset="182044.9219">9890 12918 10185,'-60'-100'3684,"40"81"-2019,20-21-31,0 0 320,20 20-289,19 0-800,21 1-481,0 19-256,19 0-95,-19 39 63,19 1-128,1 0 0,-21 19 0,1 1 64,-40 19 64,-1-19-96,2 19 384,-21-19 0,-21-1-191,-18-19-97,19 0-96,0 0-257,-19-21-383,19 1-802,0-20-1376,0 20-1378,0-20-8969</inkml:trace>
  <inkml:trace contextRef="#ctx0" brushRef="#br0" timeOffset="182536.1328">10763 12739 13773,'-19'-20'2946,"19"0"-1248,-20 20-289,20 0 33,0 0-97,-20 40-256,20 0-160,-20 19-192,20 1-289,0 19-224,20 21-64,-20-21-96,20-19 161,19 19-193,1-39 96,0-1-128,0 1-32,19-40-257,1 20-191,-1-40 0,1 20 95,-20-20 1,-21-19-33,1-1-255,-20 0 448,0-19 31,-20 19 1,-19 0 96,-1 20-128,0 20-417,-19-20-1088,19 40-994,0 0-2306</inkml:trace>
  <inkml:trace contextRef="#ctx0" brushRef="#br0" timeOffset="184557.6172">12968 12719 320,'0'-20'2178,"0"0"544,0 20-543,0-19 575,0 19-416,-20-20-224,20 0-448,0 0-257,0 0-288,-20 0-192,20 0-128,-20 1-225,0 19-223,1 0 63,-21 19 97,0 1 223,0 20 1,20 20 32,-19-1-161,19 21-287,0-1-129,20 0-32,20 1-64,0-1 64,19-19-64,21-1 32,-1-19-95,1-20-418,19 20-384,-19-20-640,0-20-1089,-1 19-2627</inkml:trace>
  <inkml:trace contextRef="#ctx0" brushRef="#br0" timeOffset="184961.9141">13305 12957 13901,'40'0'608,"-40"20"-384,20 0 994,0 20 255,-1 0-96,1 19-384,1 1-288,-2-1-129,1 1 97,0-20 96,0-1 0,0-19-257,-20 0 65,19-20 63,-19 0-159,0 0-321,0-20 0,0-20-64,-19 1-160,-1-21 160,0-19-160,-20-1 64,21-19 64,-22 0-160,22 19 64,-21 21 128,40-1 64,0 20 193,0 21-33,20-1-160,19 0-192,21 0 0,-20 20-384,39 20-738,-19 0-1280,0 0-1377,-1-1-5831</inkml:trace>
  <inkml:trace contextRef="#ctx0" brushRef="#br0" timeOffset="185123.0469">13524 12957 18097,'-79'40'3043,"58"-40"-2115,21 0 482,21 0 31,-2-20-928,21 20-513,0 0-801,19 0-1121,1 0-2690</inkml:trace>
  <inkml:trace contextRef="#ctx0" brushRef="#br0" timeOffset="185561.5235">14477 13116 19218,'0'20'4964,"20"-40"-4291,-20 20-385,0-20 481,20 1-417,0 19-95,-1 0-161,21-20-32,-20 20-160,19 0-64,2 0-609,18 0-384,-19 0-993,-1 0-1570,1 0-3587</inkml:trace>
  <inkml:trace contextRef="#ctx0" brushRef="#br0" timeOffset="185750.9766">14696 12858 16047,'-60'0'3523,"40"0"-2146,20 0 641,0 0 0,0 20-865,0 0-608,20 20-321,-1 19-128,-19 1-32,21-21-448,-1 21-705,-1 0-929,1-21-1826,-20 21-11434</inkml:trace>
  <inkml:trace contextRef="#ctx0" brushRef="#br0" timeOffset="186327.1485">15331 12838 16559,'0'-20'2434,"20"1"-1729,0-1-32,-1 20 63,-19 20 33,20-1-128,1 21-353,-2 20-64,1 19-224,0 1 32,-20-21-352,20 21-128,0-21-257,-1 1-704,1-21-866,-20-19-415,0 0-1474,0-20-4004</inkml:trace>
  <inkml:trace contextRef="#ctx0" brushRef="#br0" timeOffset="186581.0547">15331 12938 9480,'-40'-139'4036,"21"79"-1281,19 20 320,0 1-737,19 19-736,1 0-706,40 20-351,-21 20-385,21 19-32,0 21-32,19 19 32,-19 1-128,19-1-160,-20 21 128,-18-1 64,-2-20 32,-19 1 64,-20-21 33,-40 1-33,0-20 32,-19-1-64,-1-19-64,0 0-801,1-20-1281,19 0-1281,1 0-4420</inkml:trace>
  <inkml:trace contextRef="#ctx0" brushRef="#br0" timeOffset="187189.4532">16065 12640 17136,'0'-40'2498,"0"40"-1057,0-20 1,0 20-161,21 20-384,-21 20-160,20 19-385,-20 21-96,19-1-128,1 20 64,0-19-31,0-1-33,19 1-513,-19-1-255,1-19-481,-2-21-673,1 1-1537,-20-20-3524</inkml:trace>
  <inkml:trace contextRef="#ctx0" brushRef="#br0" timeOffset="187393.5547">16165 13216 18865,'20'0'2819,"-20"-20"-1730,39 20 961,2-20-545,18 0-704,-19 20-641,20 0-96,-2 0-192,-17 0-480,18 0-449,-19 20-961,-21-20-481,2-20-640,-1 20-2274</inkml:trace>
  <inkml:trace contextRef="#ctx0" brushRef="#br0" timeOffset="187573.2422">16523 12679 18897,'0'-19'1890,"0"19"32,0 19 448,0 1-416,19 40-833,1-1-736,0 21-193,20-1 0,-21 21-288,22-1-641,-22 0-448,1-19-705,0-21-1281,0 21-3555</inkml:trace>
  <inkml:trace contextRef="#ctx0" brushRef="#br0" timeOffset="209780.2735">3574 9204 14798,'-59'-19'416,"38"19"705,2 0-609,-1 0 1058,1 19-353,19 1-704,-21 20 63,21 20-31,0 19 95,21-19-223,-2 19-129,1 0-96,20-19-32,19 0 0,-19-1-384,40-19-448,-21-20-674,20 0-1056,-19-1-1217,0-19-7176</inkml:trace>
  <inkml:trace contextRef="#ctx0" brushRef="#br0" timeOffset="210193.3594">4031 9482 17840,'0'0'1474,"-19"20"-994,38 0 513,-19 20 96,39 0-256,-18-21-385,18 21-127,21-20-33,-21-20-96,21 0-64,-20 0 97,0-20-161,-1 0-161,-18-19-31,-2 19-64,-19-20 32,20 40 96,-20-20 32,0 20-320,0 0 127,0 40 193,19 0 32,2-1 0,-1 41 64,-1-21-64,21 1 193,0-1 31,-21 1 64,2-20-160,-21-1 0,20 1-32,-40 0 65,20-20 63,-21 19-160,-18-39-256,19 20-385,-20-20-416,21 0-544,-1 0-898,-1-20-1280,2 20-10282</inkml:trace>
  <inkml:trace contextRef="#ctx0" brushRef="#br0" timeOffset="210497.0703">4984 9602 17712,'-39'0'1442,"19"0"-898,-20 39 833,20 1 65,1 0-353,19-1-449,0 1-415,19 0 95,41-20-32,-21 0-96,21-20 1,-21-20-65,21 0-128,-40 0-224,0-20 95,-20 1-191,0 19-96,-40-20 95,21 0-255,-41 20-97,0 20 161,21 0-193,-21 20-544,21 0-1217,18 0-4069</inkml:trace>
  <inkml:trace contextRef="#ctx0" brushRef="#br0" timeOffset="211070.3125">5501 9661 6470,'-40'-40'4164,"20"40"-257,20-19-736,0 19-897,0 0-832,0 0-962,0 19 545,20 21 32,-1 0-448,22 0-97,-2-1-63,1-19 31,20-20-95,-1 0-97,1-20-64,0 0-64,-21 1 0,-20-21-352,2 20-160,-21-20-225,-21 20-352,21 1-928,-19 19-418,-1-20-671,1 20-1667,-2 20-8902</inkml:trace>
  <inkml:trace contextRef="#ctx0" brushRef="#br0" timeOffset="211374.0235">6473 9502 15951,'-19'-39'1409,"-20"19"-736,18 20 416,-18 0-321,-1 0 65,0 20-64,0-1-129,20 21-255,1 0-97,19 0 0,19 19 97,22-19-65,-2-20-128,40 19 0,1-39-96,-1 0-128,1 0-256,-1-19-320,-19-1-257,-1-20-352,-38 0-961,-2 20-1378,-38-39-4676</inkml:trace>
  <inkml:trace contextRef="#ctx0" brushRef="#br0" timeOffset="212054.6875">6553 9105 18065,'0'40'928,"20"-20"290,0 39 319,0 1-608,20-1-320,-20 21-33,19-21-320,1 1-192,-1 0 97,2-21-129,-22 1 96,1-20 32,-20 0-128,0-20 96,0 0 160,0 0 33,0-20-289,0-20-128,19 0 31,-19 1-159,21 19-96,-21 0 64,20 20 31,19 0 65,-19 0 96,20 20 64,0 0 32,19 0 0,1-1 32,0-19 32,-1 0 1,-19-19 31,19-21 0,-39 20-32,19-20-32,-18-19 32,-21 19 96,-21 20-96,21-20-96,-39 21 0,19-1-96,-20 20 256,21 0-224,-21 20-128,20 19 192,0-19-128,20 20 128,0 0-64,20 19 64,0-19 96,20 0-288,19-1-192,-19-19-129,20 0-256,19-20-128,-19 0-320,-21-20-416,21 0-417,-21-19-224,1-1 352,-40 0 1217,20 0 609,-20 21 384,-20-21 481,0 20 448,0 0 577,1 20 32,-1 0-449,-20 20-192,40 0-64,-20 0-32,20 19-192,20 1-256,20-20-193,19 20-96,1-40-127,19 20-33,1-20 0,-20-20-192,-1 20-609,0 0-928,-19 0-1250,-20 0-2626</inkml:trace>
  <inkml:trace contextRef="#ctx0" brushRef="#br0" timeOffset="212556.6407">8301 9085 14830,'20'-20'3779,"0"1"-1761,-20 19-1121,19 19-96,-19 41 256,0 0-257,0-1-543,20 21 63,0-1-192,0 0-160,19-19-384,2-20-289,-22-1-384,21 1-865,0-20-1793,-21 0-5382</inkml:trace>
  <inkml:trace contextRef="#ctx0" brushRef="#br0" timeOffset="212800.7813">8777 9324 14509,'-79'39'1986,"19"-39"-929,21 40 384,-1-20-63,0 0-321,21 0-224,-1 19-225,20-19 1,20 0-65,-1-20 33,21 20 63,19-20-415,1 0-33,20 0-160,-1 0-449,1 0-415,-21 0-994,0 0-1986,-19 0-5893</inkml:trace>
  <inkml:trace contextRef="#ctx0" brushRef="#br0" timeOffset="213041.0157">9056 8966 21396,'158'0'1601,"-58"40"-800,-1 0-128,0 39-193,-39 20-320,-21-19-96,1 19-64,-20-20-64,-20 1-448,-20-21-545,0 1-353,-19 0-255,-21-41-769,1 1-5318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9T02:11:30.64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83">
        <inkml:traceFormat>
          <inkml:channel name="X" type="integer" max="1280" units="cm"/>
          <inkml:channel name="Y" type="integer" max="1520" units="cm"/>
        </inkml:traceFormat>
        <inkml:channelProperties>
          <inkml:channelProperty channel="X" name="resolution" value="28.31858" units="1/cm"/>
          <inkml:channelProperty channel="Y" name="resolution" value="53.90071" units="1/cm"/>
        </inkml:channelProperties>
      </inkml:inkSource>
      <inkml:timestamp xml:id="ts1" timeString="2012-01-19T02:15:58.979"/>
    </inkml:context>
  </inkml:definitions>
  <inkml:trace contextRef="#ctx0" brushRef="#br0">874 3406 8039,'-21'-40'2979,"2"21"-449,19-1-512,0 0-512,0 20-642,0 0 514,19 0-161,21 40-160,0-21-352,19 21-385,1 20-32,20 0-160,-1-21 32,1 21 33,-1-20-161,1-21-160,-1 21-321,0-20-544,-39 0-768,20-20-898,-21 0-2818</inkml:trace>
  <inkml:trace contextRef="#ctx0" brushRef="#br0" timeOffset="260.7422">1946 3307 14894,'0'-40'1665,"0"40"-576,-20 0-224,0 0-160,-19 20 160,-21 0 224,0 20-417,1 19-480,-41 1 33,21 19-65,-21-19 0,1 19-64,0-19-64,20-21 64,19 21-32,21-40-224,-2 0-320,2 0-289,39-20-1281,-20 0-1313,20 0-2050</inkml:trace>
  <inkml:trace contextRef="#ctx0" brushRef="#br0" timeOffset="580.0781">2164 3585 18417,'0'-20'2434,"0"20"-1633,0 0-545,0 0-352,0 0 0,0 0-64,0 0 32,20 20-641,-20-20-1889,20 20-1859,0-20-6245</inkml:trace>
  <inkml:trace contextRef="#ctx0" brushRef="#br0" timeOffset="883.7891">2323 3267 18609,'0'-19'1666,"0"19"-1122,20 0-288,0 19 193,0 1 320,-1 20-161,41-1-320,-20 1-159,19 0 31,1 0-64,0 0-352,-21-21-289,1 1-320,19 0-576,-39-20-801,20 0-1218,0 0-2721</inkml:trace>
  <inkml:trace contextRef="#ctx0" brushRef="#br0" timeOffset="1172.8516">3157 3366 9577,'20'-19'4099,"-40"19"-2849,0 19-482,-19 2 482,-1 18 319,-20 1-64,1-1-512,-1 21-512,0-20-225,21-20-64,19 20 193,0-21 31,0-19-160,20 20 33,0-20-289,0 0 224,0 20 288,0-20 1,20 20-353,0 0-64,-20-1-32,20 21-32,-20-20 0,0 0-160,0 0-256,20 0-129,-20-1-256,0 2-95,0-21-770,0 19-1377,0-19-4035</inkml:trace>
  <inkml:trace contextRef="#ctx0" brushRef="#br0" timeOffset="1643.5547">3574 3545 17840,'0'0'2275,"0"-19"-610,20 19-1024,0-21 31,0 21 257,20-19 128,-1 19-576,21-20-385,-1 20-96,1 0 0,-20 0-609,19 0-544,-19 0-1153,-20 20-1346,-20-1-3010</inkml:trace>
  <inkml:trace contextRef="#ctx0" brushRef="#br0" timeOffset="1789.0625">3812 3764 20979,'20'19'385,"20"-38"223,0-1 225,19 0-417,-18 0-255,-2 20-322,-20-20-960,2 20-2274,-1 20-4228</inkml:trace>
  <inkml:trace contextRef="#ctx0" brushRef="#br0" timeOffset="3689.4531">5480 3148 4420,'21'0'3011,"-21"0"-2115,0 0-287,0 20 1633,0 0-384,0 19-897,20 1-257,-20-20 65,19 20-32,1-1 0,0-18-65,-20-2-31,20-19-1,-20 20 65,20-20-32,-20 0 31,0 0 257,0-20-320,-20 1-513,20-2 64,-20-18-256,0-1 32,20 1-64,-20-1 0,20 0-32,0 0 128,0 21-96,0-2-32,20 2-97,0 19 129,0 0 0,19 0 192,2 19-256,-2 2 224,1 18-160,-1-19 128,2 20-64,-22-21 0,20 2-32,-18 18-448,-1-19-449,-20 0-609,0-20-768,0 20-2050</inkml:trace>
  <inkml:trace contextRef="#ctx0" brushRef="#br0" timeOffset="3871.0938">5660 3287 15662,'0'0'1730,"0"0"320,0-20-705,0 20-512,20 0-192,-20-19-577,19 19 0,1 0-609,0 0-608,20 0-737,-21 0-992,22 0-3941</inkml:trace>
  <inkml:trace contextRef="#ctx0" brushRef="#br0" timeOffset="4109.375">6056 3148 8584,'-19'20'1121,"19"0"833,0 0 95,-20 20-383,20-21 96,0 1-513,20 0-256,-1 0-256,2 0-129,18-1-63,1 2-161,0-21-64,20 0-320,-21 0-416,21 0-769,-21-21-545,1 21-992,-20 0-2339</inkml:trace>
  <inkml:trace contextRef="#ctx0" brushRef="#br0" timeOffset="4269.5313">6097 3287 13708,'0'0'2211,"0"-20"-1283,19 1-383,1 19-353,0-21-352,20 2-545,-21 19-1377,22-20-4292</inkml:trace>
  <inkml:trace contextRef="#ctx0" brushRef="#br0" timeOffset="4420.8985">6056 3168 14221,'-19'0'1409,"19"0"-576,0-20-545,40 0 33,-1 1 63,1 19-320,19-21-801,1 21-2498,-20 0-7271</inkml:trace>
  <inkml:trace contextRef="#ctx0" brushRef="#br0" timeOffset="4645.5078">6732 3188 18129,'40'0'961,"-21"0"-161,1 0 1,1-20-801,-2 20 64,1 0 0,20 0-96,-20 0-416,19-20-833,-19 20-353,0 0-192,0 0-1793,-20 0-5414</inkml:trace>
  <inkml:trace contextRef="#ctx0" brushRef="#br0" timeOffset="4833.9844">6832 3069 14958,'-21'19'1537,"21"2"-800,0-2 832,0 1-672,21 0 32,-21 20-481,19 0-351,1-1-258,-1-19-1024,2 20-576,-1-21-930,-1-19-5605</inkml:trace>
  <inkml:trace contextRef="#ctx0" brushRef="#br0" timeOffset="5065.4297">7149 3109 12780,'20'19'928,"-20"1"642,20 0-1090,-1 0-319,1 0 31,1-1-64,-21 2-64,19-21-737,1 0-896,-20 0-1698,-20 0-4196</inkml:trace>
  <inkml:trace contextRef="#ctx0" brushRef="#br0" timeOffset="5362.3047">7049 3069 12587,'0'-40'2627,"0"40"-1506,41-20 384,-22 20-416,21 0-608,0 0-321,-21 0-32,22 40-256,-22-20-64,1 20-64,0-21 31,-20 1-95,0 0-32,0 0 192,20 0 224,-20-1 128,0 2 96,20-21 161,-20 19-353,19 1-32,-19 0-32,0-20 32,0 20 32,-19 0-64,-1-20-64,0 19-32,0-19-353,0 0-383,1 0-450,19 0-1888,-21 0-8329</inkml:trace>
  <inkml:trace contextRef="#ctx0" brushRef="#br0" timeOffset="5724.6094">7725 3029 15855,'0'-20'1217,"-20"20"-609,0 20-223,20 0 383,-19 0 866,-1 20-161,20-1-992,0 1-193,0-1-160,20 21 96,-1-40-96,1 20 129,20-21-33,19-19-32,1 21-64,-20-21-416,19-21-64,-19 2-289,-1-1-128,-18 0 1,-21 0 319,0 0 33,-21 1-737,2 19 224,-21-21-64,20 21-1121,-19 0-2274</inkml:trace>
  <inkml:trace contextRef="#ctx0" brushRef="#br0" timeOffset="6933.5938">7963 3248 3971,'0'0'1121,"0"0"129,0 0 864,0 0-545,0 0-96,0 0-255,0 0-610,-20 0-352,20 0-128,0 0 257,0 0 191,0 0 65,0 0-321,-19 0-224,19 0-96,0 0 32,0 0 0,0 0-32,0 0 0,-20 19 0,20-19 32,0 0 33,0 0-1,0 0-64,0 0-193,0 0-31,0 0-384,20-19-1699,-20 19-3842</inkml:trace>
  <inkml:trace contextRef="#ctx0" brushRef="#br0" timeOffset="9310.5469">5680 4002 1473,'0'0'2082,"0"-20"-128,0 20-32,0 0-609,0-20-352,0 20-129,0 0-191,0-19 32,0 19 31,0 0 33,-20-21 288,20 21 64,0-19-64,0 19-64,0-20-192,-21 20-129,21-20 1,0 20-33,-19 0-255,-1 0-321,20 20-96,-20 0 192,0-1 96,0 21 32,20-20 1,0 20-1,0-1-64,0-18 0,0 18-32,20-19 225,20-20-1,-20 20-32,40 0-159,-21-20-97,21 0-609,-21 0-704,21 0-769,-20 0-1377,-1 0-3748</inkml:trace>
  <inkml:trace contextRef="#ctx0" brushRef="#br0" timeOffset="9614.2578">6056 3982 13196,'-19'-20'1121,"19"20"801,0 0-321,0 0-1408,0 20-65,0 0 416,0 0-127,0 0-193,0 20-32,19-21 64,2 1 0,-1 20-63,19-40 63,1 20 96,-1-20-192,2 0-192,18 0-512,-19-20-481,-21 20-769,22-20-832,-41 20-2243</inkml:trace>
  <inkml:trace contextRef="#ctx0" brushRef="#br0" timeOffset="9774.4141">6116 4101 14477,'-19'0'1249,"38"-19"-1120,1 19 319,20-21-416,-20 2-128,19-1-449,1 20-1537,-20-20-4612</inkml:trace>
  <inkml:trace contextRef="#ctx0" brushRef="#br0" timeOffset="9925.7813">5977 3982 14221,'-20'0'1922,"20"-20"-673,20 1-801,20-2-352,-1 2-192,2 19-800,18-20-2211,-19 20-9417</inkml:trace>
  <inkml:trace contextRef="#ctx0" brushRef="#br0" timeOffset="11208.0078">6752 4082 12523,'-20'0'1346,"20"-21"607,0 21 129,0 0-1249,0 0-448,0 0-65,20 0-160,0 0 0,19 0-96,1 0 32,-1-19 97,2 19-161,-2 0-96,21-20-417,-41 20-544,22 0-608,-41 0-1250,19 0-4516</inkml:trace>
  <inkml:trace contextRef="#ctx0" brushRef="#br0" timeOffset="11388.6719">6851 3943 13100,'0'19'2210,"-19"-19"-1345,38 0 64,-19 0-321,20 20 193,-1-20-288,2 40-321,-1-20-64,-1-1 96,1 2-929,20-2-896,-20 1-1634,-1 0-6855</inkml:trace>
  <inkml:trace contextRef="#ctx0" brushRef="#br0" timeOffset="11614.2578">7308 3863 17040,'20'20'1793,"-20"-20"-2465,20 20 1120,-1-1 65,1 2-225,-20 18 288,40-19-223,-20 20-161,-1-21-256,2 21-417,-1-40-608,-20 20-1025,19-20-1217,-38 0-2947</inkml:trace>
  <inkml:trace contextRef="#ctx0" brushRef="#br0" timeOffset="11852.5391">7228 3883 11851,'-20'-20'1729,"40"0"-383,1 0 351,38 20 1,-19 0-481,19 0-769,0 0-351,1 40-130,-20-20 130,19 19-194,-18 1-159,-22 0-96,1 0 128,0 0 224,-40-21 96,20 1 0,-20 0 0,-19 0 32,-1-20-640,20 20-898,-20-20-223,20 0-1570,1 0-5478</inkml:trace>
  <inkml:trace contextRef="#ctx0" brushRef="#br0" timeOffset="12229.4922">8003 3863 15278,'0'0'384,"0"0"289,-20 0-385,0 20 449,20 0 1025,-20 20-353,20-1-480,0 1-321,20-1-63,0 1-129,0-20-63,19 0 127,2 0-192,18 0 1,0-20 31,-19 0-384,20-20-288,-20 0-129,-21 20 129,1-20-97,0 0 1,-20 1 256,-20-2-641,-19 21 288,19-19 1,-20-1-641,0 20-801,20 0-1537,0-20-8777</inkml:trace>
  <inkml:trace contextRef="#ctx0" brushRef="#br0" timeOffset="13811.5235">9334 3109 10986,'0'-21'1057,"0"21"544,0 0-351,19 21-450,1-2 353,-20 1-160,20 20-64,0-1-352,0 1-1,-1-20 65,2 0-64,-2 0-257,-19 0-192,20-20 32,-20 0 128,0 0 129,0 0 191,-20 0-480,20-20 65,-19 0-193,-2-20 0,2 0 64,-1 1-96,0-1-257,20 1 33,0-1 96,0 0 64,20 20-96,0 0 64,-1 1 128,21 19-32,-20 19 0,20 21 96,0-20 96,-1 40-160,1-21 96,0 1-32,0-1-64,-21-18 96,21-2 0,-20 21-160,0-40-256,-1 20-417,-19-20-961,0 0-672,-19 0-1473,-1 0-7368</inkml:trace>
  <inkml:trace contextRef="#ctx0" brushRef="#br0" timeOffset="13971.6797">9473 3227 1985,'-40'0'13133,"40"0"-11660,19 0 65,2-19 31,-2 19-384,21-20-608,0 20-417,-1 0-320,1 0-257,0 0-768,20 20-1121,-21-20-2146</inkml:trace>
  <inkml:trace contextRef="#ctx0" brushRef="#br0" timeOffset="14231.4453">10028 3287 9769,'21'20'1890,"-2"-20"1473,-19 0-320,0 0-993,0 0-673,0-20-769,-19 0-287,19 1-97,-21-2-288,-18 2 192,19-21-224,-20 0 128,20 21-64,1-21 32,-2 0 0,2 20 0,-1 0-64,20 20 64,0-19-288,20 19-33,-1 0 161,21 0-256,0 19-962,0-19-1248,-1 20-2179</inkml:trace>
  <inkml:trace contextRef="#ctx0" brushRef="#br0" timeOffset="14398.4375">9890 3148 14029,'-21'20'1505,"21"-20"-704,21-20 0,18 20-577,-19 0-128,20 0-128,-1 0-865,-18 0-2210,18 0-4676</inkml:trace>
  <inkml:trace contextRef="#ctx0" brushRef="#br0" timeOffset="14624.0235">10466 3208 16527,'39'0'320,"-19"0"33,20 0-321,-20-20-160,-1 20 64,21 0-257,-20 0-1536,0 0-3300</inkml:trace>
  <inkml:trace contextRef="#ctx0" brushRef="#br0" timeOffset="14818.3594">10505 3088 15022,'0'0'1729,"-20"21"-1440,20-21 992,20 19-416,-20 1-545,20 0 0,0 20-160,0-21-384,0 2-1121,-1-2-641,21 1-1890,-40-20-8551</inkml:trace>
  <inkml:trace contextRef="#ctx0" brushRef="#br0" timeOffset="15093.75">10942 3069 6662,'20'40'8552,"-20"-21"-8200,0 1 513,20 0-673,0 20 129,-20-21 159,19 2-288,2-2-192,-2-19-1281,1 20-929,0-20-1922</inkml:trace>
  <inkml:trace contextRef="#ctx0" brushRef="#br0" timeOffset="15427.7344">10902 3009 5541,'0'-20'10346,"20"1"-9450,20 19 1122,0-21-512,19 21-321,-19 0-641,-20 0-416,20 21-95,-21-2-33,1 21-65,0 0-95,-20-21-384,0 21 95,20-20-127,-20 0 288,0 0 159,20 0 129,-20-1 64,20-19 353,0 21-33,-20-2-256,19 1-96,-19 0-96,0-20 192,-19 20-96,-1 0 1,0-20-322,-20 19-191,0-19-705,1 0-609,19 21-865,-20-21-5316</inkml:trace>
  <inkml:trace contextRef="#ctx0" brushRef="#br0" timeOffset="15705.0781">11438 3009 17008,'21'-20'1025,"-21"20"-577,0 0 97,19 0-225,-19 20 577,0 0-161,20 20-255,-20 0-321,20-1-32,0 1-128,0-1-192,0-18-513,-20-2-736,19 1-897,1 0-3075</inkml:trace>
  <inkml:trace contextRef="#ctx0" brushRef="#br0" timeOffset="15905.2735">11578 3188 17680,'19'0'1121,"1"0"833,20-20-673,0 20-544,-1 0 192,1 0-609,-20 20-320,20-20 96,-21 0-320,2 0-320,-2 0-385,1 0-929,-20-20-1025,0 0-1345,-20 0-3587</inkml:trace>
  <inkml:trace contextRef="#ctx0" brushRef="#br0" timeOffset="16036.1328">11876 3009 13997,'0'0'3555,"0"0"-2049,19 20-225,-19 20-288,20 0-513,0-1-128,0 1 33,0-1-289,19 1-160,-18 0-769,-2-20-1249,1 19-2915</inkml:trace>
  <inkml:trace contextRef="#ctx0" brushRef="#br0" timeOffset="17747.0703">9751 3883 7302,'0'-40'3844,"0"20"-2723,0 1 417,-20-2 223,0 2-480,20 19-448,-20-20-160,0 20-225,0-20-352,0 20 65,0 20 95,1 0 128,-21-1 65,20 21 95,0 0-63,0 0-161,20 0-32,0-1-192,0 1 0,20-1 129,0-18-97,20-2 288,19 1-384,1-20-576,0 0-642,-1 0-1056,0-20-1345,1 1-7367</inkml:trace>
  <inkml:trace contextRef="#ctx0" brushRef="#br0" timeOffset="18058.5938">10028 3962 13612,'0'20'609,"0"-20"1217,21 20 128,-2 0-897,1-20 160,-20 20-128,20-1-353,0-19-255,-20 0-97,0 0 33,0 0 447,0 0-127,0-19-833,-20-1 64,-20-20-224,0 1 160,21-1-64,-21 0 95,20 0-31,0 0 32,0 21 32,20-21 0,20 20-128,0 0-160,0 20 128,20 0-33,0 0-415,-1 0-737,1 20-1154,0 0-2049,-1 0-9033</inkml:trace>
  <inkml:trace contextRef="#ctx0" brushRef="#br0" timeOffset="18210.9375">9909 3922 14285,'-19'0'1281,"19"0"161,19 0-738,21-19-159,0 19-353,20-20-320,-1 20-1474,20 0-1985,-19 0-5926</inkml:trace>
  <inkml:trace contextRef="#ctx0" brushRef="#br0" timeOffset="18543.9453">10684 3982 20083,'20'-20'704,"0"20"577,19-19-736,-19 19-545,20 0 96,-20-21-96,20 21-96,-21 0-192,21 0-737,-20 0-160,0 0-737,-20 21-1313,0-21-3588</inkml:trace>
  <inkml:trace contextRef="#ctx0" brushRef="#br0" timeOffset="18732.4219">10763 3804 16079,'-19'19'1089,"-1"-19"-353,20 20 962,20 0-417,-1 0-160,-19 19-672,40-18-257,-20 18-64,0-19-544,20 20-641,-21-21-1025,-19 2-2082,20-2-9737</inkml:trace>
  <inkml:trace contextRef="#ctx0" brushRef="#br0" timeOffset="20195.3125">11220 3982 14189,'-20'0'1890,"20"-20"-129,0 20-191,0 0-609,20 0-641,-20 0 193,20 20 31,0 0-320,0 0-64,0 19-63,-1-39-1,1 21 224,0-2-224,-20-19 64,0 0 128,0 0-191,0 0-194,0-19-639,-20-2-193,0 2-32,1-21 128,-21 0 385,0 0 224,20 1 192,0-1 96,-19 20 352,39 1 417,-20-2 192,20 2-160,0 19-417,20 0-160,19 0 33,1 0-65,20 19-224,-21 21 96,21 0-64,-1 0-32,-19 19-96,0-19-192,-20-20 32,0 19-129,-20-18 257,0-2 64,-20 1-32,-20 0-32,1-20-320,-1 0 63,0 0-127,0 0-417,1 0-480,19 0-97,20-20-1024,-20 20-3908</inkml:trace>
  <inkml:trace contextRef="#ctx0" brushRef="#br0" timeOffset="20448.2422">11637 3804 15534,'20'-21'2050,"-20"2"-544,0 19-385,0 0-961,20 19 192,-20 2 385,0 18-385,20 1 0,-20-1-159,20 21-33,-1-20-160,21-1-288,-20-18-705,0-2-705,-20 1-1505,20-20-4612</inkml:trace>
  <inkml:trace contextRef="#ctx0" brushRef="#br0" timeOffset="20753.9063">11736 3982 17616,'20'0'449,"0"-20"383,0 20-31,0 0-705,19 0 289,-18-19 63,-2 19-352,1 0-32,0 0-288,0-21-128,0 21-129,-20-19-31,20 19-1,-20-20 449,0 20 160,0 0 385,0 0 63,0 20 129,0-1 448,0 2-416,19 18-225,2 1-224,-2-1-64,21-18 1,-20 18-738,19-19-1088,-19 20-2051,20-21-9000</inkml:trace>
  <inkml:trace contextRef="#ctx0" brushRef="#br0" timeOffset="22745.1172">12372 2930 14701,'-40'-20'1890,"40"0"-865,0 20 160,20 0-768,0 0 63,20 20 577,19 19-256,21 21-321,-1 40-223,1-1-97,-1 20 32,-20 0 0,-19 20-64,0-20-192,-40 0 64,0-20-128,0 1 128,-40-21 64,21 1 0,-41-21 32,20-19-32,-19 0-32,19-21-640,0 2-1090,20-21-2049,0-21-10731</inkml:trace>
  <inkml:trace contextRef="#ctx0" brushRef="#br0" timeOffset="26699.2188">5203 2890 9801,'0'-20'993,"0"20"-225,0 0 161,0 0 609,0-20-385,0 20-288,0 0 32,0 0 160,0 0-321,0 0-159,0 0-97,0 0-191,-20 0-193,20 0-128,0 20 96,-20 20 0,0-20 192,0 20 0,1 19 64,-1 21-31,-1-21 63,21 21-64,-19 19 1,-1 20 95,20-20-96,-20 20-64,20-20-95,20-19 63,-20 0-224,0-80 96,39 139-64,-39-100 128,21 1-128,-1-1 96,-20 1-192,19-20 224,21 0-480,-20-20-321,0 0-608,19 0-417,1 0-1441,0 0-6246</inkml:trace>
  <inkml:trace contextRef="#ctx0" brushRef="#br0" timeOffset="46820.3125">853 5829 15534,'-19'-40'256,"-1"20"193,-20 1 736,20 19-801,-39 0 1,-1 19 191,0 1 33,1 20-257,19-1-288,0-18 128,21 18 257,19-19-1,19 20-63,41-21-65,0 2-64,19-2-160,20 1 0,-19 0-32,-1 0-96,1 0-64,-41-1 256,1 21 65,-20-20 127,-20 20-128,0-1 32,-39 1-159,-2 0-226,-18 0-415,19 0-641,0-21-1057,1 1-1730,-1-20-8328</inkml:trace>
  <inkml:trace contextRef="#ctx0" brushRef="#br0" timeOffset="47037.1094">1072 5889 19762,'20'-40'1153,"0"20"-832,-20 20-161,20 0 641,-20 20 256,19 20-161,1-1-511,0 40-129,0-19-160,0 19-32,20 1-320,-1-21-225,1 1-576,19-20-224,-39-20-1569,20 20-2468</inkml:trace>
  <inkml:trace contextRef="#ctx0" brushRef="#br0" timeOffset="47385.7422">1132 6285 20435,'-40'0'1601,"40"0"-800,20 0 1057,0 0-513,39-19-864,1 19-97,19-20-96,0 20-96,21-20 1,-1 20 95,1-20-288,-41 0 0,0-20-96,-18 21 96,-22-1-353,-19 20-31,-19-20-32,-22 20 31,-18 0 193,0 0-32,-21 20 256,20 0-32,21-1-128,-1 21 224,20-20 0,20 20-32,20-1 96,0 1-96,39 0-576,1-20-481,20 19-737,-1-18-384,1-2-704,-21 21-2211</inkml:trace>
  <inkml:trace contextRef="#ctx0" brushRef="#br0" timeOffset="47666.9922">2224 6841 11274,'39'21'3716,"-39"-2"-1026,0-19 97,0-19-97,0-2-1569,0-18-384,-39-1-481,-1-20-159,0-19-1,1 0-96,-1-20-321,20 19 1,1 21 192,19-1 192,-21 20 64,21 1-224,21-1 64,-2 20 128,21 40-96,0-1 32,19 41 64,-19 19-96,-21-19-96,22-20-416,-22-1 127,-19 1-512,20-20-352,-40 0 224,1-20-576,-2 0-930,-18 0-3042</inkml:trace>
  <inkml:trace contextRef="#ctx0" brushRef="#br0" timeOffset="47883.7891">2243 5829 21140,'60'0'2049,"-40"0"-1344,20 20 64,-20 20 128,19 19 0,1 0-65,-20 21-351,20 0-257,-1-1-32,1 0-320,0-19-256,0-21-449,-1 1-769,-19 0-704,-20 0-1730,0-21-3010</inkml:trace>
  <inkml:trace contextRef="#ctx0" brushRef="#br0" timeOffset="48166.0156">1151 6921 23125,'-59'40'1698,"59"-40"-1538,40 0 897,19-20 96,60 0-288,21 0-224,58 0-1,40-20-576,1 1 96,-1 19-288,-40 0-96,-58 0-64,-61 20-257,-20 0-255,-19 0-65,0-19 256,-20 19-256,0 0-576,-20 0-1730,0 0-9385</inkml:trace>
  <inkml:trace contextRef="#ctx0" brushRef="#br0" timeOffset="48355.4688">3277 6028 26617,'19'-21'1633,"-19"2"-1505,0 19-736,0 0 448,0 0-673,0 19-1121,0 2-2210,20 18-16494</inkml:trace>
  <inkml:trace contextRef="#ctx0" brushRef="#br0" timeOffset="48478.5156">3515 6504 20275,'20'40'6854,"-1"-40"-7270,-19 0-65,20-20-800,-20 20-2498,0 0-6215</inkml:trace>
  <inkml:trace contextRef="#ctx0" brushRef="#br0" timeOffset="51614.2578">3832 6127 640,'0'19'13965,"21"-19"-14413,-21 21 1056,19 18 1603,21 1-770,0-1-608,-1 21-161,1-20-127,-1 20-1,2-41-223,-22 21 159,1-20 1,0-20 63,-20 0 129,0 0 416,0 0 384,0 0-800,-20-40-481,0 1 64,-19-1-32,18-40-127,2 21-65,-1-1-32,20 21 0,0-1-97,0 0-127,20 20-96,20 20-96,-1 0-193,1 0-288,19 20-384,21 0-673,-20 19-576,19-18-225,-19-2 33,-1-19 1152,1 20 1346,-20-20 961,-20 0 1441,19 0 576,-19 0-287,0 0-514,0-20-383,-1 20-161,1-19-416,1 19-320,-2-21-193,1 2-127,-20-1-97,20-20 64,-20 20-224,-20 1-32,0-2-192,1 2-96,-22 19-64,2 0-33,-1 19 129,20 2 32,-19 18 96,18 1 64,2 20 32,19-21-32,19 21 32,2-20 32,18-1-96,21-19-192,-1 0-385,21 0-256,-1-20-832,-19 0-705,19-20-1378,-39 20-3042</inkml:trace>
  <inkml:trace contextRef="#ctx0" brushRef="#br0" timeOffset="51802.7344">5302 6226 12427,'-20'-40'2627,"1"21"255,19-2-543,-21 2-930,21 19-64,-20 0-352,20 19-672,-19 2 63,19 18 289,0 1-385,19-1-160,22 1-32,-2 0-32,1-20-544,19 0-289,1-1-576,0-19-353,-21 0-1505,1 0-3011</inkml:trace>
  <inkml:trace contextRef="#ctx0" brushRef="#br0" timeOffset="52019.5313">5600 6206 11370,'-20'-20'5349,"20"20"-3363,0 20-1185,0 0 704,0 0-95,20 19-65,0-18-480,20 18-64,-1-19-385,21 0-96,-1 0-96,1-20 1,-20-20 31,-1 0-224,-19 0-416,0-19-289,-20 18-320,0-18-673,0 19-416,0 0-1153,0 0-5445</inkml:trace>
  <inkml:trace contextRef="#ctx0" brushRef="#br0" timeOffset="52208.9844">6136 6424 12780,'0'0'9224,"0"-19"-7942,0-21 191,0 20-288,0-40-640,0 21-193,0-1-256,20-20-320,-20 21-801,20 19-993,19 0-416,-19 0-1666,20 1-5990</inkml:trace>
  <inkml:trace contextRef="#ctx0" brushRef="#br0" timeOffset="52439.4531">6434 6007 11723,'20'21'2978,"-1"-21"-191,-38 19-577,19 1-352,-20 0-417,1 0-480,-2 19-737,21-18-224,0 18 0,21-19-32,18 20 64,1-21-96,-1-19 128,1 21-224,-20-2 32,0 1 32,-20 0 192,0 0 0,-20 0 0,-20-1 0,20 2-288,-19-2-224,18-19-257,-18 20-480,20-20-1826,-2-20-3715</inkml:trace>
  <inkml:trace contextRef="#ctx0" brushRef="#br0" timeOffset="52599.6094">6732 6306 18161,'59'39'2626,"-39"-39"-2434,1 20-96,-21 0-96,19 0 97,-19-20-802,0 0-1089,0 0-2242,0 0-10441</inkml:trace>
  <inkml:trace contextRef="#ctx0" brushRef="#br0" timeOffset="52715.8203">6632 5988 19602,'-39'-20'160,"39"0"-1601,0 20-2018</inkml:trace>
  <inkml:trace contextRef="#ctx0" brushRef="#br0" timeOffset="53454.1016">6712 6285 14990,'20'-59'2306,"-20"39"-737,40 0 449,-21 1-737,22 19-480,-2 19-160,-20 1-193,22 20-63,-2-1-161,1 21-64,-20-20-96,20-1 32,-20 1 0,-1-20 0,1 0 32,0 0-128,-20-20-64,20 0 0,-20 0 96,0 0 161,0-20-290,0 0-127,20 0 64,-20 1-96,19-2-129,-19 2 193,20 19-96,20-20 256,0 20-32,-20 0 96,39-20 96,-19 20 128,-1-20 161,-18 0 127,18 1-191,-19-21-161,0 0 96,-20 0 0,0 0-256,0 1 64,-20 19-64,0 0-32,-19 0-160,18 20-64,-18 20-32,19 0 32,0 20 224,0 0 96,20 19-128,20 0 64,0-19 32,20 20-32,20-21-96,19-18-417,-19-2-287,-1 1-353,1-20-737,-21 0-929,-19 0-2114,-20-20-8391</inkml:trace>
  <inkml:trace contextRef="#ctx0" brushRef="#br0" timeOffset="53620.1172">7625 6047 16527,'-39'-40'2499,"39"40"-450,0 0-767,0 21-674,20-2 609,-1 21-512,2 19-481,18 1-64,1 0-576,19-1-641,-19 1-416,19-21-802,-18-18-2273,-2-2-10314</inkml:trace>
  <inkml:trace contextRef="#ctx0" brushRef="#br0" timeOffset="53924.8047">8023 6246 17904,'-20'-20'2467,"20"20"-1538,0 0 288,20 20-224,-1 0-417,2-1-287,-1 2 63,19-2-128,1-19-32,-1 20-64,1-20-96,0 0 33,0 0-130,-20 0-159,19 20 224,-19 0 0,20 40 128,-21-21 33,2 40-65,-1-19 64,-1 19-64,-19-19 416,0 0-127,-19-1-321,-1-19 96,-1 0-64,-18 0-128,-1-21-256,1-19-481,-21 0-801,20-19-1633,-19-2-5092</inkml:trace>
  <inkml:trace contextRef="#ctx0" brushRef="#br0" timeOffset="54395.5078">9214 6226 16559,'20'-80'1570,"-20"41"191,0-1 33,0 20-513,0 20-160,0-19-224,-20 19-609,0 19-224,1 21 65,-21 19 95,20 21-64,0-21-160,0 21 32,20-21-288,20 1-673,20-20-512,0-1-449,39-18-1057,-19-21-1121,19-21-6150</inkml:trace>
  <inkml:trace contextRef="#ctx0" brushRef="#br0" timeOffset="54626.9531">9611 6246 15118,'-39'0'2018,"-1"20"-929,20-1 897,0 21-545,20 0-352,0 19-320,20-19-225,0-20-127,20 0-129,19 0 96,1-40-31,0 20-1,-21-40-64,1 21 1,-20-21-33,-20 20-384,-20-20-193,-20 1-383,1-1-449,-21 20-353,20 0-223,-19 20-738,19 0-2145</inkml:trace>
  <inkml:trace contextRef="#ctx0" brushRef="#br0" timeOffset="55329.1016">9850 6266 15758,'0'79'1314,"0"-39"640,0-20-353,0-1-704,0 2-385,19-21 129,-19 0 160,21 0-449,-2-21 353,1 2-321,0-21-224,0 0-64,-20 0-288,20 1 96,0-1-192,-20 20-353,19 20 417,2 0-128,-21 20 352,19 0-64,1 20 160,0-21-96,0 21 96,20-20-32,-21-20-32,-19 0 160,20 0 64,0 0 161,-20 0 31,20-20-128,-20 1-191,20-2-226,-20 21-159,20-19-32,0 19-32,0 19-1,19 2 33,-19 18-128,20 21 127,-21-1 225,21 1-128,0 0 64,0 19 64,-1-19 32,21-1 96,-20-19-160,-20 0 192,0 19-96,-1-39 160,1 19 0,-20-18 161,-20-2 351,20-19 193,-39 0-160,19-19-161,0-21-320,-20 0-31,0-19-65,21-1 32,-1-40-160,0-18-96,20-2-32,0 1-257,20 20 193,19 20 128,1 39-96,20 20 96,-20 20 128,19 39-32,-19 1 0,0 20 96,-21 19-128,1 1-320,-20-21-321,0 1-352,0 0-32,-20-41 32,1 21-384,-21-40-1346,20 0-1569,-20-20-8039</inkml:trace>
  <inkml:trace contextRef="#ctx0" brushRef="#br0" timeOffset="55648.4375">10982 6206 19826,'20'60'1314,"-20"-20"383,0-1-63,19 1-802,-19 20-383,21-21-65,-2-19-95,21 0-193,-20 0 96,0-20 32,0 0 128,-1-20-127,1 0-193,-20-20-289,20 0 289,0 1-64,-20-1 32,20 20-32,0 1-128,0-2-96,-1 21-32,1 21 63,0-2 129,20 21 160,-20-20-832,-1 19-738,2-18-223,-2-21-770,-19 0-1376,20 0-3685</inkml:trace>
  <inkml:trace contextRef="#ctx0" brushRef="#br0" timeOffset="55835.9375">11518 5868 16111,'40'0'4580,"-20"40"-2466,-1 0-544,1 40-161,0-1-576,-20 0-353,20 1-192,20-21-224,-1 1-320,-19-21-545,20 1-704,-20-40-417,-20 0-1729,0 0-9610</inkml:trace>
  <inkml:trace contextRef="#ctx0" brushRef="#br0" timeOffset="56170.8985">11399 6186 16847,'-40'-19'3011,"60"38"-2530,0-19 2049,19 20-288,21 0-576,20 0-385,-1 0-224,20-1-384,0-19-65,-19 0-95,-1 0-161,-19-19-64,-20-1-95,-1-20-129,-19 20-193,0-20-415,-20 21-97,0-21 33,-20 20-353,-19 20 128,-1 0 192,0 20 385,0 0 128,21 19 192,-1 21 192,0-20-63,20 20 31,40-21-160,0 1 352,-1-1-256,21-18 33,19-2-129,-20-19-128,1 20-641,-20 0-2018,0-20-4548</inkml:trace>
  <inkml:trace contextRef="#ctx0" brushRef="#br0" timeOffset="57634.7656">13404 5868 18001,'0'-19'992,"0"19"-159,0 0-576,20 40 479,1-1 97,-21 1-64,19 39-97,21 1-223,-20-1-225,19-19-96,1-1-32,0 1-288,0-21-320,19-18-642,-39-2-319,0 1-289,0 0-416,-20-20-2370</inkml:trace>
  <inkml:trace contextRef="#ctx0" brushRef="#br0" timeOffset="58265.625">13286 6306 17328,'0'-40'2562,"19"20"-1088,21-20 223,0 20-159,20-20-673,-1 21-641,0-1-64,1 20-160,20-20-128,-21 0-224,-19 0-321,-1 1-320,1-2-480,-20-18-609,-20 19-737,0-20-1057,-20 0-384,1 1 2979,19 19 2850,-21 0 1314,1 20-256,20 0-898,-19 40-255,19-20 31,19 39-384,1 1-192,1 19-64,18 1-257,1-21-351,19 1 159,-19-21-224,0 1 0,-20-20-31,19 0-65,-39 0 96,20-20-32,-20 0 224,0 0 289,0 0-96,0 0-385,0-20-288,20 0-96,0 0-97,0 1 1,19-2-32,1 21 256,20 21-65,-21-21 65,21 19 161,0-19-97,19 0 192,-39 0-96,20-19 160,-21-21-128,1 20 96,-20-20 1,-20 1-129,-20-1-224,0 20 96,-20 0-161,1 0-63,18 20 32,-18 40 32,-1-20 256,40 20 128,-20 19-64,40-19 64,20 19-64,20-19-64,39-20-608,0 0-545,20-1-1089,1-19-4388</inkml:trace>
  <inkml:trace contextRef="#ctx0" brushRef="#br0" timeOffset="58858.3985">15887 5829 12267,'20'-100'2146,"-20"61"-416,-20-1 63,20 20-95,-39 20-225,18 0-544,-18 20 32,19 20-64,-20 20-192,20-1-161,20 21-127,20-21-33,40-19-96,0 0 97,39-21-33,0-19-128,0 0 65,0-40-161,-19 21 0,-21-21 96,-18 0-288,-22 0-128,-19 1-225,-19-1-447,-41 1-386,0 18-223,-20 2-289,1 38-832,-1 2-1442,1-2-11178</inkml:trace>
  <inkml:trace contextRef="#ctx0" brushRef="#br0" timeOffset="59125.9766">16125 6047 15406,'-39'80'4580,"18"-61"-3459,-18 21 289,19 0 95,20 0-448,0 19-224,40-19-320,20-20 31,19 19-192,20-39-63,0 0-225,0 0 32,-19-19-96,-1-21-192,-19 20 63,-40-19 33,0-1 0,-40 0-480,-19 0-161,-21 0-32,0 21-416,-20-1-192,1 0-1186,20 20-8263</inkml:trace>
  <inkml:trace contextRef="#ctx0" brushRef="#br0" timeOffset="60360.3516">1648 7457 17616,'20'0'353,"-20"0"383,20 20 1090,0 0-769,-1 19-224,21-18-161,-20 18-159,19 1-65,2-1-224,-22 1-31,1-20 31,0 0-128,-20 0 0,20-20 160,-20 0 193,0 0 159,0 0-672,0 0-160,0-20 96,0-20 0,0 0-64,0 21-225,0-21-95,0 20 63,20 0 161,-1 20 320,1 20 96,40 0-32,19 0-64,1 0 96,-1-1-64,1-19 193,19 0-97,-39-19 128,-1-1-128,-19 0 65,-21-20-33,2 0 0,-21 21 96,0-21-160,0 0-96,-40 0-128,20 21-160,-20 19 128,1-20-192,-1 40 127,0-1 97,0 2 64,20 18 224,1 21-224,19-20 257,19 19-129,22-19 32,-2 0 32,21-21-256,19 1-385,1 0-704,-1-20-384,1 0-1250,-1 0-2594</inkml:trace>
  <inkml:trace contextRef="#ctx0" brushRef="#br0" timeOffset="60757.8125">3157 7378 16335,'-59'-20'1954,"38"20"-1410,2 0 97,19 20 192,-20 20 480,20 19 128,0-19-224,20 19-608,20 1-257,-1-21-63,41-18-33,-1-2-96,1 1 32,-1-20-192,1-20 0,-21 1-160,-19-21 64,0 0 64,-1 0 0,-19 0 64,0-19 32,-20 19 0,0 21-64,0-21 0,-20 20 0,0 20 64,1 0-224,-1 0 32,-1 20-64,2-1 192,-21 21 96,40 20 0,0-21 32,20 1 32,0 0-160,20-20-160,19 19-288,20-39-1,-19 0-223,20 0-738,-20 0-1889,-21 0-3716</inkml:trace>
  <inkml:trace contextRef="#ctx0" brushRef="#br0" timeOffset="61380.8594">4726 7298 18417,'0'-59'897,"0"39"-64,-20 0 256,1 20-577,-22 0 33,2 0-1,-1 20 65,-19 0-193,19 20-192,-20-1-32,40 1-159,20-1 31,0 1-32,20-20 192,40 0 32,19 0 32,1-20-192,19 0 97,0 20-289,-19-1 63,-21-19-95,-19 21 96,-20 18-32,-20-19 96,0 0 0,-40 0 96,-19 20-160,19-21 0,-20 1-352,1 0-609,19-20-1025,20 20-1377,1-20-2306</inkml:trace>
  <inkml:trace contextRef="#ctx0" brushRef="#br0" timeOffset="61700.1953">5381 7318 17328,'-59'-20'1858,"0"20"-1218,18 0 449,-18 20-64,19 0 96,1 0-128,18 19-384,21 1-513,21 0-64,18 0 128,41-21-96,-1 21-96,1 0-224,19-20-96,-39 0-1,-1 20 1,-39-21 192,0 21 128,-40-20 32,0 19-32,-39-19-32,18 0 32,-38 0-64,20-20-1,-1 0-543,20 0-1602,20 0-1634,1-20-8776</inkml:trace>
  <inkml:trace contextRef="#ctx0" brushRef="#br0" timeOffset="62090.8203">5878 7517 21620,'-39'-20'320,"18"0"-128,1 20 481,1 0-224,-1 20 543,0 0 65,0 20-544,20-1-449,0 1 0,20-1 64,0 1-96,19-20-32,2 0-64,-2 0-64,1-20 64,-1-20 32,-19 0 0,-20 0-128,0 1 0,0-21 160,-20 0-32,1 20 0,-1-19 128,-1 18 96,2 2 64,-1 19-32,20 0-96,0 19-96,0 2 97,20-2-33,20 1-32,-1 20-128,21-40-449,0 20-512,-21-1-608,21-19-770,-21 21-2017,-19-21-9321</inkml:trace>
  <inkml:trace contextRef="#ctx0" brushRef="#br0" timeOffset="62287.1094">6335 7814 19762,'-20'-39'1185,"20"-1"577,0 20 608,-20-39-1024,20 19-450,0-19-383,0-1-193,0 0-320,0 20-96,20 1-96,0 19-673,0 0-640,-1 20-1090,22 0-960,-22 0-897,1 0-2691</inkml:trace>
  <inkml:trace contextRef="#ctx0" brushRef="#br0" timeOffset="62605.4688">6573 7358 7911,'40'20'6502,"-40"-1"-2850,19 2-834,2-2-1152,18 1-545,-19 20-480,20-20-33,19-1-192,-19 2-95,20-21-97,-21 0-128,21-21-160,-21 2-96,-18-1-32,18-20-193,-19 20 193,0-20-128,-20 1 160,20 19 160,-20 20-128,0 0 160,0 0 32,20 20 480,-20 40-127,0-1-193,-20 0 192,0 21 225,0-21 31,0 1-415,-19 19-193,18-19 128,-18-20-160,19 19-96,-20-19-96,21 0-257,19-20-896,0 19-705,0 1-2530,0 0-10282</inkml:trace>
  <inkml:trace contextRef="#ctx0" brushRef="#br0" timeOffset="63286.1328">8083 7536 21364,'59'21'128,"0"18"609,1 21-193,0 19-352,-21 0-32,1 21 97,0-21-161,0 1 32,-1-41-64,-19 1-128,0-20 160,-20-20 160,0 0 417,-20-20-705,-19-40-64,19 1 96,-40-1 96,20-39-160,-19 0 0,19-20-193,20-1 33,0 21 32,20 20 96,40 19 160,0 20-64,-1 40 32,1 0-32,19 21 0,-18 38 32,-2 0 32,1 1-64,-20 19 0,-1-19 64,-19-20 32,-19-1-32,-1 1 96,-20-20-31,1 0-33,-2 0-128,2-20-353,19 0-896,-20 0-961,40-20-1890,0 0-8776</inkml:trace>
  <inkml:trace contextRef="#ctx0" brushRef="#br0" timeOffset="63677.7344">8857 7616 17168,'19'-20'4260,"-19"0"-2979,0-20 321,0 1-321,0-1-801,21 1-288,-1-1-224,-1 20-96,21-20-416,0 40-513,0-20-192,19 40 256,-19-20 64,-1 40 32,1-20 673,0 20 96,-20-1 736,0 1 481,0-1-352,-20 1 160,19-20-225,1 20 129,20-20-224,-20-20-129,20 0-64,-1 0-159,1 0-65,-20-20-32,0 0 32,-1 0-64,-19-19-128,0 18 32,-19-18-192,-21-1-96,0 20-65,1-20-95,-21 21 256,0-1 0,1 20-225,19 0-1056,20 0-1538,20 0-5285</inkml:trace>
  <inkml:trace contextRef="#ctx0" brushRef="#br0" timeOffset="64242.1875">10009 7418 17328,'-40'-40'1986,"20"40"-1089,20 0 416,-20 19-320,20 21 32,0 20-192,20-21-65,0 21-351,20-20-225,0-1-32,-1-18-64,21-21 224,-21 0-127,21 0-33,-20-21 0,-20 2-96,0-21-160,-1-19-32,-19-1 64,-19-19-161,-21-21-63,0 21-64,0-20-129,-19 39 193,19 0 192,0 20 96,-19 40 192,39-19-96,-20 38 0,20 2 65,20 18 127,0 21 32,20-1 0,20 21-95,-1-1-33,41 0-160,-1-19-673,1 19-448,-1-19 0,1-20-1057,-1-1-1986,-19-18-9609</inkml:trace>
  <inkml:trace contextRef="#ctx0" brushRef="#br0" timeOffset="64583.0078">10684 7358 20371,'0'39'544,"20"1"802,-20 0-97,20 19-513,19-19-63,-19 0-160,20 0-289,-1-21-96,1 2 32,0-2 0,-20-19-32,0-19 32,0-2-288,-1 2 0,-19-21 96,0-19 0,0 19 96,0-20-32,0 21 96,0 18 161,21 21-33,-21 21-384,0-2 224,19 1-32,21 20 0,-20-1-512,39 1-609,1-20-897,-20 0-641,19 0-1857,1-20-9577</inkml:trace>
  <inkml:trace contextRef="#ctx0" brushRef="#br0" timeOffset="64822.2656">11617 7318 15502,'-39'-60'2178,"39"60"-544,-20 0 192,0 0-545,-20 40 288,20 20-288,1 0-320,19-1-512,0 21-321,39-21-32,1-19 64,39 0-96,-19-21-256,19 1-320,1-20-161,-21 0-608,1-20-769,-20 1-481,-21-21-351,-19 0-2083,21-19-6214</inkml:trace>
  <inkml:trace contextRef="#ctx0" brushRef="#br0" timeOffset="64981.4453">12014 7219 384,'-19'-79'17136,"-1"58"-13773,20 21-1665,0 21-1025,0-2 480,0 41-96,20 0-96,-1-1-545,21 21-256,0-21-128,19-19-64,-19 19-352,20-39-97,-20 0-768,-1 0-1089,-19-20-2018,-20 0-11371</inkml:trace>
  <inkml:trace contextRef="#ctx0" brushRef="#br0" timeOffset="65452.1485">11816 7477 15566,'0'-20'4132,"20"0"-3940,20 1 321,-1-2 544,21 21 0,0-19-192,19 19-257,0 0-416,0-20-160,1 20-64,-1-20 128,1 20-128,-21-20-32,21 0-128,-20 20 64,-1-19 160,-19-2 0,-20 2 96,-1 19 64,-19-20 33,-19 20-161,-21 0 0,-20 0-32,-19 20 0,19-1-32,-19 2 224,39 18-64,0 1-224,21-1 128,19 1-96,19 0 96,21 0 32,20 0 32,19-21-63,1 1-65,-1 20 32,-19-20-64,-1-1 96,-19 21 32,-40-20 32,0 0-32,0 0 96,-40 0-32,0-1 0,1-19-32,-21 20-63,21-20-418,-1 0-31,20 0-321,20 0-1153,-20 0-928,20 0-1827,0 0-8999</inkml:trace>
  <inkml:trace contextRef="#ctx0" brushRef="#br0" timeOffset="65640.625">13246 7874 31165,'79'-20'1185,"-59"0"-1217,-20 0 352,0 20-288,-20-19-896,0 19-962,-20 0-96,21 19-1890,-1 1-9480</inkml:trace>
  <inkml:trace contextRef="#ctx0" brushRef="#br0" timeOffset="88190.4297">893 8907 11466,'0'-20'3364,"-19"0"-2852,-21 0-64,0 20 609,0 20-192,-19 0-64,-1 19-96,0 1-257,1 20-416,19-1 32,40 1-64,0-20 128,40-1 225,19 1-193,21 0-160,-1-20 64,21-1-32,-1-19-64,-20 20-32,-19 0-96,-20-20 384,-40 20 256,0 20-352,0-20 65,-40-1-193,1 21-289,-2-20-607,2 0-514,-1 0-2049,1 0-4004</inkml:trace>
  <inkml:trace contextRef="#ctx0" brushRef="#br0" timeOffset="88409.1797">1350 8847 16303,'59'-20'128,"-59"40"-737,-19 0 1218,19 20 320,-20 19 320,20 1-160,20 19-256,-1 1-385,22 19-448,-2-40-96,1 21-320,19-21-737,21-19-1089,-21-20-2211</inkml:trace>
  <inkml:trace contextRef="#ctx0" brushRef="#br0" timeOffset="88748.0469">1310 9363 18929,'-39'20'2018,"19"-20"-1633,40-20 512,0 20-321,19-20-288,40 20 33,1-19-129,-1 19 0,21-20 160,19 0-320,-39-20-192,-1 0-32,-20-19 160,-19 19 96,-20 0-32,-40 21-256,20-1 0,-40 20-33,40 0 97,-20 0 64,1 20 288,-21-1-128,20 21-64,-19 0 65,18 19-98,21-19 66,0 20-514,21-1-544,18-19-1025,21 20-1986,39-1-2882</inkml:trace>
  <inkml:trace contextRef="#ctx0" brushRef="#br0" timeOffset="89044.9219">2542 10019 9737,'0'39'4868,"0"-39"-3651,-40-20 1058,20 1-642,-19-21-896,-2 0-193,2-39-383,-1-1-129,1-19-32,-2-20-97,22 0-31,19 0 256,0 39 417,39 1 96,21 39-449,-20 20-64,19 20-160,1 20-128,0 40 128,-21-1-257,-19 21-351,0-21 31,-20 1 33,-20-1 480,-20-19 64,21 0 160,-41-1-288,21-19-929,-2 0-1698,2-20-2306</inkml:trace>
  <inkml:trace contextRef="#ctx0" brushRef="#br0" timeOffset="89371.0938">2760 9046 18353,'79'-60'3267,"-58"20"-2755,38 20 513,-19 1 225,-1-1-802,-18 20-544,18 20 224,-20 19-32,-19 1-32,21 20-160,-21-1 0,0 21 0,-21-21 64,21 1 32,-19-1 32,19-19-128,0-20 192,0 0 0,19-20 128,22 20 289,-2-20-161,40-20-256,1 20 0,-20-20-192,0 20-576,-2 0-706,-17 0-832,-22 20-2242,-19 19-9257</inkml:trace>
  <inkml:trace contextRef="#ctx0" brushRef="#br0" timeOffset="89676.7578">953 10138 21140,'-60'20'672,"60"-20"-352,20 0 1506,40 0-673,19 0-416,60-20-128,60 0-257,79-20-160,80 0-192,-1 1 224,-39 19-224,-80 0-512,-59 20-257,-20 0-160,-41 20-288,-19-20-32,-58 20-833,-2 0-2530</inkml:trace>
  <inkml:trace contextRef="#ctx0" brushRef="#br0" timeOffset="89871.0938">3912 9204 25432,'0'-39'1921,"-20"19"-1568,20 0-834,0 20-127,0 20-417,0 20-641,20-1-2177</inkml:trace>
  <inkml:trace contextRef="#ctx0" brushRef="#br0" timeOffset="90001.9531">4150 9661 24887,'0'0'1217,"0"-20"-1281,20 20 160,-20-20-512,0 20-1314,-20 0-4420</inkml:trace>
  <inkml:trace contextRef="#ctx0" brushRef="#br0" timeOffset="94506.836">5004 9482 16719,'-59'-79'897,"39"39"288,-20 20 385,20 1-769,-20 38-481,1 1 385,19 40-193,-20 19-160,20 1-127,20-1-129,20 1 0,0-41-32,20 1 96,20-40-64,-1 0 96,0-40-64,1-19-32,-21-1-96,2-19 0,-22-1-32,-19 1 32,-19-1-96,-22-19-224,2 0 256,-1 0-160,1 39 224,-1 0-64,0 41 96,21-1 96,-2 40-32,1 19 96,20 1 128,0 39-31,0 1-33,41-1-192,-2 21 0,21-41-64,19 21-416,1-21-289,19-19-800,0 0-1282,-39-1-3011</inkml:trace>
  <inkml:trace contextRef="#ctx0" brushRef="#br0" timeOffset="94761.7188">5521 9602 15438,'-20'-20'3459,"20"20"-1953,0 20-994,0-1 609,20 1-320,-1 20-160,1-20-129,40 0-224,-20-20 33,19 0-225,1 0 32,-21-40-128,1 20-224,-20-20 32,-1 1 63,-38 19 33,-1-20-64,-40 20-32,1-19-64,0 39 128,18-20-353,-18 20-416,19 20-1761,21-20-9353</inkml:trace>
  <inkml:trace contextRef="#ctx0" brushRef="#br0" timeOffset="95230.4688">6752 8986 14381,'-40'-20'2050,"40"20"-32,-20 0-545,20 20-544,0 20 32,0 19 32,0 21-384,20 19-193,20-20-192,19 1-128,-19-1-32,20-19-96,-1-1-352,1-19-481,0-20-544,-41 0-801,1-20-1538,-20 0-1761</inkml:trace>
  <inkml:trace contextRef="#ctx0" brushRef="#br0" timeOffset="95781.25">6632 9443 1921,'-59'-40'13709,"39"20"-10954,20-20-1314,20 21-320,0-21-800,0 0 31,20 0-256,-1 1-96,21 19 32,-1-20-64,1 20-32,0 0-32,-21 20 32,21 0-64,-20 40 192,-1 0-64,1 19 192,0 21-128,-1-1 0,1 1 96,0-21 64,-20 1-31,-20-1-65,20 1 64,-20-20-32,0-1-64,0 1 32,-20-40 32,20 20 257,0-40-33,0 0-288,0-19-128,0-1-64,20 0 96,-1 0-128,21 21 0,-20 19 0,19 0 128,2 0 192,18 0 0,0 0-64,1 0 64,-20-20 33,19 0 255,-19 0-160,0 0-95,-21-20-33,2 21-160,-21-21 32,-21 20-320,2 0-33,-21 0 1,0 20 64,21 20 96,-21 20-32,20 0 128,0-1 192,20 1 32,0 20-96,40-21 0,19-19-64,21 0-736,19 0-962,21 0-2946,-21-20-12653</inkml:trace>
  <inkml:trace contextRef="#ctx0" brushRef="#br0" timeOffset="96541.9922">8738 9304 14317,'-40'0'1441,"20"-20"417,20 40-1057,0 0 128,20-1 0,0 21-321,0 0-223,19 0-193,-19-1-32,20-19-128,-20 0 64,-1 0-32,-19-20 32,21 0 32,-21 0 257,0 0-65,0-20-224,-21 0-64,21 0-96,0-19-32,0 19 0,21 0-64,-1 0-32,-1 20-33,21 0 129,0 20 32,19 0 96,1 19 64,-1-19-64,1 0 161,20-20-97,-41 0-32,21 0 256,-20-40 0,-1 21 1,1-21 31,-20 0-160,-20 0-64,0 1-64,0-1-64,-20 20 289,0 0-386,-20 20 97,21 20-32,-2 0-32,2 20 160,-1-1-31,20 21-97,0-20 320,20 19 64,20 1-224,19-20 64,1-21-63,19 1-1,1-20-192,-1 0-225,0 0-415,1-20-513,-20 1-737,-1-1-1442,1 0-3266</inkml:trace>
  <inkml:trace contextRef="#ctx0" brushRef="#br0" timeOffset="96955.0781">10267 9324 12267,'-40'-40'2370,"20"40"33,0 0-674,1 0-672,-1 40-32,0-21-32,20 21-320,0 0-321,0 0-160,40-1 1,-1-19 31,21 0 32,0-20-96,-1 0 0,0-20-64,1 0 32,-20 0-31,0 1-1,-21-1 32,-19 0-64,20 0-32,-20 0-32,0 0-96,-20 0 32,20 1 0,-19-1 0,-1 0-65,0 20 322,-20 0-289,20 0 32,1 0 31,-2 20-159,2 0 192,19-20-192,0 19 128,0 1 64,0 0 0,19-20-32,2 20-192,-21-20-257,19 0-31,-19 20-225,0-20-320,20 0-128,-20 0-993,0 0-1634,20 0-6437</inkml:trace>
  <inkml:trace contextRef="#ctx0" brushRef="#br0" timeOffset="97788.086">10545 9443 7751,'-20'0'2562,"20"0"-224,-20-20 225,20 20-545,0 20-929,0 0 64,0-1-224,20 1-353,0 0-223,20 20-129,-1-20 32,21 0-160,-20-20-224,39 19-641,-20-38-736,1 19-1474,0-20-3011</inkml:trace>
  <inkml:trace contextRef="#ctx0" brushRef="#br0" timeOffset="98113.2813">11081 9284 15758,'-79'0'1442,"19"20"-225,20 0 64,0-1-352,21 1-288,19 0-321,0 0-128,40 0-32,-1 0 32,41 0-95,-1-20-129,1 19-1,-1-19 1,-19 20-32,-21 0-64,-39 0 128,20-20-32,-40 20 64,0 0 96,-19 0-64,-1-1-384,0-19-224,1 20-545,-1-20-673,20 0-1793,20 0-7656</inkml:trace>
  <inkml:trace contextRef="#ctx0" brushRef="#br0" timeOffset="98388.6719">11697 9264 10666,'-80'0'4868,"21"0"-4483,19 0 832,-19 20 224,19 20 32,20-21-255,20 21-738,0-20-288,39 20-32,21-20 1,20 19-193,-1-19-257,0 0-191,1 0-289,-41 20 545,-18-21 224,-21 1 0,-21 0 0,-18 0 0,-1 0 64,-19-20-416,-1 20-1858,0-20-8457</inkml:trace>
  <inkml:trace contextRef="#ctx0" brushRef="#br0" timeOffset="99004.8828">12431 9423 576,'-59'-60'8904,"19"40"-6629,1-19 415,-21 39-256,0-20-576,1 40-577,-1 0-159,20-1-226,1 21-223,19 20-96,0-21 31,20 21-159,40-20-161,20-1 0,-1-19-64,20-20 1,20 0-129,-19-20 96,-1-19-192,-19-1 192,-20 0-192,-20 20-64,-20-19-64,0 19-32,-20 0-1,0 0 1,-20 20 64,21 0 0,-2 20-32,2-20 64,19 20 0,0 20-64,0-21-577,40 1-768,-1 20-257,21-20-800,-1 20-1442,1-21-1409</inkml:trace>
  <inkml:trace contextRef="#ctx0" brushRef="#br0" timeOffset="99143.5547">12848 9721 6470,'21'0'4964,"-21"-20"-1344,-21-20-770,21 20-543,-19-39-386,-1-1-479,20 20-353,0-19-769,0-1-320,0 21-544,20-1-609,-1 40-193,2 0-1825,-2 0-4932</inkml:trace>
  <inkml:trace contextRef="#ctx0" brushRef="#br0" timeOffset="99308.5938">13067 9383 11979,'0'20'5861,"20"-20"-5348,0 20 832,0 0-192,19 0-832,1 19-161,19 1-32,1-20-513,19 0-640,1-20-800,-1 0-1635,-19 0-2433</inkml:trace>
  <inkml:trace contextRef="#ctx0" brushRef="#br0" timeOffset="99475.586">13782 9324 11819,'-20'-20'3811,"0"20"-2465,0 39 191,1 1-160,-21 40-416,0-1 256,0 20 161,1 1-353,19-1-577,0-20-288,0-19-416,20 19-833,0-39-320,0 20-1026,0-41-3554</inkml:trace>
  <inkml:trace contextRef="#ctx0" brushRef="#br0" timeOffset="100033.2031">14616 9482 8872,'60'-59'3139,"-40"19"-929,-20 20 577,19 0-802,-38 1-607,19 19-97,-41 0-224,2 19-512,-21 21-225,21 0-192,-1 0 64,20 19-192,20-19 0,0-20 96,20 0 0,20-1-64,-1-19 161,1-19-226,19-1 1,-18 0 0,-22-20-32,1 40-32,0-20 32,0 20-192,-20 0-128,0 20 127,20 20-319,-20-20-1090,39 19-1825,-18-19-2627</inkml:trace>
  <inkml:trace contextRef="#ctx0" brushRef="#br0" timeOffset="100403.3203">15192 9383 13901,'-60'20'1825,"21"0"-31,18 0 32,2 39-481,19-19-384,0 0-288,40-1-257,-1 1-128,21-20-128,-1-20 33,1-20 31,-20 0 0,-1-19-32,2-1-128,-22-20 128,-19 1-224,0-1 64,0-19-32,-19-21-192,-22 1 192,22 0-288,-21 19 256,20 21 32,0 39-64,1 0 32,19 20-128,0 40 224,0 0 64,19 19 64,1 21-96,0 19-64,20 0 32,20 0-576,-1-19-673,0-1-897,1-19-1954,0-1-4356</inkml:trace>
  <inkml:trace contextRef="#ctx0" brushRef="#br0" timeOffset="100765.625">15788 9443 13164,'0'-60'3427,"0"60"-2306,-20 0-608,20 20 864,0 20 0,0 19-416,20-19-288,-1 20-417,1-21-64,20 1-128,0-20 97,0-20-1,-1 0 0,1-20 128,-1-40-128,-18 21-128,-1-21 32,-20-19-96,-20-21 96,-1 1-128,2-20-352,-1 20 288,-20-1 0,20 41 64,1 19 64,-1 40 192,20 0-96,-20 40 192,20 0 193,0 39 159,0 0-191,20 21-225,19-1-96,1 0-640,19-19-674,1-1-864,0-39-1345,-1 0-4901</inkml:trace>
  <inkml:trace contextRef="#ctx0" brushRef="#br0" timeOffset="100931.6406">16424 9443 17616,'19'39'2434,"1"-19"-1473,-20 20-128,19 0-256,22-1-449,-22-19-256,21 0-353,0 0-576,0-20-1441,-20 0-3300</inkml:trace>
  <inkml:trace contextRef="#ctx0" brushRef="#br0" timeOffset="101126.9531">16641 8887 19442,'0'79'1057,"0"-39"576,21 39-383,-1 21-354,-1-21-671,21 20-1,19-19-192,1-21-545,0 1-447,-21-20-162,21-21-927,-40 1-2147,-20-20-9193</inkml:trace>
  <inkml:trace contextRef="#ctx0" brushRef="#br0" timeOffset="101330.0781">16424 9284 13004,'19'-20'2338,"20"20"-64,41 0 385,-1 20-513,21 0-417,19 0-640,-20 19-832,0 1-321,-39 0 160,0 19-224,-21-19-289,-19-20-255,1 20-546,-2-21-1120,-19-19-2274,0 0-10282</inkml:trace>
  <inkml:trace contextRef="#ctx0" brushRef="#br0" timeOffset="101468.75">17158 9065 18737,'-59'-59'3011,"39"39"-1281,20 0-609,-21 0-641,21 20-480,0 20-1281,0 20-2627,0-20-14445</inkml:trace>
  <inkml:trace contextRef="#ctx0" brushRef="#br0" timeOffset="102155.2735">17853 9304 13324,'39'-40'3107,"-39"20"-1153,0 20-160,0 20-673,0 0 0,-19 39 32,19-19-384,-20 40-385,20-21-128,0 1-32,39-21-256,2 1 289,-2-20-257,21-20-129,-20 0-95,-20-40 32,-1 1 0,-19-1-32,0-40 96,-19 21 63,-22-21 33,22 1-32,-1 0 353,0 19-65,20 20 32,0 20 257,0 1-193,20 38-288,19 21 288,-18 0-192,18 39-64,1-19 33,0 19-194,-1-19-159,-18-20 192,18-21-64,-19 1 96,0 0 64,-20-20 192,0-20 0,20 20-95,-20-39-65,19 19 0,1-20-96,1 0 64,-2 1-64,1 19-96,20 0 31,-20 20-287,-1 20 64,1 19 256,0 1-225,0 20-63,19-1-289,2-19-416,-2 0-736,1-20-1026,-1-1-2978</inkml:trace>
  <inkml:trace contextRef="#ctx0" brushRef="#br0" timeOffset="102475.586">19263 9105 16944,'-19'-40'2178,"-2"40"-1538,-18 0-191,-1 40 319,-19 0 193,-1 0-64,0 19-224,21-19-513,39 19 0,19-19-192,21 20 192,19-21-32,21 1-32,19 0-256,-19 0-256,19 19-161,-40-39 257,1 20 96,-40-20 96,-20-1 128,0 1 64,-39 0 224,-2-20-64,-18 20-160,0-20-160,-1 20 64,0-20-2050,1 20-9673</inkml:trace>
  <inkml:trace contextRef="#ctx0" brushRef="#br0" timeOffset="113208.0078">2065 10376 11755,'-39'-40'1505,"-2"20"225,41 20-353,-19 20 385,-21 20-321,20 0-192,-19 39-384,18 1-64,21 39-513,0-20 32,21 20-192,-2-20 33,21 1 127,19-21-128,21-19-480,19-21-353,21-19-512,-21-20-1538,-20 0-3106</inkml:trace>
  <inkml:trace contextRef="#ctx0" brushRef="#br0" timeOffset="113868.1641">2780 10594 14798,'-79'-99'1121,"19"59"-321,20 21-287,0 19 159,1 19 417,-1 21 1,1 40-98,-2-1-255,22 40-128,19 0-129,39-19-160,1-21 1,40-19 159,-1-21 225,1-19-129,19 0-415,0-40-1,0 0 128,1-19-128,-1-21 0,-19 0-320,-21 1-64,0-21-64,-39 1-193,-20 19-352,-20-19-320,-39 39 224,0 1 417,-21 39 96,-19 0 320,20 39 128,-1 1 288,1 20-64,38-21-128,22 21-160,19-20 0,0-21-64,60 21 224,-1-40-512,20 20-801,21-20-1858,-1 0-3908</inkml:trace>
  <inkml:trace contextRef="#ctx0" brushRef="#br0" timeOffset="114178.711">3872 10535 8167,'-79'-20'8040,"19"20"-7239,21 0-65,-2 40 417,22-1 161,-21 21-161,40 0-192,0 19-385,0-19-127,40-1-321,0 21 96,39-41-64,-20 1-320,21 0-321,-1-20-672,-19-20-608,0 0-1218,-21 0-2722</inkml:trace>
  <inkml:trace contextRef="#ctx0" brushRef="#br0" timeOffset="114497.0703">4031 10793 15438,'20'40'1409,"-1"-1"-127,2 21 191,-1 0-128,-20-1-320,19 1-160,1-21-384,0 1-289,0-20 32,0 0 0,-20-20-32,19 0 97,-19 0 159,20-20-288,-20-20-32,21 1-32,-21-21-64,0 0-64,19 21 64,-19-1-96,20 20-64,0 20-96,0 20 32,19 20 288,-19-1-160,20 1-32,-1 0-321,2 0-832,18-1-737,0-19-1473,-18-20-3588</inkml:trace>
  <inkml:trace contextRef="#ctx0" brushRef="#br0" timeOffset="114809.5703">4528 10436 18001,'59'-40'1569,"-19"20"-608,0 20-32,-1 0-481,1 20-352,-20 0-64,-20 19 32,20 1-32,-20 0 65,0 19-33,-20-19 0,20 0 96,20 0 224,-20-21-96,39 1 129,1 0-65,0-20-96,0 0-127,-1 0-258,21-20-383,-20 20-609,-1-20-993,1 1-2210,-40-21-8168</inkml:trace>
  <inkml:trace contextRef="#ctx0" brushRef="#br0" timeOffset="115011.7188">4964 10396 12107,'40'-40'4933,"19"40"-2659,21 0-416,-1 20-161,41 0-127,-21 39-353,0 1-737,-19 19-224,-1 1-159,-19 19 127,-21 0-128,-19-19 0,-20-1-256,-20 1-64,1-21-161,-1-19-480,-20 0-672,20-20-1122,1-1-3458</inkml:trace>
  <inkml:trace contextRef="#ctx0" brushRef="#br0" timeOffset="115554.6875">6434 10555 12587,'0'-100'3556,"-19"81"-802,19-1-1024,0 20-609,0 20-769,0 19 545,-21 21 256,21 19-416,0 1-256,40 19-193,-20 0-32,20-19-96,19-1-32,1-19-480,0-21-385,-1 1-352,-19-20-576,-1 0-1186,-18-20-1986,-21 0-5060</inkml:trace>
  <inkml:trace contextRef="#ctx0" brushRef="#br0" timeOffset="115786.1328">6156 10992 11883,'-59'-20'3843,"39"0"-1408,40 0-994,19 0 513,21-20-385,39 21-576,-20 19-224,41 0-417,-1 19-223,0 1-33,0 0 192,0 20-320,-19-20 160,-1 19-224,-19-19-32,-21 20-321,-39-20 1,0 0-449,-20 0-512,0-1-577,-40-19-1666,0 0-3747</inkml:trace>
  <inkml:trace contextRef="#ctx0" brushRef="#br0" timeOffset="115924.8047">6791 10614 15374,'-39'-59'2947,"39"19"-1153,20 20-545,-20 20-1153,39 0-96,-18 20-96,18 0-1089,21 0-2371,-21 19-9192</inkml:trace>
  <inkml:trace contextRef="#ctx0" brushRef="#br0" timeOffset="116945.3125">8599 10237 15438,'79'0'4164,"-19"0"-2530,19 20 287,1 20-351,19 19-65,-20 40-448,1-19-608,-1 39-129,1-20-224,-41 20 0,1-19 0,-20-21-224,-20 1-128,-20-21 32,-20 21-897,21-21-769,-41-19-1057,20 19-6470</inkml:trace>
  <inkml:trace contextRef="#ctx0" brushRef="#br0" timeOffset="126437.5">7487 11170 7014,'0'-20'1602,"0"1"896,0-1 0,0 0-640,0 20-673,0-20-128,0 20-256,20 0-192,-20 20 191,19 0-63,1 0-256,-20 19-97,20 1 32,0 0-127,0-20 95,-20-1-128,19 1-32,-19 0 129,21-20-33,-21 0 0,0 0 225,0 0-1,0-20-255,-21 0-193,21 1 64,-19-21-128,19 0 0,-20 20 32,20-19-160,0-1 96,0 20-32,0 0-32,20 20-96,-1 0 32,2 0 31,-1 20 97,-1 0-128,21 20 288,0-21-192,-21 1 32,21 0 64,-20 0-31,0-20-1,-20 0 64,0 0-64,0 0 256,0 0-128,0-20-192,-20 0 64,20 0 32,0-19-96,0-1 0,0 0 0,20 1-64,-1 39 32,2 0-64,-1 0 64,-1 39 32,21 1 128,-20 0-96,19-1 32,2-19 32,-2 20-320,-19-20-449,20 0-512,-21 0-577,1-1-800,-20 1-3684</inkml:trace>
  <inkml:trace contextRef="#ctx0" brushRef="#br0" timeOffset="126958.0078">8459 11031 8744,'0'0'5157,"0"0"-4421,0 0 546,0 20 800,21-20-641,-1 20-416,19-20-160,-19 0-385,20 0-63,-1 0-193,1-20 96,0 20-128,-20-40-96,0 21 32,-1-21-31,1 20-65,-40 0 128,20 0-128,-39 0-64,-1 20-64,0 0 96,-19 20 0,19 20 96,-19 20 0,18-1 128,22 1 0,-1-1 32,40-19 65,-1 0-33,41-1-96,20-19-96,19-20 97,0 0-386,1 0-383,-21-20-417,1 20-1377,-21-19-5830</inkml:trace>
  <inkml:trace contextRef="#ctx0" brushRef="#br0" timeOffset="130031.25">575 12679 13997,'-19'0'993,"-1"20"-353,20 20 962,0 0-161,20 19-416,19 21-160,-19-1-353,0 20-127,20 1-33,-20-21-224,19-19 161,-19-1-1,20-19-32,-20-20 32,0 0-31,-1 0 31,-19-1 256,0-19 225,0-19-224,0 19-577,0-20 192,-19-20-224,-1-20 64,-20-19 32,20 0-289,-19-21-127,-1 1 160,0-20 224,0 20-192,1 19 288,19 1 128,0 19 32,0 1 33,20-1 95,0 20-192,20 1-64,20-1-96,-1 20-160,21-20 96,0 20-512,-1 1-257,1 19-641,19 0-1056,0 0-2723,1 0-9705</inkml:trace>
  <inkml:trace contextRef="#ctx0" brushRef="#br0" timeOffset="130212.8906">655 12938 19890,'-80'99'1282,"61"-79"-1571,-1-20 546,40-20 159,19-20-416,21 0-481,-20 1-1504,19-1-2051,1 20-8712</inkml:trace>
  <inkml:trace contextRef="#ctx0" brushRef="#br0" timeOffset="130647.461">1390 12898 12876,'-20'-20'288,"0"20"-320,0-20 737,0 20 384,1 20 480,-1 0-63,0 20-449,-20-1-257,20 21 33,0-1-96,20 1-353,-20 0-160,20-1-128,0-19 129,20-20 511,0 0-287,0-20-1,0-20-127,0 0-225,20-20 160,-1-19-128,-19 19 0,0 0 32,-20 0 32,0 21-384,0 19 0,0 0 32,-20 39 128,0 1 32,0 0-160,20 19-97,0-19-639,20 0-450,20-20-607,19-1-1090,1-19-2787</inkml:trace>
  <inkml:trace contextRef="#ctx0" brushRef="#br0" timeOffset="130849.6094">1966 12957 15887,'0'-59'1377,"-20"59"-32,-20-20 129,1 20-482,-2 20 226,22 20-257,-21-1-417,40 21-256,-20-1-192,20 1 0,20-20 33,20 19-65,-1-39-449,21 20-351,-20-40-642,40 0-544,-21 0-1505,0-20-3812</inkml:trace>
  <inkml:trace contextRef="#ctx0" brushRef="#br0" timeOffset="131030.2735">2184 12739 16527,'-20'-119'3780,"0"99"-2691,20 0-1249,0 40 672,0 0 257,0 39-97,0 1-287,20 19-193,0 21-32,20-41 32,20 1-736,-1-1-513,0-19-288,21-20-769,-40 0-3139</inkml:trace>
  <inkml:trace contextRef="#ctx0" brushRef="#br0" timeOffset="131205.0781">2184 13096 18897,'-79'20'2371,"39"-20"-1539,40-20-127,0 20 961,20 0-385,20-19-1089,-1 19-96,40-20-352,1 0-769,19 20-737,1 0-1473,-21 0-2819</inkml:trace>
  <inkml:trace contextRef="#ctx0" brushRef="#br0" timeOffset="131682.6172">3077 12878 26745,'0'0'1633,"0"-20"-1857,-19 20-448,19 0 287,0 0-255,0 0-1026,0 20-3459</inkml:trace>
  <inkml:trace contextRef="#ctx0" brushRef="#br0" timeOffset="135727.5391">2879 13315 7270,'0'20'64,"0"-20"-64,-19 0 641,19-20 64,0 20 95,0 0 161,-21 0 32,21-20-96,0 20 32,-20 0 32,20-20 192,-19 20-288,19 0-321,-20 0 193,0 0 64,0 0-289,0 0 1,20 0-161,-19 0-160,-1 0-96,-1 0 65,2 20 127,-1-20 96,0 20-31,0-20-65,-19 0-32,19 20-32,-20-20-32,20 0-127,-20 20-65,20-20 64,-19 19 0,19-19 0,-20 20 64,21-20 0,-2 0-32,-18 20-32,19-20-64,0 0 96,-20 0 0,21 20-96,-21-20 96,20 0-96,0 0 0,1 0 32,-2 20 32,1-20-64,1 0 193,-21 0-257,20 0 160,-19 0-32,18 20-32,-18-20 64,-1-20 32,0 20-64,1 0 0,-1 0-32,0 0 0,20 0-32,-19 0 32,-1 0 32,20 0-32,-19 20-64,-2-20 32,22 0-32,-21 0 0,0 20 96,21-20-32,-21 19 96,20-19-128,0 0 129,0 0-129,0 20 160,0-20-256,1 0 96,-1 0 0,0 20-161,0-20 97,-19 0 0,18 20 64,-18 0-96,19 0 192,0 0-32,-20-1 0,21 1 161,-2-20-33,2 0 0,-1 0-32,0 20-64,0-20-32,0 0-128,0 0 128,1 20-32,-21-20-64,20 0 32,0 0 32,0 20-32,0-20 32,0 0-32,1 0-192,19 20-512,0-20-482,0 0-255,-20 20-545,20-1-1761,0 1-5734</inkml:trace>
  <inkml:trace contextRef="#ctx0" brushRef="#br0" timeOffset="136208.9844">2959 12540 15919,'-40'0'2594,"20"0"-1313,0 0 865,1 0-512,-2 0-609,21 0-833,-20-19-160,20 19-416,0 0-1058,0 19-1088,20-19-3748</inkml:trace>
  <inkml:trace contextRef="#ctx0" brushRef="#br0" timeOffset="192811.5235">3832 12878 5349,'0'-20'1441,"-20"20"192,20-20 578,0 20-129,0 0-289,0-20-480,0 20-576,20 0 64,-20 20 288,21-20-64,-2 40-128,21 0-128,0-1-257,-21 1-96,22 0-63,-22-20 31,1 19 32,-1-19 65,2-20 128,-21 20 448,0-20-65,0-20-479,0 0-161,-21 1 97,21-41-257,-19 20-160,-1-19 32,1-21-64,-2 21-64,21-1-64,0 1-64,0 19-417,0 0-128,40 20-224,-20 20-320,20 0-577,-1 0-1216,21 20-3653</inkml:trace>
  <inkml:trace contextRef="#ctx0" brushRef="#br0" timeOffset="193229.4922">4687 12660 1345,'0'19'15438,"0"-19"-14637,0 0 128,0 20 737,-20 20-321,20 0-352,0-1-224,0 21-257,0-20-256,20-1-64,-1 1-160,21-20 161,-20 0 31,19-20-32,2 0-32,-22-20-32,21 0-64,-40-20 32,20 1 97,-20-1-161,0 0 32,0 1-32,-20 19-32,20 20-128,-20 0 0,20 0 96,0 39-33,20-19 65,0 20-224,0 0-416,-1-1-417,21 1-481,0-20-832,0 0-1954,-1 0-4965</inkml:trace>
  <inkml:trace contextRef="#ctx0" brushRef="#br0" timeOffset="193503.9063">5183 12858 8231,'20'0'3972,"-20"0"-2370,0 20 448,19 0 288,-19 20-737,0-1-416,20-19-320,-20 20-416,21-20-97,-21 0 0,19-20 65,-19 0 31,20 0-32,0-20 1,-20 20-321,20-20-32,0 0-160,-20 0 32,19 20 0,1 0 96,1 20 0,-2 0-224,20 20-769,-18-1-1217,18 1-2531,1 0-11210</inkml:trace>
  <inkml:trace contextRef="#ctx0" brushRef="#br0" timeOffset="193993.1641">6374 12501 17296,'0'-40'2402,"0"20"-1313,-19 0-833,19 20-31,-20 0 511,20 20 225,20 20-352,-20 19-289,19 1-96,1 19-128,20-19-64,-1 19 65,2-19-450,-2 19-448,1-39-576,-1 20-1121,-18-40-2275,-1 19-4131</inkml:trace>
  <inkml:trace contextRef="#ctx0" brushRef="#br0" timeOffset="194224.6094">6116 12997 17840,'0'-20'2659,"40"0"-994,0-19-447,20 19-898,19 0-224,1 20 0,19 20-32,-20-20-64,20 40-64,0-21-64,-19 1-160,-1 20-33,-19-20-447,0 0-546,-21 0-1248,-19-1-1730,0-19-4420</inkml:trace>
  <inkml:trace contextRef="#ctx0" brushRef="#br0" timeOffset="194363.2813">6752 12620 15726,'-40'-60'2883,"40"40"-2691,0 1-224,0 19-32,20 0-897,20 0-1665,-21 0-3524</inkml:trace>
  <inkml:trace contextRef="#ctx0" brushRef="#br0" timeOffset="195129.8828">7208 12799 13869,'0'-40'2754,"-19"40"-1344,19 0 127,0 0 97,19 20-321,-19 19-416,20 1-289,20 20-352,-20-21-159,20 21 31,-1-20-32,-19-20 64,20 19-128,-20-19 64,-20 0-32,19-20 224,-19 0 97,0 0-257,0 0-64,0-20-96,0 0 0,-19-19-160,19-1-97,0 0-31,0 0 224,0 21-64,0-1-96,0 20 128,0 0 95,0 20-31,19-1-32,2 21 0,-1-20 64,19 20-32,-19-20 96,20-1 0,0 1 64,-1-20 129,1 0 159,0 0 96,-1 0-223,1 0 159,-1-20-96,2-19 1,-2 19-33,-19-40-64,20 21-128,-40-1 32,19-20-64,-19 21 32,-19-1-96,-1 20 0,-20 20 129,20 0-1,-19 20 0,18 20 192,2-1-32,-1 21-63,20-20-129,20 19-32,20-19-32,-1 0 0,21-21-224,20 1-385,-1-20-992,0 0-1250,1 0-4804</inkml:trace>
  <inkml:trace contextRef="#ctx0" brushRef="#br0" timeOffset="195560.5469">9234 12779 14798,'20'0'5701,"-20"0"-5701,0 20 384,20-1 289,0 21-449,-20 0-160,20 0-288,0-1-513,19 1-1313,-19-20-3267</inkml:trace>
  <inkml:trace contextRef="#ctx0" brushRef="#br0" timeOffset="195717.7735">9075 12521 17552,'-19'-20'256,"-2"0"-1505,21 20 32,0 0-1345,21 0-2051</inkml:trace>
  <inkml:trace contextRef="#ctx0" brushRef="#br0" timeOffset="196000.9766">9671 12521 16976,'-20'39'1633,"-20"-19"-800,21 0 512,-1 20-576,0-1-257,20-19-191,20 20-129,19 0-64,21-1-64,20 1 32,19 0-384,-20 0-64,1-21-1,-21 21 321,-19-20 64,-20 0 96,-20 0-64,-20 0-64,0-1-96,-19 1-993,-21 0-1793,20 0-4005</inkml:trace>
  <inkml:trace contextRef="#ctx0" brushRef="#br0" timeOffset="196671.875">11002 12521 9673,'-80'-20'6950,"20"40"-5957,21-1-192,19 1 448,0 40 96,0-1-256,20 1-384,0 19-289,40 1-159,0-21-33,39 1-128,1 0 32,-1-41 32,20 1-96,21-40-224,-21 1 64,-20-41 0,1 0-32,-21-19-288,-19 0-97,-20-1-96,-40-19 193,-20 0 256,-39-1 160,-21 41 160,1 39 160,-20 20 257,40 20 96,-1 19-1,40 1-191,1 0-289,39-20-128,0 19-320,20 1-705,20 20-897,19-21-2370,20-19-11403</inkml:trace>
  <inkml:trace contextRef="#ctx0" brushRef="#br0" timeOffset="197555.6641">11300 12799 8872,'-40'0'2146,"20"-20"-224,0 20 480,20-20-128,0 20-736,0 0-417,0 0-224,20 0-481,0 20-256,20 0 64,-1-1-96,1-19-64,0 20-224,0-20-448,19 0-449,-19-20-801,-1 20-2370,21-19-7239</inkml:trace>
  <inkml:trace contextRef="#ctx0" brushRef="#br0" timeOffset="198098.6328">12094 12501 14125,'-59'-40'2594,"38"20"-512,-18 0-512,19 40-930,20 0-63,-20 20 160,20-1-97,0 21-31,0 0-129,20 39-352,0 0-32,0-19-31,20 19-386,19-20-544,0-19-640,1-20-641,20-1-1826,-21-19-10057</inkml:trace>
  <inkml:trace contextRef="#ctx0" brushRef="#br0" timeOffset="198685.5469">12551 12878 15630,'19'0'2371,"-19"0"-1346,20 0 640,-20 20-416,20 20-320,0 19-96,-20 1-224,20-1-193,0 1-32,0-1 1,-20 1 31,20-20-96,-20-20 161,19-1-1,-19-19 225,0-19-321,0-1-224,0 0 33,0-40-97,0-19-96,0 19-32,0-19-128,20-1 160,0 21-193,-20 39 1,40 0 96,-20 20 32,-1 20 32,2 20-320,-2-1-353,21 21-672,-20-20-577,19 19-737,2-39-2305,-2 20-10890</inkml:trace>
  <inkml:trace contextRef="#ctx0" brushRef="#br0" timeOffset="199134.7656">12928 12481 19314,'40'-60'1858,"-1"21"-705,1 19 224,-20 0-608,20 20-545,-1 0-192,-19 20-64,0 0 32,0 19 0,-20 1-224,0-20 31,0 20 1,0-21-64,20 1 32,-20 0 128,0 0 128,20 0 0,-1 0-64,21 0 192,-20-20-96,20 19 64,-20 21-32,-1-20 192,-19 0-63,0 0 31,0 0-128,-19-1-128,-21 1-128,20 0-417,0-20-800,-20 20-1666,21-20-5253</inkml:trace>
  <inkml:trace contextRef="#ctx0" brushRef="#br0" timeOffset="199438.4766">13544 12382 21396,'79'-60'1569,"-39"60"-1345,19 40 930,-19-1-354,0 21-95,-1 19-128,-18-19-321,18 19-32,1 1-64,19 19-64,-19 0-224,0 1-64,-20-1-321,0-20-127,-20 1-65,-20-1-832,-20-39-2883,20 0-14094</inkml:trace>
  <inkml:trace contextRef="#ctx0" brushRef="#br0" timeOffset="201328.125">14457 13633 18001,'0'0'1025,"0"0"-1154,0 0 129,0-20-64,0 20-1633,20 0-1538,-20 0-4837</inkml:trace>
  <inkml:trace contextRef="#ctx0" brushRef="#br0" timeOffset="202209.961">15410 12540 16783,'-59'-99'-288,"-1"79"737,20 0 255,-19 40 129,-1 0-96,0 20-385,21-20-64,-1 19-128,20 1-95,20-20-65,0 20 0,20-1 0,0 1 64,20 20-128,20-1-33,-1-19 1,-19 39 128,-1-19-64,1 0 96,-20-1 97,0 21 351,-20-21 289,0-19-161,0 19-95,0-19-97,-20-20-63,20 0-33,0-20-160,0 20 0,20-20-96,0 0-31,0-20-130,19 20-255,1 0-96,0-20-225,0 20-224,-1 0-320,1 0-480,-1 0-1763,2 20-1889</inkml:trace>
  <inkml:trace contextRef="#ctx0" brushRef="#br0" timeOffset="202529.2969">15867 12997 11883,'60'-20'1185,"-40"20"288,-1 0 1218,1 40-1154,20-20-480,-20 39-32,-1-39-224,2 20-96,-1-20 31,-1 0 65,-19-20 224,0 0-576,0-20-257,-19 0-64,-22-20-32,2 1-64,-1-1 96,-19-20-224,-1-19 64,0-1-64,21 21-32,-21-21 96,41 21-64,-1-1-97,-1 21-191,42-1-449,18 40-288,1 0-544,0 20-1442,-1 0-4196</inkml:trace>
  <inkml:trace contextRef="#ctx0" brushRef="#br0" timeOffset="202940.4297">15728 12898 13036,'-39'59'3523,"19"-59"-1985,-1 0 63,21-19-31,0-21-481,21 0-865,-1 0-224,39 1-320,-19 19-193,20-20-512,-21 40-961,21-20-1185,-1 20-929,0 20-800,-18 0 1633,-2 0 3203,1 20 2498,-20-1 1922,-20 1-673,19 0-447,-19-1-866,20 1-865,-20 0-672,21-20-160,-2 0-65,1-1-287,0-19-193,20 0 32,-1 0-128,1 0 96,-1-19-128,-18-21-32,-1 20-64,-20 0-96,0-20-65,-41 21 1,22 19-160,-41-20-97,21 20-159,-21 0-449,21 0-1154,-2 20-2401,2-20-7335</inkml:trace>
  <inkml:trace contextRef="#ctx0" brushRef="#br0" timeOffset="203161.1328">16383 12481 17808,'0'20'1314,"0"0"-674,0-1 545,0 21-384,20 20-385,1-1-191,18 1-193,1-1-32,19 1-385,-19 0-383,20-21-866,-21 1-1665,21 0-3075</inkml:trace>
  <inkml:trace contextRef="#ctx0" brushRef="#br0" timeOffset="203354.4922">16582 12560 15342,'-20'-39'3876,"20"39"-3588,0 19 96,20 1 481,0 20-545,19 0-223,-18 19-1,38 21-609,1-21-640,-21 21-1121,21-21-1153,0 1 512,-1-20-7815</inkml:trace>
  <inkml:trace contextRef="#ctx0" brushRef="#br0" timeOffset="203609.375">17198 12918 19570,'0'20'641,"0"-1"-321,0 1 769,19 0-288,1 20-545,1-20-64,18 19-160,-19-39 96,20 20-32,-1-20-32,-18-20 33,-2 1-65,-19-1-32,0-20-161,0 20-191,-40-20-513,20 1-1281,1-1-961,-21 0-1665</inkml:trace>
  <inkml:trace contextRef="#ctx0" brushRef="#br0" timeOffset="203918.9453">17417 12818 12555,'19'60'7624,"-19"-20"-6856,0-20 129,0-1 64,20 1-384,-1 0-97,2 0-160,18-20-31,-19 0-161,0 0 0,20-20-128,-21 0-32,2 0 32,-1 20 0,-20-19-64,19 19-96,1 0 64,-20-20 64,20 20 0,0 0-225,0 0-191,-1 0-449,1 0-640,1 0-1442,-21 0-2466</inkml:trace>
  <inkml:trace contextRef="#ctx0" brushRef="#br0" timeOffset="204194.336">17952 12660 14349,'20'-20'2274,"-40"20"-1153,20 20 801,-19-1 64,-1 1-673,20 20-480,0-20-609,0 20-64,0-1-64,39-19-63,1 0 63,19 0-96,1 0-64,0 0-289,20-20 193,-41 19 96,1 1 96,-1 20-32,-39-20 96,20 20 0,-20-21 96,-20 21-128,1-20-128,-1 0-416,0 0-737,0-20-1410,0 0-4163</inkml:trace>
  <inkml:trace contextRef="#ctx0" brushRef="#br0" timeOffset="205730.4688">19323 12957 12107,'0'60'993,"20"-20"160,-20-1 545,0 1-33,19-20-352,1 0-416,-20-20-256,0 0 128,20 0-65,-20 0-319,-20-20-33,20-20 64,-20 1-63,1-21-1,-21 0-256,0 1-64,21-21 0,-22 1-96,2-20 96,-1-1-32,1 21 64,39 0-160,0 39 96,0 0-128,19 40-513,21 0-544,0 20-1281,-1 20-2915</inkml:trace>
  <inkml:trace contextRef="#ctx0" brushRef="#br0" timeOffset="206064.4531">19044 12719 15342,'-19'40'1986,"19"-40"-1410,19 0 1218,2 0-417,38 0-736,1 0-481,0 0-128,-1 20-128,20 19-192,-19 1-32,0 0 191,-21 0 97,1-1 32,-20 1 32,-1 0 257,-19-20 223,0-1 65,-19 1-33,19-20 1,-20 0-97,0 0-160,0-20-127,0-19-225,1 19 96,-1-20-128,20-19-321,0 19-320,0 20-191,20-20-738,-1 20-2242,21 20-8519</inkml:trace>
  <inkml:trace contextRef="#ctx0" brushRef="#br0" timeOffset="206353.5156">19839 12759 1473,'0'20'13389,"0"0"-12300,0-1 96,0 21 224,0 0-352,0 0-192,20-1-577,-1 1-224,2-20-64,18 0-96,1 0-96,-20-20 128,19 0 64,-39-20-96,0 0 64,0-20 64,-39 0-32,19 1 0,-20-1-224,1-20-449,-1 1-320,0 19 128,20 0 353,0 1-737,1 39-1890,19 0-3620</inkml:trace>
  <inkml:trace contextRef="#ctx0" brushRef="#br0" timeOffset="206752.9297">20117 12938 15662,'60'59'2274,"-41"-39"-320,-19-20 96,0 0-608,0 0-642,0 0-287,-19-20-289,19-20-192,-20 1 0,20-1-128,0 0-448,0-19 191,0 19 193,0 20 32,20 0 96,-20 20-64,19 20 96,1 20 128,0 0-160,0 19-32,0-19 160,0 0-96,0-1 96,0-19 96,-20-20 64,19 0 161,-19 0-193,0-20 64,20-19 1,-20 19-193,0-40-96,0 20 0,20 1 0,-20-1-160,20 20 31,0 20 193,-1 0-31,22 20-33,-2 0 0,1 0-353,-1 19-672,2-19-544,-2 0-545,1 0-2659</inkml:trace>
  <inkml:trace contextRef="#ctx0" brushRef="#br0" timeOffset="207722.6563">17396 13752 11274,'40'39'1313,"-40"1"161,20-20-1,-20 20 129,19-20-449,2 19-320,-1-19-321,-20 0 225,0 0-33,19-20 193,-19 0-608,0-20-482,0 20 514,-19-40-385,19 1 96,0-1-64,0 0 32,0 0-32,0 1 64,0 19-225,19 0 225,21 20 1,-20 20 63,19 0-32,2 19 0,-2 1-64,1-20 96,-20 20-32,19-20-128,-18-1 224,-2 1-96,-19-20 96,0 0 193,0 0-257,0-20-32,0 20 0,-19-39-32,19 19-128,0-20 160,0 0-128,0 21-32,19-1 64,20 0 0,-18 20-97,38 20-415,-19 0-577,20 19-353,-1-19-383,-19 0-1346,19 0-2210</inkml:trace>
  <inkml:trace contextRef="#ctx0" brushRef="#br0" timeOffset="208070.3125">18429 13791 12716,'0'-19'3106,"-19"-1"-575,19 20-673,-21-20-609,1 40-192,1 0-385,-1-1-255,20 21-129,-20 0-288,20 19 0,20-39 96,0 20-96,-1-20 64,1-20-32,20 0 160,-20 0-95,-1-20-1,2 0 96,-21 0-128,20-19-32,-20 19-32,0-20 64,0 20-32,0 0-96,-20 20 64,20 0-96,0 0 0,0 20-481,20 0-384,-1 0-320,1 0-609,0 0-1056,20-20-2564</inkml:trace>
  <inkml:trace contextRef="#ctx0" brushRef="#br0" timeOffset="208325.1953">18767 13791 8872,'0'-19'2690,"0"-1"-576,0 0-64,0 20-352,0 0-801,0 0-321,0 20-255,0 0-225,19-1-96,1 1 32,20 0-64,-1 0-160,2 0 96,-2 20-33,21-21 258,-41 1-65,2 0 256,-1 0-224,-20 0 96,-20 0-96,-1-20-160,2 0-160,-1 0-353,-20 0-640,20-20-1665,1 0-4678</inkml:trace>
  <inkml:trace contextRef="#ctx0" brushRef="#br0" timeOffset="208506.836">19085 13474 16239,'39'0'3555,"-39"20"-2658,20 19-352,0 1-33,0 20 1,-1-21-289,1 21-192,20-20-352,0-1-513,-20-19-833,19 0-1921,1 0-5125</inkml:trace>
  <inkml:trace contextRef="#ctx0" brushRef="#br0" timeOffset="208852.5391">19203 13831 16271,'0'0'2146,"0"0"-961,20 0 577,1-20-673,18 0-449,21 20-447,-21-19-97,21 19-128,-20-20-32,19 20-33,-19-20 1,-20 20 64,-1-20-64,1 20 160,-20-20 0,0 0 0,-20 0 65,20 20-1,-19-19 32,-1 19 64,0 0-64,0 0-64,0 0 128,1 19-63,-1 1 63,20 0-96,0 20-128,0 0-64,20-1-385,-1-19-479,21 20-386,0-20-159,-1 0-1378,1-1-3587</inkml:trace>
  <inkml:trace contextRef="#ctx0" brushRef="#br0" timeOffset="209041.9922">20037 13950 17200,'0'0'3715,"-19"0"-2786,-1-20 545,0-19 95,0-1-320,20-20-608,-20 21-609,20-1-320,20 20-865,0-20-769,0 21-1922,0 19-14189</inkml:trace>
  <inkml:trace contextRef="#ctx0" brushRef="#br0" timeOffset="209917.9688">20792 13652 12491,'0'0'2627,"0"0"-1602,0 0 576,0 0-223,0 40-482,20-20-223,0 20-353,19-1-159,-18 1-1,-1 0 160,-1 0-64,1-21-128,0-19 97,0 20 127,-20-20-32,20-20-160,-20 20-192,0-19 32,0-1-64,-20-20-128,20 20-32,0-20 160,20 21-128,-20 19 160,0-20 0,19 20 32,2 20-32,-21-20 64,20 19-129,-1-19-127,1 20-64,0-20 96,0 20 0,19-20-129,-19 0 97,0 0 128,0-20 96,-20 20 0,20 0 64,-1 20-32,2-20 128,-1 20 32,-1-20 65,21 20 95,-20 0 0,19-20 97,-18-20 31,18 20-191,-19-40-65,0 20-128,0-19 96,-20-1-32,0 0 192,0 20-31,-20 0-129,0 1 192,0 19-159,1 0-257,-1 0-1,20 19 1,0 21 0,0 0 0,20-20-128,19 19-320,-19 1-417,20 0-288,19-20-449,-19-20-1152,0 20-1763,19-20-7430</inkml:trace>
  <inkml:trace contextRef="#ctx0" brushRef="#br0" timeOffset="210121.0938">21825 13394 16944,'-20'-39'2850,"0"39"-1953,20 0 544,0 19 33,0 1-609,20 20-641,0 20-224,19-1 0,-18-19-705,38 19-544,-19-19-513,-1 0-576,21-20-1922,-40 0-8648</inkml:trace>
  <inkml:trace contextRef="#ctx0" brushRef="#br0" timeOffset="210511.7188">21845 13672 18577,'0'0'513,"0"0"95,19-20 385,2 1-705,18-1-192,1 0-96,-20-20-64,19 20 0,-18 20 0,-2-20 96,1 20-64,-20 0 128,20 0 97,-20 20-1,20 20-64,0 0 192,0-1-288,-1 1 32,1 0 64,0 0-64,0-21 257,0 1 159,-1 0 33,2-20-129,-21 0 96,20-20 33,-20 0-1,0 1 33,0-1-385,19-20-128,-19 20-128,20 0 32,0 0-64,0 1-64,0 19-353,20 19-512,-21-19-1025,1 40-2210,20-20-12235</inkml:trace>
  <inkml:trace contextRef="#ctx0" brushRef="#br0" timeOffset="211004.8828">22818 13513 17712,'0'20'2467,"0"0"-1571,-20-20 546,0 40-385,0-20-481,1 19-351,19 1-161,0-20-192,0 0-33,19-20-191,21 0-160,0 0-33,0-40-64,-21 20 513,21-19 96,-20 19 161,0 0 63,-20-20 96,0 20-128,-20 20-224,0-20-224,0 20-353,0 0-384,20 0-1217,-19 20-2786</inkml:trace>
  <inkml:trace contextRef="#ctx0" brushRef="#br0" timeOffset="211380.8594">23056 13513 14765,'0'0'2691,"-19"0"-1410,19 0 321,-21 20-193,2-20-640,19 20-321,0 0-320,0 20-96,19-20-64,21-20 32,-20 19-192,20-38 0,0 19 64,-21-20 128,1 0-192,0-20 96,-20 0 128,0 1 64,-20-1 192,-19-20-32,19 1-192,-20-1 385,0 21 384,0-1 224,1 0-321,19 40-351,20 0-161,0 0 64,0 20-160,20 20-224,19-1 160,1 1-512,20 20-257,-1-21-320,1 21-416,0-20-193,-1-1-1313,-19 1-6021</inkml:trace>
  <inkml:trace contextRef="#ctx0" brushRef="#br0" timeOffset="211894.5313">23454 12997 18129,'19'0'2402,"1"-20"-1409,-20 20-192,20-20-129,0 20-448,0-19-224,-20 19 65,20 0-1,-1 19-64,1 1 128,0 0-192,0 0 32,0 0 32,20 20-96,-21-21-65,21 21 161,-20 0-128,20 0-160,0-1-96,-21 21-385,1-20-704,20-1-97,-20 1 577,0 0 737,-1-1 288,-19 1 224,21 0 577,-21-20-64,0 0-353,-21-1 129,2-19-225,-1 0-288,0 0-192,0 0-161,-20-19-223,21-1-2627,-21 20-12268</inkml:trace>
  <inkml:trace contextRef="#ctx1" brushRef="#br0">23272 12475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520" units="cm"/>
        </inkml:traceFormat>
        <inkml:channelProperties>
          <inkml:channelProperty channel="X" name="resolution" value="28.31858" units="1/cm"/>
          <inkml:channelProperty channel="Y" name="resolution" value="53.90071" units="1/cm"/>
        </inkml:channelProperties>
      </inkml:inkSource>
      <inkml:timestamp xml:id="ts0" timeString="2012-01-19T02:17:35.634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1" timeString="2012-01-19T02:17:39.462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 3532,'0'-59,"-20"39,0 0,-19 20,19-20,-20 20,1-20,-1 20,-20 20,21 0,-21 0,1 19,-1 21,20-20,1 19,19-19,0 0,40-21,0 21,19-20,41 0,-21 20,21-21,-1 1,20 0,-39 20,19-20,-39 19,0-19,-1 20,-39 0,0-1,-20-19,-19 20,-1-1,-20-19,21 0,-1-20,0 0,1 0,-1 0,20 0,0-20</inkml:trace>
  <inkml:trace contextRef="#ctx1" brushRef="#br0">1846 3585 14413,'-20'-40'577,"20"21"1473,-19-2-289,19 21-544,0-19-384,-20 38 256,20 2 160,0 18-256,0 21-160,0 19-288,20 0-161,-1 1-96,1 0-128,20-1-95,-20-19-1,0-1-64,0-19-321,0 0-159,19-1-257,-39-19-704,21 20-865,-2-21-1890,-19 2-6823</inkml:trace>
  <inkml:trace contextRef="#ctx1" brushRef="#br0" timeOffset="252.9297">1469 3962 19794,'-99'20'1762,"79"-20"-801,20 0-417,0 0 97,0 0 832,20-20-127,0 20-514,40-19-575,-1-2-129,40-18 96,-19 19-224,19 0-64,0-19-352,0 18-417,-19-18-256,-1 39-449,-19 0-864,-21 0-2082,-19 20-5478</inkml:trace>
  <inkml:trace contextRef="#ctx1" brushRef="#br0" timeOffset="962.8906">2443 4082 16271,'19'0'1858,"-19"0"-1346,20 0 737,-20 0 1,40 0-322,-40 0-127,39 0-320,-19 0-161,-20 0-96,20-21 96,0 2-31,-20-1-193,20-20-320,-20 1 127,0 18-95,-20-18 96,0 19 32,0 0-32,0 20-160,-19 0 384,19 0-32,0 20 64,0 20 64,1 0-31,-2 19 127,21-19-192,0 19-96,21-19-32,18-20-32,1 0 0,19-1-320,1 2-321,-20-21-416,-1-21-929,1 21-1858,-20-19-4868</inkml:trace>
  <inkml:trace contextRef="#ctx1" brushRef="#br0" timeOffset="1339.8437">2860 4181 14958,'19'119'1665,"1"-59"161,20 19-449,-20 0-384,19-19 96,-18 0-192,18-21-384,-20 1-161,2-1-128,-1-18 0,-20-21 1,0 0 127,0 0 673,-20-21-705,-1-18-224,2-1-32,-20-39 0,-2-1-64,2-19 0,19 0-160,0 19 96,20 1 0,0 19-128,0 41 32,40-2 96,-1 2 160,2 38-160,-2 2 64,1 38 32,-1 0-192,-19 1-33,0 0-95,-20-20-256,0-1-97,-20 1-64,20-20 97,-20-20 127,1 0-736,-1 0-2562,-1-20-9386</inkml:trace>
  <inkml:trace contextRef="#ctx1" brushRef="#br0" timeOffset="1599.6094">3475 3625 22164,'19'-20'1762,"-19"20"-833,0 0-705,0 20 32,0-1 930,0 21 95,21 40-544,-21-1-609,39 0 32,-19 1-32,20-21-192,-1 1-481,2 0-223,-2-20-450,21-1-511,-41 1-962,22-20-2337,-22-1-10667</inkml:trace>
  <inkml:trace contextRef="#ctx1" brushRef="#br0" timeOffset="1948.2422">1867 4697 24118,'-100'59'1474,"80"-38"-1410,0-2-96,40-19 640,20 0 193,40 20 512,38-20-704,81-20-321,19 20-64,21-19-63,-1-2-1,-19 21-224,-21-19 160,-19 19-32,-20 0-160,-40 0 32,-19 0-257,-41 0 417,-19 0-192,-21 19-192,1-19-160,-20 0-737,0 21-737,-20-21-1121,20 0-3075</inkml:trace>
  <inkml:trace contextRef="#ctx1" brushRef="#br0" timeOffset="2202.1484">4249 3883 25496,'0'-40'1857,"0"40"-1280,0 0-289,0 0-256,0 0-160,0 0-128,0 20-641,0 0-512,21 19-1666,18 1-2947</inkml:trace>
  <inkml:trace contextRef="#ctx1" brushRef="#br0" timeOffset="2316.4062">4468 4240 21364,'19'40'3331,"-19"-40"-1345,21 20-1089,-21-20-705,0 0-480,0 0-673,0 0-1378,-21 20-3618</inkml:trace>
  <inkml:trace contextRef="#ctx1" brushRef="#br0" timeOffset="8181.6406">5242 3962 13516,'21'0'513,"-21"20"-673,0 0 1505,19 20-96,1 19-576,20 1-193,-20 0-63,-1-1-65,1-19-32,1 0 97,-2-21 255,1-19 97,-20 20-160,0-20 480,0-20 416,-20 20-544,20-19-769,-40-21 96,20 0-95,-19-19-33,19-1-160,0 0 0,0 20 0,20-19-128,0 19-65,20 21 65,0-2-192,20 2-128,-1 19-1058,1 0-512,20 19-1954,-1 2-4452</inkml:trace>
  <inkml:trace contextRef="#ctx1" brushRef="#br0" timeOffset="8493.164">5818 4042 13036,'0'19'1922,"21"-19"128,-2 0 384,-19 0-833,20-19-255,-1 19-353,2 0-353,-1-20-384,19 0-95,-39 0 127,20 0 32,-20 1-32,0-2-95,0 2-161,-20-1-160,0 20 64,-19-20-1,-1 20-31,20 20 128,-20 0 0,20 20 129,-19-1 127,19 1 32,20 20 0,0-1-159,20-19-161,19 0 0,2-1-161,17 1-223,2-40-417,20 20-192,-20-20-544,19 0-897,-20 0-2563</inkml:trace>
  <inkml:trace contextRef="#ctx1" brushRef="#br0" timeOffset="8731.4453">6415 4002 18257,'-21'-20'1281,"1"20"385,1 0-129,19 20-736,-20 0 160,20 0-32,0 20-257,20-1-351,-1 1-225,22-20 0,-2-1-96,1 2-192,-1-2-161,1 1-223,19-20-321,-18 0-769,-2 0-480,-19 0-1313,0-20-2691</inkml:trace>
  <inkml:trace contextRef="#ctx1" brushRef="#br0" timeOffset="8985.3515">6791 3962 12587,'-19'40'6342,"19"-20"-5060,0 19 543,0 1-479,19 0-97,1 0-320,20 0-513,-1-21-320,2 1 160,-2 0-63,21-20-1,-20-20 32,-1-19-320,-19-1-128,0 20-129,-20-20-287,0 20-289,0-20-801,-20 21-1120,0 19-2628,-19-20-8935</inkml:trace>
  <inkml:trace contextRef="#ctx1" brushRef="#br0" timeOffset="9203.125">7367 4240 23574,'20'0'833,"-40"-40"896,20 21-544,-19-21-384,19 0-96,-20 0-385,20-19-224,0 19-192,0 21-545,20-21-736,-1 20-737,21 0-672,-20 20-2211,19 0-11243</inkml:trace>
  <inkml:trace contextRef="#ctx1" brushRef="#br0" timeOffset="9456.0547">7804 3843 1409,'0'20'19314,"-39"-20"-17937,19 0 225,-20 20-513,20 0 192,-19-1-160,39 2-832,-21-2-418,42 1 33,-1 20 128,39-20 64,-19-1 33,39 21-65,-19-20-385,-21 0-191,-19 20 384,0-21 0,-20 21 256,-20-20-128,-19 0-449,-2 20-63,2-40-1,-1 19 33,-19-19-385,39-19-1601,0 19-4357</inkml:trace>
  <inkml:trace contextRef="#ctx1" brushRef="#br0" timeOffset="9919.9219">8221 4101 15118,'20'20'5509,"-20"-20"-5573,20 0 865,0 20 96,0 20-449,0-21-288,0 21-96,-1 0-224,1-20-705,0 0-864,-20-1-1346,20-19-3331</inkml:trace>
  <inkml:trace contextRef="#ctx1" brushRef="#br0" timeOffset="10079.1015">8241 3843 19890,'-20'-20'1986,"20"1"-1345,0 19-577,0 0-545,0 0-736,20 19 128,0-19-512,0 20-2147,20 0-8007</inkml:trace>
  <inkml:trace contextRef="#ctx1" brushRef="#br0" timeOffset="10572.2656">8519 4221 11979,'80'99'2658,"-61"-59"545,21-21-640,-20 1-641,0 0-321,0-20-320,0 0-224,-20-20-32,20 0-288,-20-20-289,19 1-223,-19-1-193,0-20-224,-19 21-193,19-1 97,0 1 32,-20 18-225,20 21-127,0 0-353,20 0 224,-20 21 577,19-2 96,21 1-32,0 0-64,0 0-161,-1 0 161,1-1 32,0-19 96,0 0-96,-1-19 160,1 19 160,0-20-32,-21 0 321,1 0-33,0-19-32,0 18 33,-20 2-97,0-21 65,0 20-129,-20 20 0,-20-20-224,21 20-64,-1 20-288,-20 0 256,20 20-32,0 0 96,20 19 32,0-19 32,0 0-64,20-1-96,20 1 128,0-20-160,19-20-64,1 0-385,-1 0-384,1-20-480,-21 0-769,-18-20-1954,-21 0-7175</inkml:trace>
  <inkml:trace contextRef="#ctx1" brushRef="#br0" timeOffset="10766.6015">9353 3704 17264,'-19'-20'3843,"-1"20"-1568,20 0-1186,20 20-96,-20 0 800,19 39-576,1 1-448,20 19-481,-20-19-223,20 19-98,-1-19-415,1 0-289,0-20-256,-1-1-832,1 1-481,-20-20-1026,0-1-3266</inkml:trace>
  <inkml:trace contextRef="#ctx1" brushRef="#br0" timeOffset="11108.3984">9770 3962 6918,'0'0'13869,"0"0"-12363,20 0-417,-20 20 288,20 20-576,0-20-321,0 20-160,-1-21-127,2 1-129,18 0 0,-19-20-32,20 0-32,-20 0 96,-20-20 0,19 20 32,-19 0-128,21 0-288,-21 0 32,19 40 288,21-1-32,0 21 224,-1 0 128,1 19 33,-20 0-129,20-19-96,-40 0 288,0 19-63,0-39-1,-40 20-96,-20-1-95,21-19-193,-21-21-577,0 21-576,21-40-1442,-21 0-2401,21-19-14287</inkml:trace>
  <inkml:trace contextRef="#ctx1" brushRef="#br0" timeOffset="18316.4062">11319 3922 8776,'-19'-19'2370,"-1"-21"128,20 20-223,-20 0-258,0 20-159,0-19-448,0 19-193,0-21-224,1 21-161,-1 21-383,20-2-129,-20 21-64,0 19 257,20 1-385,0 0 96,20-1-224,0 1-64,19 0 32,1-21-544,20-19-289,19 0-384,-19-20-833,19-20-1474,-19 0-3939</inkml:trace>
  <inkml:trace contextRef="#ctx1" brushRef="#br0" timeOffset="18570.3125">11776 3982 17328,'-40'0'2722,"1"0"-1216,19 20-289,0 20-288,0 0 128,20-1-448,0 1-321,40-1-224,0 1 32,-1-20-96,21 0 64,0-20 32,-1-20-224,-19 0-256,-1 1-65,-18-21 385,-21 20-160,-21-20-128,2 1-577,-21-1-256,0 0-577,1 20-768,-1 20-1026,20 0-7206</inkml:trace>
  <inkml:trace contextRef="#ctx1" brushRef="#br0" timeOffset="18976.5625">12134 3982 11659,'19'60'8327,"-19"-41"-7398,20 21 545,-20-20-642,0 0-191,20-20 32,-20 20-129,20-20-288,-20 0 97,20-20-1,0 20 129,-20-40-321,19 0-224,2 21-128,-21-21 95,19 20-95,-19 0-192,20 20 64,-20 20 352,20 0 160,0 20-128,0 0-64,19-21-64,-18 1 160,-2 0 96,21-20-32,-20 0 193,0-20 95,-1 0 64,-19 1-255,20-2-161,0-18-96,0 19-224,0 0-353,0 20-448,20 0-448,-1 20-1058,1 39-2786</inkml:trace>
  <inkml:trace contextRef="#ctx1" brushRef="#br0" timeOffset="19251.9531">13087 4677 16527,'0'60'2659,"0"-41"-353,-20-19-320,20 0-577,-20-19-352,1-21-352,-2 0-481,-18-39-96,19 0-128,20-41 0,-20 1-64,20 20 32,0-1-32,20 21-160,0 40 320,-1 18-224,1 21 64,20 21-97,-20 18 193,20 1-96,-1 20-320,-19-1-513,0 0-352,0-19-288,0 0-802,-20-20-1440,0-20-6471</inkml:trace>
  <inkml:trace contextRef="#ctx1" brushRef="#br0" timeOffset="19483.3984">13206 4101 11851,'0'-59'3843,"20"59"-1633,-20-20 353,20 40-417,-1-20-320,-19 40-705,21-21-545,-2 21-191,21-20-193,-20 19-96,0-39 0,-1 21 288,1-21-352,1-21 257,-2 21-65,1-19-320,0-1-32,0 20-321,-20-20-320,20 20-191,-1 0-418,1 20-512,0-20-1761,0 0-4805</inkml:trace>
  <inkml:trace contextRef="#ctx1" brushRef="#br0" timeOffset="19665.039">13643 3744 15694,'-20'-60'5221,"20"60"-3075,0 20-1121,20 0 641,0 20-385,0 19-704,0 21-321,-1-1-384,21-19-513,0-1-512,-1-19-609,1-20-768,0 0-2723</inkml:trace>
  <inkml:trace contextRef="#ctx1" brushRef="#br0" timeOffset="19991.2109">13663 3883 20531,'0'0'1249,"20"0"257,19 20 608,1-1-193,19 2-575,1-2-610,0 1-415,-1-20-257,-19 0 0,0 0 32,0-20-64,-21 1-449,-19-2 33,0 2-96,-19-1 95,-1 0-31,0 0 256,0 20-96,0 20 159,20 0 290,-19 19-1,19 1 128,19 0-256,21 0-32,0 0 32,-1-21-96,21 21-160,-21-20-417,21 0-223,-20-20-674,-20 19-1921,19-19-9257</inkml:trace>
  <inkml:trace contextRef="#ctx1" brushRef="#br0" timeOffset="25020.5078">15569 3883 14509,'0'-40'1538,"-20"20"255,20 20 1,0-19-545,-19 19-320,19 0-128,-20 0-257,20 0-127,-20 19 63,20 1-63,-20 20 95,0 20 129,20-1-257,-19 21-32,19-21-223,0 0-1,19-19-224,1 0 160,0-20-96,0 0 192,19-20 64,-19 0 160,0 0 1,0-40-33,0 0-128,-20-19-448,0-1 256,-20-19-320,20 19 96,-20-19 160,0 39-32,20 0 64,0 21-32,0-2 96,20 21-96,0 21 96,19 18 0,-18 1 0,18 20 0,1 19-64,0-19-96,-1-21 64,1 1 0,-20-20 64,-20-1 0,20 2 0,-20-21 96,0 0 256,0 0 97,0-21-225,0 2-224,0-21 0,0 0-32,0 0-96,0 1 0,20 19-96,0 20 96,-1 0 31,21 20 130,0 19-65,0 1 0,19 0-97,-19 0-383,19 0-513,-19-21-673,0 1-95,0-20-738,-21 0-2209,-19-20-7560</inkml:trace>
  <inkml:trace contextRef="#ctx1" brushRef="#br0" timeOffset="25232.4219">16265 3625 17200,'0'-20'3875,"0"0"-1825,0 20-640,19 20 31,-19 19-224,20 21-352,0 19-384,20-19-193,-21 19-256,22 1 0,-2 0-288,1-21-449,-1-19-224,1 0-384,0-21-801,-21 1-897,22-20-3011</inkml:trace>
  <inkml:trace contextRef="#ctx1" brushRef="#br0" timeOffset="25549.8047">16741 3943 15887,'0'-21'4932,"0"21"-3426,0 0-257,20 21 673,-20 18-1026,39 1-479,-19-1-257,20-18-64,-20 18-160,20-19 0,-1 0-160,-19-20 128,20 0-96,-20-20 95,-1 20 97,2 0-96,-1 0 353,-1 20 63,21 19 192,-20 21-63,0 19 63,-1 1-159,1 19 31,-20 0 64,0-19 33,0 0-1,-20-21-159,1 21-161,-21-41-256,0 1 416,-20-1-768,21-18-353,-21-21-833,0 0-1345,21-21-2658</inkml:trace>
  <inkml:trace contextRef="#ctx1" brushRef="#br0" timeOffset="26397.4609">18449 3565 19186,'-20'-20'1793,"40"1"-1056,20-2 640,-1-18 513,21 19-897,-1 0-673,1 20-256,0 20 1,-21 20-1,1 0 32,-1 19 128,2 21 64,-22 19 97,-19 20-129,0 0-64,20-20-64,-20 0-32,0-19-128,0 0-320,0-21-193,0-19-288,0 0-576,0-21-192,-20-19-994,1 0-3843</inkml:trace>
  <inkml:trace contextRef="#ctx1" brushRef="#br0" timeOffset="26585.9375">18468 4042 20755,'21'0'3043,"18"-20"-2242,41 0 1505,-1-20-32,40 21-1313,20-2-673,-19 2-192,-1-1-128,-20 20-480,-20 0-705,-19 0-865,-21 0-1698,-18 0-5028</inkml:trace>
  <inkml:trace contextRef="#ctx1" brushRef="#br1" timeOffset="28657.2265">19184 3267 12972,'-80'-79'320,"41"59"641,-21-20-192,20 21-1,1-2 354,-21 21 223,0-19-224,1 19-609,-1 19 1,-19 2 224,-1 18 63,1 21 33,-1 19-128,1 21-257,19-1-96,1 40 1,19 0-65,1 0 32,39-20 1,39 20-129,21-20 32,39 0 32,21-19 33,38-1-97,41-40-32,-1-19 0,1 0-96,-1-40 64,-19-40-160,0 0 96,-21-39 128,-38-21 1,-1-18-161,-40-2 128,-39-38-32,0 19-224,-60 0 96,0 19 0,-59 1 96,-20 40-64,-21-1-160,-19 40 64,1 1 0,-21 19-96,19 20-97,1-20-447,20 40-1122,0 0-2178,40 0-9000</inkml:trace>
  <inkml:trace contextRef="#ctx1" brushRef="#br0" timeOffset="30964.8437">2443 5531 15534,'-60'-40'1794,"40"40"-705,-20 0-128,20 40 128,-20 19-128,1 21 288,19 0-96,20 19-384,0-20-481,0 0-192,20 1 0,19-21 0,21 1-288,0 0-705,19-20-192,-19-1-897,19-19-2690,-20-20-11147</inkml:trace>
  <inkml:trace contextRef="#ctx1" brushRef="#br0" timeOffset="31212.8906">3157 5948 19442,'-39'-20'673,"19"20"223,-1 0 193,-18 0 97,20 0-386,-2 20 289,-18 20-416,39 0-225,0-1-223,0 1-193,19-1-64,22 1 64,-2-20-321,1 0-351,19 0-289,1-20-577,-21 0-896,21-20-2050,-40 0-8745</inkml:trace>
  <inkml:trace contextRef="#ctx1" brushRef="#br0" timeOffset="31630.8594">3277 5590 18033,'-41'-19'1921,"41"19"-383,-19 0-801,-1 19-193,20 21 385,0 20 256,0 19-416,20 1-257,19-1-223,1 21-33,20-41-160,-1 0 128,1 1-64,0-20-64,-1-1-64,0-18 32,-18-21-64,18 0-160,-19-21 96,-21 2-64,1-41 96,1 21 0,-21-21 0,0-19-128,-21 19 0,1 20 160,1 1 96,-1 18-96,0 21 96,0 0 0,0 21-128,1-2 64,19 21 352,0 19-95,0-19-97,19 20-96,1 0-96,20-21-96,19 1 96,1-20-481,-20-1-191,19 2-129,-19-21-704,-1-21-770,-18 21-1216,-1-39-2018,-20-1-7431</inkml:trace>
  <inkml:trace contextRef="#ctx1" brushRef="#br0" timeOffset="32174.8047">3971 5849 16303,'0'0'3043,"0"19"-2274,20 21 960,1 0-31,-2 0-161,1 19-191,20 1-578,-1 0-351,1-21-129,0 1-128,-1-20 0,1 20-128,-20-40 32,0 19 0,-20-19-96,0 0 0,0 0 160,0-19-128,0-2-256,-20-18-64,0-1-32,20-20-1,-19 21-127,19-1 224,0 40-225,0-20 97,19 20 288,1 0 0,0-19-1,20 19 1,-1 19 0,-18-19 192,18 0-32,1 0 193,-20-19 191,19 19-96,1 0 33,-20-21 31,20 2-160,-20 19-31,-1-20-65,-19 0 64,20 0 32,-20 0-224,-20-20-96,20 21-64,-19-21-64,-1 20 64,-20 20 128,20 0-160,0 0-257,-20 20 193,21 20 256,-1 19 64,20 1 128,0 19 1,0-19-33,20-21-160,19 21-32,21-20-449,-20-20-576,19-1-864,-19-19-354,19 0-1568,-19 0-4997</inkml:trace>
  <inkml:trace contextRef="#ctx1" brushRef="#br0" timeOffset="32333.9844">4885 6246 18417,'-20'-40'2723,"1"20"-385,19-20-160,-21 1-513,21 19-544,0-20-512,21 0-449,-21 1-128,19 19-128,1 0-352,0 0-962,20 1-896,-21-2-513,21 21-1312,-20-19-4518</inkml:trace>
  <inkml:trace contextRef="#ctx1" brushRef="#br0" timeOffset="32550.7812">5123 5590 12876,'0'-59'4548,"0"39"-2210,0 0-640,0 20 320,0 0-64,0 0-801,0 40-32,20 19-32,-20 21-641,20 0-288,0 19-64,0 0-448,19-40-449,1 21-256,0-21-192,19-19-545,-18-20-800,-2 0-1954,-20-20-7688</inkml:trace>
  <inkml:trace contextRef="#ctx1" brushRef="#br0" timeOffset="32840.8203">5521 5948 16847,'0'-40'4036,"-20"40"-1633,20 0-930,0 0-736,0 20-1,20 20-351,-20-20-257,19-1-96,1 2-160,20-2-96,-20 1-65,20-20 1,-1 0 128,-19-20 192,0 20-64,0 20 96,0 0 416,-20 39 97,19 1 192,1 19-161,1 1-63,-2 0 191,-19-21-31,0 0-321,0 1-95,-19-20-193,-22-1 192,22 1-288,-21-20-352,0-20-705,1 0-1185,-1-39-1570,0 18-4228</inkml:trace>
  <inkml:trace contextRef="#ctx1" brushRef="#br0" timeOffset="33405.2734">6692 5988 13292,'20'-60'1217,"-20"40"609,-20 1 256,-19-2-160,18 2-225,-18 19 1,-1 0-353,1 19-160,19 2-416,-1 18-192,2 21-129,19-1-160,0 1-288,19 19 64,22-39-128,-2 19-352,21-38-417,0 18-96,19-39-640,1-20-641,-1 1-2339,-20-41-11594</inkml:trace>
  <inkml:trace contextRef="#ctx1" brushRef="#br0" timeOffset="33731.4453">6712 5531 23189,'-20'40'1089,"40"0"-128,20 19 705,-1 21-929,2 19-449,17 0-96,2 0-128,0-39 0,0 19-64,-1-39 96,1 0 0,-21-21-32,-18-19-31,-2 0 127,-19-19 480,20-1-191,-20-20-193,0-20 64,20 1 65,-20 19-289,20 0-96,-20 40-32,20 0-96,19 0 96,-19 40-129,39 0-447,-18 0-737,18-21-577,-19 21-1185,0-20-3684</inkml:trace>
  <inkml:trace contextRef="#ctx1" brushRef="#br0" timeOffset="36475.5859">7983 6028 10954,'-20'-60'2178,"0"40"-384,20 20 640,0-20 192,0 20-736,0 0-897,0 20-576,-19 20 191,19 19 33,0 21-129,19-21-224,1 1-159,0 0 31,20-41 160,20-19-32,-21 0 65,21-19-1,-21-21-96,1-20 65,-20 21-129,0-21 0,-40 0-128,0 20-416,-20 1 320,1 19-161,-1 0-63,0 20-64,1 0-225,-1 0-319,20 20-418,0 20-191,20 0-801,0-21-1506,0 21-3523</inkml:trace>
  <inkml:trace contextRef="#ctx1" brushRef="#br0" timeOffset="37033.2031">8500 5908 17520,'0'-40'3267,"0"21"-1665,-20-1-385,-1 20-160,2 0-160,-1 20 64,0-1-321,20 2-319,0 18-225,20 1 0,0-1 0,20 1-96,19 0-32,1 0 0,-1 0-192,1-1-161,-1-19 1,-39 0 31,0 0 129,-20-1 32,-20 21-64,-19-40-64,-1 20 223,0-20 33,0 0 128,20 0-192,-19-20-96,39 1 0,-20-2 32,20 21-33,20-19 225,0 19 225,19-20 63,1 0 96,0 20 97,19-20-225,-19 0 128,0-20 33,0 1-65,-1-1-32,-19 1 65,0-1 63,-20 0-224,0-19 65,0 19-97,0 20 0,0-20-96,-20 40 32,0-20-96,20 20-224,-19 0-160,19 20-129,-20 20 321,20 20 288,0-1-192,0 0 32,20 21-32,19-21-96,1-19-352,-1 0-257,21 0-673,-20-40-672,0 19-864,-1-19-3108</inkml:trace>
  <inkml:trace contextRef="#ctx1" brushRef="#br0" timeOffset="37330.0781">9254 5928 19794,'20'0'1025,"0"20"1153,0 20-736,0-21-321,-20 21 288,0-20-480,0 20-64,0-20-417,0-20-352,0 19 96,19-19 65,-19 0-97,0 0 32,0-19-32,0 19-96,20-20-160,20 0-32,-1 0 32,1 0 32,0 20-96,0 0-193,-1 20-255,1-20-353,0 20-384,0 0-225,-1 0-832,-19-20-1025,-20-20-4036</inkml:trace>
  <inkml:trace contextRef="#ctx1" brushRef="#br0" timeOffset="37554.6875">9691 5472 2882,'40'-21'18418,"-1"21"-16625,21 21 514,19-2-450,1 21-447,-1 40-129,-19-21-737,19 40-351,-19-19-97,-20-1-64,-20-19-289,-1-1-63,-19 1-224,0 0-225,-19-21-384,-1-19-673,-20 0-2018,20-20-9897</inkml:trace>
  <inkml:trace contextRef="#ctx1" brushRef="#br0" timeOffset="39138.6719">11061 6266 17680,'100'40'2018,"-41"19"-416,1 0-577,-1 21-353,-19 0-191,0-1 223,-21 0-255,2-19-129,-2-21-160,1 1 0,-20-40 161,0 0 512,-20 0-321,1-19-384,-21-41-64,0 0 0,-20-39-64,21 0 96,-21-40-224,20 0-64,1 19-224,19 2 191,20 38 193,20 21 64,0 19 0,39 40 0,-19 0 65,19 19 31,1 21-128,-1 20 32,-19 0 32,0 19-64,-20 0 64,0 1-64,-20-21 96,0-19-192,-20 0 0,0-21-96,-20 2-161,21-21-480,-2 0-736,2-21-865,-1 2-1474,20-21-3011</inkml:trace>
  <inkml:trace contextRef="#ctx1" brushRef="#br0" timeOffset="39508.789">11597 6246 18001,'40'-20'2017,"-40"-20"-95,20 21 32,-20-21-769,20-20-384,0 21-353,0-1-384,-1 0-384,1 0-224,0 21-161,20 19-288,-20 0-448,20 19-321,-1 1-64,-19 0 641,20 20 993,-20-21 480,-1 21 769,21-20 353,-20 20-65,-20-1 64,20-18-160,20 18-544,-21 1-321,21-20-191,20-1 191,-20-19-96,-1 0 1,1 0-97,-20-19-96,0-21 32,-20 20-64,0-19-32,-20-1-64,-20 0 32,0 20-96,-19-19 64,19 39-224,-20-21-449,21 21-224,19 0-1441,20 0-3812</inkml:trace>
  <inkml:trace contextRef="#ctx1" brushRef="#br0" timeOffset="40015.625">12888 5908 20243,'-40'0'2434,"40"20"-1761,-19 20-33,19-1 353,-20 1-288,40 20-225,-1-21-159,2 1-97,18 0-96,1-20 32,-1-20 64,2-20 33,-2 0-65,1-19-32,-20-1-256,-20-20 64,0-19-160,-20-1-417,0-19 161,-20 19 191,21-19-159,-22 40 480,22 19-96,-1 0 288,0 40-96,0 0 289,20 20-353,0 20 32,0-1 256,20 41-63,0 0-129,19-1-96,2 0 32,18-19-384,0 19-449,1-19-352,-1 0-673,1-21-1729,-20 1-5221</inkml:trace>
  <inkml:trace contextRef="#ctx1" brushRef="#br0" timeOffset="40304.6875">13424 5868 18737,'0'0'2435,"0"21"-1410,21 18 672,-21 1-223,19 20-33,1-21-384,20 21-545,-1-20-351,1-21 31,-20 1-96,20 0 0,-20-20 192,19 0-64,-19-20 33,0 0-161,-20 1-32,20-21-192,-20 20-33,20 20-127,-20 0-448,0 0-482,0 0-255,19 20-385,-19-1-1089,41-19-1761,-22 0-4581</inkml:trace>
  <inkml:trace contextRef="#ctx1" brushRef="#br0" timeOffset="40536.1328">14100 5988 2370,'0'-60'11338,"0"40"-8423,-20 1-64,0-2-385,20 21-160,-20 0-736,1 21-481,19 18-192,-21 21-257,21 19-159,21-19-257,18-1-128,1 1-64,19-21-96,20-18 32,-19-2-160,0 1-256,-1-40-321,-19 1-416,0-21-801,0-20-96,-40 0-577,0 1-704,0-40-1538,0 0-6661</inkml:trace>
  <inkml:trace contextRef="#ctx1" brushRef="#br0" timeOffset="40674.8047">14517 5611 6021,'-20'-60'10955,"20"60"-7624,0 39-1089,0 1-160,0 20-288,0 19-641,20 1-705,0 19-352,19-40-160,21 1-256,-20-20-65,19-20-447,-39-1-802,20 2-1441,-40-42-2562</inkml:trace>
  <inkml:trace contextRef="#ctx1" brushRef="#br0" timeOffset="41087.8906">14318 5789 19250,'-20'-20'1697,"20"20"-960,20-19 32,20 19 320,-1-21-32,21 21-673,0 0-288,-1 0-96,20 0-64,1 0-256,-1-19-97,1 19 65,-1-20 128,-19 0 96,0 0 256,-21 20-64,-19-20-32,-20 20 769,-20 0-161,-19 20-415,-1 0-1,-20 20 128,21 0 0,-1-1-287,20 1-194,40-1 97,0 1 32,39-20 32,1 20 32,19-20 33,1 20-1,-20-21 64,-1 21 0,-19-20-32,-21 19 96,-19 1 97,0 0 159,-19 0-128,-1 0-159,-20-21-161,1 1-225,18 0-960,-18 0-1858,-1-20-3010,20 20-12235</inkml:trace>
  <inkml:trace contextRef="#ctx1" brushRef="#br0" timeOffset="43902.3437">1310 7616 8872,'20'-40'2979,"0"0"-321,-20 21-384,-20-21 1,20 20-770,-39-19-384,19 18-192,-20 21-256,0 0-161,-19 0-96,19 40-159,0 0 63,-20 0-256,41 19 64,-1 1-64,20-21 64,20 1-64,-1 0 65,41 0-129,20-1 192,-1 1-160,20-20 32,0 20-64,-19-1 32,-1 1 32,-19 0 320,-40-1 161,-20 21-129,-20 0-128,-20-21-95,-19 21-97,-1-20-64,-19-1-417,19 1-319,1-20-417,19 0-481,0-20-544,20 0-1762,20 0-3715</inkml:trace>
  <inkml:trace contextRef="#ctx1" brushRef="#br0" timeOffset="44126.9531">1727 7576 19378,'60'-59'1505,"-60"59"-1216,20 0-97,-20 19 769,0 2 64,19 18-97,-19 21-255,20 19-353,20 0-31,-20 1-129,20-1-224,-1 1-353,2-1-351,18-19-321,-39-21-545,0-39-1088,-20 20-3076</inkml:trace>
  <inkml:trace contextRef="#ctx1" brushRef="#br0" timeOffset="44474.6094">1787 8053 19506,'-40'0'993,"20"-20"-641,40 20 1698,0 0-352,20-20-161,-1 20-768,21-20-545,19 0-128,21 20-32,-21-20 64,0 1 33,1-1-1,-20 0-128,-21 0-32,-18 0-160,-21-20 32,0 21-65,-21-1-63,-18 0 96,-21 0-64,21 20 192,-2 0 128,2 40 128,-1-20-160,20 19 224,1 21-95,19-1-226,0 1-31,39 19-32,1 1-576,40-1-417,-1 1-577,20-21-416,-19 21-769,-1-1-1280,1 1-2147</inkml:trace>
  <inkml:trace contextRef="#ctx1" brushRef="#br0" timeOffset="44735.3515">2879 8867 14029,'-19'0'4324,"-2"-20"-1730,1 0-736,-19-39-385,-1-1-255,1-19-482,-2-41-287,2 1-289,19 0 96,0-20 32,20 20-159,20 40 159,0-1-96,0 40 64,20 21-32,-1 19-320,-19 19-32,20 21 128,-20 20-96,19 19-256,-39-19 64,21 19 159,-42-19-191,21-21-32,-39 21-97,19-40-255,-20 20-417,20-21-865,-19-19-1441,18 0-3428</inkml:trace>
  <inkml:trace contextRef="#ctx1" brushRef="#br0" timeOffset="45133.789">3038 7636 20499,'20'-40'1409,"-1"1"-1088,22 18 992,-22-18 224,21 19-384,0 20-192,-1-20-737,1 40-192,0 0-32,-20 19 33,0 21-130,-20 0 1,0 19 96,-20 0 96,0 1 1,-20-1-33,0 1 224,20-41 513,20 21-353,-19-40-96,19 20-224,19-21 65,1 1-1,20 0 160,20-20 1,20 0-161,-22 0-64,22 0-128,-20-20-32,0 20-449,-21 0-480,1 20-32,-20 0-608,-20 20-993,-20-1-1506,-20 21-7175</inkml:trace>
  <inkml:trace contextRef="#ctx1" brushRef="#br0" timeOffset="45461.914">1092 9026 22004,'-139'79'2947,"119"-59"-2819,0 0-256,40-20 1730,20 0-65,39 0-192,40 0-384,40 0-352,60 0-225,58-20-128,61-20 97,20 20-257,-61-19 0,-58 19-64,-80 0-128,-20 0-64,-40 20 0,-39-20-33,-21 0-63,-19 20 32,0 0-449,-20 0-832,0 0-673,0-19-1025,20 19-3588</inkml:trace>
  <inkml:trace contextRef="#ctx1" brushRef="#br0" timeOffset="45693.3594">4111 7834 27033,'0'-39'2114,"0"19"-1665,0 20-257,0 0-96,19 0-96,-19 20-192,20-1-897,0 41-1954,0 0-3491</inkml:trace>
  <inkml:trace contextRef="#ctx1" brushRef="#br0" timeOffset="45822.2656">4329 8450 23990,'40'59'4068,"-40"-59"-2819,0 0-288,0 0 0,0 0-865,0 0-865,0 0-768,0-19-1890,0 19-4100</inkml:trace>
  <inkml:trace contextRef="#ctx1" brushRef="#br0" timeOffset="61655.2734">5302 8132 16623,'-60'-20'417,"21"60"-33,-1 0 641,20 19-64,0 21-96,1-1 64,19 1-481,19-41-96,21-19-224,0-20 289,20 0 31,-21-40-256,21-19-31,0-1-65,-21-19-64,-20-1-32,-19-19 0,0 20 0,-19-21-32,-20 1-128,-2 20 95,-18-21 130,19 61 191,0-1 577,20 20 63,-19 40-287,39 0-257,0 39 161,0 21-33,20-1-288,19 21 97,21-1-193,19-20-32,-19 1-545,20-21-191,-1-19-577,20 0-641,-19-20-416,-1-1-1954,-40 1-6182</inkml:trace>
  <inkml:trace contextRef="#ctx1" brushRef="#br0" timeOffset="61887.6953">5897 8271 17232,'-19'20'2082,"-1"0"-417,20 0 65,20 19-513,-1 1-160,22 0-320,-2-20-321,21 0-192,19-20-95,-19-20-97,-1-20 64,-19 0 96,0 1-96,-40-1 128,0 0 32,-40 0-192,0 21-128,-39-21-288,20 20-417,-21 0-384,20 20-608,0 0-1506,21 0-8072</inkml:trace>
  <inkml:trace contextRef="#ctx1" brushRef="#br0" timeOffset="62314.4531">7049 7616 20307,'-19'-20'1954,"-1"0"-321,20 20-928,0 20-33,0 40 129,20-1 96,-20 21-192,40 19-353,-1 0-320,1 0-32,19 1-576,1-21-257,0-39-513,-1 19-736,1-39-768,-20 0-2756</inkml:trace>
  <inkml:trace contextRef="#ctx1" brushRef="#br0" timeOffset="62842.7734">6990 8132 14862,'-40'-59'4612,"40"-1"-2562,20 20-417,20-19 1,-1-21-641,21 41-545,0-1-255,-21 0-161,21 21-64,0 19-65,-1 19 65,-19 21-32,20 19 96,-21 21-32,-19 19 64,20-19 65,-20-1-65,-1-19 32,2-21 0,-21 1 96,20 0 0,-20-20 0,0-20-96,0 0 129,0 0-1,0 0-192,0 0-224,0-20-225,19-20 193,-19 20 32,20 0-32,0 20 32,20 0 288,-21 20 160,41-20 64,-21 20-96,2 0-128,18-20 1,0-20-33,-18 0 128,-2 0-64,1-19 32,-20-1-128,-20-20 64,0 21 192,-20 19-223,0 0-65,-20 0 0,1 20 0,18 20 96,-18 20 96,19-1 0,20 21 0,0-20 0,20-1-160,19 1-64,41-20-608,-1-20-674,1 0-1216,19 0-4388</inkml:trace>
  <inkml:trace contextRef="#ctx1" brushRef="#br0" timeOffset="63574.2187">9016 7973 20787,'0'0'1153,"0"40"-480,19 0 576,2 39-480,-2-19-321,1 19 33,0-19-97,0-21-192,0-19-32,0 0-96,-1 0 97,1-20 127,-20 0 0,0-20-128,20-20-96,-20 21 0,20-41-128,-20 20-288,20 1 192,0-1 64,0 20-289,0 20 289,19 0 0,1 20 64,-1 20 64,21-1 96,-20 1-160,19 0 128,1-20 1,0-20-97,-1 0 160,1-20 0,-20-20 96,-1 0 0,-39-19-64,20 19-63,-40-20-65,20 21 64,-20-1-192,-20 20 96,21 0 0,-1 20-32,0 0-96,0 40 96,0 0 128,20 19 128,0 1 32,0 19-128,20 1-127,20-21-66,20 1-383,19-20-577,-20-21-576,41-19-994,-21 0-1505,1 0-5124</inkml:trace>
  <inkml:trace contextRef="#ctx1" brushRef="#br0" timeOffset="63937.5">10525 8073 15182,'-40'-60'3267,"21"40"-1313,-2 20-32,2 20-673,-21 20 64,20-1-32,0 21-384,20 19-384,0-19-289,40 0-96,0-1-160,19-19 32,21-20-128,-1-20 64,1 0 32,-1-20 0,-20-20-32,1 0 32,-20-19 64,-20 19 160,0-19-64,-20-1 32,0 0-160,-20 21 32,0 19 160,0 0 0,0 20-31,0 20-161,1 0-32,-2 39 32,21 1 96,0-1-32,0 1-32,40 0-96,0-21-353,39-19-608,-19 0-224,20-20-705,-1-20-736,-19 0-3364</inkml:trace>
  <inkml:trace contextRef="#ctx1" brushRef="#br0" timeOffset="64495.1172">11876 8033 18897,'-21'-80'929,"2"61"0,-1-1 192,0 20-384,-20 0 0,1 20-161,-1-1-31,20 21-33,-20 0-256,40 0-192,0-1 1,40 1-33,0-20 32,39 20-128,0-40 192,1 19-128,-20 1 32,-1 0-128,-19-20 128,-20 20 32,-20 0 96,-20-20 128,-20 20-320,0 0 192,1-1-64,19-19-480,0 0-769,0 0-1602,20-19-3459</inkml:trace>
  <inkml:trace contextRef="#ctx1" brushRef="#br0" timeOffset="64777.3437">12570 7953 21172,'-79'20'832,"19"-20"321,21 20 193,-1 20-193,-19 0-288,38-21-161,21 21-319,21 0-289,18 0 0,21-21-64,0 21-64,19 0-96,0-20-417,-19 0-159,-40 19-33,0-19 513,-20 0 192,-40 0-289,-20 0-479,1-20-193,-1 20 0,0-20 256,21-20-1153,-1 0-5733</inkml:trace>
  <inkml:trace contextRef="#ctx1" brushRef="#br0" timeOffset="65233.3984">13127 8073 19122,'-60'-60'896,"40"40"-191,-20 20 704,1 20-704,-1 20 352,0-1 320,0 21-223,40 19-482,0-19-352,0 0-223,40-21-1,0 1-32,0-20 32,-1-20 0,1 0-96,0 0 64,0-40-224,-21 20-32,1-19 288,-20-21-160,-20 20 0,20 1 0,-19-1 96,-1 20 0,20 0 288,0 20-192,-20 0-64,20 20 32,20 20-160,0-20 64,-1-1-128,21 1-737,20 0-704,-20 0-545,-1 0-833,1 0-3299</inkml:trace>
  <inkml:trace contextRef="#ctx1" brushRef="#br0" timeOffset="65668.9453">13464 8430 16719,'0'-40'2595,"0"1"-609,0-21 608,0 0-512,0-19-1121,20 0-673,-20-21-256,20 41-128,0-1-320,0 20-225,-1 21-1024,1 19-257,-20 39-160,20 1-128,0 0 1345,0 19 833,-20 1 320,40-1 801,-20 1 577,19-20-65,-19-20-352,20-1-95,-1 1-258,-18-20-319,18-20-193,-19-19-224,0-1 65,0 0-129,-1 1 96,1 19 0,-20 0 193,21 0-97,-21 20-32,0 40 321,19-1 127,1 21-95,0 19-257,0 21-160,0-1-96,-1 0 1,-19 1-130,0-1-159,-19-20 0,-1-19-64,-20-1 96,1-19-161,-2 0-415,2-20-321,-1-40-545,1 0-1985,-2-40-7976</inkml:trace>
  <inkml:trace contextRef="#ctx1" brushRef="#br0" timeOffset="67061.5234">15530 7696 15022,'-60'-21'1954,"21"2"256,-2 19-705,2 19-416,-1 21 32,1 20 0,-2 19-128,22 1-288,-1-1-225,0 0-191,20 1-225,20-21 0,19 1-160,2 0-737,18-41-480,20 1-481,1-20-1185,-1 0-2114,0-39-7655</inkml:trace>
  <inkml:trace contextRef="#ctx1" brushRef="#br0" timeOffset="67233.3984">15907 8033 14317,'-20'-20'1602,"0"20"319,-20 40 514,1-20-481,-1 39-321,20-19-416,0 19-640,40-19-321,20 0-192,-1-20-96,21 0-288,20-1-513,-1-19-672,1-19-866,-1-1-1504,-40-20-3781</inkml:trace>
  <inkml:trace contextRef="#ctx1" brushRef="#br0" timeOffset="67624.0234">16125 7675 18481,'-19'-19'2851,"-1"19"-1890,20 19-65,0 21 610,20 20-129,-1 19-736,1 20-161,20-19-384,19 19 0,1-19 33,0-21-65,0 1-160,-2-21-129,2-19 65,0-20-32,-21 0 96,-18-39 128,-1 19 128,-1-40-224,-19 20 96,0-39-96,0 19 0,-19 1-64,-1 19 160,-1 0 32,2 40-64,-1 0 32,0 0 32,20 40 64,-20 0 128,40 0 33,-20 19-1,40-19-192,0 19-96,19-19-192,1-20-353,0 20-159,-21-40-225,21 20-513,-41-20-576,1-20-2306,0 0-5509</inkml:trace>
  <inkml:trace contextRef="#ctx1" brushRef="#br0" timeOffset="68195.3125">16940 7814 17808,'19'60'2851,"1"-20"-1474,0 39 97,0-19 384,0 19-417,-1-19-544,22-1-673,-22 1-128,1-20 0,0-21-128,0 1 32,-20-20-96,0 0-64,0 0 96,0 0-96,0-39-1,20-1 1,-1 0-32,1-19-256,1 19 127,18 20 129,-19 0 0,20 0 64,-1 20 288,1 20 224,-1 0 65,2-20-225,-22 20 0,21-20-32,-20 0 1,19-20-33,-18 0 0,-21-20-64,0 21 0,0-21-96,-21 0 96,2 20-256,-1 0 32,0 1 32,-20 19 192,21 0-128,-1 39-32,-1 1-32,21 0-32,0 19-193,21 1-864,-1-20-640,19 19-354,21-39-831,-20 20-482,-1-40 1058,-19 0 1569,20 0 865,-40-20 1474,20 0 1184,-20-20 257,0 1-385,0-1-480,0 0-1057,19 0-384,22 1-1,-22 19-448,1 0-192,-20 20-800,79-40 832,-39 40-7528,0 0-9704</inkml:trace>
  <inkml:trace contextRef="#ctx1" brushRef="#br0" timeOffset="68429.6875">18350 7497 17616,'139'39'2434,"-80"-18"-928,1 38-1,-60-59-31,60 159-1474,-60-80 1377,0 20-1313,-41 1-64,22-1-128,-21-39-224,20-1-353,-19 1-929,19-21-1280,-1-19-3749</inkml:trace>
  <inkml:trace contextRef="#ctx1" brushRef="#br0" timeOffset="69636.7187">19938 8152 416,'0'-40'8424,"20"20"-5926,-20 1-95,0-1-257,0-20 32,-20 20-321,20 20-351,-19 0-417,-22 0-128,2 20-193,-1 20-95,1 19 96,-1 21-129,20-1-287,20-19-193,0-1 32,20-19-128,20-20 128,-1 0 65,1-20-97,-1 0 0,2-20-32,-2 0-160,-19-20 64,0-19 64,0 19-32,-20-20-352,0 21 320,0-1-128,-20 20 160,20 20-224,-20 0-161,20 20 33,-20 20 96,20 19-256,20-19-1122,0 20-576,19-1-1249,2-19-3428</inkml:trace>
  <inkml:trace contextRef="#ctx1" brushRef="#br0" timeOffset="69999.0234">20375 8271 13869,'-20'-40'2338,"1"21"-1633,-1 38 640,0 1 801,20 20-417,-20 0-672,20-1-416,20 1-289,0-20-223,0-20 63,19 0-64,1 0 224,-20-40-192,-1 1-64,2-21-64,-21 0 97,0-19 31,-21 0-32,-18-1-160,19-19-64,-20 19-64,1 1 63,-1 19 129,0 21 257,20 39 127,-19 0-416,19 20 256,0 39-31,20 1-1,0 39-96,40-20-160,-1 21-96,41-21-929,-1 1-705,0-21-576,1 1-1378,-1-21-4932</inkml:trace>
  <inkml:trace contextRef="#ctx1" brushRef="#br0" timeOffset="70398.4375">20892 8172 16431,'-40'-40'2659,"0"40"-2019,20 20 97,0 20 800,1-1-63,-1 21-449,40-20-385,-1 19-415,1-19-129,40-20-64,-20 0 64,19-20-64,-19-20 128,20 0-192,-21 0-32,-19-39 128,-20-1 32,0 0-96,-20-19 0,1-20-288,-1-1 192,-20 21 0,0-20-1,20 39 65,-19 1 96,-2 19 1,22 0 95,-21 21 288,20-2 65,0 21-257,20 0-448,0 21 96,20 18 128,0 21 64,20-1 64,20 21 96,19-1-160,-19 0 0,19 1-256,-20-21-448,1 1-578,-21 0-960,2-21-2018,-22-19-8167</inkml:trace>
  <inkml:trace contextRef="#ctx1" brushRef="#br0" timeOffset="70565.4297">21447 8112 5637,'21'60'15855,"-1"-40"-14126,-1 19-1216,1 1-417,0 0-224,0-20-32,19 0-385,-19-1-896,0-19-1858,0-19-4036</inkml:trace>
  <inkml:trace contextRef="#ctx1" brushRef="#br0" timeOffset="70753.9062">21646 7656 18929,'0'0'3011,"0"40"-1537,0 19 608,20 0-193,0 41-832,0-1-672,20-20-449,-1 1-481,1-1-288,20-19-576,-40-20-545,19-21-1057,-39-19-3715</inkml:trace>
  <inkml:trace contextRef="#ctx1" brushRef="#br0" timeOffset="70941.4062">21507 7953 18033,'20'-39'1185,"20"39"-417,19 0 1507,1 39-65,39 1-160,-20 0-737,1 0-801,-1 19-448,-19-19 0,-20 19-576,0-19-353,-21-20-736,-19 0-930,20 0-2562,-20-20-11851</inkml:trace>
  <inkml:trace contextRef="#ctx1" brushRef="#br0" timeOffset="71072.2656">22123 7874 416,'20'-79'22709,"-20"39"-20723,20 20-1089,-1 0-737,1 20-192,0-19-736,0 38-2083,0-19-6342</inkml:trace>
  <inkml:trace contextRef="#ctx1" brushRef="#br0" timeOffset="71644.5312">22599 7854 19698,'0'40'1025,"-19"0"-512,19 19 95,0 21 353,19-21-192,1 21-161,20-21-319,-20 1-225,20-21 96,-1 1-96,1-40-64,0 0-64,-21-20 64,-19-19 0,0-21 0,0 0-64,-19-19-64,-1 0-97,0-21 1,0 21 96,20 19 160,-20 21 192,20 19 193,-19 20-321,19 20 0,0 19 481,0 21-129,19-1 64,21 21 225,0-40-353,0-1-127,-1 1-97,1-20-64,-20-20 96,0 0 96,20 0-31,-21 0 31,1-40 96,0 20 97,0-19-161,0 19-256,0-20-160,-1 40-64,21 0 96,-40 40 128,40-1-64,-40 1 0,19 20-577,2-1-512,-2-19-512,21 0-994,-20-20-736,0-20-2434</inkml:trace>
  <inkml:trace contextRef="#ctx1" brushRef="#br0" timeOffset="71918.9453">23791 7894 17904,'20'-60'1954,"-40"40"-512,-20 20-193,-19 20-224,-1 20 160,1 0-737,-1-1-320,40 21-192,0 0 96,20-1-64,40-19 0,0 19 0,19 1 32,1-20 64,19-1 33,-19 1-65,-21 0-32,1-20 64,-20 0 160,-20-1-32,-20 1-256,-20 0-577,1-20-800,-21 0-2371,21 0-12491</inkml:trace>
  <inkml:trace contextRef="#ctx1" brushRef="#br0" timeOffset="72769.5312">1469 9919 21844,'0'-20'769,"0"20"-833,20 0 1185,0-19-416,20 19-609,19 0 128,-19 0-224,39 0-352,-19 19-513,-1-19-897,1 0-1409,-20 0-3555</inkml:trace>
  <inkml:trace contextRef="#ctx1" brushRef="#br0" timeOffset="72928.7109">1727 9701 19410,'-79'40'1665,"59"-21"-351,20 21 415,0 0-640,20 0-448,0 19-545,20-19-256,-1 0-801,21-1-1345,-21 1-2819</inkml:trace>
  <inkml:trace contextRef="#ctx1" brushRef="#br0" timeOffset="73465.8203">2660 9681 18481,'-39'0'448,"-1"0"-223,20 20-193,1 20 352,-1-21 385,0 21-65,20 0-319,0 0-225,40-1 32,19-19-96,0 0 64,1 0 33,20 0-193,-20 0 64,-21-1-160,1 1 160,-20 0 128,-20 0 256,-20 0-160,-20 20-95,1-21-1,-2 1 0,2 0-224,19-20-513,0 0-1120,20 0-2563,0-40-7751</inkml:trace>
  <inkml:trace contextRef="#ctx1" brushRef="#br0" timeOffset="73674.8047">3118 9919 20275,'19'60'1537,"-19"-20"-1152,20-1 287,0 1 577,20 0-320,-1-20-224,21-20-161,0 0-223,-21-40-33,21 20-160,-20-40-32,-1 21-352,-19-1-641,-20 0-993,0 1-736,0-1-3396</inkml:trace>
  <inkml:trace contextRef="#ctx1" brushRef="#br0" timeOffset="74000">3436 9244 23990,'0'40'705,"0"0"-577,19 19 513,-19 21-33,20-1-63,-1 0-449,22 1-64,18-21 0,0-19-96,1 0-96,20-20 224,-20 19-64,-1-19 0,-19 0-64,-1 20 0,1 0-65,-20-1-127,-1 1 192,-19-20 128,0 0 32,-19 0 0,-1-20-64,-20 0-64,1 0-32,-21-20 0,0 0-288,21-20-1218,-21 20-960,21-19-2242,-2-1-11180</inkml:trace>
  <inkml:trace contextRef="#ctx1" brushRef="#br0" timeOffset="74413.0859">4408 9324 19890,'-20'-40'1442,"1"40"-193,19 20-673,19 19 481,22 41-192,-22 19 32,20 20-416,2 0-129,-2 1-256,21-21-96,0-20-384,-21-19-289,21-1-800,-21-39-738,-18 0-1536,-2-20-4197</inkml:trace>
  <inkml:trace contextRef="#ctx1" brushRef="#br0" timeOffset="74749.0234">4249 9800 21364,'-20'0'1857,"20"0"-1472,60 0 704,0-20 160,20 20-544,19 0-417,-20 0-320,20 0 160,0 20-160,21 20-64,-41 0-96,1-1-225,-1 1-223,-39 0-1,-1-1 449,-18-19 224,-21 0 32,-21 0 160,1-20 321,-19 0 63,-1 0 33,1-20-32,19 0-193,-1-19-224,2-21-128,-1 0-128,40-19-96,-1 19-256,2 1-161,18 19-352,21 20-897,-1 20-1505,1 0-2658</inkml:trace>
  <inkml:trace contextRef="#ctx1" brushRef="#br0" timeOffset="75042.9687">5639 9721 19698,'-59'59'1858,"39"-39"-1442,-19 20 609,19 0 353,-1 19 31,2 1-448,19-21-609,0 1-288,40 0 32,-1-20-64,1-20 0,0 0 32,0-20 33,-1-20-97,1 20 0,-40-19 0,20 19 32,-20-20 32,-20 20-64,20 0 96,-20 0-64,0 20 0,20 20-192,0 0-129,0 0-287,20 20-962,0-1-704,20-19-1537,20-20-3492</inkml:trace>
  <inkml:trace contextRef="#ctx1" brushRef="#br0" timeOffset="75275.3906">6097 9860 17840,'-41'-60'2595,"22"60"-289,19 0-352,-20 0-545,20 40-320,-20 0-224,20 19-192,20 1-385,0-1-256,20-19-96,19 0-256,20-40-129,1 0-287,-1 0-386,1-20-159,-20-20-384,-21 0-481,-19 1-1057,0-21-961,-20 20-1378,-20-39-2401</inkml:trace>
  <inkml:trace contextRef="#ctx1" brushRef="#br0" timeOffset="75420.8984">6494 9542 7463,'-40'-119'8039,"20"79"-4195,20 20-1186,-19 20-576,19 20-512,19 20-33,1 19-576,-1 21-576,22-1-193,-2 1-192,21-21-385,0-19-512,19 0-608,-20-20-481,-19-1-865,-20-19-3779</inkml:trace>
  <inkml:trace contextRef="#ctx1" brushRef="#br0" timeOffset="75644.5312">6315 9681 19410,'40'-40'2242,"-1"20"-1249,40 1 961,1 19-449,20 0 65,-1 19-321,-19 1-576,-1 20-417,-20 0-160,1-1-160,-20 1-32,-1 0-481,1 0 225,-20-21-1,0 1-223,19-20-1282,-39 0-1089,21 0-3555</inkml:trace>
  <inkml:trace contextRef="#ctx1" brushRef="#br0" timeOffset="75789.0625">6950 9244 24791,'-39'-20'1858,"18"0"-961,21 20-705,0 0-352,0 0-1186,21 0-1953,18-19-4196</inkml:trace>
  <inkml:trace contextRef="#ctx1" brushRef="#br0" timeOffset="76564.4531">7725 9641 18033,'-40'-59'1153,"21"39"-353,-22 20 129,22 20 192,-21 19-32,0 21 289,1 0-225,39 19-481,-21 0-63,42 1-353,18-40-256,1-1 160,19-19-192,1-20 257,0 0-161,-1-20 0,-19-19-64,-1-1-192,-18 0-193,-21-19 33,0 19-321,0-20 33,-21 21-129,-18-21 417,19 20 352,20 20 160,-20 20 64,20 0-32,0 20-96,20 20 289,0 20-33,0-1-32,20-19-32,-1 19 1,21-39 63,-21 0-128,2-20-32,-22 0-95,21 0-1,-20 0-96,-20-20 96,20 0-128,-20 1 96,19-21-32,1 0 0,0 0 0,0 1 32,20 19-64,0 20-160,-21 20 128,21 19 192,0 21-32,0 0-96,19-1-64,-19 1-577,19-21-768,-19 1-385,20-40-288,-21 20-800,-19-20-2563</inkml:trace>
  <inkml:trace contextRef="#ctx1" brushRef="#br0" timeOffset="76882.8125">9135 9542 21524,'0'-40'1922,"-20"20"-833,0 20-192,-19 20-129,-21 0-63,0 20-161,21 19-31,-21 1-257,40 0-128,20-1-128,0 1 0,40-21 0,39 1-128,1 0 96,39-20-160,-20 0-64,1 19-33,-1-19-159,-40 0 96,-19 0 95,-40-20 97,0 20 64,-20 0 96,-19-20-160,-21 19-256,0-19-609,1 0-1410,-21 0-4579</inkml:trace>
  <inkml:trace contextRef="#ctx1" brushRef="#br0" timeOffset="79063.4765">11478 9165 8167,'-40'-80'961,"1"41"1025,-1 19 416,0 0-96,-19 20-95,19 20-482,-19 19-319,-1 21-353,1 39 64,19 1-193,20 19-255,0 20-64,40-20-257,0 0-192,39-20-96,21-19-576,19-21-417,20-19-961,0-20-2402,0 0-10698</inkml:trace>
  <inkml:trace contextRef="#ctx1" brushRef="#br0" timeOffset="79990.2344">12272 9701 17456,'-19'-80'256,"-21"61"513,20-1 0,-20 20 256,1 0-128,-21 0-129,20 39 97,1-19-256,19 20-321,20 0-160,0-1 32,40 1 0,19 0 33,21 0-97,-1-21-32,20 21-96,1-20 32,-41 20-128,1-20-1,-40-1 65,-20 1 128,0-20 0,-40 20-64,-19 0 0,-1-20-32,0 0-96,0 0-384,21 0-673,-1-20-1346,0 0-2529,40 0-8457</inkml:trace>
  <inkml:trace contextRef="#ctx1" brushRef="#br0" timeOffset="80179.6875">12670 9363 18833,'20'40'1314,"-20"0"-898,0 19 193,-20 1 287,20 19 33,20 1-192,-20-21-481,39 21-160,-19-41-288,20 21-1025,-20-20-993,0-20-1666,-1-20-8872</inkml:trace>
  <inkml:trace contextRef="#ctx1" brushRef="#br0" timeOffset="80413.0859">12491 9800 16527,'0'-20'3075,"40"0"-1441,-1 1 287,21 19-479,0-20-513,19 40-609,0-1-160,1 1-32,20 40-128,-21-20 32,-20-1 32,21 1-160,-40 0-128,-1-20-288,-19-1-65,-20 1-320,20-20-448,-20 0-353,-20-20-1857,0 1-3011</inkml:trace>
  <inkml:trace contextRef="#ctx1" brushRef="#br0" timeOffset="80548.8281">13007 9463 18833,'-20'-40'2435,"20"40"-1955,0-20-512,20 20-128,1 0-769,-2 0-929,21 0-1793,-20 0-8745</inkml:trace>
  <inkml:trace contextRef="#ctx1" brushRef="#br0" timeOffset="80729.4922">13365 9403 17136,'20'60'2370,"-1"-21"-544,1 21-33,20-1-159,0 21-833,-20-21-449,19 1-320,1 0-160,20-21-641,-40 1-160,19-20-288,-19-20-1185,-20 0-3171</inkml:trace>
  <inkml:trace contextRef="#ctx1" brushRef="#br0" timeOffset="80888.6719">13603 9403 19026,'40'20'3299,"-20"20"-1698,20-1 97,-1 21-737,-19 19-609,20 1-256,-1-1-352,21 1-1442,-20-21-1537,19-19-4068</inkml:trace>
  <inkml:trace contextRef="#ctx1" brushRef="#br0" timeOffset="81569.3359">15033 9284 17008,'-79'0'1121,"39"20"-96,0 19 256,21 21 128,-2 19-224,1 21-128,20-1-224,20-20-256,20 21-193,20-41-32,19-19-224,1 0 33,19-20-1,0-40-128,-19 0 64,19-20-192,-39-19-64,-1-1 32,-19-19-33,-21-1-287,-19 1-257,-39-1-256,-1 1 417,-39 19 256,20 21 159,-41 19 290,20 20 95,1 20 64,-21 19 161,41 1-1,19 20-160,21-21-63,19 21-257,39-20-32,21-1-417,39 1-640,0-20-544,21-20-2115,-1 0-8327</inkml:trace>
  <inkml:trace contextRef="#ctx1" brushRef="#br0" timeOffset="81845.7031">16125 9185 19442,'-60'0'2562,"21"19"-1729,19 1-96,-20 40 480,21-1-64,19 21-160,0-1-128,19 1-577,1 19-160,40-20-192,0 1-288,-1-21-257,20 1-480,-19-20-512,0-20-481,0-1-1730,-41-19-6021</inkml:trace>
  <inkml:trace contextRef="#ctx1" brushRef="#br0" timeOffset="82156.25">16344 9681 17328,'20'20'2466,"-1"20"-864,1-1-65,20 1-320,-20 20-96,20-21-256,-20-19-288,-1 20-289,1-20-128,0-20-32,0 20-32,-20-20 193,0-20 31,0 20-192,0-40 32,20 0-160,-20 1 64,19-1-160,22 20 64,-22 0 0,21 0-32,0 40-96,-1 0 160,-18 0-192,18 20-353,1-1-544,-20 1-416,19-20-609,-19 0-1570,0-20-4099</inkml:trace>
  <inkml:trace contextRef="#ctx1" brushRef="#br0" timeOffset="82459.9609">16880 9264 20947,'60'-20'1506,"-1"20"-417,-19 0-128,20 20-801,-41 0-32,21 0-32,-20 19-64,0 1-32,-1 20 64,-19-21-64,20 1 160,-20 0-160,21 0 96,-2-21 33,1 1 31,0-20 32,20 20-32,-21-20-288,22-20-64,-2 20-577,1-20-640,-1 1-962,-19-21-2305,-20 20-10026</inkml:trace>
  <inkml:trace contextRef="#ctx1" brushRef="#br0" timeOffset="82656.25">17475 9125 14221,'80'79'5445,"-1"-39"-3299,21 20-480,-21 19 224,0 20-129,-19 1-351,-20-1-834,0-20-384,-21 1-160,-19-1-160,0-19-256,-19-1-193,-21-19-191,20-20-962,-19 20-1633,-2-40-3236</inkml:trace>
  <inkml:trace contextRef="#ctx1" brushRef="#br0" timeOffset="84116.2109">18767 9324 17840,'0'-80'2435,"0"60"-802,19 0-576,1 20 32,1 0-96,18 40-288,-20 0 192,2 39-353,18 1-63,-19 19-97,20-20-128,-1 21-64,2-21-256,18-19-160,-19-1-609,-1 1-608,1-40-801,-20 0-1185,-20-1-4645</inkml:trace>
  <inkml:trace contextRef="#ctx1" brushRef="#br0" timeOffset="84383.789">18608 9760 19410,'-20'-19'2402,"40"-1"-2017,19 0 864,41-20 448,20 20-383,18 20-386,2-20-383,-1 20-385,0 20-96,0 20-64,-20 0-32,0-1-32,1 1-160,-21 0-193,-19 0 1,0-1 32,-41 1 95,1-20-127,-20 0-32,0-20-417,0 0-737,-39-20-576,19 0-1537,-20-20-3556</inkml:trace>
  <inkml:trace contextRef="#ctx1" brushRef="#br0" timeOffset="84505.8594">19561 9482 14317,'-59'-79'3748,"39"59"-1827,20 0-1120,0 20-320,20 0-449,19 0-289,1 20-1760,-1 0-4934</inkml:trace>
  <inkml:trace contextRef="#ctx1" brushRef="#br0" timeOffset="85326.1719">20137 9502 19026,'20'0'1153,"0"20"-128,-1 0 192,1 20 32,0 19-448,20 1-97,-20-1-287,0 1-193,0-20-96,19-1 0,-19-19 32,-20 0 65,20 0-1,-20-20 0,0 0 192,0-20-159,20 0-353,-20-19-97,0-1-63,0 0-128,19 0-97,-19 1 65,21-1 320,-21 20-64,20 20-65,-20 0 97,19 0 96,-19 20 96,20 0-64,0 20-32,-20-21 32,20 1-160,0 0-32,-20-20-128,19 0 63,1 0 129,1 0 96,18 0 64,-19-20-64,20 20 256,-1-20 193,1 20 63,-1 0 33,2 0 95,-2 0-63,21 0-97,0 0-63,-21-19 191,1-1-31,-1 0-129,-19-20-128,-20 20-95,0-19-65,-20 19-128,-19 0 0,19 0-96,-39 20 32,18 0-33,22 40-63,-21-1 64,40 1 96,0 20-64,20-21 32,19 21 0,21-20 64,0-20-160,19 19-160,1-39-481,-1 20-576,-20-20-961,1-20-705,-20 0-4004</inkml:trace>
  <inkml:trace contextRef="#ctx1" brushRef="#br0" timeOffset="85550.7812">21527 9065 20115,'159'100'2690,"-60"-21"-1120,1 1-65,-1 19-288,0 0-128,-39 20-512,-40-19-257,-1-1-160,-19 0-224,-39-19-192,-1-21-417,-19 1-192,-1-21-576,0-19-1314,21 0-4131</inkml:trace>
  <inkml:trace contextRef="#ctx1" brushRef="#br0" timeOffset="134813.4765">814 11865 19602,'-40'0'-64,"20"20"-160,20 0 416,-20 20 673,20 19 64,0 21-97,20-1-447,-20 20-161,40 1-64,0-1 64,0-20-31,19-19-33,-19 0-64,-1-21 96,-18-19 96,18 0 1,-19-20 255,-20 0 1,0-20-385,0-20 0,-20 1-128,0-1-160,-20-39-193,-19-1-223,-1 1 31,1-21 97,-1 1 160,1 0-32,19 19 448,0 21-64,20-1 192,20 21-192,-20-1 128,40 0-31,0 0 63,20 1-224,0-1 96,19 0-128,20 1 0,1-21-352,-1 40-385,1-20-576,-1 21-1346,1-1-1537,-21 0-9769</inkml:trace>
  <inkml:trace contextRef="#ctx1" brushRef="#br0" timeOffset="134988.2812">814 11984 17328,'-40'40'769,"0"-20"-833,40-20 96,20 0 32,0-20-64,20 20-193,-1-20-1312,21 0-2307,0 20-8806</inkml:trace>
  <inkml:trace contextRef="#ctx1" brushRef="#br0" timeOffset="135364.2578">1886 12084 17616,'0'-40'641,"-19"40"-161,-2 0-95,1 0 1056,-19 20-64,-1 0-320,1 19-256,-21 21-417,40 0-191,-20-1-97,40 1 64,0-21-160,20 21 128,0-40-96,20 0 64,0-20 0,-1 0 160,1 0-95,-1-20 95,-19 0-64,20 0-64,-40-20-32,20 21 64,-20-1-64,20 20-64,-20 0-320,0 0-96,0 20 256,0-1-385,0 21-832,20-20-385,0 20-800,-1-20-865,22-1-3556</inkml:trace>
  <inkml:trace contextRef="#ctx1" brushRef="#br0" timeOffset="135588.8672">2243 12243 15502,'0'-40'2402,"-19"40"-960,-1 20-898,20 0 1218,0 19-385,0 1-416,0 0-288,20-20-289,-1 19-256,1 1-32,20 0-160,20-1-256,-1 1-256,1-20-449,0 0 96,-1-20-609,0 0-1056,-18-20-1858,-2 0-6503</inkml:trace>
  <inkml:trace contextRef="#ctx1" brushRef="#br0" timeOffset="135776.3672">2681 11806 22132,'39'59'481,"-39"-19"192,20 20-193,20 19-160,-20 0-256,19-19 193,21 0-129,0-1-192,0-19-225,-21-20-415,1-20-610,-1 20-1120,1-20-4196</inkml:trace>
  <inkml:trace contextRef="#ctx1" brushRef="#br0" timeOffset="135979.4922">2522 12223 20979,'20'20'1922,"19"-40"-1409,21 20 384,39-20-33,0 0-351,1 20-321,-1 0-128,0 0-352,0 0-545,-19 20-801,-20 0-480,-21 0-1441,-18 19-6214</inkml:trace>
  <inkml:trace contextRef="#ctx1" brushRef="#br0" timeOffset="136264.6484">1390 12858 22869,'-40'40'1377,"40"-20"-480,59-20-256,41-20 288,19 0-160,40-20-161,0 20-192,39 1-159,1-1-161,0 0-32,-1 0-64,-19 0-224,0 20-193,-21 0-576,-38-20-768,-21 20-481,-20 0-641,-39 0-1890</inkml:trace>
  <inkml:trace contextRef="#ctx1" brushRef="#br0" timeOffset="136443.3594">3853 11965 25368,'0'-20'2818,"0"20"-2658,0 0-1601,0 20 192,0-1-161,0 21-800,19 0-3395</inkml:trace>
  <inkml:trace contextRef="#ctx1" brushRef="#br0" timeOffset="136558.5937">4130 12421 23830,'20'40'1730,"0"-20"-2051,-20-20 385,0 0-992,0 0-1250,0-20-3524</inkml:trace>
  <inkml:trace contextRef="#ctx1" brushRef="#br0" timeOffset="152589.8437">4726 11766 1825,'-20'-40'13613,"1"1"-12011,19 39-385,0-20-64,0 40-416,0-1 416,19 21-160,-19 20-321,20-1-159,0 21 31,0-21-63,19 1-161,-19-20 32,20-1-95,-20-19-33,0-20 0,20 20 128,-21-40-31,21 20-129,0-20-128,0 20-32,-1-20-96,21 40 64,20 0 32,-21 20-160,20 19 256,-39-19-128,-1 20 96,-18-21-160,-1 1 64,-20 0-32,19 19 128,-19-19 0,-19 0-32,19 0-96,-20-1 192,-20-19-128,20 0 128,-20-20-128,1 0-64,-1 0-64,20-20-160,-19 0-256,18-19 191,21 19 97,0-20 0,0 20 64,21 0 128,18 20-64,1 0 128,19 20-64,-19-20 32,20 20-96,19-20-33,-20 0 65,1-20 32,0 0 32,-1-19 32,-19 19-64,-1-40 128,-18 1-96,-1-21 32,-20 21-96,-20-1-32,-20 20 256,20 40-256,1-20 64,-22 40-96,22 0 192,-1 40 0,20-1-32,0 1 32,20-1-192,-20-19 128,39 0-256,-18 0-545,37-21-288,2 21-416,0-40-1570,0 0-3043</inkml:trace>
  <inkml:trace contextRef="#ctx1" brushRef="#br0" timeOffset="152799.8047">6136 11786 16495,'0'59'1377,"0"1"33,20 0 191,0 19-576,19 0-576,2 21-225,18-21-192,0-19-448,-18-21-449,-2-19-449,-20 0-415,22 0-1122,-2 0-3523</inkml:trace>
  <inkml:trace contextRef="#ctx1" brushRef="#br0" timeOffset="152987.3047">6454 11925 17328,'0'40'1986,"0"19"-801,19 1-128,2 19 64,-1 1-416,19-1-513,-19-19-160,20-21-673,-21 1-448,22-20-288,-2 20 96,21-1-1698,-41-19-6182</inkml:trace>
  <inkml:trace contextRef="#ctx1" brushRef="#br0" timeOffset="153372.0703">6056 12243 18801,'-19'19'3235,"19"1"-2370,40-20-673,19 20 193,20-20 63,1 20-63,-1 0-97,1 0-128,-1-20-128,-19 0-160,20 0-64,19 0 96,0-20-193,0 0 1,-20-20 96,-38 20-128,-22-19 191,-19-1 97,-19 0-64,-22 1 32,2 19 96,-1 0-32,-19 0 192,19 20 289,1 0-33,18 20-95,1 0-129,20 19-128,0 21 32,41-20-160,-2 19 32,1 1-705,19-20-608,-19-21-1217,20 21-2339,-21-20-3459</inkml:trace>
  <inkml:trace contextRef="#ctx1" brushRef="#br0" timeOffset="153495.1172">7367 12540 14221,'-19'-99'4196,"-1"20"-1762,0-1-544,20 1-577,0 19-448,20 21-256,19 19-289,1 0-608,19 20-1570,1 0-2658</inkml:trace>
  <inkml:trace contextRef="#ctx1" brushRef="#br0" timeOffset="153979.4922">8301 11786 16399,'20'-40'3011,"0"40"-1858,-1 0-160,1 20-64,0 40 288,20-1-608,-21 40-193,22-19-352,18 19 32,-19-19-384,19-21-513,-19 1-768,0-21-1026,-20-19-2722</inkml:trace>
  <inkml:trace contextRef="#ctx1" brushRef="#br0" timeOffset="154450.1953">8321 12262 17328,'-20'0'2915,"40"0"-2307,0-19-448,19 19-96,1-20-32,20 0-64,-21-20 64,21 20-192,-21-19-384,21-1-65,-20-20 193,-20 1 64,0-1-129,-20 1-640,0-1 96,0 0 897,0 41 512,0-1 481,0 0 160,-20 40-512,20 0 383,0 39 193,20 21-192,-1 19 0,1 0-64,20 0-321,20-19-159,-21-1-129,21-39 0,-21 0-128,-18-20-32,18-1 64,-19 1 97,20-20-33,-20 20 96,-1-20 321,1-20-289,-20-19-192,-20-21-96,20 0-128,0 21 0,0-1 32,0 20-256,20 20 31,0 20 129,20 20-416,0 19-770,-1-19-1280,1 0-2563,0-20-8936</inkml:trace>
  <inkml:trace contextRef="#ctx1" brushRef="#br0" timeOffset="154805.664">9731 12084 15470,'-80'0'4292,"60"20"-2850,-19-1-97,-1 41 192,0 0-159,20-1-610,20 1-351,0-21-321,20-19 0,0 0-128,20 0 32,-1-20-96,21 20 64,-20-20-224,0-20 63,-1-20 161,-19-19-32,0-1-128,-40-19-288,0 19-1,0 1 385,1 39 192,-1 0 32,20 20-64,-20 20-32,20 19 225,0 1-225,20 0-32,19 19-128,1-19-801,0 0-897,0 0-1025,-1-21-1889,-19-19-9802</inkml:trace>
  <inkml:trace contextRef="#ctx1" brushRef="#br0" timeOffset="155061.5234">10009 12123 18993,'40'60'2851,"-40"-20"-1666,19-1-32,-19 1-160,20-20-96,-20 0-544,20 0-97,0-20-64,-20 0-32,20 0-32,-20-20-96,20-20-128,-1 0-96,21 21 64,-20-21 0,20 40-96,-20-20-65,19 40 1,21-20-577,-21 20-1313,1 0-3235</inkml:trace>
  <inkml:trace contextRef="#ctx1" brushRef="#br0" timeOffset="155522.4609">11597 12123 17040,'0'-39'1025,"-19"19"-225,-1 20 321,0 0 353,-20 20 127,1 0-191,-1 39-513,20 1-481,0-1-192,0 1-64,20-20-64,0-1-128,20 1-128,20-20-512,-21 0-289,41 0-577,0-20-544,19 0-2114,-19-20-5093</inkml:trace>
  <inkml:trace contextRef="#ctx1" brushRef="#br0" timeOffset="155711.914">11876 12243 18321,'-21'79'2819,"21"-39"-1698,0-1 224,21-19-256,-2 0-160,1 0-417,0-20-191,40 0-193,19 0 0,20-20-128,-19-20-160,-21 1-641,-19 19-576,-20-20-673,0 20-2018,-20-19-6406</inkml:trace>
  <inkml:trace contextRef="#ctx1" brushRef="#br0" timeOffset="156065.4297">12412 11567 21492,'0'0'3139,"0"0"-2210,0 20-609,0 20 641,0 0 0,-20 39-353,40-19-351,-1 19-65,21-19-192,0 19 160,0-39-160,-1 19-96,21-19 128,0 0-64,-1 0-64,-19-1 64,-1 1-192,1 0-33,0-1-191,-20-19 224,-20 20 160,20-20 64,-20-20 96,-20 0 0,0 20-96,0-20-64,-40-20 64,-19-20 64,0 0-192,19 1-385,0-1-864,21 0-705,19 20 192,20 20-1857,0 0-13422</inkml:trace>
  <inkml:trace contextRef="#ctx1" brushRef="#br0" timeOffset="156254.8828">13146 12362 22805,'20'39'1570,"-20"1"-1218,0-20-160,0-20-128,20 20-64,-20-20-512,0 0-513,20 20-673,-20-20-2498,20 0-13260</inkml:trace>
  <inkml:trace contextRef="#ctx1" brushRef="#br0" timeOffset="156384.7656">13047 11925 21332,'-60'-20'1825,"21"0"-1696,39 20-770,-20-20-1217,20 20-2626</inkml:trace>
  <inkml:trace contextRef="#ctx1" brushRef="#br0" timeOffset="156940.4297">13901 12123 17648,'0'-39'2595,"-20"19"-1442,1 20 224,-22 20-384,2 39 320,-1 1-416,20 19 0,1 1-288,19-21-289,19 1-160,1-20 32,0-21 0,20 1-160,-1 0-224,21-20-224,19 0-1090,1 0-1440,19-20-2820</inkml:trace>
  <inkml:trace contextRef="#ctx1" brushRef="#br0" timeOffset="158112.3047">14993 11647 10537,'0'-40'10410,"-20"20"-8616,40 20-1506,-20 20 161,20 40 416,-20 19-321,20 1-256,19 19-95,-18 20-193,18-40 0,1 21-545,0-21-192,20-19-832,-41-21-1538,1 1-3812</inkml:trace>
  <inkml:trace contextRef="#ctx1" brushRef="#br0" timeOffset="158329.1015">14855 12143 18033,'79'-39'2530,"-20"19"-480,41 0-256,-21 20-769,0 20-609,1 0-448,-21 19 64,1 1 64,-20 20-192,19-21-384,-39 1-193,0-20-320,0 0-769,-20-20-1377,0 0-3843</inkml:trace>
  <inkml:trace contextRef="#ctx1" brushRef="#br0" timeOffset="158474.6094">15351 11766 15374,'-20'-40'5830,"20"40"-4421,20-20-1377,-20 20 0,39 20-128,-19 0-1185,20 0-2050,0 20-7432</inkml:trace>
  <inkml:trace contextRef="#ctx1" brushRef="#br0" timeOffset="159343.75">15788 12024 14509,'19'60'1698,"1"-21"31,1 1-383,-2 20 415,1 19-575,0-19-610,0-21-192,19 21 225,-19-40-129,-20 0 1,20 0 63,-20-20-95,0 0 224,0 0-289,0 0-352,0-20 0,-20-20-160,20 0 64,-20-19-449,20-1-255,0 20 191,0 21 449,0-1-160,0 20-33,0 20 33,20-20 288,-20 19 0,0 1-96,20 0-417,0 0-31,0 0-193,-1 0-64,2-20 33,-1-20 415,-1 20 289,1-20 96,0 0 0,-20 0 161,20 0 127,0 20-160,-20 0-128,19 0 320,1 0 33,-20 0-33,21 20 97,18 0-33,-19 0 225,20-20 63,-1 20 33,21-20 32,0-20-161,-21 0-255,21 0 63,-41-19 96,22-1-351,-22 0 63,1-19 32,-20 19-64,0 0-224,-20 20 481,-19 0-385,18 20 160,2 20-192,-1 20-64,-20 0 256,40 19-192,-20 1 160,40 19-192,0-39 128,39 20-96,1-21-64,20 1-256,-1-20-288,1-20-385,-21 0-769,0-20-1217,1 0-1281,-40-20-7655</inkml:trace>
  <inkml:trace contextRef="#ctx1" brushRef="#br0" timeOffset="159560.5469">17217 11230 23189,'20'-20'3620,"-20"20"-1890,0 20-1090,21 0 545,-21 39-96,0 1-480,19 19-417,1 21-128,0-21-128,20 20-160,-1-19-481,-18-1-672,-2 1-993,1-21-1762,-20-19-8584</inkml:trace>
  <inkml:trace contextRef="#ctx1" brushRef="#br0" timeOffset="159702.1484">17516 12401 24663,'0'40'3651,"19"-40"-3907,1 0-1249,-20 0 159,20 0-543,-20 20-4229</inkml:trace>
  <inkml:trace contextRef="#ctx1" brushRef="#br0" timeOffset="161192.3828">2204 13235 1889,'-20'-19'993,"20"19"385,0 0 1664,0-20 65,0 20-512,0 0-577,0-20-289,0 20-191,-20-20 95,20 20 1,-20 0-673,1 0-545,-1 0-128,0 20-63,0-20-257,0 20 0,1 19 32,-2-19 0,21 40-96,-20-20 31,20 19 33,0-19-64,0 19 96,0-19-32,20 20 32,-20-21-64,21 1 128,-21 0-32,19 0 32,1-21-32,-20 1 97,0 0-1,20 0-64,-20 0 0,0-20 32,20 20-160,-20-20 256,20 0-288,-20 0 576,19 0-448,21-20-96,-20 0-288,19 0-545,2 0-288,18 0-993,-19 1-2018,-1 19-6758</inkml:trace>
  <inkml:trace contextRef="#ctx1" brushRef="#br0" timeOffset="163428.7109">3137 13414 12491,'-60'-20'193,"21"0"383,-1 20-160,1 0 962,-1-19 319,20 19-608,-19 19-576,18-19-353,1 20 96,20 0 289,20 0-65,20 0-256,0 0-95,19 0-97,-18 19-32,38 1-96,-40 0-193,21-1 193,-21-19 0,-19 20 192,1-20-160,-42 20-32,1-1-128,-19 1 0,-21 0-97,21-20-127,-1 19-449,-20-39 0,40 20 513,-19-20-1,39-20 353,0 0 385,20-19 319,19 19 65,1 0-192,20 0-97,-1 0-128,1 0-63,0 20 95,-1-19 128,0 19-95,1-20-129,0 20-32,-21-20-32,1 0-32,-20-20 33,19 20-1,-18 1 32,-21-21-128,0 20 0,0-20-32,0 20 32,0 1 0,-21 19 65,21 0-97,-19 0-32,-1 0 32,0 19 64,20 1-128,-20 20 128,20 0 0,0-1-128,20 21 128,20-20-32,0-20 65,-1-1 31,21-19 32,-1 0-96,1-19-32,-20-1 0,-1-20-96,2 0-128,-22-19 32,1 19-96,-20 0 0,0 1 96,0-1 96,-20 20 0,1 20-65,-22 20 33,22 0 129,-1 19 63,20 1-128,-20 0 0,40 19-128,0-19-801,19 0-1441,21 0-3716</inkml:trace>
  <inkml:trace contextRef="#ctx1" brushRef="#br0" timeOffset="164211.914">4964 13513 11883,'0'40'2402,"0"0"-1345,0-20 192,0 19 129,0 1-610,20 0-63,0 0 0,-20-1-1,20-19-95,-20-20 31,20 0-95,-20 0-193,0-20-224,0-19-64,0-1 1,0 0-130,-20-19-31,0-21-224,20 21-321,-20-21 321,0 21 256,20 19-128,0 0-64,0 40 384,20 20 0,0 20-96,20-1 192,0 21-128,19 0 32,-19-21 97,19 21-161,-19-40 128,0 0 0,-20-20 256,0 0-31,-20 0-257,-20-20-128,20 0 32,-20-20-96,0 0 32,0-19-288,20-21 64,0 21-65,0-1 289,0 21-256,20 19 224,0 0-64,0 40 96,19 19 0,2 1-64,-2 40-224,21-21-833,-21 21-897,1-21-1698,20 1-3651</inkml:trace>
  <inkml:trace contextRef="#ctx1" brushRef="#br0" timeOffset="164573.2422">5918 13434 14541,'-21'0'2787,"21"0"-1602,-19 0 32,-1 20 417,20 20-257,-19-1-448,-2 1-513,21 0-224,0 19-31,21-39-97,-21 20 96,39-20-160,-20-20 128,2 0-224,-1 0-96,19-20 224,-39 0-160,20 0 192,-20-20-160,0 21 96,0-21 0,0 20-32,0 0 0,0 20-193,0 0 129,0 20-64,0 0-513,0 20-1024,20-21-1282,0 21-2082,20-20-7014</inkml:trace>
  <inkml:trace contextRef="#ctx1" brushRef="#br0" timeOffset="164820.3125">6335 13434 13324,'0'-40'2082,"-20"20"-448,0 20-1,0 20-63,1 0-641,19 20-545,0 0-192,19-1-32,1-19-128,20 20 0,19 0 96,-19-21-160,20 21 96,-40 0 33,19-20-1,-39 0 64,0-1 0,0 1-32,-20 0-160,1 0-224,-22-20-577,22 0-993,-1-20-2242,1 0-8712</inkml:trace>
  <inkml:trace contextRef="#ctx1" brushRef="#br0" timeOffset="165015.625">6553 13216 17168,'40'-20'4772,"-20"20"-4451,-20 0-97,19 20 545,2 19 191,-1 1-255,-1 20-449,1 19-192,20-19-64,-1-1-352,-19 1-449,20-21-480,-1 1-513,-18-20-1889,-1 0-9001</inkml:trace>
  <inkml:trace contextRef="#ctx1" brushRef="#br0" timeOffset="165327.1484">6673 13533 17008,'0'0'2274,"0"0"-577,19 20 417,21-20-448,0 20-609,20-20-737,-2 20-224,2-20 0,0 0-64,-21 0 0,2 0-192,-2-20-320,-19 0-1,0 0 97,-20 0-32,0 1 31,-20-21 97,-20 20 224,21 0-96,-1 0 256,-1 20 0,2 0 32,-1 20 64,20 0 0,0 20 1,0-1-193,20 21-32,-1-20-705,22-1-1025,-2 1-1313,21 0-4932</inkml:trace>
  <inkml:trace contextRef="#ctx1" brushRef="#br0" timeOffset="165464.8437">7466 13752 17616,'0'-60'2947,"0"20"-2178,0-19-353,21-1-32,-1 1-95,-1-1-257,21 20-1217,19 1-3075,-18 19-12300</inkml:trace>
  <inkml:trace contextRef="#ctx1" brushRef="#br0" timeOffset="166493.164">8341 13335 10730,'0'39'3587,"0"-19"-1377,0 0-32,0 40-608,19-1-513,1 21-545,0-21-224,0 21 33,0-21-97,-1-19-64,2 0 0,-1-40 257,-20 0 95,0 0-352,0-20-96,-20-20-32,20 0 0,-21-39 0,-18 19-128,19-19-32,0-20-192,0 19 96,20 1 160,0 19-96,0 21-1,0 19 65,20 40 96,0 19 64,20 21-64,0-1 0,-20 21 32,19-1-32,-19-19 0,20-20 64,-21-1-32,1-39 225,-20 0 95,20 0-256,-20-20-96,-20 1 64,20-21 0,-20 0-96,20-19-96,-19 19-256,19-20 127,0 21 33,19 19 64,1 20 128,0 0 96,0 39 96,20 1-96,0 20 64,-1 19-63,21-19 95,0-21-224,-1 1 96,0-20 128,1 0 192,-20-20-128,0-20-31,-1 0-33,-19-20-64,-20 1 0,0-21-32,0 20-32,-20-19-32,0 19 96,1 20-32,-1 0-160,0 40 64,20 0 96,0 20 64,0 19-64,20 1 0,19 0-160,1-1-128,0 1-192,20-21-289,-1-19-96,0 0-64,1-20-256,-20 0-1313,-20-20-1217,0 0-2595</inkml:trace>
  <inkml:trace contextRef="#ctx1" brushRef="#br0" timeOffset="166652.3437">9552 13216 13228,'0'-100'4965,"0"80"-3108,0 20-287,20 0-353,0 40-256,-1 0-577,-19 39-255,20 1-194,20 19-960,-20-20-640,20 1-545,-1-40-2146,21-1-9706</inkml:trace>
  <inkml:trace contextRef="#ctx1" brushRef="#br0" timeOffset="167080.0781">9512 13553 16335,'-39'20'2338,"39"-20"-1729,0 0 672,19-20-608,21 0-609,0 0-32,19-19 96,-19 19-192,0-20 32,0 0-128,-1 1-65,-19-1 161,20 0 128,-40 20-64,19 1 161,2 19 351,-21 19 129,19 21 63,-19 0-223,20 19 31,0 1-127,0 0-1,0 19-160,0-39-224,-1 19 64,2-39 160,-2 20-95,1-40 63,-20 20 64,0-20-128,20-20-64,-20 0 0,0 0-128,0-20-96,20 1-160,0-1 224,0 0-97,19 20 97,-19 1-96,20 19-545,-20 19-416,20 1-672,-21 20-2211,21 0-6342</inkml:trace>
  <inkml:trace contextRef="#ctx1" brushRef="#br0" timeOffset="167339.8437">10545 13513 19250,'0'0'1441,"0"0"-1089,0 20 834,0 0-33,0 20-673,0 0-352,20-1-96,0-19-32,19 20 64,-19-20-64,20-20 32,0 0-64,-20-20-96,-1 0-32,1 0-32,-20-20 32,0 1-129,0-1 97,-20 0-288,1 20-353,-1-19-704,-20 39-2563,20-20-11115</inkml:trace>
  <inkml:trace contextRef="#ctx1" brushRef="#br0" timeOffset="167934.5703">11101 13652 11210,'0'-39'2595,"0"19"-257,0 0-256,-20 20-321,20-20-255,-20 40-385,1 0-384,-2 0-97,2 39-352,19-19-191,0 0-1,19-1-64,21-19 64,0 0 32,20-20 32,-21-20-160,21-19 96,-20-21 0,-1 20-32,-19-39-64,0 19-64,-20-19-160,0-1-32,-20 1 128,0 19 192,-19 1 160,19 39-64,0 0 0,0 40 161,0 0 95,20 39 0,0 1-256,20 19-31,0-19-225,39 19-769,1 1-673,-1-21-960,21-19-2691,-1 0-10858</inkml:trace>
  <inkml:trace contextRef="#ctx1" brushRef="#br0" timeOffset="168608.3984">12471 13057 12908,'-19'-20'1729,"-2"20"-127,-18 0 95,19 20-127,0 0-289,0 39-160,0 21-288,20 19-192,0 0-193,20 0-96,0 1-63,20-21-65,20-19-64,-21-21 0,21 1 0,19-20-32,-19-20-63,19-20 63,-19-20-128,-1 1-64,-19-1 64,0 0 0,-21-19 32,-19 19 96,0 0-64,-19 1-64,-1 19 160,-20 0-160,1 20 32,-1 20 64,20 0 0,-20 19-32,20 1-128,0 0 64,20-1-96,0 1-352,40 0-449,0 0-513,20-21-511,19-19-1282,20 20-3043</inkml:trace>
  <inkml:trace contextRef="#ctx1" brushRef="#br0" timeOffset="168825.1953">13464 13553 14605,'-19'-59'3107,"-2"19"-1441,1 40-257,-19-20-256,19 40-288,0 0-128,0 0-193,20 19-159,0 21-193,0-1-64,20-19-64,20 20-32,-1-21-641,21 1-223,0-20-129,-1-20-160,1 0-449,0 0-896,-1-20-1762,-19-20-3555</inkml:trace>
  <inkml:trace contextRef="#ctx1" brushRef="#br0" timeOffset="169014.6484">13841 13176 4163,'0'-40'15055,"21"40"-13966,-21 20 64,0 20-96,0 19-128,0 1-481,0 19-352,19 1-96,-19-1-512,20-19-97,20-1-416,-20-19-544,19 0-994,-18-20-1216,-21-20-5702</inkml:trace>
  <inkml:trace contextRef="#ctx1" brushRef="#br0" timeOffset="169197.2656">13603 13474 16463,'-59'-20'3331,"39"20"-2370,20-20 416,20 20 385,-1-20-481,1 20-800,40-20-385,-20 20-96,19 0-224,1 20-481,0-20-1153,-1 20-1409,0-20-4676</inkml:trace>
  <inkml:trace contextRef="#ctx1" brushRef="#br0" timeOffset="169767.5781">14477 13474 16271,'-39'-40'2722,"18"20"-1472,21 20-129,-20 0 224,20 20-224,-19 20-352,19-1-385,0 21-192,19-20-128,1 19-32,1 1 65,18-20-194,1-21 65,-1 1 32,21-20-96,-21 0 128,-18-20 32,18 1 0,-19-21 1,0 0-33,0 0-97,-20 1 130,0-21-1,0 40 64,0-19 0,-20 39-64,20 0 64,-20 19-96,20 1-32,0 20-32,0 20-480,20-21-513,0 1-1025,19-20-1666,-19 0-4484</inkml:trace>
  <inkml:trace contextRef="#ctx1" brushRef="#br0" timeOffset="170361.3281">15113 13791 14317,'0'60'1730,"0"-60"-641,0 20 865,0-20 224,19 0-897,-19 0-769,0 0-31,20-20 448,-20 0 32,20-20-353,-20 21-320,0-21-127,0-20 63,20 1-224,-20-1 96,0 20 256,0-19-224,0 39-352,0 0 96,20 20-64,-20 20-32,19 0-289,1 0-224,1 19 321,18 1 64,-19-20 224,20 20-1,-21-20 129,22-1 129,-2 1 127,-19-20 288,20 0-95,-1-20-33,-19 1-256,20-1-32,-21-20 65,2 0-193,-1 20 0,-1-19-96,-19-1 31,0 20-63,0 0 32,-19 0 64,-22 20 0,2 20 32,-1 20 64,1 0 128,-1-1 1,20 21-1,0-20-192,20 19 0,0-19 96,40-20 0,0 20 0,19-21-256,0-19-160,1 0-1923,20 0-2497,-20 0-11051</inkml:trace>
  <inkml:trace contextRef="#ctx1" brushRef="#br0" timeOffset="172448.2422">16205 13156 12427,'-20'-20'2114,"0"0"-640,20 0 576,0 1-289,0-1-576,0 20-224,20-20-160,0 0-32,-1 0-129,1 20-127,20-20-289,-20 20-96,20 0-64,-20 0 0,-1 20 32,1-20-32,1 20 65,-21 0-33,19 20 32,-19-1-160,20 1 224,-1 20-128,2-1 96,-1 1-96,-1-1 32,21 1-64,0-1-32,0 1 96,-1 0-128,1-1 32,0-19-32,-21 19-32,22 1 32,-22-20-32,-19 19 96,20-19-64,-20 0 96,-20-1-32,1 1 32,-2-20 65,-18 0-129,-1-20-97,0 0-383,1 0-321,18-20-896,-18 0-1090,19 0-5509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9T02:23:24.89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00"/>
    </inkml:brush>
    <inkml:brush xml:id="br5">
      <inkml:brushProperty name="width" value="0.05292" units="cm"/>
      <inkml:brushProperty name="height" value="0.05292" units="cm"/>
      <inkml:brushProperty name="color" value="#FF00FF"/>
    </inkml:brush>
    <inkml:context xml:id="ctx1">
      <inkml:inkSource xml:id="inkSrc461">
        <inkml:traceFormat>
          <inkml:channel name="X" type="integer" max="1280" units="cm"/>
          <inkml:channel name="Y" type="integer" max="1520" units="cm"/>
        </inkml:traceFormat>
        <inkml:channelProperties>
          <inkml:channelProperty channel="X" name="resolution" value="28.31858" units="1/cm"/>
          <inkml:channelProperty channel="Y" name="resolution" value="53.90071" units="1/cm"/>
        </inkml:channelProperties>
      </inkml:inkSource>
      <inkml:timestamp xml:id="ts1" timeString="2012-01-19T02:35:03.631"/>
    </inkml:context>
  </inkml:definitions>
  <inkml:trace contextRef="#ctx0" brushRef="#br0">575 3287 6662,'-19'-60'2626,"19"41"898,-20-21-802,20 20-384,0 20-1088,0 0-674,0 0 513,20 20-64,-20 20-224,19 0-225,1 39-191,20 0-161,-20 1-64,20-1-96,-1 0-352,-19-19-449,20 0-640,-20-20-1089,0-1-2275,-1-19-8615</inkml:trace>
  <inkml:trace contextRef="#ctx0" brushRef="#br0" timeOffset="225.586">158 3426 20371,'-99'-20'865,"59"1"-1026,40-2 161,21 2 289,18-21-97,21 0-160,-1 0 0,21 1-224,-1-21-929,0 20-385,1-19-800,-1 19-1762,-19-19-7238</inkml:trace>
  <inkml:trace contextRef="#ctx0" brushRef="#br0" timeOffset="733.3985">774 2850 15406,'0'80'1730,"0"-40"544,20-1-705,0 21-608,19-1-352,1 21-321,0-1-224,0 0 64,-21 1 0,22-21-128,-22 1 64,21 0 1,-20-20-97,0-21 32,-20 1 96,0 0 128,0 0 64,-20-20-128,20 0-192,-20 0-288,20-20-129,-20 0 353,20-19-32,0 18-160,20 2 288,0 19 96,0 0-96,19 0 32,21 19 32,0 2 32,-21-21 0,21 19-64,0-19 225,-1-19-129,0-2 32,1-18-128,-20-1 128,0-20-128,-21 21-192,1-21 0,-20 20 32,-20 21 32,1-1 32,-21 0 64,20 20 224,-20 20 32,20 19 128,0 1-159,20 0-129,0 0-96,20 0 128,20-1-352,20 1-833,-1-20-705,20-1-3267,1-19-10313</inkml:trace>
  <inkml:trace contextRef="#ctx0" brushRef="#br0" timeOffset="2115.2344">2660 3188 1409,'21'-60'7303,"-21"20"-6022,0 1 577,0 19 704,-21 0-96,2 0-992,-1 20-673,0-19-97,-20 19-191,1 0-65,-1 19 1,1 1-1,-2 0-32,22 0-287,19 0-1,0 20-32,39-21 128,1 21-32,20 0-128,19 19-32,1-19 160,-1 19-31,0 1-161,1-20-64,-21-1-33,1 1 97,-40 0-64,-1-20 160,-38 19 257,-1-18-33,-40 18-128,21-19 0,-21-20-95,0 20-129,21-20-353,-21 0-704,41 0-1665,-22-20-4261</inkml:trace>
  <inkml:trace contextRef="#ctx0" brushRef="#br0" timeOffset="2485.3516">3256 3585 21204,'60'0'608,"-20"-20"-672,-1 20 384,2-20-63,-2 1-97,1 19 448,-20-21-223,19 2-289,-19-21 128,-20 20-128,0 0-96,0 1-64,-20-21-384,-19 40 191,-2-20 225,2 20 128,-21 0-64,41 0-64,-21 20 32,20-1 65,0 21 63,20 0 0,20 19-32,0-19 96,39 20-32,-18-21-288,17 1 128,2 0-544,0-20-193,-21 0-512,2-20-1634,-2 0-3171</inkml:trace>
  <inkml:trace contextRef="#ctx0" brushRef="#br0" timeOffset="3005.8594">3653 3366 17264,'41'40'1954,"-22"-20"-161,21 20-511,-20-1-418,19 21-31,-19-20-32,1-1-545,-2 1-64,1-20-128,-20 20 1,20-40 31,-20 20-96,0-20-193,0 0 322,0 0-161,-20-20-129,20 0-159,-20-20-192,20 0 31,20-19 65,-20 39 192,20-19-129,0 39 225,19 0 256,2 0 0,-2 0 97,1 19-1,19-19-32,-19 0 96,19 0 161,-19 0 127,0-19-95,-20 19 191,19-40-287,-19 20-65,-20-20-96,0 1-192,0 18-32,-20-18-96,1 19-64,-21 0 0,20 0-32,20 20-65,-20 20-159,1 0 224,19 20 320,0 0-96,0 19 0,19-19 96,1 19 0,20-19-160,-1 0 128,21 0-512,-21-21-257,2 1-352,-22-20-512,1 0-1538,0-20-4420</inkml:trace>
  <inkml:trace contextRef="#ctx0" brushRef="#br0" timeOffset="3274.4141">4607 3327 12587,'20'79'5894,"-1"-39"-3428,2 0-448,-1 0-512,-20-1-353,19 1-417,1-20-287,-20-1-225,20 2-128,-20-21 64,0 0 97,0 0 159,20-21-160,-20 2-288,20-21-32,-1-19-160,1 38-64,20-18 127,0 39-95,0-20 0,-1 40 64,21 0 0,-20-1-833,-1 21-1570,21-20-4932</inkml:trace>
  <inkml:trace contextRef="#ctx0" brushRef="#br0" timeOffset="3870.1172">5739 3545 18353,'20'120'352,"0"-81"801,-1 21-448,1-20-449,1-1-64,-2-19 385,1 0 128,-20-20-353,0 0 385,0-20 256,-20-20-961,1-19-128,-22-1-33,2-19-63,-21-20-128,21-21-64,-1 21 223,20 0 65,0 39 0,20 0 256,20 21 225,0 19-33,20 0-192,-1 20 32,1 40-288,19-1 96,-18 1 0,-2 20 32,-20 0-192,2-1 0,-21 0 32,-21 1 32,2-20 256,-20-20 0,-2-1-192,2 2-320,-1-21-673,20-21-1570,1 2-2946,19-1-6662</inkml:trace>
  <inkml:trace contextRef="#ctx0" brushRef="#br0" timeOffset="4079.1016">6196 3724 18865,'0'0'3043,"0"-20"-1697,-20 0 287,0-20-704,0 1-417,20-1-223,-20-20-129,20 21-384,0-1-193,0 1-448,20 18-960,0 21-930,20 0-2306,-1 0-4516</inkml:trace>
  <inkml:trace contextRef="#ctx0" brushRef="#br0" timeOffset="4317.3829">6473 3446 10313,'41'59'4517,"-41"-38"-898,0-2-1089,0 21-960,0-20-321,0 19-320,19-18-321,1-2-95,0-19-225,20 20 161,20-20-161,-21 0-128,21-20 96,-41 1-31,22-2-97,-41 2-288,0-21-97,0 0-31,-41 21-128,2-21 191,19 20 65,-20 0 32,21 0-352,-1 20-802,-1-20-1600,2 20-5190</inkml:trace>
  <inkml:trace contextRef="#ctx0" brushRef="#br0" timeOffset="5917.9688">7129 3665 11915,'0'-21'2947,"0"21"-1058,0 0 225,0 0-576,-20 0-801,20 21-289,-19-2 0,19 1 33,0 0-97,0 20-96,0-21-63,19 2 159,21-2-160,-20-19 32,19-19-63,2-2 95,-2 2-256,-19-41-288,-20 21-1,0-21 193,0-19 32,-40-1-256,21 0-160,-22 1 191,22 19 33,-21 1 352,20 19 257,0 21 191,20-2 129,0 21 0,-19 0-481,19 21-96,19-2 288,-19 21 225,40 19-129,-20 21-223,19 0-161,2-1 32,-2 0-160,21-19-320,-21 19-481,21-39-384,-20 19-609,19-19-1377,-39-20-5541</inkml:trace>
  <inkml:trace contextRef="#ctx0" brushRef="#br0" timeOffset="6244.1407">7606 3446 22389,'0'20'897,"0"0"-321,19 20 417,2-1-256,-1 1-97,-1-1-191,21 1-225,-20 0-128,19-20 0,-19 0 0,20-20-96,-20 0 32,-20 0-160,19-20 96,2 0-96,-21 0-192,0-19 95,20-1 97,-20 20 64,0 0 0,19 20-32,-19 0-192,0 0 64,20 20 160,0 0-97,20-1-447,-21 2-866,22 18-575,-2-39-1154,1 0-2339</inkml:trace>
  <inkml:trace contextRef="#ctx0" brushRef="#br0" timeOffset="6482.4219">8321 3466 12780,'-20'-20'5124,"20"20"-2529,-20 0-769,0 0-962,20 20 322,-20 19-1,20 1-609,0 0-191,20 19-129,20-19-160,0 0 128,19 0-128,0-21 0,-18 2 0,-2-21-416,1 0-128,-1 0-321,1-21-352,-20-18-609,-20-1-288,0-20-448,20-19-929,-20 0-2339</inkml:trace>
  <inkml:trace contextRef="#ctx0" brushRef="#br0" timeOffset="6642.5782">8678 3287 2081,'0'-60'11115,"-20"60"-6118,20 0-1826,0 0-1506,0 40 161,20 0-353,-20 19-576,20 1-384,20 0-289,-20-1-96,19 1 0,1-21-192,-1-18-256,-18-2-513,-1 1-384,-1 0-769,-19-40-1601,-19 0-10058</inkml:trace>
  <inkml:trace contextRef="#ctx0" brushRef="#br0" timeOffset="7010.7422">8539 3466 18865,'40'-20'737,"-1"20"833,1-20-129,20 0-384,19 20 384,-19-19-512,19 19-512,-19 0-321,0-21-128,19 21 288,-39 0-192,-1-19 96,1 19-160,-40 0 96,0 0 224,-20 0-480,-20 19 192,-19 2-192,-1-2 64,20 1 32,21 0 96,19 20-160,0-21 64,19 21 64,21-20 0,0 0 32,20 20 0,-1-21-96,1 21 288,-20-20-64,-21 20 64,1-20 129,-40 20 191,1-21-223,-21 1-257,0 0-769,0 0-1121,1 0-1313,-1-20-8840</inkml:trace>
  <inkml:trace contextRef="#ctx0" brushRef="#br0" timeOffset="8394.5313">853 4200 14669,'0'21'801,"-19"-21"-1121,19 0 384,0 19 256,19-19-160,-19 0 257,0 0 384,0 0-193,0 0-224,21 0 33,-21 20 384,19-20-225,1 0-256,0 0-191,0 20 95,0-20-224,19 0 320,1 0 161,0 0-129,0 0-160,-1 0-32,1 0-128,20 0 0,-1 20 64,20-20-160,1 0 96,19 0-64,1 20 32,-1-20 0,20 0 32,20 19 64,0-19 1,-20 0-1,21 0 160,-41 0-160,19 0 64,2 0-160,-1-19 96,1 19-192,-2 0 192,1-20-128,20 20 64,-19 0 64,-1 0-96,0 0 32,0 0-64,21 0 64,-22 0-64,1 0 64,20-20 32,-19 20-64,-1 0 0,20 0 193,-20 0-1,0 0-64,20 0 0,-19 0-64,-2 0-32,2 0-64,18-20 128,-18 20-64,-1 0 32,0 0-64,0 0 96,0-20 96,1 20 1,-2 0-1,2 0-128,-21 0 0,20 0-32,-19-19 32,19 19-32,0 0-64,0-21 32,0 2 128,1 19-128,-21-20 64,20 20 32,-20-20 32,1 20 33,-1 0-65,0 0 32,0 0-160,1-20 192,-1 20-224,-19 0 64,19 0 64,-20 0-96,1 0 32,19 0 32,-39 0-32,19 0 128,-19 0-96,-21 0 32,1 0 32,-20 0-32,0 0 64,-1 0-64,-19 0 65,0 0-129,0 0-64,0 0 192,0 0-128,0 0-160,0 0-97,0 0-63,0 0-545,0 0-320,-19 0-577,19 0-2466,0 0-9769</inkml:trace>
  <inkml:trace contextRef="#ctx0" brushRef="#br0" timeOffset="8807.6172">10207 3466 25271,'-20'20'769,"1"-20"-1121,19 0-1250,19 19-159,1-19-1731,0 0-2337,-20 21-3588</inkml:trace>
  <inkml:trace contextRef="#ctx0" brushRef="#br0" timeOffset="8967.7735">10406 4022 25143,'0'20'609,"0"-20"-1570,0-20-2210,20 0-4612</inkml:trace>
  <inkml:trace contextRef="#ctx0" brushRef="#br1" timeOffset="34224.6094">2125 1123 10858,'0'-60'1185,"0"40"1089,0 1-256,0-2-160,0 21-481,0 0-736,-20 0-417,20 21 513,-20-2 63,0 21-159,-19 0-161,18 39-255,-18-19 159,-21-1-192,21 1-96,-21 0-32,20-1-128,0-19-128,1 0-320,-1-21-321,20 1-641,0-20-1376,0 20-2595</inkml:trace>
  <inkml:trace contextRef="#ctx0" brushRef="#br1" timeOffset="34477.5391">1151 1202 17040,'-39'-39'2338,"39"18"-544,0 21-1346,0-19-160,0 19 225,20 0-1,19 19-256,1 21 33,20 0-65,19 0 64,0 0 0,21-1-288,-1 1 129,0-20-258,-19-1-351,-1 2-513,-19-2-448,-1-19-1090,-38 20-2497,18-20-8776</inkml:trace>
  <inkml:trace contextRef="#ctx0" brushRef="#br1" timeOffset="34854.4922">2482 1341 21652,'40'0'673,"-20"-20"31,-1 1-191,21-2-353,-20 2-160,19-1 192,2 20-160,-2 0-64,21-20-256,-21 20-449,21 0-672,-20 0-1346,19 20-1953,-19-20-6311</inkml:trace>
  <inkml:trace contextRef="#ctx0" brushRef="#br1" timeOffset="35023.4375">2581 1679 20563,'-20'40'416,"40"-40"898,40-21-353,0-18-865,19 19-96,-20-20-193,21 0-864,-21 21-1345,1-1-3363</inkml:trace>
  <inkml:trace contextRef="#ctx0" brushRef="#br1" timeOffset="35956.0547">3952 666 8359,'-40'-80'1442,"0"61"1537,21-1-961,-22 20-1058,22 0 65,-1 39 577,0 1-1,0 40-319,20 19-353,0 20-193,0 20-191,20 0-33,20-20-288,20 1-31,19-21 63,-20-40-128,20 1-544,1-21-257,-1 1-736,1-20-1474,-20 0-4324</inkml:trace>
  <inkml:trace contextRef="#ctx0" brushRef="#br1" timeOffset="36616.211">4289 666 11178,'0'-80'2306,"-19"41"577,19 19-961,0 0-1057,0 20-865,0 0 384,19 0 449,-19 20-321,20 20-223,0 0-33,0 19-160,0-19 64,-1 0 0,1-1 128,-20-19-95,21 0 223,-21-20 417,0 0-32,0-20-577,0 0-160,0 0-64,-21-39-160,1-1 32,1 0-225,19 1 193,-20 19 0,20 0-160,0 21-545,0 19 609,0 19 288,39 21-64,-19 0 224,20 19-160,-1 1 0,2 0-32,18-1-256,-19 1-481,20-40-865,-1 20-1473,-19-40-3074</inkml:trace>
  <inkml:trace contextRef="#ctx0" brushRef="#br1" timeOffset="36783.2032">4487 746 17840,'-58'19'2050,"37"-19"-256,21-19-1538,21 19 225,-2-21-481,20 2-64,2-1-417,18 0-1120,0 20-2051,1 0-4708</inkml:trace>
  <inkml:trace contextRef="#ctx0" brushRef="#br1" timeOffset="37283.2032">5719 408 12716,'0'20'384,"0"-1"1281,20 2-768,-20 18-640,0-19-65,20 20-32,0 0-192,-1-21-673,1 1-1537,1 0-2627</inkml:trace>
  <inkml:trace contextRef="#ctx0" brushRef="#br1" timeOffset="37608.3985">5639 428 15630,'-39'-40'2499,"19"20"-1250,20 0-384,20 1-65,0-2-319,20 2-545,-1 19 128,1 0-32,0 19-352,-1 2-737,1 18 704,-1-19-63,2 20 256,-22-21 32,1 21 128,-20-20 0,0 0 32,20-20 288,0 20 160,0 0-127,20-1-257,-20 2 64,19-2-160,-19 1-96,-20 0 608,20 0-31,-20 0-65,-20-1-320,0 2-832,-19-2-994,19 1-1665,-20 0-5414</inkml:trace>
  <inkml:trace contextRef="#ctx0" brushRef="#br1" timeOffset="38173.8282">4706 1361 15342,'-19'-40'2274,"-1"40"-768,20-19-321,-21 19-801,2 0-192,-1 19 417,0 1-33,20 20-223,-20 20-65,20-21-96,0 21-32,20-20 225,20-1-129,0-19-512,39 0-769,-20 0-1378,41-20-2145,-21-20-9449</inkml:trace>
  <inkml:trace contextRef="#ctx0" brushRef="#br1" timeOffset="38433.5938">5918 1302 19794,'0'19'-897,"0"1"1026,0-20 351,20 20-256,-20 0 225,19 19-161,1 1-192,0 0-96,0-20-577,0 19-704,-1-18-1537,-19-21-898,0 0-7975</inkml:trace>
  <inkml:trace contextRef="#ctx0" brushRef="#br1" timeOffset="38659.1797">5839 1262 13708,'-80'-80'2627,"60"61"-609,20-2-705,0-18-160,20 39 513,19-20-545,2 20-833,17 20-256,2 19 32,20-18-64,-20 18-288,-1 21-96,-19-20 95,-21 19 129,1 0 320,-20-19-128,-20 0 0,-19 0-384,-21-21-96,21 21-513,-21-40-961,20 20-1922,-19-20-10633</inkml:trace>
  <inkml:trace contextRef="#ctx0" brushRef="#br1" timeOffset="38904.2969">6176 586 22068,'198'-39'481,"-99"39"256,1 39-417,19 1-160,-20 40 32,-19 19 0,-1 0-31,-39 21 63,0-2-64,-40-18 32,19-1-96,-38-20 64,19 1-96,-40-21-832,20 1-1827,-19-20-3202</inkml:trace>
  <inkml:trace contextRef="#ctx0" brushRef="#br1" timeOffset="39855.4688">17357 646 11851,'0'-39'1633,"0"18"449,0 2-672,19 19-1,1 0-320,1 19-320,-2 2-97,20 18-159,2 21-65,-2-20-192,1 19-63,20 0 95,-1-19-192,-19-20-480,19 0-481,-19 0-897,20 0-1217,-21-20-2338</inkml:trace>
  <inkml:trace contextRef="#ctx0" brushRef="#br1" timeOffset="40058.5938">18251 666 15214,'0'40'641,"-41"0"928,2-1 33,-1 21-578,-19-20-191,-1-1-352,20 21-289,-19-20-128,38-21-32,2 21 0,-1-20-160,1 0-577,19-20-608,0 0-1378,19 0-1729,1 0-5157</inkml:trace>
  <inkml:trace contextRef="#ctx0" brushRef="#br1" timeOffset="40276.3672">17952 1182 15598,'0'0'2819,"20"-19"-993,-20 19-577,0 0-384,20 19 64,-20 21-225,20 0-159,0 19-257,-1 1-96,2 19-128,18 1-352,1-21-225,0 21-223,-21-40-481,22-1-929,-22 1-1922,-19-1-7463</inkml:trace>
  <inkml:trace contextRef="#ctx0" brushRef="#br1" timeOffset="40530.2735">18588 1123 22132,'-20'-20'705,"40"20"-481,0-20 673,19 0-512,21 0-321,19 20-225,-19-19-479,20 19-962,-1 0-1953,1 0-4677</inkml:trace>
  <inkml:trace contextRef="#ctx0" brushRef="#br1" timeOffset="40674.8047">18885 1341 19922,'0'40'449,"21"-40"928,18 0-800,1 0-930,19-20-1056,21 0-2146,-20 20-8457</inkml:trace>
  <inkml:trace contextRef="#ctx0" brushRef="#br1" timeOffset="41391.6016">20336 567 17872,'-40'-60'97,"20"21"735,0 18-191,-20 21 704,20 21-416,1 38-128,19 0-129,0 41-159,0 19-161,0 20-128,39-20-31,1 20-193,20-39-321,-1-1-127,20-20-737,21-19-609,0-20-1025,-21-40-2690</inkml:trace>
  <inkml:trace contextRef="#ctx0" brushRef="#br1" timeOffset="41811.5235">20753 447 17136,'39'-39'1185,"-19"19"160,-20 0-224,0 0-961,0 20 129,0 20 287,0 20 33,0-20-129,0 39-160,0-19-63,20 19 127,0-19 0,-1 20-255,2-21 95,18 1 0,21-20-96,-21 0-352,21-20-449,-20 0-928,19-20-962,-19 20-2978</inkml:trace>
  <inkml:trace contextRef="#ctx0" brushRef="#br1" timeOffset="41972.6563">20912 547 15887,'-80'0'2530,"60"0"-1057,20-20-896,0 20-1,40-20-479,0 0-290,-1 1-1536,21-2-2756,-21 21-9736</inkml:trace>
  <inkml:trace contextRef="#ctx0" brushRef="#br1" timeOffset="42136.7188">20912 388 16143,'-100'-20'1665,"80"0"-95,0 1-609,20-21-737,40 20-288,19-20 64,1 1-481,39 18-2305,1 2-3204</inkml:trace>
  <inkml:trace contextRef="#ctx0" brushRef="#br1" timeOffset="42503.9063">21944 507 15502,'60'40'1377,"-41"-1"673,2-18-608,18 18-481,-19-19-193,0 0 33,0 0-224,0-1 95,-20 2-191,19-21 352,-19 0-353,0 0-576,-19-40 0,-1 20-96,-20-40 96,-19 20-33,19-19 226,-20 0-258,21-1 161,-2 0 64,2 1 289,19 19-193,20 20-448,20-19 512,40 18-352,-1 2 128,20-1-385,21 20-575,-21 0-1058,0 0-2723,1 39-10089</inkml:trace>
  <inkml:trace contextRef="#ctx0" brushRef="#br1" timeOffset="42637.6954">21984 487 18513,'-79'40'1025,"79"-40"-288,19 0 640,21-20-1089,40 20-288,-1-20-640,0 20-3108,0 0-12043</inkml:trace>
  <inkml:trace contextRef="#ctx0" brushRef="#br1" timeOffset="43274.4141">21249 1163 13196,'20'-40'2242,"-20"0"-480,0 20 352,0 0-160,0 20-737,-20 0-609,20 0-351,-20 0 287,0 40 97,0-20 127,1 40-159,-1-1-257,0-19-159,20 19 31,20 1 0,0 0-32,19-21-32,21-19-288,0 0-192,-1-40-129,0 20-159,-18-40 63,-2 0 129,-19 1-97,-20-1 129,0 1-224,-20-1-129,0 20-608,-19 0-449,18 20-480,-18 0-1410,19 20-9544</inkml:trace>
  <inkml:trace contextRef="#ctx0" brushRef="#br1" timeOffset="43536.1329">22004 1103 22613,'19'-20'288,"-19"20"-544,0 0 512,0 0 161,0 20-33,21 0 0,-2 20-384,1-21 0,0 21-865,0 0-896,20 0-1666,-21-21-4549</inkml:trace>
  <inkml:trace contextRef="#ctx0" brushRef="#br1" timeOffset="43810.5469">22103 1242 17104,'-20'-20'2979,"20"0"-1922,20 20 576,20-20-416,-20 1-929,19-2-95,1 2-193,-1-1-96,2 0-257,-2 20 129,-19-20-96,-20 20 63,0 0-159,0 0 128,0 0 384,-20 0 256,20 20 33,0 0 95,0 0-192,0 20-160,20-21-31,0 21-322,19-20-543,1 19-866,-20-18-1569,20-2-4068</inkml:trace>
  <inkml:trace contextRef="#ctx0" brushRef="#br1" timeOffset="44079.1016">22540 289 20883,'79'-80'1602,"-19"61"-577,0 19-257,39 19-255,-20 41-225,1 19-96,-1 20 97,1 21-97,-21-1-160,-19 0-192,0 0-64,-21-19-225,1-1-576,-40-40-64,1 21-384,-2-40-1666,-18-1-3972</inkml:trace>
  <inkml:trace contextRef="#ctx0" brushRef="#br0" timeOffset="50796.875">11042 3644 13516,'-21'0'1506,"21"0"63,0 0-1377,21 21 897,-21-2 289,19 21-257,21 19-256,0 1-353,-1 0-192,21-1-127,-20-19-33,-1 0-64,-19 0 64,0-21-160,0 1 160,-20-20-32,0 0 289,0 0 672,-20-20-577,0 1-416,-19-41-128,-21 0 96,20-19-192,-19-21-64,-1 1-128,21 0 192,-1 19 63,20 21-31,0 19 289,20 0 63,20 21-96,0-21-288,39 40-64,-19 0-1,39 0 193,1 20-96,-21 19 96,1 1-64,-20 0-32,0-20 64,-21 19-32,-19-18-64,0 18 288,-40 1-32,21-20 0,-21-1 33,0 2-161,1-2-289,-1 1-415,20-20-257,0 20-1121,0 0-1986,20 0-2114</inkml:trace>
  <inkml:trace contextRef="#ctx0" brushRef="#br0" timeOffset="51036.1329">11736 3982 13676,'40'60'2883,"-20"-20"-1025,0-21 0,0 21-577,-1-20-224,2 19-513,-2-18-383,1-2-1,0 21-545,-20-20-511,20 0-1603,-20-20-4003</inkml:trace>
  <inkml:trace contextRef="#ctx0" brushRef="#br0" timeOffset="51449.2188">12352 3665 24439,'0'-21'832,"0"21"-607,20-19-257,0 19-64,0 0 96,-1-20 96,21 20-96,20 0-193,-21 20-800,21-20-480,0 19-705,-21-19-2627</inkml:trace>
  <inkml:trace contextRef="#ctx0" brushRef="#br0" timeOffset="51607.4219">12531 3922 20659,'20'21'673,"-1"-42"-353,41 2 289,-20 19-641,0-20-673,19 20-833,-19-20-2850,-20 20-10890</inkml:trace>
  <inkml:trace contextRef="#ctx0" brushRef="#br0" timeOffset="52396.4844">13265 3505 16111,'-19'21'1601,"19"-2"-1825,0 21 1601,19 19 257,2 1-577,-2 19-481,1-19-255,0 19 63,0-39-256,0 0 0,-1 0 65,1-21 95,-20-19 128,0 0 97,0 0 672,0-19-545,-20-21-736,1-19 256,-1-1-288,0-19 192,0-21-448,0 21-96,1-20 31,19 19 129,0 40 288,19 21-192,1 19-161,0 0 161,20 39 288,20 21 64,-21-1-128,21 21 96,-1-1-32,21 0-32,-21 1 65,1-21-97,-21 1-225,1-20-287,-20-1-65,0-18-960,-20-2-1602,0-19-3011</inkml:trace>
  <inkml:trace contextRef="#ctx0" brushRef="#br0" timeOffset="52549.8047">13464 3843 18417,'-19'0'3331,"19"-20"-2114,19 20-256,1-19-673,0 19-480,20 0 96,19 0-609,1 19-1216,-1-19-3332</inkml:trace>
  <inkml:trace contextRef="#ctx0" brushRef="#br0" timeOffset="52860.3516">14080 3446 18673,'-40'-20'1506,"21"20"-898,-2 20-31,1 0 191,20 40 482,-19-1 63,19 0-512,0 21-385,39 0-96,-18-1-224,38-19-192,0-21-576,1 21-577,-21-41-545,21 2-1153,-20-21-3683</inkml:trace>
  <inkml:trace contextRef="#ctx0" brushRef="#br0" timeOffset="53244.1407">14438 3684 16527,'39'80'1313,"-39"-21"513,20-19-481,0 19-416,0-19 32,-1 0-160,1-20-257,0 0-479,0-20 319,-20 0-96,0 0 577,0-20-288,-20 0-642,0-39-255,0-1 32,-19 0-96,-1-19-193,1-21 385,-2 41 64,2 0 128,19 19 256,0 0-64,20 20 128,0 20 65,20-20-385,20 20 64,39-19 0,1 19 32,19 0-64,0 0 32,-20 0-673,1 0-736,-1 0-1089,-39 0-2851,0 19-9929</inkml:trace>
  <inkml:trace contextRef="#ctx0" brushRef="#br0" timeOffset="53410.1563">14477 3783 10794,'0'21'10474,"20"-21"-10058,20 0 641,19-21-512,0 2-513,-18 19-289,18-20-992,-19 20-2306,-1 0-6214</inkml:trace>
  <inkml:trace contextRef="#ctx0" brushRef="#br0" timeOffset="53584.961">15072 3804 17328,'60'0'5381,"-20"-21"-5221,19 2-64,-18 19-64,-2-20-993,1 20-288,-1 0-1602,2 0-6341</inkml:trace>
  <inkml:trace contextRef="#ctx0" brushRef="#br0" timeOffset="53802.7344">15648 3466 20723,'21'0'1506,"-21"20"-1314,0-1 576,0 21 289,0 20-320,20 0 64,-20-1-481,19 0-256,1 1-288,0 0-545,0-1-576,0-39-1281,-1 20-3556</inkml:trace>
  <inkml:trace contextRef="#ctx0" brushRef="#br0" timeOffset="54004.8829">15788 3744 18417,'19'-20'3267,"1"20"-1730,20-20 385,0 20-801,0 0-576,-21 20-321,21-20-192,0 20 0,0-20-288,-20 20-353,19-20-320,-19 0-704,0 0-1538,-20 0-1954,20-20-9289</inkml:trace>
  <inkml:trace contextRef="#ctx0" brushRef="#br0" timeOffset="54185.5469">16106 3486 19218,'0'19'608,"0"21"1506,0 0-352,19 0-673,1 0-320,0 19-545,0 0-96,0-19-384,-1 20-417,22-21-256,-41 1-993,19-20-2338,1-20-8584</inkml:trace>
  <inkml:trace contextRef="#ctx0" brushRef="#br0" timeOffset="54439.4532">16265 3347 17136,'118'19'5285,"-19"21"-3908,-19 0 193,20 19-610,-41 1-415,1 19-129,-41-19-31,1 19-257,1 1 0,-42-21-224,1-19-128,1 20-289,-21-21-928,20-18-1506,-19-21-4836</inkml:trace>
  <inkml:trace contextRef="#ctx0" brushRef="#br0" timeOffset="55127.9297">17317 3962 13516,'40'0'2723,"-21"0"-2211,22 20 1763,-22 0-129,1 20-1570,20 0-448,-20-1 32,-20 1-256,19-1-672,1 1-578,-20-20-1633,0 0-5605</inkml:trace>
  <inkml:trace contextRef="#ctx0" brushRef="#br0" timeOffset="55583.0079">17834 3545 2049,'39'80'17137,"1"-21"-16945,-20 1 160,19 39 97,1-20-161,-1 1 64,2-21 97,-2-19-97,1-20-224,-20 0 0,-20-20 32,0 0 737,-20-40-1025,0 0-352,-20-19 287,1-21 225,-1-19-128,-20 0 96,40-20-96,1 19 64,-1 21 160,20 19 257,20 21-97,-1 39 160,1 0-159,20 0-193,-1 39 96,2 1-160,-2 40-32,-39-21-192,0 21 0,0-21-129,-20 1-63,1 0-385,-1-21-608,-1 1-1762,2-20-3876</inkml:trace>
  <inkml:trace contextRef="#ctx0" brushRef="#br0" timeOffset="55887.6954">18429 3962 23574,'60'-19'1505,"-21"-2"-1409,1 21 577,0-19-673,-21 19-224,1 19 256,-20 21-224,0 0-449,-20 0-96,20 0 449,-19-1 288,-1 1 0,0-1 0,0-18 64,20-2 96,0 1 0,20-20 129,20 0-65,-1 0-64,1-20-288,0 1-1025,19-2-1249,-18 21-2595,-2-19-11018</inkml:trace>
  <inkml:trace contextRef="#ctx0" brushRef="#br0" timeOffset="56497.0704">19104 3764 22100,'20'0'1057,"20"-20"-800,19 0 864,-19 0-577,0 0-480,0 20-64,-1-19-128,1 19-1377,-20 19-1602,-20 1-4645</inkml:trace>
  <inkml:trace contextRef="#ctx0" brushRef="#br0" timeOffset="56641.6016">19283 3922 21140,'40'21'1249,"-1"-42"512,21 2 1,0 19-1153,-1-20-609,-19 20-96,-20 0-961,19 0-1698,-39 20-4932</inkml:trace>
  <inkml:trace contextRef="#ctx0" brushRef="#br0" timeOffset="57148.4375">20355 3486 16495,'-39'-20'2210,"19"20"-1441,20 0-193,-20 20 1058,0 20-449,20 19-256,-20 21-128,20-1-161,0 0-287,20 1-193,20-21 0,0 1-320,19 0-577,21-41-480,-21 1-1313,1-20-2275,-21 0-9448</inkml:trace>
  <inkml:trace contextRef="#ctx0" brushRef="#br0" timeOffset="57506.836">20534 3565 14317,'40'119'2114,"-20"-59"-512,-1 19 63,22 1-384,-2-1-384,1-19-320,-1-20-33,-19-21-159,20 1-33,-40-20 225,0 0 576,0 0-321,0-39-607,-20-1-257,0-20 64,-19-19 0,19-1-128,0 1-385,0-21-127,20 21 223,0 0 257,0 39-96,40 20-64,-20 20 127,19 20 257,1 39-96,-1 1 161,21 19-129,0 1 96,0 0-288,-1-1-161,1 0-479,-21-39-1218,1 0-1057,-40-21-1570,0 2-7558</inkml:trace>
  <inkml:trace contextRef="#ctx0" brushRef="#br0" timeOffset="57669.9219">20812 3843 22100,'20'0'993,"19"0"225,2-20 319,18 20-1089,0 0-576,1 0-480,-20 20-609,19 0-1506,-19 0-3811</inkml:trace>
  <inkml:trace contextRef="#ctx0" brushRef="#br0" timeOffset="57830.0782">21488 3863 19314,'59'-20'2242,"-19"0"-320,-1 1 96,1-2-1474,0 21-512,0 0-64,-1 0-705,-19 0-1088,0 0-1282,0 21-5093</inkml:trace>
  <inkml:trace contextRef="#ctx0" brushRef="#br0" timeOffset="58026.3672">21527 3665 20018,'0'19'1314,"20"1"-321,0 20 768,0-1-672,-1 1-640,1 0-225,0 19-96,0-19-640,20 0-641,0-20-545,-21 0-1057,1-20-3811</inkml:trace>
  <inkml:trace contextRef="#ctx0" brushRef="#br0" timeOffset="58221.6797">22004 3585 18833,'40'80'1121,"-21"-41"-512,1 21-193,0-1 1,0-19-97,0 0-128,-20 0-160,20-21-704,-1 1-866,-19-20-1280,0 0-2115</inkml:trace>
  <inkml:trace contextRef="#ctx0" brushRef="#br0" timeOffset="58517.5782">22004 3526 14157,'19'-40'4869,"2"20"-3620,18 20 416,1 0-31,0 0-1154,-21 39-384,21-18 0,-20 38-64,0 0-192,-20-19-224,0 20-193,19-21-95,-19 1 31,21 0-96,-21-20 97,20 19 544,-1-18 416,1-2 641,0 1 0,-20 0-609,20 20-224,-20-21 65,-20 2-65,0-2-96,0 1-481,1 0-704,-22-20-833,2 0-2306,-1 0-9321</inkml:trace>
  <inkml:trace contextRef="#ctx0" brushRef="#br0" timeOffset="58741.211">22540 3526 20691,'79'79'769,"-39"-40"-321,0 41-320,-20 0 193,-20-21-161,0 21 32,0-1-192,0-40-609,-20 21-448,0-40-224,0 0-2050,0-20-10282</inkml:trace>
  <inkml:trace contextRef="#ctx0" brushRef="#br0" timeOffset="59198.2422">23016 3505 19506,'21'-39'2274,"-21"39"-1441,19 0 448,1 0-288,0 20-224,0 20 96,-20 19-97,20 0-415,0 21-129,-1 0-96,1-1 0,0-19-320,0-1-481,0-19-672,-1 0-769,2-21-1377,-42 1-4357</inkml:trace>
  <inkml:trace contextRef="#ctx0" brushRef="#br0" timeOffset="59378.9063">23076 3922 14445,'40'0'6887,"-20"0"-6215,39 21 1122,1-21 64,19 0-993,-39 0-289,0 0-384,0 0-32,-1 0-256,-19 0-736,20 0-994,-20 0-833,-20 0-3779</inkml:trace>
  <inkml:trace contextRef="#ctx0" brushRef="#br0" timeOffset="59545.8985">23433 3486 21204,'0'-20'1025,"0"59"320,0-18 352,21 38-447,-2 0-706,1 21 33,20 0-417,-20 19-609,19-20-704,1 0-640,-20-19-1955,0 0-12491</inkml:trace>
  <inkml:trace contextRef="#ctx0" brushRef="#br0" timeOffset="60556.6407">774 5015 18417,'-40'19'192,"40"2"-352,0-2 1697,20 1-351,0 20-258,0 20-223,0-1-289,19 0-319,1 21 31,-20-21-32,20 1-96,-1-20-353,-19-20-543,1-1-898,-2-19-448,1 0-3011</inkml:trace>
  <inkml:trace contextRef="#ctx0" brushRef="#br0" timeOffset="60800.7813">615 5055 17296,'-99'-60'1409,"99"20"-416,0 1 1121,20-1-352,19 20-865,21-20-609,0 20-192,19 20-96,-19 0 64,-1 40 32,1-20-128,-21 40 128,-19-21-192,1 21 192,-21-20 96,-21-1-63,21 1-161,-20-1-225,-19-18-640,19-2-576,20 1-1153,-20 0-1891,20 0-5028</inkml:trace>
  <inkml:trace contextRef="#ctx0" brushRef="#br0" timeOffset="61142.5782">1211 5451 1185,'0'21'21140,"20"-42"-20692,-20 2 641,40-1 352,-20-20-704,19 20-160,21 1-577,-21-2-96,1 21 0,-20 21-193,0-2 97,-20 1-32,0 20 128,0-1 64,0-18-96,0 18 32,0 1 96,20-20 96,0-1-32,-20 21 160,19-20-128,1 0 0,0 20-32,-20 0 64,0-21-320,0 21-160,-20 0-577,0-21-192,1 21 0,-21-20-481,0-20-2049,0 0-8873</inkml:trace>
  <inkml:trace contextRef="#ctx0" brushRef="#br0" timeOffset="61417.9688">2045 5253 24086,'40'0'609,"-20"-20"-193,0 20 129,19-20-705,-19 20 128,20 0 32,-1 0-353,21 0-928,0 0-1313,-21 0-3620</inkml:trace>
  <inkml:trace contextRef="#ctx0" brushRef="#br0" timeOffset="61571.2891">2303 5451 1473,'0'40'20980,"0"-59"-20820,40 19 737,-20-21 96,39 2-897,-19 19-224,20-20-1154,-21 20-2017,-19 0-4676</inkml:trace>
  <inkml:trace contextRef="#ctx0" brushRef="#br0" timeOffset="62105.4688">3019 4777 20851,'-41'0'1313,"2"0"-896,39 39 63,-20 21 33,20-1 256,0 40 127,20-19-543,0 0-97,19 19-160,21-20-64,0-19-512,-1-1-673,20-19-993,1-20-1922,-21-20-7591</inkml:trace>
  <inkml:trace contextRef="#ctx0" brushRef="#br0" timeOffset="62322.2657">3494 4876 18993,'-58'0'673,"17"19"-192,22 21 415,-1 0-95,0 40 737,0-21-449,20 21-321,20-1-607,20 0 31,20-19-64,-2 0-256,2-21-481,0 1-288,20-20-768,-1-1-1891,-20-38-11850</inkml:trace>
  <inkml:trace contextRef="#ctx0" brushRef="#br0" timeOffset="62489.2579">3971 5293 20179,'41'-20'2754,"-2"-20"-1953,1 20 672,19-20-864,1 21-577,-21 19 64,21-20-224,-20 20-801,-1 0-833,2 0-1569,-22 0-4452</inkml:trace>
  <inkml:trace contextRef="#ctx0" brushRef="#br0" timeOffset="62662.1094">4150 5015 19794,'0'19'-64,"0"2"961,0 18 480,20 21-384,-20-20-416,20 19-385,0-19-352,-1 0-929,22-1-897,-2-19-1762,-19-20-8391</inkml:trace>
  <inkml:trace contextRef="#ctx0" brushRef="#br0" timeOffset="62844.7266">4528 4975 20787,'19'40'-160,"1"-21"737,-20 41 159,20-20-63,0 20-161,0-1-319,-1 0-193,2-19-705,-1-20-833,-1 0-800,-19-20-3107</inkml:trace>
  <inkml:trace contextRef="#ctx0" brushRef="#br0" timeOffset="63075.1954">4329 4895 18737,'40'-19'1570,"20"19"-577,19 0 512,20 19-512,0 2-256,-19 38-481,19-19 160,-20 39-640,-19-19 0,-40 19-160,-1-19 191,-38 19 1,-21-19 96,-19-20-192,-1-1 544,0-19-640,1-20-673,19 0-1666,20 0-4580</inkml:trace>
  <inkml:trace contextRef="#ctx0" brushRef="#br0" timeOffset="63518.5547">5104 4816 20211,'19'0'1697,"21"0"-1569,0 20 1122,39 20-65,1 0-769,-1 39-224,1-19-288,-21 19 192,0 0-288,-18 1-96,-2-21-65,-39 1-127,0-21 0,-39 1-129,19 0-384,-20-20-1537,0-20-3364</inkml:trace>
  <inkml:trace contextRef="#ctx0" brushRef="#br0" timeOffset="63792.9688">5878 4935 20755,'0'60'-32,"19"-21"0,-19 41 545,0 0-257,0-1 160,21 0-31,-21 1-257,39-40-96,-19 19 32,20-39-128,-1-20-193,2 0-511,-2 0-898,1-40-1441,-1 20-5253</inkml:trace>
  <inkml:trace contextRef="#ctx0" brushRef="#br0" timeOffset="63959.961">6017 5352 16399,'-20'0'4644,"20"0"-3587,20 0 289,19-19-193,21-2-673,0-18-127,-1 19-353,1 0-609,0 0-640,-41 1-769,1-2-2915</inkml:trace>
  <inkml:trace contextRef="#ctx0" brushRef="#br0" timeOffset="64104.4922">5878 5074 12459,'-20'-19'8328,"59"-2"-8136,2-18 1058,18-1-290,0 1-960,21 18 673,-1 2-1442,-19-1-3619,0 0-13805</inkml:trace>
  <inkml:trace contextRef="#ctx0" brushRef="#br0" timeOffset="65060.5469">7328 5173 14830,'59'100'6085,"-39"-40"-5989,0-1 385,19 21 159,-18-21-191,-1-19 320,19 0 63,-19-1-351,0-39-417,-20 20 192,0-20 417,0-20-481,-20-19-640,-20-21 191,1-19 161,-1-1-128,-20-19-192,21-21-65,-1 2-31,20 18 223,20 1-127,40 39 1057,-1 20-545,1 21 32,19 19 96,1 0-32,-20 40-192,0 19 96,-21 21-96,-19-1 192,0 0-416,-39 1 128,-1-21-64,1 1 64,-2 0-224,-18-21-161,39-19-928,-19-20-2467,19 0-11050</inkml:trace>
  <inkml:trace contextRef="#ctx0" brushRef="#br0" timeOffset="65329.1016">7883 5472 23990,'41'19'385,"-2"-19"511,-19 0-383,20 0-449,-21 0 192,22 0-64,-22-19-160,21-2-736,-20 2-866,0-1-544,-20-20-897,19 20-3907</inkml:trace>
  <inkml:trace contextRef="#ctx0" brushRef="#br0" timeOffset="65444.336">8142 5273 10025,'-20'20'3395,"20"20"225,20-1-1250,-20 1-608,20 20-225,0-1-576,19 0-801,-19 1-160,0-20-961,0-1-1601,-20 1-4165</inkml:trace>
  <inkml:trace contextRef="#ctx0" brushRef="#br0" timeOffset="69874.0235">6593 5729 13805,'20'-19'1121,"-20"19"576,19 0 225,2 19-705,18 2-608,-19 18-193,0-19-256,0 0-128,-20 0 32,20-1-32,-20 2-352,0-2-769,-20-19-1089,20 0-2498,-20 20-7240</inkml:trace>
  <inkml:trace contextRef="#ctx0" brushRef="#br0" timeOffset="71009.7657">8817 5173 4484,'20'-19'2082,"-20"-1"128,0 20 769,20-20 736,-20 20-256,0 0-1120,19 0-706,-19 0-256,21-20-191,-1 20-354,-1 0-31,21 0-577,0 0-160,0 0-32,19 0-480,-19 0-673,19 0-801,-19 0-2434,-20 0-14061</inkml:trace>
  <inkml:trace contextRef="#ctx0" brushRef="#br0" timeOffset="71155.2735">8936 5392 21652,'60'0'641,"0"0"287,-1-20-255,20-19-545,1 18-896,-1 21-354,-39-19-2689,0 19-14509</inkml:trace>
  <inkml:trace contextRef="#ctx0" brushRef="#br0" timeOffset="72471.6797">10028 5055 20115,'0'0'1057,"21"19"-1154,-2 1 770,21 40-192,0-1-321,-1 1-128,1 0 96,20-21-64,-20 1-545,-1-20-608,1-1-1441,-20-19-2275,-1-19-8199</inkml:trace>
  <inkml:trace contextRef="#ctx0" brushRef="#br0" timeOffset="72710.9375">10009 4995 15887,'-40'-40'2722,"40"20"-1152,40 20-866,0-19 994,39 38-737,20 1-545,1 20-288,-1-1-256,0 21 64,0 0-256,-39 19-129,0-19 97,-41-20 128,-38 19 288,-1-19 96,-40 0-192,0-21-32,1 1-224,-1 0 31,1-20-415,19 0-1122,20 0-1665,20 0-7720</inkml:trace>
  <inkml:trace contextRef="#ctx0" brushRef="#br0" timeOffset="72964.8438">11002 4876 20083,'-20'0'1985,"0"0"-1696,20 19-385,0 21 416,0 0 609,0 19-449,0 1-63,20 19-321,0 1 0,-1-21-513,21 1-672,20 0-704,-20-41-2211,19 2-3299</inkml:trace>
  <inkml:trace contextRef="#ctx0" brushRef="#br0" timeOffset="73246.0938">11478 4836 17648,'-40'0'3652,"21"20"-3332,-1 19 224,0 21 385,20 19 224,0-19-31,20 19-322,0 1-415,20-21-129,19 1-160,20-20 64,1-20-320,-1-1-96,1-19-1,-21-19-191,-19-21-32,-20 0-193,0 21-192,-40-21 353,0 0-802,-20 20 1,0 0 288,1 20-1249,-1-19-3940</inkml:trace>
  <inkml:trace contextRef="#ctx0" brushRef="#br0" timeOffset="73601.5625">12253 5213 21460,'19'20'2146,"-19"-40"-2050,40 20 961,-20 0-320,20-19-385,-20 19-192,19 0 224,1-21-512,0 21-608,0 0-193,-1 0-577,-19-19-1729,20 19-3619</inkml:trace>
  <inkml:trace contextRef="#ctx0" brushRef="#br0" timeOffset="73891.6016">12908 4995 23574,'20'20'1249,"-20"-20"-961,0 19 161,0 2 223,-20 18 1,20 21 0,0-20-353,0 19-192,0 0-96,20 1 160,20-20-160,-1-20 64,1-1 32,20 2-288,-1-21-128,-19-21-545,19 2-544,-38-1-769,-2-20-2178,-19 20-13709</inkml:trace>
  <inkml:trace contextRef="#ctx0" brushRef="#br0" timeOffset="74050.7813">12948 5194 17424,'-20'0'4260,"40"0"-4100,0 0 1025,19 0-128,21-21-640,0 21 127,-1 0-512,1-19-480,-20 19-737,-21 0-769,-19 0-2210,-19-20-13163</inkml:trace>
  <inkml:trace contextRef="#ctx0" brushRef="#br0" timeOffset="74188.4766">12928 5015 18801,'-40'-20'4388,"60"0"-3907,0 20 448,20-20 32,20 0-961,19 1 865,0-2-865,21 21-353,-41 0-1473,0 0-2690,-39 0-13677</inkml:trace>
  <inkml:trace contextRef="#ctx0" brushRef="#br0" timeOffset="74383.7891">13404 4856 23990,'140'20'801,"-41"-1"833,-20 21-193,-19 0 96,-1 0-416,-38 0-640,-2 19-353,1 0-64,-20-19-448,-20 20 31,-20-21-800,20 1-1057,-19 0-1121,19-20-3299</inkml:trace>
  <inkml:trace contextRef="#ctx0" brushRef="#br0" timeOffset="74929.6875">14497 5451 20979,'0'0'1634,"20"0"-1538,-20 21 993,20 18-288,-1 1-513,1 20-192,0-1-384,20 0-705,-21-19-1249,22-20-1986,-22-20-8360</inkml:trace>
  <inkml:trace contextRef="#ctx0" brushRef="#br0" timeOffset="75346.6797">15132 5074 20499,'99'60'1409,"-58"0"-832,-2-1 63,-19 0-287,20 1-1,-21 0 289,1-1-33,1-39-319,-21 0-193,0-20 160,0 0 737,-21-20-897,1-19-384,-19-1 127,-1-20 129,1-19-64,-2-1 32,2-19-256,-1 0 32,40 19 192,0 1-385,0 19 1314,40 20-673,-1 21 64,2 19 33,-2 0-193,21 40-64,-41-1 96,22 21-160,-22-1 0,-38 21-289,19-40-287,-21 19 159,-18-19-31,-1 0-97,0-21-480,0 1-769,-19-20-3042,19 20-10187</inkml:trace>
  <inkml:trace contextRef="#ctx0" brushRef="#br0" timeOffset="75673.8282">15867 5312 20819,'-19'0'1922,"-2"0"-2018,-18 0 352,19 21 449,0-2 160,20 1-257,0 0-480,0 20 0,40-21-95,-1 21-1,1 0 0,20 0-385,-1 0-191,-19-21-1,-20 21 353,-1 0 192,-19-21 96,-19 2 32,-21-2-32,20-19-384,-39 20-288,19-20-353,1-20-833,-2 1-2082,2-2-10409</inkml:trace>
  <inkml:trace contextRef="#ctx0" brushRef="#br0" timeOffset="75818.3594">15827 5333 22357,'80'-21'768,"-40"21"-63,39-19-609,-19 19-672,-1-20-834,1 20-3875</inkml:trace>
  <inkml:trace contextRef="#ctx0" brushRef="#br0" timeOffset="77404.2969">16820 5114 21684,'0'-20'1409,"21"0"-896,18 20 864,1-19-416,-1 19-641,21 0-192,0 0-128,19 0-256,-20 19-448,1-19-994,0 20-1185,-21 0-3235</inkml:trace>
  <inkml:trace contextRef="#ctx0" brushRef="#br0" timeOffset="77563.4766">17079 5352 16719,'-40'20'4741,"40"-20"-3940,40-20 256,-1 1 0,21-2-641,-1 2-320,21-1-512,-1 0-1218,0 20-2498,-19-20-10602</inkml:trace>
  <inkml:trace contextRef="#ctx0" brushRef="#br0" timeOffset="77780.2735">17754 4916 20979,'-20'19'2178,"20"-19"-2210,0 20 865,0 20-96,0 20 160,20-1-193,0 21-479,-1-1-129,22 0-737,-2-19-736,21 0-865,-1-21-1986,0-19-12652</inkml:trace>
  <inkml:trace contextRef="#ctx0" brushRef="#br0" timeOffset="78150.3907">18171 5074 19314,'39'60'2050,"-19"0"-1474,1-1 321,-2 0-32,1 1-96,0-20-193,0-1-288,0-18-223,-1-2-1,-19-19 0,0 0 352,-19-19-800,-1-21-97,0 0 321,-20-19 160,0-1-32,20 0 32,-19-39 0,39 19-96,0 1 0,0 0-321,20 39 1154,19 20-288,-18 20-65,38 20 64,-19 20 161,20 39-193,-21-19-288,21 19-320,-21 0 0,21-19-577,-21 0-544,1-20-769,-20-1-1793,-20-19-7080</inkml:trace>
  <inkml:trace contextRef="#ctx0" brushRef="#br0" timeOffset="78324.2188">18290 5293 19858,'40'-20'1570,"19"0"-353,1 20 320,19-20-704,-19 20-384,20 0-385,-21 0-385,-19 0-1504,-1 0-1667,1 0-4419</inkml:trace>
  <inkml:trace contextRef="#ctx0" brushRef="#br0" timeOffset="78478.5157">18926 5253 17648,'39'0'4100,"1"-20"-3139,20 0 641,-1 20-578,1-19-575,0 19-321,-21 0-192,1 0-416,-20 0-1026,-1 0-1377,-19 0-4612</inkml:trace>
  <inkml:trace contextRef="#ctx0" brushRef="#br0" timeOffset="78649.4141">19144 5034 20115,'0'0'3074,"20"21"-2881,-20-2 1568,20 21-159,-1 0-769,-19 0-641,20 19 0,1-19-705,-2 0-896,-19-1-1281,20 1-3877</inkml:trace>
  <inkml:trace contextRef="#ctx0" brushRef="#br0" timeOffset="79258.7891">19680 4935 5925,'0'0'14414,"0"0"-13870,20 20 1474,0 0-641,20 20-480,-21 19-512,21 1-385,-20 0 384,0-1-448,20 0-352,-20-19-257,19 0-384,-19-20-1025,-20-20-1858,0 0-4259</inkml:trace>
  <inkml:trace contextRef="#ctx0" brushRef="#br0" timeOffset="79490.2344">19561 4916 17328,'0'-21'3587,"40"2"-2562,20 19 929,39 0-352,0 19-577,20 21-545,-19 20-384,-1 0-288,-20-1 0,-19 0-193,-21 1 1,-19-20 0,-40 20-1,1-21 33,-41 1 128,0-20 0,-19-1-545,0-19-865,19 0-1216,0-19-5030</inkml:trace>
  <inkml:trace contextRef="#ctx0" brushRef="#br0" timeOffset="79700.1954">20196 4777 18545,'100'79'3171,"-60"-40"-1666,39 21-95,-19 19-1,-21-19-1153,1 19 33,0 1-65,-40-21-320,19 1-321,-19 0-287,-19-41-193,-1 21-737,-20-40-1473,20 0-3331</inkml:trace>
  <inkml:trace contextRef="#ctx0" brushRef="#br0" timeOffset="80046.875">21150 4796 19538,'-20'-19'2018,"0"-2"-1345,0 21-321,1 21 160,-1 18 609,-1 21 97,2 19-225,19 0-385,0 1-640,19 0 96,22-1 64,-2 0-64,1 1-320,-1-40-641,21-1-608,0-19-1058,-21 0-1953,1-40-11883</inkml:trace>
  <inkml:trace contextRef="#ctx0" brushRef="#br0" timeOffset="80273.4375">21447 4856 480,'0'20'22549,"0"20"-22260,21-1 992,-21 1 160,20 20-512,-20 19-32,19-19-481,1 19-224,0 0-127,0-19-226,19 0-319,1-21-97,0-19-127,0-20-257,-1 0-609,1-20-960,-20-19-4901</inkml:trace>
  <inkml:trace contextRef="#ctx0" brushRef="#br0" timeOffset="80416.9922">21646 5233 21748,'0'0'481,"0"0"-1,40 0 865,-20 0-640,20 0-481,19 0-352,-19 20-769,0-20-1505,-20-20-4421</inkml:trace>
  <inkml:trace contextRef="#ctx0" brushRef="#br0" timeOffset="80562.5">21547 5015 21620,'-20'-20'2146,"60"0"-2210,-1 0 640,21 0-223,0 1 287,19 19-640,1 0-256,19 19-1602,-39 1-3811</inkml:trace>
  <inkml:trace contextRef="#ctx0" brushRef="#br0" timeOffset="80772.461">22281 5173 19218,'100'-19'4228,"-60"-1"-4228,19 20 352,1 0 1410,-40-20-897,19 20-577,-19 20-352,0-20-353,0 20-896,-20-20-1474,0 19-2786</inkml:trace>
  <inkml:trace contextRef="#ctx0" brushRef="#br0" timeOffset="80982.4219">22520 4935 23382,'-20'0'320,"20"20"-32,0 0 1442,0 20-33,20 0-415,0 19-514,0-19-479,0 19-161,-1 1-288,-19 0-385,20-21-800,0 1-769,-20-20-1474,20-1-6277</inkml:trace>
  <inkml:trace contextRef="#ctx0" brushRef="#br0" timeOffset="81192.3829">22838 4995 24631,'0'0'865,"0"20"-417,19-1 1090,2 2 127,-21 18-640,19 21-512,1-1-161,0 1-320,-20 0 96,20-1-512,0-19-481,0 0-737,-20-1-1088,19-39-1250,-19 20-13004</inkml:trace>
  <inkml:trace contextRef="#ctx0" brushRef="#br0" timeOffset="81532.2266">22937 5293 25047,'40'19'-64,"-1"-19"128,1 0 1121,-20 0 193,20 21-738,-20-21-255,19 0-161,-19 0-96,20 0-448,-20 0-417,-1-21-736,-19-18-225,21 19-480,-2-20-385,1-19 546,0 19-418,0 0 2083,-20 21 2754,0 19 449,0 0-449,0 0-1281,-20 19-224,20 1 352,0 40-192,0-1-160,0 1-192,0 0-353,20-1-128,-20-19-224,0 0 64,0-21-800,20 21-770,-20 0-896,0-21-2979</inkml:trace>
  <inkml:trace contextRef="#ctx0" brushRef="#br0" timeOffset="81756.836">23592 4816 25015,'40'79'929,"0"-39"-833,0 20-224,19 0 1313,1 19 481,-20 0-1058,-1 1-480,-19-1 1,0-19-65,0 19-257,-20-19-319,-20-20-385,0-1-672,0 1-2339,0-20-11947</inkml:trace>
  <inkml:trace contextRef="#ctx0" brushRef="#br0" timeOffset="83847.6563">24367 5729 19506,'80'21'1377,"-41"-2"-704,1 1 160,-20 20-129,-1-20-447,1 20-193,0-21-513,-20 21-992,20-20-2243,-20 0-10601</inkml:trace>
  <inkml:trace contextRef="#ctx0" brushRef="#br0" timeOffset="84390.625">24069 4141 22613,'60'0'769,"-41"0"-1090,1 0 257,-20 20 385,0 0-353,20-1-129,-20 21-800,0-20-704,0 20-1698,0-1-6054</inkml:trace>
  <inkml:trace contextRef="#ctx0" brushRef="#br0" timeOffset="85523.4375">794 6782 19122,'-40'-20'1025,"20"20"-993,20 0 256,0 20 737,20 20-96,-20 0-449,40 19-160,-20 21-191,0-21-1,20 21 0,-1-41 64,-19 1-64,0-20 96,0-1 65,-1-19 640,-19 0-833,0-19-289,-19-21 33,-1-19-160,0-1 224,-20-19-385,0-1-127,1-19-1,-1 19 417,0-19 0,40 19 224,0 21 224,0 19 225,20 0-65,20 21-288,-20-1 32,19 40-160,1-1 96,0 2 0,-20 38-96,0-19 65,-20 19 191,0-19-96,0 0-160,-20 0-416,0-1-577,0 1-609,0-20-1345,1-1-3587</inkml:trace>
  <inkml:trace contextRef="#ctx0" brushRef="#br0" timeOffset="86044.9219">1370 7001 19922,'-40'-21'1986,"40"2"-1537,-20 19 191,20 0-63,0 0 63,-19 19 225,19 21-192,-20 20-225,20 0-63,20-1-193,-1 0-128,21-19 64,0 20 0,20-40-32,-1 20-32,0-40-32,1 0-352,20 0-192,-41-21-33,21 2 129,-41-21 255,1 20-159,-20-19-96,-20 18-65,1 2 161,-21 19 32,0 0 64,21 0-129,-1 19-544,0 21-1537,20-20-2338</inkml:trace>
  <inkml:trace contextRef="#ctx0" brushRef="#br0" timeOffset="86313.4766">2343 6802 25656,'40'0'480,"-21"0"-288,22 0 641,18 0-320,0 20-417,-19-20-192,19 0 128,-18 19-833,18-19-1281,-19 0-1858,-21 21-12780</inkml:trace>
  <inkml:trace contextRef="#ctx0" brushRef="#br0" timeOffset="86464.8438">2601 7080 24823,'20'0'929,"19"-20"-256,21 0 416,0 0-449,-1 1-448,1-2-288,0 2-1473,-21 19-1538,1 0-4068</inkml:trace>
  <inkml:trace contextRef="#ctx0" brushRef="#br0" timeOffset="87298.8282">3812 6464 18513,'-59'20'929,"39"20"-353,0-1 642,1 21 159,19 19-64,0 21-192,0-21-544,39 1-353,1-1-128,19-19-224,1-1-609,0-39-640,19 0-1250,-19-20-2722</inkml:trace>
  <inkml:trace contextRef="#ctx0" brushRef="#br0" timeOffset="87493.1641">4150 6643 19730,'20'40'1538,"20"0"-930,-21-1 353,1 21-128,20-1-353,0 1-159,0-21-97,-1 1-224,21-20-609,-20 0-416,-20-20-672,-1 0-1506,-19-20-3812</inkml:trace>
  <inkml:trace contextRef="#ctx0" brushRef="#br0" timeOffset="87797.8516">4150 6643 16944,'0'-80'3331,"20"41"-1666,39 19-31,1 0 160,0 0-994,-1 40-640,1 0-63,0 20-97,-21 19 32,1 1-225,-20 0-63,-20-1 128,0-19 96,0 19 64,0-39-32,0 20-128,19-20 224,2 20-96,18-21 0,-19 21 96,0-20-128,-20 19 32,-20 1 128,0 0-128,-19 0 0,-1 0 0,-20-21-128,1 1-64,19 0-417,-20-20-704,21 0-1922,19-20-5317</inkml:trace>
  <inkml:trace contextRef="#ctx0" brushRef="#br0" timeOffset="87978.5157">5024 6980 24246,'80'0'1442,"-21"-19"-1442,0-1 160,1 20-448,20-20 63,-20 20-287,19-20-1410,-20 0-2946</inkml:trace>
  <inkml:trace contextRef="#ctx0" brushRef="#br0" timeOffset="88181.6407">5839 6762 19826,'39'60'3235,"1"-41"-1953,-20 21 415,19 0-736,-19 0-352,0 0-353,19-1-256,-18-19-577,-21 0-416,20-20-480,-20 0-1410,0-20-4516</inkml:trace>
  <inkml:trace contextRef="#ctx0" brushRef="#br0" timeOffset="88413.086">5680 6563 20371,'39'-19'1057,"21"19"384,19 19 225,1 2-353,19 18 64,20 1-448,-19-1-609,-21 21-352,-20 0-256,-38-1-160,-2 1 31,-38 0-191,-22-1 255,-18-19-319,0-21 159,-1 2 257,20-21-737,-19 0-1057,39-21-2658,-20 2-4645</inkml:trace>
  <inkml:trace contextRef="#ctx0" brushRef="#br0" timeOffset="88659.1797">6473 6424 22229,'140'40'2210,"-80"0"-1410,19 0 386,-20 19 63,1 21 0,-41-21-352,2 21-609,-21-21-128,0 1 32,0-21-96,-21 1-256,-18-20-929,-1 0-1569,20 0-1090,-19-20-2722</inkml:trace>
  <inkml:trace contextRef="#ctx0" brushRef="#br0" timeOffset="89579.1016">7387 6484 18641,'0'-60'1153,"-20"60"-160,1 0 352,-1 40-384,0 0-96,0 19 160,0 21-320,20 0-225,0-1-223,20-19-161,20 19-96,-1-19-289,21-1-672,0-19-512,19-21-833,-20-19-2467,1 0-11050</inkml:trace>
  <inkml:trace contextRef="#ctx0" brushRef="#br0" timeOffset="89869.1407">7844 6544 14253,'-79'19'7207,"59"-19"-6246,0 40-513,20 20 577,0 0-32,20 19 128,0-19-384,39 19-385,0-19-288,41-1 32,-20-19-256,19-21-32,0-19-96,-19-19-193,-21-1-384,-19 0 321,-40-20 416,-20 0 160,0 21-32,-39-21-32,-1 0-96,0 40 128,1-19-128,19 19-257,1 0-1024,-2 19-705,41-19-2402</inkml:trace>
  <inkml:trace contextRef="#ctx0" brushRef="#br0" timeOffset="90079.1016">8559 6862 22325,'79'-21'2114,"-39"2"-1089,20-1-353,-1 0-672,1 20 0,-20 0-64,19 0-448,1 0-930,-20 0-1569,-1 0-3491</inkml:trace>
  <inkml:trace contextRef="#ctx0" brushRef="#br0" timeOffset="90275.3907">8857 6563 19474,'-20'21'3459,"40"-2"-2818,-20 1 1249,19 20-449,-19 20-736,21-1-353,-1-19-224,-1 19-288,21-19-769,-20 0-224,19-21-481,-18 2-1312,-2-21-4197</inkml:trace>
  <inkml:trace contextRef="#ctx0" brushRef="#br0" timeOffset="90462.8907">9194 6464 22229,'20'40'1569,"-20"-20"-992,20 40 576,-20-1-481,20 0-191,0 1-353,0 0-192,20-1-545,-1-19-640,-19 0-705,0-21-2306,0 2-13228</inkml:trace>
  <inkml:trace contextRef="#ctx0" brushRef="#br0" timeOffset="90637.6954">9373 6862 21940,'40'-21'769,"-1"2"800,1 19 97,20-20-321,-1 0-192,1 20-608,-20-20-481,0 20-32,-1 0-512,-19-20-770,-20 20-639,0 0-866,0-19-2114,-20-21-7879</inkml:trace>
  <inkml:trace contextRef="#ctx0" brushRef="#br0" timeOffset="90782.2266">9770 6504 19506,'0'0'2755,"0"20"-1730,20 19 736,-20 21-191,20-20-161,-20 20-608,20-1-609,0 0-384,-1 1-449,2-20-256,-2-20-544,1-1-1153,-20-19-3877</inkml:trace>
  <inkml:trace contextRef="#ctx0" brushRef="#br0" timeOffset="90984.375">9929 6345 23286,'99'60'2914,"-19"-20"-1344,-1 19-129,1 21-256,-20-21-512,-41 40-385,1-19 65,-20-1-418,0 0-287,0-19-417,-20-20-704,1-1-961,-1-18-897,-20-21-7239</inkml:trace>
  <inkml:trace contextRef="#ctx0" brushRef="#br0" timeOffset="91404.2969">10843 7080 24951,'40'0'352,"-21"20"-352,1-1 193,-20 21-129,20 0-192,-20 0-481,20 19-800,-20-39-1730,20 0-4549</inkml:trace>
  <inkml:trace contextRef="#ctx0" brushRef="#br0" timeOffset="91832.0313">11438 6762 21204,'40'100'1409,"0"-41"-1217,0 21 192,-1-1-191,21-19 383,-20-21 193,-20 1-193,19-20-415,-19-1-65,0-19 96,-20 0 0,-20-39-544,0-1-257,-19-20 65,-21 1 287,20-21-31,1-19-385,-1 0 65,20 0-33,0 0 321,20-1 224,20 40 192,20 1 128,-1 39 225,1 20 95,20 0 33,-40 40-161,19 20-288,-39 19-32,0 0-96,0 1-192,-20-1-192,-19-39-321,-1 20-608,20-21-865,-20-19-2371,1 0-9384</inkml:trace>
  <inkml:trace contextRef="#ctx0" brushRef="#br0" timeOffset="92122.0704">12014 6881 22293,'80'-19'2050,"-21"-2"-1410,1 2 449,-20-1-736,0 0 287,-1 0-63,1 20-449,-20 0-192,0 0-96,-1 40 128,-19-20 32,21 20 32,-21-1 32,0 21 0,0-20-64,0 19-128,19-19-481,-19 0-576,20-21-801,-20 1-2114,0-20-11467</inkml:trace>
  <inkml:trace contextRef="#ctx0" brushRef="#br0" timeOffset="92267.5782">12213 7100 18993,'59'-40'3043,"21"20"-2306,-1 20 544,1-20-928,-21 20-449,1 0-769,0 0-1890,-21 0-13548</inkml:trace>
  <inkml:trace contextRef="#ctx0" brushRef="#br0" timeOffset="93192.3829">13265 6723 21428,'-19'0'801,"38"0"-97,2-21 545,18 2-352,21-1-352,0 0-225,19 0-288,0 0-705,1 20-1152,-21 0-1474,1 0-3876</inkml:trace>
  <inkml:trace contextRef="#ctx0" brushRef="#br0" timeOffset="93331.0547">13385 6961 16783,'19'0'1538,"41"0"-1314,0-20 96,39 0-384,0-20-1249,0 21-4068</inkml:trace>
  <inkml:trace contextRef="#ctx0" brushRef="#br0" timeOffset="93541.0157">14279 6563 21748,'-21'-19'1762,"1"38"-1442,20 2 193,0-2 512,0 41-97,0 0-191,0-1-449,20 21-224,1-21-640,18 0-577,1-19-705,19-20-1185,-19 0-4516</inkml:trace>
  <inkml:trace contextRef="#ctx0" brushRef="#br0" timeOffset="93888.6719">14636 6623 20435,'40'79'1249,"-20"-19"-416,-1 0 128,21-20-64,0 19-97,-21-19-95,22-21-481,-22 2-96,1-21-192,-20 0 96,0-21-384,-20-18 32,-20-1 95,20-20 193,1 1 0,-21 0-32,40-21 64,-20 0-160,40 1 160,0 19 96,19 41 385,2-1 95,-2 40 33,21 20-33,-1 19-63,0 0-225,1 21-192,0 19-192,-1-19-961,-19-21-544,0-19-481,-20 0-2787,-20-21-12107</inkml:trace>
  <inkml:trace contextRef="#ctx0" brushRef="#br0" timeOffset="94055.6641">14894 6742 21236,'0'20'1921,"20"-20"-479,20 0-65,19 0-672,21 0-289,-1 0-192,0 20-480,-19-20-1185,19 0-1666,-38 0-3940</inkml:trace>
  <inkml:trace contextRef="#ctx0" brushRef="#br0" timeOffset="94200.1954">15788 6742 24214,'79'-19'2114,"-39"-2"-1089,19 2 64,-19 19-736,0-20-417,-21 20-865,2 20-1986,-1-20-2658</inkml:trace>
  <inkml:trace contextRef="#ctx0" brushRef="#br0" timeOffset="94781.25">16701 6405 18225,'0'-20'2338,"0"20"-1441,-19 20 256,-1-1-256,-1 21-289,2 40-31,-21-21-65,40 21-95,0-21-97,40-19-128,0 0-64,39 0-64,21-40-64,-1 0-640,0 0-930,20-21-1857,-40 2-11531</inkml:trace>
  <inkml:trace contextRef="#ctx0" brushRef="#br0" timeOffset="94998.0469">16999 6246 19410,'159'60'3203,"-40"-1"-2402,-20 0 384,0 21-609,-19 19-480,-20-19-96,-41-1 193,-19-19-578,0-1-512,-39 1-480,-1-21-545,-19-18-1921,-1-21-12044</inkml:trace>
  <inkml:trace contextRef="#ctx0" brushRef="#br0" timeOffset="95511.7188">18369 6306 19666,'-39'-40'1794,"19"20"-641,-20 40 192,0-1-128,1 41-352,-1 19-256,20 1 63,20 19-383,0-19-129,40-1-96,-1-19-160,21-1-769,20-19-608,-1-20-802,20 0-1985,-19-20-12331</inkml:trace>
  <inkml:trace contextRef="#ctx0" brushRef="#br0" timeOffset="95729.4922">18647 6385 20211,'-39'0'2242,"19"20"-1954,20 20 833,0-1 256,0 40-159,20 1-193,-1 0-513,41-1-352,-20-19-64,39-1 0,-19-19-608,19 0-289,1-21-320,-20-19-288,-21-19-609,1-2-2082,-40 2-12236</inkml:trace>
  <inkml:trace contextRef="#ctx0" brushRef="#br0" timeOffset="95888.6719">18727 6702 21140,'0'-19'1505,"0"19"-1025,40 0 930,20 0-513,-2 0-545,2 0-320,20 0-673,-20 0-768,-1 0-1185,-19 0-2147,-40 0-11242</inkml:trace>
  <inkml:trace contextRef="#ctx0" brushRef="#br0" timeOffset="96033.2032">18608 6484 17136,'-40'-39'2979,"40"18"-2979,20 2 800,39-1 289,1 0-672,19 0-225,1 0-320,19 20-1474,-20 0-4259</inkml:trace>
  <inkml:trace contextRef="#ctx0" brushRef="#br0" timeOffset="96336.9141">19422 6683 24182,'-20'0'1794,"60"0"-1730,0 0 993,19-20-96,1 20-448,19 0-257,-19 0-224,-1 20-641,20-20-512,-38 0-160,18 0-993,-39 0-1730,-20-20-13581</inkml:trace>
  <inkml:trace contextRef="#ctx0" brushRef="#br0" timeOffset="96503.9063">19720 6504 19794,'0'40'3395,"0"-21"-2370,0 2 705,20 18-289,0 1-672,-1-1-609,1-18-192,0 18-1057,20 1-1505,-21-20-3876</inkml:trace>
  <inkml:trace contextRef="#ctx0" brushRef="#br0" timeOffset="97018.5547">20276 6544 21940,'20'19'1442,"0"-19"-898,0 40 1122,-1 0-129,1 0-544,0 19-352,20-19-161,0 0-256,-20-21-128,19 2 33,1-2 31,-20-19-32,-1 0 32,-19-19-224,0-2-160,-19-18-129,-1-1-159,-40-20 192,21-19 127,-1 0-191,-20-1-64,21 1 288,19 0 63,-20-1 129,20 40 225,0 0 63,20 21 0,0-1-95,20 20-322,40 0 194,-1 20-130,1-1-255,19 21-1025,-19-20-801,20 20-1698,-21-20-8359</inkml:trace>
  <inkml:trace contextRef="#ctx0" brushRef="#br0" timeOffset="97212.8907">20375 6484 20691,'60'0'2787,"0"-20"-2531,-1 20 192,20 0 33,1 0-545,-40 20-64,19-20-1250,-19 20-2433,0 0-12140</inkml:trace>
  <inkml:trace contextRef="#ctx0" brushRef="#br0" timeOffset="97489.2579">21090 6127 19282,'99'40'2338,"-19"-1"-1537,-1 40 480,20 1 352,-19 19 33,-20 0-225,-21 1-896,-39-1-417,0-20-32,-20-19-352,-19 0-385,-1-20-672,-19-21-545,19 1-2210,-20-20-15886</inkml:trace>
  <inkml:trace contextRef="#ctx0" brushRef="#br0" timeOffset="100765.625">0 7934 14317,'0'19'-192,"0"1"-32,0-20 31,0 0 33,0 0-448,0 0 63,0 0 321,19 0 160,41 0 128,-20 0 192,19 0 225,1 0-193,0 0-288,19 0 32,-20-20-64,21 20 64,-1 0-64,21-19 64,-1 19-64,0-20 64,0 20-32,1-20 32,19 20 0,0-20 32,1 20 224,-2-20-127,22 20-161,19-20 32,19 20 32,-19 0-64,20-20 32,-20 20 64,0 0-96,-21-19 32,21 19 0,0-20 0,20 20-64,-21-20 0,22 20 64,-1-20 32,-20 0-32,39 20-64,-20-19 64,21-2-32,-20 21 32,19-19-64,1 19 32,0 0 0,-1-20-32,1 20 0,-20 0 96,19 0-64,-19 0 64,20 0 192,-21 0-128,1 0-96,-1-20 0,22 20-64,-22 0 32,20 0-32,1 0 96,-20 0-96,19 0 64,-19-20-64,20 20 64,-20 0-32,19 0 0,-19 0 32,20-20-32,-1 20 32,1 0 1,-1-19-1,1 19-32,0 0 0,19-21 0,-19 21 0,-1 0 96,21 0 320,-21 0-160,21 0-96,-21 0-63,21 0 95,-1 0 32,0 0 32,-19 0-32,19 0 33,1 0-129,0-19 32,-1 19 0,0 0 64,1-20 32,-1 20-63,1 0-33,-1-20 32,0 0-160,1 20-32,-1-20 32,21 20 32,-21-19 0,1-2 128,19 2 65,-20-1-97,21 20-128,-1-20-32,-19 0 0,19 0 0,-20 1 0,1 19-32,19-21-96,-20 2 96,1 19 64,-1-20-160,1 20 160,0-20 0,-1 20 96,0-20-32,1 20 0,19-20 0,-20 20-192,1 0 224,-1 0-160,1 0 64,-20-19-32,19 19 32,-19 0 192,-1 0 257,21 0 127,-21-21-351,21 21 127,-21 0-288,1 0 96,-1 0-192,1 0 32,-40 0 32,-20 0-64,-40 0 0,0 0 0,1-19-96,19 19-192,20 0-32,-20 0-193,0 0-192,-19-20 289,-1 20 288,0 0 0,-20 0-1890,1 0-2691,-20 20-6565</inkml:trace>
  <inkml:trace contextRef="#ctx0" brushRef="#br0" timeOffset="162295.8985">814 8569 8616,'-40'-20'1377,"20"0"-800,-19 0 319,-1 20 642,0-19-193,-20 19-64,1 0-320,0 19-32,-1 1-128,-20 0 128,21 20-96,19 0-289,0 19-96,40-19-31,0 19-97,40-19-96,0 0-31,19 0 31,21-1 96,-20-19-160,39 0-416,-20-20-385,1 20-896,-1-20-1794,1-20-2178</inkml:trace>
  <inkml:trace contextRef="#ctx0" brushRef="#br0" timeOffset="162622.0704">992 8390 19410,'-19'0'608,"19"20"-992,0-20 256,0 0 1089,0 20 32,0 20-192,19-20-257,-19 39-352,20-19 65,20 0-193,-20 19-161,20-19-255,-20 0-256,19-1-225,1-19-769,0 0-768,0 20-1153,-21-40-1794</inkml:trace>
  <inkml:trace contextRef="#ctx0" brushRef="#br0" timeOffset="163021.4844">1688 8768 17584,'-40'-20'1153,"20"0"-320,0 0 96,-20 20-288,21 0 416,-21 0-289,0 20-640,21 0 65,-22 19-129,41 1-64,-19-20 128,38 20-160,-19-20 288,41-1-160,-22 1 192,21-20-192,0 0 65,-1 0 31,1-20-192,-20 1 160,0-1-160,0 0 64,-20-20-96,0 20 96,-20 20-128,20-20 0,-20 20-128,20 0-289,0 0 385,0 20 0,0 0 128,20 0-448,0 20-737,19-20-1186,1-1-2497,0 21-7432</inkml:trace>
  <inkml:trace contextRef="#ctx0" brushRef="#br0" timeOffset="163166.0157">2005 8887 11659,'0'39'416,"21"-19"-288,-2 0-448,1 0-1826,0 0-2499</inkml:trace>
  <inkml:trace contextRef="#ctx0" brushRef="#br0" timeOffset="163774.4141">1906 8569 16559,'-60'-20'3588,"21"0"-2179,-1 0-897,0 1 65,21 19-225,-21-20-224,40 20-320,-20 0-641,20 0-864,0 0-1762,20 20-4229</inkml:trace>
  <inkml:trace contextRef="#ctx0" brushRef="#br0" timeOffset="164338.8672">2105 8827 16463,'20'0'3748,"-20"0"-2916,0 0-992,0 20 865,0 0 32,19 20-65,1-21-191,-20 1-161,20 0-128,0-20 0,0 20 161,-20-20 191,0-20-95,19 0-65,-19 0-256,20-19-32,-20-1-160,21 0-32,-21 1-128,0 19 32,0 0 96,0 0-65,0 20-383,0 20-129,0 0 609,19 0 192,-19 19 33,20-19-33,0 0 32,0-20 128,0 0 96,19 0 1,-18 0-97,-2-20 0,21 0-192,0 0-96,-21 20 0,21-19-192,-20 19-32,0 19 0,-1 1-32,22 20-898,-2-20-1184,-19 20-4997</inkml:trace>
  <inkml:trace contextRef="#ctx0" brushRef="#br0" timeOffset="165166.9922">198 9661 10153,'-99'20'1377,"59"-20"-159,21 0 511,-2 0 129,2 0-769,19 0-577,19 0 674,21 0-386,20 0 1,19 0-352,21 0 31,38 0-224,1-20 0,40 0-31,0 0-1,39 1 96,60-21-64,20 0-31,40 0 31,-60 21-192,-60-1 0,-59 0-32,-60 20 96,-19 0-96,-20 0-32,-21 0 32,-18 0-96,-21 0-64,0 0-192,-21 0-129,1 0-800,20 0-96,-19 0-801,-1 0-3267</inkml:trace>
  <inkml:trace contextRef="#ctx0" brushRef="#br0" timeOffset="165369.1407">3236 8966 2594,'-19'0'22549,"19"-20"-22453,0 20-1185,19 0-608,1 0-673,1 20 448,-21 0-1506</inkml:trace>
  <inkml:trace contextRef="#ctx0" brushRef="#br0" timeOffset="165499.0235">3475 9363 22036,'0'20'929,"0"-20"-993,0 0 32,0 0-801,0 0-2145,0 0-2436</inkml:trace>
  <inkml:trace contextRef="#ctx0" brushRef="#br0" timeOffset="166803.711">4825 8470 14349,'0'-20'1794,"0"20"-993,-20 20 352,1 0 352,-1-1-192,-40 41-160,21 19-448,-21 1-128,0 19-225,0-19-96,21-1-160,20-19 32,-2-1-128,1-19 64,20 0-32,-19-1-160,19-19-288,0 0-513,0 0-512,-20 0-1026,20-20-1921,-20 0-8584</inkml:trace>
  <inkml:trace contextRef="#ctx0" brushRef="#br0" timeOffset="167063.4766">3991 8549 21812,'21'0'801,"18"20"-289,1 20 161,-1 19 160,1 1-353,19-1 33,21 21-289,-1-21-64,20 1 64,1-20-224,-20-1-32,-1 1-256,-20-20-224,-18 0-129,-2 0-192,-19-20-192,-20 20-96,0-20-673,0 0-2017,-20 0-10475</inkml:trace>
  <inkml:trace contextRef="#ctx0" brushRef="#br0" timeOffset="167917.9688">5322 8907 8936,'0'0'2434,"0"0"-1024,0 0 1152,0-20-384,0 20-352,0 0-193,0 0-383,0 0-322,0 0-95,-20 0-96,20 0-289,0 0-255,0 0-97,0 20 32,20-20 64,-20 0-32,20 19 0,0-19-64,-20 0 96,19 0-63,1 0 31,1-19-32,-21 19-32,0-20 32,0 20-64,0-20 0,-21 0-64,1 20-160,1-20-128,-1 20-193,0 0-576,0 20-736,0-20-1795,20 20-10697</inkml:trace>
  <inkml:trace contextRef="#ctx0" brushRef="#br0" timeOffset="168666.0157">5620 8410 14413,'-20'-40'3395,"20"21"-1793,0-1 352,20 20-353,-20 0-672,19 20-480,-19-1-97,21 21-32,-1 0-32,-1 0-127,21-1 95,0 1-128,-1-20 64,21 20-224,-20-21-384,-1 1-193,1 0-192,-20-20-576,0 20-1506,-1-20-3010</inkml:trace>
  <inkml:trace contextRef="#ctx0" brushRef="#br0" timeOffset="169170.8985">6394 8291 10377,'0'-20'8232,"0"20"-7944,0 0 33,-20 20 383,-19 0 578,-1 20-193,1 19-385,-21 1-287,20-1 31,0 1-256,21-1 0,-1-19-127,-1 0-1,2-20 0,19 0-32,0-1 0,0-19 64,0 20 32,0-20 224,0-20 129,19 20-161,-19-19-128,21-1-32,-21 20 33,0 0-65,0-20 0,0 20-32,0 0-128,0 0 64,0 20 0,0-20-64,-21 20 32,21-1 32,0 1 64,0 20 32,21 0 32,-21-1-64,20 1 0,-1 0 1,21 19-1,-20-19-128,0 0 32,-1-20 160,1 19-192,1-19 64,-21 0 0,0 0-385,19 0-287,-19-20-641,0 0-962,0 0-1792,0-20-11820</inkml:trace>
  <inkml:trace contextRef="#ctx0" brushRef="#br0" timeOffset="175583.0079">0 10356 13164,'0'-20'-64,"0"-19"32,0 39 32,0 0 0,0 0 0,0 0 32,0 19 32,0-19-32,19 0-32,41 20 32,19-20-32,1 0 32,-1 0-64,21 0 64,-21 0 0,20-20-32,-19 20 0,-1 0 0,1-19 0,19 19-32,1 0 32,-1-20-64,20 20-64,0 0 64,0-20 64,0 20 0,20 0 0,20-20 32,0 20-64,0-20 32,0 0 32,0 20-64,-41-20 32,2 20 64,-1 0-128,20 0 128,0 0-96,0 0 0,0 0 0,20-19 0,-20 19 0,20-20 128,-1 20-96,1-20 160,0 0 192,20 0-192,-20 0 1,0 0 95,19 1-96,1-1-96,-20 0-32,20 20 0,-20-20-32,-1 0 0,22 20 32,-22-20-32,22 20 32,-2-20 32,-19 20-32,20-19 64,-1-1 0,21 20 33,-20-20-1,0 0 0,-1 20 96,1 0-96,-1-20 64,1 20 1,0 0-33,0 0-128,19 0 0,-19 0 32,0 0-64,19 0 96,-19 0 64,19 0 64,-18 0 32,18 0 65,-19 0 191,19 0 97,1 0-33,-1 0-191,1 0-193,0 0-64,-1 0-64,-19-20-96,39 20 96,-19 0-96,0 0 0,-1 0 96,-19 0-64,19 0 0,1 0 96,0-20 32,-1 20 33,1 0-65,-1 0-160,1 0 64,0 0-32,-1 0 32,21-19-33,-21 19-31,1 0 64,-1-20 64,1 20-96,19 0 64,-19-20 33,0 20-1,-1 0-64,1-20-64,-1 20-65,1 0 193,0-20-128,-1 20 96,1 0-128,19-20 64,-19 20 32,-1-20 0,2 20 0,-2 0 0,21-19 0,-21 19 64,0-20-32,1 20-32,-20 0 0,19-20 0,1 20-64,-20 0 96,19 0 0,-19 0-64,20-20 96,-21 20-96,1 0 32,-1 0 0,2 0-96,-2 0 160,-19 0-64,20-20-32,-20 20-96,0 0-160,0 0 0,-21 0 63,2 0 33,-1 0 96,20-20 128,-21 20 160,-18 0 385,-21 0-225,-20 0-63,21 0-33,-1 0-32,20 0-224,0 0 32,20 0 0,-20 0 32,-20 0-32,1-20 128,-1 20-32,-19 0-31,-1 0-162,1-19 33,-1 19-64,1 0-128,-21 0-160,20-20-545,-19 20-833,0 0-928,-1 0-898,-19 0-6021</inkml:trace>
  <inkml:trace contextRef="#ctx0" brushRef="#br0" timeOffset="180132.8125">6931 8748 11370,'-41'-20'3652,"41"20"-1058,0-20-608,0 0-160,0 20-641,21-20-352,-1 0-289,-1 20-352,21-19-96,19 19 1,1 0-97,0 0 32,-1 0-449,1 0-864,0 19-1442,-21-19-2626,1 20-9287</inkml:trace>
  <inkml:trace contextRef="#ctx0" brushRef="#br0" timeOffset="180291.0157">7109 8966 17904,'0'0'2531,"40"0"-1891,0-20 321,20 0-640,-1 1-321,20-1-96,-19 20-609,19-20-1441,-19 20-2883</inkml:trace>
  <inkml:trace contextRef="#ctx0" brushRef="#br0" timeOffset="183003.9063">8201 8192 2017,'0'-20'1826,"0"0"897,-19 20 63,19-20-768,0 20 32,0 0-480,0 0-1122,0 20 129,19 0 480,-19 0-32,0 19-96,20 1-353,-20 0-288,20 0-95,-20-1-97,20-19 128,-20 0-160,20 0 160,-20 0-96,0-20 32,0 0 161,-20 0-1,20 0-64,-20-20 0,0 0-352,0-20 128,20 1 129,-19-21-161,19 0-97,0 21 33,0-21-32,19 20 0,1 1 64,0 19-64,0 0 0,0 20 96,0 0-32,0 20 0,0 20 0,19-21 128,-19 21-96,0 0 0,19 0 64,-18-1-64,-1-19 0,-1 0-288,1 0-225,-20-20-544,0 20-1345,0-20-1346,0 20-3298</inkml:trace>
  <inkml:trace contextRef="#ctx0" brushRef="#br0" timeOffset="183178.711">8281 8351 12363,'-20'-20'2595,"20"0"-161,0 0-320,20 0-609,0 0-960,0 20-481,0-20-32,19 20-224,-19 0-801,20 0-1313,0 0-2339,-20 20-8295</inkml:trace>
  <inkml:trace contextRef="#ctx0" brushRef="#br0" timeOffset="188576.1719">8718 8112 6213,'0'-20'4677,"0"20"-3492,0-19-576,0 19 864,0 0-160,0 0-928,0 19 287,0 21 33,0 0-97,0 0-223,0-1-97,0 1-64,0-20-32,0 20 65,20-40 31,-20 19-64,20-19 257,-1 0-97,21 0-160,-20-19-96,19-1-64,-18 0-160,18 20-801,-19-20-992,20 20-1282,-40 0-1634</inkml:trace>
  <inkml:trace contextRef="#ctx0" brushRef="#br0" timeOffset="188743.1641">8797 8251 12651,'-39'-20'2883,"39"1"-1025,19 19-257,-19-20-383,40 0-738,-20 0-480,0 20-192,20 0-1057,-1 0-1442,-39 0-2241</inkml:trace>
  <inkml:trace contextRef="#ctx0" brushRef="#br0" timeOffset="188889.6485">8718 8112 11723,'-40'0'1793,"20"-20"-255,20 1-161,20-1-288,-20 0-673,20 20-416,20-20-416,-1 20-2082,1 0-3236</inkml:trace>
  <inkml:trace contextRef="#ctx0" brushRef="#br0" timeOffset="189362.3047">9274 8231 12491,'-20'0'1730,"20"0"-161,0 0 289,0 0-352,0-19-577,20 19-353,0 0-352,0 0-256,0 0 128,19 0-96,1-20-160,-20 20-480,20 0-514,-21 0-703,1-20-546,0 20-1408,-20 0-5894</inkml:trace>
  <inkml:trace contextRef="#ctx0" brushRef="#br0" timeOffset="189554.6875">9353 8073 3459,'0'19'11595,"0"-19"-9673,0 0-994,0 20-287,0 0-160,20 0-193,-20 20-160,20-20-32,0 19-64,0-19-544,-1 20-577,2-20-961,-2-20-1346,-19 20-6597</inkml:trace>
  <inkml:trace contextRef="#ctx0" brushRef="#br0" timeOffset="189966.7969">9651 8073 11242,'20'19'1570,"-20"1"255,0-20 321,20 40-864,-20-20-642,20 0-319,0 0-193,0-1-32,-1 1-32,1-20-288,0 20-417,0-20-832,0 0-1090,-20 0-800,0 0-2659</inkml:trace>
  <inkml:trace contextRef="#ctx0" brushRef="#br0" timeOffset="190271.4844">9592 8092 10954,'0'-39'2242,"19"19"0,1 0 0,0 0-1217,20 0-897,0 20-128,-20 0 0,19 20-32,-19 0-64,-20 0 0,20 20 32,-20-21 32,0 1 32,0 20 0,20-40 0,-20 20 64,19-20 32,2 20 96,-2-20 97,1 20-129,0-20-96,-20 19 0,0 1 0,0 0 64,-20 0-32,0 0 64,1 0-160,-2 0-480,2-20-897,-1 19-1026,0-19-2273</inkml:trace>
  <inkml:trace contextRef="#ctx0" brushRef="#br0" timeOffset="190655.2735">10128 8013 4708,'-20'0'11018,"0"0"-10313,20 0-96,0 0 287,-20 20 161,20 0-192,0 19 32,0 1-288,0 20-257,20-21-96,0 21 1,0-40 31,0 20-64,19-21-32,1 1-32,20-20 1,-20 0-33,-1-20-128,1 1-96,-1-1-65,-18-20-223,-2 20 64,-19 0-161,0-19-159,-19 39-1,-21-20-448,20 20-961,-20 0-512,1 0-2691</inkml:trace>
  <inkml:trace contextRef="#ctx0" brushRef="#br0" timeOffset="192412.1094">8400 8867 8135,'-20'-20'1794,"0"0"-801,20 0 736,0 20-31,-19 0-513,-1 0-512,20 0-161,-20 20 193,0 20 64,0-20-65,0 19-127,0 1-1,20 0-223,20 0 127,-20-21-288,20 1-31,20 0-97,0 0-32,-1-20-289,1 0-607,-1 0-578,2 0-1152,-2 0-801,-19 0-3908</inkml:trace>
  <inkml:trace contextRef="#ctx0" brushRef="#br0" timeOffset="192635.7422">8618 8926 12587,'-19'0'2531,"19"-19"-930,0 38-608,-20-19-192,20 20-64,0 0-33,0 20-255,20-20-33,-1 19-352,1-19 32,20-20 129,0 20-97,0-20-96,-1 0-545,1 0-608,-1 0-544,-18 0-706,-21 0-1664,0 0-7623</inkml:trace>
  <inkml:trace contextRef="#ctx0" brushRef="#br0" timeOffset="192796.875">8678 9046 14926,'-40'-20'2370,"40"0"-256,0 20-449,20-20-1088,0 0-481,-20 20-192,40-20-288,-20 20-1090,19 0-1601,-19-20-3715</inkml:trace>
  <inkml:trace contextRef="#ctx0" brushRef="#br0" timeOffset="192948.2422">8559 8926 13228,'-20'-19'2274,"20"-1"-1153,0 0 192,40 0-512,-20 0-673,39 20-128,-19-20-448,0 20-1634,-1 20-3107</inkml:trace>
  <inkml:trace contextRef="#ctx0" brushRef="#br0" timeOffset="193179.6875">9234 8907 11274,'60'0'7143,"-40"-20"-6342,0 20 64,-1 0-577,1 0-256,0 0-32,0 0-32,0 0-224,-1 0-866,21 20-1024,-20-20-1089,-20 0-3043</inkml:trace>
  <inkml:trace contextRef="#ctx0" brushRef="#br0" timeOffset="193389.6485">9373 8807 15694,'-39'20'833,"39"-20"576,-20 20 161,20 0-545,0 0-416,0 19-353,0-19-32,20 20-160,-1 0-288,1-20-353,20-1-416,-20 1-928,-1-20-2628,2 0-8551</inkml:trace>
  <inkml:trace contextRef="#ctx0" brushRef="#br0" timeOffset="193622.0704">9731 8847 12171,'20'20'2114,"-20"0"-128,19 19-32,-19-19-961,20 20-417,-20-20-320,20 20-127,0-21-33,0 1-417,-1-20-543,2 0-1186,-21 0-1217,0 0-3332</inkml:trace>
  <inkml:trace contextRef="#ctx0" brushRef="#br0" timeOffset="193860.3516">9671 8787 11018,'-20'-19'2787,"40"-1"-962,0 20 770,20 0-1058,-1 0-1056,1 20-353,0-1-64,0 21-96,-1-20-256,1 20-193,0-1 65,-40-19 224,0 20 159,0-20 66,-20 0 63,0 0 0,0-20 32,-20 19-128,21-19 64,19 0-352,-21 0-1506,21 0-1729,0 0-4037</inkml:trace>
  <inkml:trace contextRef="#ctx0" brushRef="#br0" timeOffset="194417.9688">10346 8768 10922,'0'-20'1890,"-19"20"-33,19 0-191,-20 0-289,0 20 33,0 19-353,-20-19-161,20 20-287,0 19 64,20-19-193,0 20-96,0-21 1,40-19-193,-20 20-32,20-20-128,19 0 160,-19-20-96,19 0-96,-19 0-96,20-20-224,-20 0-64,-21 0 63,1 0-127,0 0 192,-20 1-193,-20-1 33,20 0 0,-20 20-65,1 0-608,-1-20-256,0 20-1250,0 0-3106</inkml:trace>
  <inkml:trace contextRef="#ctx0" brushRef="#br0" timeOffset="196293.9454">11161 8053 8263,'-20'0'1570,"0"-20"-161,20 20 833,0 20-832,0-20-97,0 20-256,20 19-320,-20 1-225,20-20-128,-1 20-159,-19-21 191,20 21-64,-20-40 33,20 20-193,-20-20 192,0 0-63,0 0 63,-20 0-96,20 0-160,-20 0 64,1-20-95,-1 0-33,0 0-32,0-19 32,20-1-64,0-20-96,0 21-32,0-1-1,20 20 97,-20 0-96,20 0 32,0 20-64,-1 0 64,1 20 192,0 0-64,20 20-32,-20 0 192,0-1-128,19 1 32,-19 0 32,0-1-63,0-19 31,0 0-32,-1-20-353,-19 0-447,21 0-834,-21 0-960,-21 0-1250,21 0-6149</inkml:trace>
  <inkml:trace contextRef="#ctx0" brushRef="#br0" timeOffset="196453.125">11180 8192 12780,'-19'0'3587,"19"0"-1473,0 0-192,0-20-737,0 20-609,19 0-415,1 0-257,20 0-33,-20 20-735,20 0-834,-1-20-1601,-19 19-2306</inkml:trace>
  <inkml:trace contextRef="#ctx0" brushRef="#br0" timeOffset="196823.2422">11617 8291 12555,'20'20'2275,"0"-20"-866,-20 0 417,20 0-353,-20 0-224,0-20-512,0 20-289,-20-20-256,20 0-192,-20 0 33,0 1-1,0-21-32,1 20 0,-1-20 0,0 20 0,0-19 32,20 19-64,0 0 32,0 20-65,0-20-95,20 20 96,0 0 0,19 0 0,1 0-32,0 0-545,0 0-512,19 0-833,-19 0-2017,-20 0-4485</inkml:trace>
  <inkml:trace contextRef="#ctx0" brushRef="#br0" timeOffset="196997.0704">11538 8172 13004,'20'0'1986,"0"0"-1410,19-20 1378,1 0-705,20 0-864,-21 20-321,21 0-481,-40 0-1056,20 0-1442,-21 0-3203</inkml:trace>
  <inkml:trace contextRef="#ctx0" brushRef="#br0" timeOffset="197214.8438">12114 8192 15214,'39'-20'2242,"1"0"-1665,0 0 800,-20 0-993,20 20-320,-21 0-160,21 0-640,-20 0-1058,0 0-416,0 0-1346,-1 0-3843</inkml:trace>
  <inkml:trace contextRef="#ctx0" brushRef="#br0" timeOffset="197431.6407">12233 8033 16335,'-20'20'2370,"20"-20"-2274,-20 20 769,20-1 160,20 1-576,-20 0-417,20 20 64,-20-20-192,20 19-673,-1-19-320,2 0-1057,-2 0-2435</inkml:trace>
  <inkml:trace contextRef="#ctx0" brushRef="#br0" timeOffset="197714.8438">12570 8033 9801,'20'20'6054,"0"0"-5510,0-1 449,-20 1-256,20 0-417,0 0-64,0 0-192,-20 0-96,20 0-576,-1-1-609,-19-19-930,0 0-1120,0-19-7078</inkml:trace>
  <inkml:trace contextRef="#ctx0" brushRef="#br0" timeOffset="198046.875">12452 7953 11178,'0'-19'3363,"19"-1"-1505,21 0 384,0 20-704,-1-20-642,1 20-671,0 0-193,-20 20 0,0 0-32,-1 0-96,-19-1-161,0 21 65,0-20 0,-19 0 32,19 0 32,-20 0 0,20-20 32,20 19 64,-1-19 64,21 20 0,-20-20 0,0 0-128,0 20 63,-20 0 33,0 0-32,0 0 161,-20 0-1,0-20 128,0 19-224,0 1-32,20-20-384,-20 20-1186,1-20-1601,19 0-2947</inkml:trace>
  <inkml:trace contextRef="#ctx0" brushRef="#br0" timeOffset="198366.211">12968 7894 11851,'19'0'2338,"-19"0"-1890,0 0 930,0 20 127,0 0-416,0-1-352,0 21-193,0 0-351,0-20-97,20 19-32,-20 1-64,21-20-545,-2 0-768,1 0-1378,-20 0-2882</inkml:trace>
  <inkml:trace contextRef="#ctx0" brushRef="#br0" timeOffset="198575.1954">13067 8112 11466,'20'0'7656,"0"0"-6888,19-20 449,-19 1-544,20 19-513,-20 0 32,19-20-160,-18 20-64,18 0-352,-39 0-321,20-20-95,-20 20-385,0-20-1474,0 0-1633,0 0-2274</inkml:trace>
  <inkml:trace contextRef="#ctx0" brushRef="#br0" timeOffset="198731.4454">13286 7934 3651,'-21'-20'5958,"21"20"-1538,0 20-2210,0-20-352,21 19-673,-2 1-513,1 20-479,0 0-129,0-20 0,0 19-192,-1 1-577,-19-20-929,20 0-2626</inkml:trace>
  <inkml:trace contextRef="#ctx0" brushRef="#br0" timeOffset="200278.3204">11359 8807 4932,'0'-20'2242,"-20"1"-160,20-1 417,-20 20-385,1-20-705,19 20-352,-20-20-448,20 20-161,-20 0-128,0 20 97,0 0 191,0 0 161,0-1-96,1 21-385,19 0 64,0-20-96,0 19 33,0 1-193,0-20 64,19 0 32,21-20 32,0 20-128,0-20 33,-1 0-161,21-20-737,0 20-897,-21 0-1633,-19 0-1826</inkml:trace>
  <inkml:trace contextRef="#ctx0" brushRef="#br0" timeOffset="200647.461">11558 8946 10634,'39'20'2370,"-19"0"-705,0 0 545,0 0-576,-20-20-545,20 20-320,0-20-289,-20 0-159,0 19-129,0-19 384,0-19-95,-20 19-321,20-20-128,-40 0 96,20 0-224,0-20 96,-19 1-32,19-1-64,0 0 128,0 0 0,0 1-96,20 19 128,20 0-32,0 0 128,0 0-32,20 20-128,-1-20 32,1 20-64,0 0-160,19 20-449,-19-20-608,0 20-801,-21-20-2082,2 20-5445</inkml:trace>
  <inkml:trace contextRef="#ctx0" brushRef="#br0" timeOffset="200807.6172">11597 8907 10666,'0'0'4452,"0"0"-3972,20 0 1282,0 0-577,0-20-1121,0 20-256,20 0-1217,-21 0-2371,1 0-6245</inkml:trace>
  <inkml:trace contextRef="#ctx0" brushRef="#br0" timeOffset="201626.9532">12213 8887 8680,'-20'0'2210,"20"0"737,0 0-97,0 0-640,0 0-800,0-20-417,20 20-257,0 0-255,0 0-289,20 0-64,-21 0-64,1 0 0,0 0-32,20 0-128,-20 0-256,-20 0-225,19 0-288,-19 0-192,21 0-416,-21 0-1314,0 0-2017</inkml:trace>
  <inkml:trace contextRef="#ctx0" brushRef="#br0" timeOffset="201834.961">12332 8728 15662,'-39'0'1474,"39"20"-193,0-20 545,0 20-641,0-1-545,0 21-319,0-20-161,19 20-64,1-20-64,0-1-384,-20 21-449,20-20-865,-20-20-1601,20 20-2787</inkml:trace>
  <inkml:trace contextRef="#ctx0" brushRef="#br0" timeOffset="202177.7344">12710 8827 13516,'0'0'2851,"0"20"-2691,0 0 1249,19 0 65,1 19-673,0 1-513,0-20-160,0 0-64,0 0-256,-1 0-609,2-1-480,-21-19-1314,0 0-1633,0 0-6277</inkml:trace>
  <inkml:trace contextRef="#ctx0" brushRef="#br0" timeOffset="202435.5469">12630 8787 9865,'-40'-19'4452,"40"-1"-3043,20 0 898,20 20-129,0-20-641,-1 20-672,21 0-609,-20 0-288,19 20 96,1 20-64,-21-21 0,2 21-160,-2-20-64,-39 20 64,0-1 128,0-19 32,-39 20 96,18-20 32,-18 0-64,-1 0-32,20-1 0,0-19-384,1 20-898,19-20-1056,-21 0-1794,21 0-7014</inkml:trace>
  <inkml:trace contextRef="#ctx0" brushRef="#br0" timeOffset="202741.211">13265 8668 19058,'21'0'1697,"-21"20"-2081,0-20 832,0 40 417,0-20-224,0 19-161,0 21-192,19-20-192,1-1 1,0 1-97,-20 0-289,20 0-255,0-21-417,-1 1-641,1-20-896,1 0-1762,-21 0-7559</inkml:trace>
  <inkml:trace contextRef="#ctx0" brushRef="#br0" timeOffset="203058.5938">13445 8926 14926,'19'0'2210,"-19"-19"-641,20-1 257,0 20-737,0-20-480,-20 20-385,20-20-160,-1 20 32,-19-20-128,20 0-128,-20 0-225,20 1-31,-20-1 64,0 0 256,0 0 31,0 20 226,0 0 223,0 0 0,0 20 193,0 0 64,0 19-1,20 1-352,0 0-159,0 0 95,0-1-256,19-19-193,-19 20-447,0-20-417,0 0-961,0-1-2883,-20-19-10600</inkml:trace>
  <inkml:trace contextRef="#ctx0" brushRef="#br0" timeOffset="204058.5938">7883 7973 2049,'-19'0'4196,"-1"0"-928,20 0-1443,-20 0 33,0 20-289,0 0-415,1 20-290,-1-1-63,20 21-160,-20 19-129,0 1 257,20-1 96,0 21-32,0-21-225,0 0-95,40 1-193,-20 19-160,19-39-64,21 19 0,0-39-288,-21 19-577,21-19-576,-20 0-1185,-20 0-3460</inkml:trace>
  <inkml:trace contextRef="#ctx0" brushRef="#br0" timeOffset="204911.1329">13683 7894 7174,'0'0'2659,"0"0"-1858,0 0-289,0 0 769,0 20-96,20 0-96,-1 19-96,21 21 0,0-1-160,-1 1-32,21 19-129,0 21-319,0-1-97,-1-20-96,0 1 64,-19-1-127,-20 1 95,0-21 160,-1 1-32,-19-20 193,-19 19-161,-1-39-256,0 20-512,-20-1-1186,21-19-2626,-21 0-9545</inkml:trace>
  <inkml:trace contextRef="#ctx0" brushRef="#br0" timeOffset="218353.5157">14576 8470 640,'0'0'1313,"0"-20"-288,0 20-448,0 0-193,0 0 161,0 0-33,-20 0 129,20-20 96,0 20 31,0 0 33,0 0 192,0 0 448,0-20 321,-19 20-193,19 0 97,0-20 96,0 20-353,0 0-256,0 0-224,19 0-384,-19 0-161,20 0 32,0 0 33,20 0-65,0 0-96,19 0-192,-19-20-31,19 20 63,1-19 64,0 19-192,-21 0-288,1-20-385,-1 20-768,-18 0-1314,-21 0-2370,0 20-7271</inkml:trace>
  <inkml:trace contextRef="#ctx0" brushRef="#br0" timeOffset="218699.2188">14735 8768 9609,'-39'19'5221,"39"-19"-3428,0 0 385,0 0-192,19 0-512,21-19-385,19 19-385,1-20-480,20 20-127,-21-20-65,21 20-32,-21 0-481,-19 0-544,-1 0-801,2 0-1825,-22 0-4421</inkml:trace>
  <inkml:trace contextRef="#ctx0" brushRef="#br0" timeOffset="226024.4141">16006 7814 2402,'0'0'2082,"0"-19"-96,0 19 288,0 0-577,0-20-63,-20 20-449,20 0-384,0 0 224,0 0 128,-20-20-160,20 20-96,-19 0-449,19 0-288,-20 20 0,20-20 97,-20 0-1,0 20 32,0-1-96,1 21 97,-2-20 95,1 40 64,1-1-31,-1 1 95,20 19-127,-20 1 95,0-1-64,20 20 161,0 1-289,0-21 97,0 20 31,20-19-192,0-1-64,0-19 33,19-1-97,1 1 0,-20-20-96,20 19 128,-1-19-96,-19 0 64,20-1-32,-20-19 0,-1 0-64,2 0-96,-1 0-352,-1-20-257,1 20-480,-20-20-513,0 0-768,20-20-1890,0 20-9898</inkml:trace>
  <inkml:trace contextRef="#ctx0" brushRef="#br0" timeOffset="231109.375">16244 7874 2914,'-20'0'1986,"20"-20"-641,0 20 930,0-20-161,0 20-705,0-20 64,0 20-95,0 0-257,0 0-417,0 0-351,0 0-1,20 20 225,-20 0-161,21 20-128,-21 0 0,19-1-159,1 1-1,-20 0-64,20-20 64,0 19 0,-20-19-96,0-20 160,20 20-64,-20-20 161,0 0-33,0 0 577,0 0-385,0-20-224,-20 0-96,0 0-192,20-19 160,-20-21-64,0 20 1,1-19-98,19 19 33,-21 0 64,1 1-64,20-1 0,0 20-32,0 1-64,20 19 64,1 0-128,-2 0-32,1 0 160,20 19 0,-20 1 64,-1 0 0,22 0 0,-22 0 0,-19-1 0,20-19 0,-20 20 160,0-20 64,-20 20-32,1-20-64,-2 0-32,1 20-224,-19-20-224,19 20-513,0-20-416,20 20-417,-20 0-1056,20-1-2115</inkml:trace>
  <inkml:trace contextRef="#ctx0" brushRef="#br0" timeOffset="231651.3672">16781 8033 16271,'-20'-20'769,"20"20"-65,-20 0 610,0 0-930,0 0-96,1 20 161,-1 0-225,-1-20-96,2 20-96,19 19-32,0-19 64,0-20 0,19 20 32,2 0-32,-1 0-32,19-20 96,1 0-96,-1 20 65,-19-20-97,1 0 64,-2 19-96,-19-19 160,0 20 0,0-20 192,-19 20-64,19-20-63,-21 0-161,1 20-32,1-20-481,-1 0-384,-20 0-736,20 20-1346,1-20-1281,19 0-4036</inkml:trace>
  <inkml:trace contextRef="#ctx0" brushRef="#br0" timeOffset="231857.4219">16622 8053 16303,'19'-20'2819,"-19"0"-2403,21 0 353,-1 20-289,-1-20-480,21 20 0,0 0-224,-1-20-1121,1 20-1698,-1 0-1986</inkml:trace>
  <inkml:trace contextRef="#ctx0" brushRef="#br0" timeOffset="233536.1329">17198 8033 8744,'0'-20'1665,"0"20"1058,19-20 96,1 20-1058,-20-20-768,40 20-512,-20 0-257,20 0 64,-20 0-128,19 0-96,1 0 0,-1-20-224,-18 20-320,-1 0-481,-1 0-1025,-19 0-1601,0-19-6407</inkml:trace>
  <inkml:trace contextRef="#ctx0" brushRef="#br0" timeOffset="233738.2813">17317 7854 11883,'20'0'2754,"-20"-20"-1440,0 20 543,20 0-864,-20 20-192,0 0-224,19 0-225,-19 20-160,0-1-64,0-19-128,20 20-224,-20-20-769,0 0-1121,21-1-1473,-21-19-4517</inkml:trace>
  <inkml:trace contextRef="#ctx0" brushRef="#br0" timeOffset="234223.6329">17675 7874 13036,'19'20'1121,"1"0"-801,0 0 1025,-20-1-31,20 21-193,0-20-224,19 20-353,-18-20-256,-2-1-95,1 1-97,-1 0-32,-19-20 96,0 0 224,0 0 129,0-20-321,-19 0-192,-1-19 64,1-1-160,-22 0 96,22-19-128,-21 19-32,20-20-1,0 21 129,20 19-64,0-20 32,0 21-64,20 19 96,0-21-32,20 21-64,-1 0 192,-18 0-128,-2 21 32,1-2 32,-1 1-64,-19 20 64,-19-20 0,19-1 96,-20-19-96,1 20 96,-22 0-224,22-20-545,-1 20-960,20-20-1698,-20 20-3075</inkml:trace>
  <inkml:trace contextRef="#ctx0" brushRef="#br0" timeOffset="234556.6407">18092 7973 14189,'0'0'2530,"-20"0"-2305,20 20 383,0-20 641,0 20-448,0 20-353,20-20-159,-1-1 63,21 1-256,-20-20-32,19 0 192,2 0-223,-22 0-258,21 0-832,-20-20-768,0 20-1090,-20-19-865,0-1-6085</inkml:trace>
  <inkml:trace contextRef="#ctx0" brushRef="#br0" timeOffset="234703.125">18290 7973 12908,'0'0'1825,"0"0"-1152,0 20 1377,0 0-801,0 20-672,20-1-385,0 1-32,0 0-897,19 19-960,-18-39-2083,-2 20-5957</inkml:trace>
  <inkml:trace contextRef="#ctx0" brushRef="#br0" timeOffset="236504.8829">18687 7934 9513,'-19'-20'1569,"19"20"801,0 0 65,0 0-962,19-20-640,1 20 32,0 0-321,20 0-448,-1 0-64,1 0 96,-1 0-32,2-20-320,18 20-833,-19 0-1185,-21 0-1441,22 0-3813</inkml:trace>
  <inkml:trace contextRef="#ctx0" brushRef="#br0" timeOffset="236917.9688">19164 7834 11114,'39'20'2050,"-19"0"-1313,20 0 576,-20 0-384,0 19-417,0-19 33,-20 0-161,20-20 1,-20 20-97,0-20 64,0 0 641,0-20-641,-20 0-320,0 0 97,0-19-129,0-1 64,1 0-160,-2-19-1,1 19 1,20 1 32,0 18 32,0-18 128,20 19 64,1 20 161,-2-20-129,1 20-224,0 20 32,0 0 128,0 0-224,-1-1 32,-19 21-160,0-20 64,0 0 31,-19 0 129,-1 0 0,0-20 0,0 19-96,0-19-320,1 0-545,-2 0-1025,21 0-1825,0 0-7016</inkml:trace>
  <inkml:trace contextRef="#ctx0" brushRef="#br0" timeOffset="237258.7891">19561 7993 15855,'40'-20'192,"-1"0"384,-18 1 1474,18-1-1665,-19 20-417,0 0-1,0 20-127,-1-20-320,-19 19 192,-19 21-65,19-20 65,-20 0 256,0 20 32,0-21 128,0 1 192,20 0 1,0-20 31,0 20 128,20-20-63,0 0-129,20 0-256,-21 0-352,41 0-833,-21 0-1570,2 0-4644</inkml:trace>
  <inkml:trace contextRef="#ctx0" brushRef="#br0" timeOffset="238894.5313">20196 7914 672,'-19'0'1634,"19"0"672,0 0 288,-20 0-287,20-20-642,-20 20 65,20 0-1,0-20-127,0 20-225,0 0-384,0 0-192,20 0-128,0 0-65,-1 0-352,1 0-192,0 0 0,20 0 1,-20 0 31,20 0-289,-21 20-607,1-20-642,0 0-832,-20 0-961,20 0-2947</inkml:trace>
  <inkml:trace contextRef="#ctx0" brushRef="#br0" timeOffset="239105.4688">20276 7755 14349,'0'0'2402,"0"0"-1729,0 0-353,0 20 417,0 0-385,0-1-159,20 1-97,-20 20-64,20-20-289,0 0-543,-20 0-834,19-1-1056,1 1-2307</inkml:trace>
  <inkml:trace contextRef="#ctx0" brushRef="#br0" timeOffset="239676.7579">20613 7795 7623,'20'39'2082,"-20"1"352,21-20 257,-2 0-802,1 19-479,0-19-417,0 0-481,0 20-128,-1-40-95,1 20-97,0-20 128,-20 0 33,0 0 319,0 0-352,-20-20-159,0 0-161,1-20 32,-1-19-64,-20 19-64,20-20-225,-20 1-383,40 0 223,-20 19 321,20 20 64,0 0 64,20 0 160,1 20-128,-2 0 128,1 0-160,0 0-64,0 20 96,19 0 0,-19 0 0,0 20 0,-20-21 0,0 1-96,0 0 192,-20 0-32,0-20 0,1 20-32,-1-20-384,0 0-769,0 0-1346,0 0-1729,1 19-5669</inkml:trace>
  <inkml:trace contextRef="#ctx0" brushRef="#br0" timeOffset="240342.7735">21170 7973 6470,'-20'0'5253,"0"-20"-4389,20 20 290,0 20 671,-20-20-63,20 20-481,-20 0-320,1 20-160,19-1-257,-20-19-127,20 20-193,20 0-128,-1-20 0,1 19 0,0-19 32,20 0 0,-1-20-64,-19 0 33,20 0-65,0-20-64,-1 20-65,-19-20-95,0 0 128,-20 1-192,0-1 32,0 0-32,-20 0-33,0 20 193,1-20-64,-1 20-256,-1 0 95,2 0 33,-1 20-513,20-20-960,-20 20-1250,20 0-4100</inkml:trace>
  <inkml:trace contextRef="#ctx0" brushRef="#br0" timeOffset="241750">21288 8212 3523,'0'-20'352,"0"20"737,0 0 289,0 0-962,21 0-384,-21 0 160,0-20 225,0 20-193,0 0-96,20 0-32,-20 0 256,0 0 225,0 0 31,0 0-415,0 0-161,0 0 64,0 0 0,0 0 192,0 0 32,-20 0 161,20 0-33,0 0-127,-21 0 95,21 0 96,-19 0-191,19 0-129,-20 20 160,20-20-192,-20 20-64,20-1-96,-20 1 0,20 0-1345,0 0-2627</inkml:trace>
  <inkml:trace contextRef="#ctx0" brushRef="#br0" timeOffset="246516.6016">22739 7775 4163,'0'0'1250,"0"-20"95,0 20 1057,0 0-1121,0 0-768,0 0 192,0 20 416,19 0 0,1-1 32,0 1-64,0 0-224,0 20-193,-1 0-255,21-21-193,-20 1 0,0 20 32,0-40-31,-20 20-33,0 0 96,20-20 0,-20 0 33,-20 0 543,20 0-511,-20-20-97,-20 0-96,21-20-128,-21 20 32,20-39-64,0-1 0,0 21 32,20-21-512,0 0 288,20 21 160,0 19-129,19-20 161,1 40 32,0-19-32,0 38-64,-1-19-32,1 20 64,-20 20 64,0-1-160,0-18 0,-20 18 128,0-19 32,-20 0 32,0 0 64,-19-1-32,-1-19-64,20 20-32,0-20 0,0 20-288,0-20-705,20 0-769,0 20-1761,20 0-2306</inkml:trace>
  <inkml:trace contextRef="#ctx0" brushRef="#br0" timeOffset="246841.7969">23274 7973 15630,'21'20'1794,"-21"-20"-1506,0 0 481,0 20 736,0 0-672,0 0-416,19 19-257,1-19 32,-20 20-160,20-20-96,0 0-320,-20 0-577,20-20-705,-20 19-1825,0-19-3107</inkml:trace>
  <inkml:trace contextRef="#ctx0" brushRef="#br0" timeOffset="252341.7969">23533 7914 4131,'0'0'2243,"0"0"-578,0 0 833,0 0-127,0 0-449,0 0-385,-20 0-608,20 0 32,0 0-96,0 0-129,0 0-31,0 0-193,0 0-287,0 0 31,0 0-64,0 0-64,20 0 32,-20 0-128,40 0 0,-21 0-96,1 0-128,0 0-224,0 20-65,0-20-255,0 0-161,0 0-897,-20 0-768,19 0-641,-19-20-2435</inkml:trace>
  <inkml:trace contextRef="#ctx0" brushRef="#br0" timeOffset="252561.5235">23672 7834 10281,'0'-20'2723,"-20"20"-1186,20-19 1058,-20 19-1154,20-20-576,0 20-192,0 0-321,0 0-32,0 20-64,0-1-95,0 21-97,0-20 32,20 20-96,-20-1-32,20-19-417,0 0-512,-20 0-1025,20 0-1569,-20 0-2338</inkml:trace>
  <inkml:trace contextRef="#ctx0" brushRef="#br0" timeOffset="253095.7032">24009 7953 11498,'21'60'1282,"-2"-40"63,1 0 481,-20-20-289,20 20-640,-20-1-224,20-19-1,-20 0 33,20 0-257,-20 0-95,0-19-129,0 19 0,-20-40-64,0 20-128,0-20 0,0 1-32,-20-21 32,21 20-160,-1-19 128,0-1 32,20 20-64,0 1-160,0 19 192,20 0-32,0 20-32,-1 0-96,2 0 64,18 20 96,-19 0-289,0 19 65,-20 1-32,20-20 160,-20 20 96,0-20 64,-20-1 0,0 1-32,20 0-416,-20-20-769,0 0-1026,1 20-2625</inkml:trace>
  <inkml:trace contextRef="#ctx0" brushRef="#br0" timeOffset="253435.5469">24228 7993 16239,'20'20'1185,"-1"-20"-993,2 0 1378,-2 0-545,21 0-705,-20 0-352,20 0-32,-21 20-353,-19 0 97,0 0 224,0-1 96,-19 1 0,-1 20 160,20-20 257,-20 0-129,20-20 32,-20 20-64,20-20 65,20 0-289,-20 0-160,40 0-865,-21 0-481,21-20-1857,-20 20-9833</inkml:trace>
  <inkml:trace contextRef="#ctx0" brushRef="#br0" timeOffset="254521.4844">24843 7596 6726,'0'0'1121,"0"-20"-64,-19 20 480,19-19-127,0 19 31,0 0-224,0 0-192,0 0-416,0 0 288,0 0 128,0 0-193,0 19-223,19-19-193,2 20-31,-21 0 159,39 0-31,-19 0-1,0 20-352,19-21 225,-19 21-193,20 0-128,0-1 96,-20 1-96,19 0 32,-19 19-32,20-19-32,-20 20 193,19-21-1,-18 21 64,-2-20-128,1-1 96,-20 21-127,20-20 127,-20 19-192,0-19 64,-20 19 32,20-19 0,0 20 65,-20-21-161,1 21 64,-2-20-96,2 19 32,19-19 96,-20 20-128,0-21 128,0 21-128,0-20 32,20 19 64,-20-19-32,1 19-96,-1-19 97,0 0-33,20-20 32,-20 19-128,20-19 96,-20 0-32,20 0-32,0-20-257,-20 0-63,20 0-481,0 0-576,0 0-1025,0-20-3332</inkml:trace>
  <inkml:trace contextRef="#ctx0" brushRef="#br0" timeOffset="258298.8282">24049 8748 2402,'0'0'3267,"0"-20"-545,20 20-800,-20 0 32,0-20-160,0 20-385,0 0-416,0 0 64,0 20-128,0-20-64,20 20-385,-20 0 1,20 19-65,-20-19-32,20 20-191,-1 0-97,1-1 64,0 1-128,0-20 32,0 20-32,0-21 64,-1-19 32,-19 20 128,0-20 353,0 0-417,0-20-160,-19 20 128,-1-19-192,-20-21 96,20 0-32,-19 0-64,19-19 32,0-1-64,0 1 128,0 19-64,20-20 32,0 41 193,0-21 31,0 20-96,0 20-128,20 0-96,20 0 0,-20 0 64,-1 20-32,21 0 32,-20 0 32,0 19-64,0-19 64,-1 0-64,-19 20 64,0-40 96,-19 20-96,-1-1-160,-20-19-64,20 0-257,-19 20-576,19-20-736,0 0-834,0 0-1953,20 0-7656</inkml:trace>
  <inkml:trace contextRef="#ctx0" brushRef="#br0" timeOffset="258690.4297">24447 8946 18801,'19'0'1474,"-19"0"-1602,20 0 160,-20 0 480,20 0-160,0 0-320,0 0-32,-1 0-96,1 0 128,0 0-160,0 0 0,0 20 32,-20 0 64,0 0 96,20 0-64,-20 0 96,0-1 64,0 21-96,0-20-64,0 20 0,0-20-128,0 19-480,-20-19-385,20-20-1313,0 20-1890,0-20-7656</inkml:trace>
  <inkml:trace contextRef="#ctx0" brushRef="#br0" timeOffset="258865.2344">24447 9125 17328,'-21'0'2530,"21"-20"-1953,21 20 928,-2 0-736,21-20-769,-20 20-192,19 0-961,1 20-1538,0-20-3587</inkml:trace>
  <inkml:trace contextRef="#ctx0" brushRef="#br0" timeOffset="260022.461">24685 9185 960</inkml:trace>
  <inkml:trace contextRef="#ctx0" brushRef="#br0" timeOffset="260232.4219">24685 9185 416,'0'0'1057,"0"0"192,0 0 513,0 0 608,0 0-544,0 0-449,0 0 0,0 0-320,0 0-384,0 0-129,0 0 225,0 0 256,0 0 0,0 0-64,0 0-64,0 0-545,0 0-96,20 0-31,-20 0-225,0 0 32,19 0-64,-19 0 32,20-20-353,0 20-383,-20 0-1442,20 0-3268</inkml:trace>
  <inkml:trace contextRef="#ctx0" brushRef="#br0" timeOffset="261362.3047">23513 8946 3331,'20'0'2018,"-20"20"-1634,20-20 32,-20 0-416,20 0-320,-20 0-385,19 0 769,-19 0 1346,20 0 1697,-20 0-128,0 0-321,0 0-288,0 0-800,0 0-898,0 0-351,0 0-129,20 0-160,-20 0-64,20 0-481,0 0-928,20 0-1730,-21 0-2530</inkml:trace>
  <inkml:trace contextRef="#ctx0" brushRef="#br0" timeOffset="264106.4454">22937 8887 9256,'0'-20'1346,"0"20"31,0 0 352,20 0-415,-20 0-193,20 20-32,0 0-577,-20 19-127,19-19-1,2 20-96,-2 0-192,1-21 65,0 21-65,0-20-32,-20 0 64,20-20 64,-20 20 32,0-20 97,0 0 95,0 0 96,0-20-480,-20 20 0,0-20-32,0 0 32,-19-20 1,18 21-98,2-41 162,-1 20-194,20 1 129,-20-21-64,20 20 0,0 1 32,0-1 32,20 20 129,0 0-129,-1 20 32,-19-20-96,21 20 0,-2 20 32,1-20-96,0 20 96,0 20 0,-20-20 0,0 19 0,0-19 0,0 0 64,-20 0 64,0 0 64,20-20-96,-20 0-32,1 20-256,19-20-897,-21 0-769,21 0-1665,0 0-9482</inkml:trace>
  <inkml:trace contextRef="#ctx0" brushRef="#br0" timeOffset="264823.2422">23235 9125 3939,'0'0'1185,"0"0"33,0 0 1953,0 0-865,20 0-897,-20 0 96,0 0 1,0-20-321,19 20-288,-19 0-225,21 0-287,18 0-97,-19 0-256,0 0 0,-20 0-64,20 0 0,-20 0 64,0 20-32,0 0 32,0-20 32,0 20 32,-20 0 32,20-1-63,-20-19-33,20 20-64,0-20-1,20 0 66,-20 0 63,20 20-96,0-20 0,-20 0 0,19 20 32,2 0-128,-2 0 224,-19-20-192,0 20 256,0-1-96,-19-19-288,19 20-769,-40-20-1730,20 20-4227</inkml:trace>
  <inkml:trace contextRef="#ctx0" brushRef="#br0" timeOffset="286100.586">22480 9065 9833,'0'0'2338,"0"0"-576,0 0 992,-19 0-1024,19 0-737,0 0-353,19 0-511,-19 0 191,40 0 64,-20 0 65,0 0-321,19-19-128,1 19-481,0 0-800,-20 0-2370,20 0-9418</inkml:trace>
  <inkml:trace contextRef="#ctx0" brushRef="#br0" timeOffset="287214.8438">21765 9026 6918,'20'20'1762,"-20"-20"-1,20 19 802,-20 1-737,20 0-609,-20 0-513,20 20-191,-1-20-33,-19-1 129,21 1-65,-1 0-159,-1 0-161,1 0-128,-20-20 0,0 0 192,20 0-31,-20 0-225,0 0 352,0 0-160,-20 0-128,0 0 97,1-20-225,-1 20 96,-1-20 96,2-20-160,-1 21 0,-20-41-96,20 20-129,20 1 1,-19-21-32,19 20 224,19 1-96,1 19 160,20 0 224,-20 0-96,20 0 64,-1 20-63,1 0-129,0 20-32,0 0-96,-40 0 160,19 0-32,-19 19 0,-19-19 32,-2 0 96,-18-20-96,-1 20 32,20-20-96,1 20-32,-1-20-737,-1 0-1409,21 0-2498,-19 0-8104</inkml:trace>
  <inkml:trace contextRef="#ctx0" brushRef="#br0" timeOffset="287701.1719">22202 9204 8840,'-20'-19'6534,"1"19"-6086,-1 0 994,0-20 63,0 20-576,0 0-352,0 20-289,20-20-128,-19 19-192,19-19 32,19 20 0,1 0 0,20-20 32,-20 20-192,0 0 32,19-20 32,-19 20 64,0-20-96,0 20 160,-20-20 0,0 19 416,-20-19-128,0 20-95,0-20-161,0 0-128,20 0-257,-19 0-608,-1 0-928,20 0-1891,-20 0-2786</inkml:trace>
  <inkml:trace contextRef="#ctx0" brushRef="#br0" timeOffset="287896.4844">22083 9204 16303,'40'-19'2979,"-20"-1"-2339,19 0 65,-19 20-545,0 0-192,0 0-160,0 0-1474,-1 0-1857,2 20-5830</inkml:trace>
  <inkml:trace contextRef="#ctx0" brushRef="#br0" timeOffset="290217.7735">21189 9125 4163,'-19'0'8232,"19"0"-7687,0 0 864,0 0 513,0 0-1217,19 0-449,-19 0-96,20 20-32,0-20 0,0 0 64,19 0-31,-18 0-97,18 0-32,-19 0-32,0 0-481,0 0-1184,0 0-1410,-20 0-4260</inkml:trace>
  <inkml:trace contextRef="#ctx0" brushRef="#br0" timeOffset="290412.1094">21269 9046 17616,'0'0'641,"0"0"-321,0 0 1057,0 19-768,0 1-289,0 0-128,0 0-288,19 20-576,-19-20-898,0-1-1120,0 1-3172</inkml:trace>
  <inkml:trace contextRef="#ctx0" brushRef="#br0" timeOffset="291541.9922">20355 9105 8680,'20'0'1825,"0"0"450,-20 20 95,20 0-416,-20 0-673,20 19-352,-20-19-289,19 20-63,2-20-193,-21 0-95,20 0-225,-20-1 32,19-19 0,-19 20 32,0-20 0,0 0 160,0 0 97,0 0-161,-19-20-160,-1 1 0,-1-1-96,-18-20-32,19 0 32,0 1-160,0-1-129,1-20-95,19 21 288,0-1 96,0 20 0,19-20 96,1 20 160,0 1 32,20 19-128,0 0-95,-20 0-98,-1 0 65,21 19 0,-40 1 0,20 0 0,-20 0-32,0 0 64,-20 0 0,20 0 33,-20-20 31,0 19-128,1-19-225,-1 20-287,-1-20-898,2 0-1632,19 0-2243</inkml:trace>
  <inkml:trace contextRef="#ctx0" brushRef="#br0" timeOffset="291846.6797">20812 9284 18929,'0'40'929,"0"-40"-1057,0 19 160,0 1 64,20-20-96,-20 20-576,0 0-2147,0 0-4323</inkml:trace>
  <inkml:trace contextRef="#ctx0" brushRef="#br0" timeOffset="293659.1797">16899 9105 1889,'21'0'9738,"-21"20"-9386,20 0 449,-20 0 768,19 0-128,1 19-191,0-19-257,0 20-321,-20-20-63,20-20-129,-1 20 1,-19-20 31,0 0 129,21 0-257,-21-20-64,-21 20-95,2-40-225,-1 20 32,0 0-96,0-19 64,-19-1-225,39 0 65,-20 0-160,20-19 192,0 39 32,20-20 0,19 20-32,-19 1 160,20-1 96,0 20-192,-20 0 0,-1 20 32,1-1 0,-20 21 64,0-20-32,-20 20 96,1-20-160,-1-1 160,-1 1-128,2 0 0,-1-20-449,0 20-480,20-20-704,0 0-1154,0 20-1537</inkml:trace>
  <inkml:trace contextRef="#ctx0" brushRef="#br0" timeOffset="294012.6954">17297 9224 9160,'40'-39'10410,"-20"19"-9577,-1-20 416,22 20-96,-22 20-737,1 0-448,-1 0 97,2 0-226,-21 20-31,0 20-224,0-20 256,0-1 64,-21 21-1,21-20 97,0 0 0,21 0-64,-21-20 160,20 20-31,19-20 127,-19 19 64,0-19-288,0 20 0,-20-20 96,0 20 64,-20 0-128,0 0 32,-20 0-96,1 0-256,-1-1-737,20 1-1698,-20 0-3363</inkml:trace>
  <inkml:trace contextRef="#ctx0" brushRef="#br0" timeOffset="294253.9063">17834 9264 14061,'39'-20'5061,"-20"20"-4581,2-20 673,-1 0-160,-1 20-897,1-19 96,20 19-256,-20 0-352,-1 0-897,2 19-1314,-1-19-2818</inkml:trace>
  <inkml:trace contextRef="#ctx0" brushRef="#br0" timeOffset="294440.4297">17952 9105 16335,'-19'20'2883,"19"-20"-2659,0 20 1634,0 0-1186,19 19-512,-19-19-160,20 0-288,0 20-673,-20-20-1249,20 0-1954,0-20-5701</inkml:trace>
  <inkml:trace contextRef="#ctx0" brushRef="#br0" timeOffset="294854.4922">18230 9105 12075,'40'40'3363,"-40"-20"-2082,20 0 385,0-1-769,0 21-64,0-20-65,-1 0-415,1-20-129,-20 20 0,21-20-64,-21 0 128,0 0 193,0-20-161,-21 0-192,1 0-96,1-20 0,-1-19-32,0-1-128,20 1 0,-20 19 64,20-20-320,0 21 160,20 19 159,0 0 226,0 0 95,-1 20 64,22 0-96,-2 20-192,-20 0 32,2 0-64,-1 19 32,-20-19-64,0 0 97,0 0-98,-20 20-95,-20-20-224,20-1-353,-20-19-1056,20 20-1667,-19 0-1985</inkml:trace>
  <inkml:trace contextRef="#ctx0" brushRef="#br0" timeOffset="295280.2735">18608 9165 18705,'39'0'2274,"-39"0"-2178,21 0 1058,-2 0-290,-19 0-255,20 20-353,0-20-160,0 19-64,0-19-160,-1 20 32,1-20-192,1 0-225,-2 0-351,1 0-802,-20-20-672,19 1-513,-19 19 513,0-20 736,0 0 513,0 20 1442,0 0 1761,-19 0 736,19 20 33,-20 0-1025,20-1-577,0 1-608,0 20-609,0 0-96,0-20-609,20-1-1377,-20 1-3491</inkml:trace>
  <inkml:trace contextRef="#ctx0" brushRef="#br2" timeOffset="300274.4141">16562 8688 4484,'0'0'7623,"0"-20"-6598,0 20-288,0 0 448,0-20 32,0 20 0,0 0-672,20 0-481,0 0-128,-20 0-417,20 0-448,-1 0-544,22 0-1442,-22 0-3171</inkml:trace>
  <inkml:trace contextRef="#ctx0" brushRef="#br2" timeOffset="300423.8282">16999 8648 12171,'40'0'1025,"-21"-19"-448,-19 19 95,21 0-480,-1 0-192,-1-20-608,1 20-1442,0 0-2018</inkml:trace>
  <inkml:trace contextRef="#ctx0" brushRef="#br2" timeOffset="300591.7969">17496 8609 13228,'20'0'1089,"-1"0"-1569,-19 0-257,20 0-288,0 0-961,0 0-2466</inkml:trace>
  <inkml:trace contextRef="#ctx0" brushRef="#br2" timeOffset="300746.0938">18111 8589 13805,'40'0'608,"-20"0"-896,0-20-417,-1 20-1249,1 0-1537,1 0-3812</inkml:trace>
  <inkml:trace contextRef="#ctx0" brushRef="#br2" timeOffset="300908.2032">18668 8589 13612,'39'0'673,"-19"0"-1250,20-20 481,-21 20-160,1 0-192,1-20-289,18 20-2050,1 0-5669</inkml:trace>
  <inkml:trace contextRef="#ctx0" brushRef="#br2" timeOffset="301078.125">19382 8529 16751,'20'-20'1057,"-20"20"-352,20 0 416,-20-19-1089,20 19-128,-1 0-192,2 0-993,18 0-1698,-19 0-2659</inkml:trace>
  <inkml:trace contextRef="#ctx0" brushRef="#br2" timeOffset="301242.1875">19978 8509 16431,'40'0'2370,"-21"-19"-2402,2 19 64,-1 0-32,-1 0-416,21-20-513,-20 20-993,19 0-1025,1 0-2626</inkml:trace>
  <inkml:trace contextRef="#ctx0" brushRef="#br2" timeOffset="301399.4141">20633 8490 16495,'21'0'1377,"18"0"-1409,-19-20 32,0 20 96,0 0-31,-1 0-162,1 0-1088,0 0-736,20 0-1283,-21 0-3490</inkml:trace>
  <inkml:trace contextRef="#ctx0" brushRef="#br2" timeOffset="301564.4532">21249 8490 11659,'39'0'3491,"-18"-20"-2722,-1 20-129,-1 0 129,-19 0-545,20 0-256,0 0-416,-20 0-769,20 0-641,19 0-1602,-18 0-5924</inkml:trace>
  <inkml:trace contextRef="#ctx0" brushRef="#br2" timeOffset="301719.7266">21885 8490 15022,'39'0'-1378,"-19"0"-1568,20-20 2529,-20 20 225,-1 0-1474</inkml:trace>
  <inkml:trace contextRef="#ctx0" brushRef="#br2" timeOffset="301877.9297">22401 8470 18385,'39'0'-481,"-18"0"-3426,-2-20 2658,1 20 1056,0 0-2625</inkml:trace>
  <inkml:trace contextRef="#ctx0" brushRef="#br2" timeOffset="302439.4532">22818 8509 16143,'0'0'1441,"20"-19"-1505,-20 19 352,19 0 97,2 0-225,-2 0-192,21 0-64,0 0-609,-1 0-1441,-18 0-1858,18 19-6309</inkml:trace>
  <inkml:trace contextRef="#ctx0" brushRef="#br2" timeOffset="302595.7032">23433 8509 17872,'21'0'545,"-2"-19"-609,1 19 160,0 0-96,0-20-96,0 20-673,19 0-2178,-19 0-2113</inkml:trace>
  <inkml:trace contextRef="#ctx0" brushRef="#br2" timeOffset="302752.9297">24049 8509 16143,'40'20'32,"-20"-20"640,19 0-63,-19-20-577,0 20-416,0 0-1506,20 0-3395</inkml:trace>
  <inkml:trace contextRef="#ctx0" brushRef="#br2" timeOffset="302911.1329">24605 8549 17904,'80'0'673,"-41"0"-1153,-19 0-1538,0 0-545,0 0-9704</inkml:trace>
  <inkml:trace contextRef="#ctx0" brushRef="#br2" timeOffset="303649.4141">21924 7636 16431,'0'20'1602,"0"-40"-738,20 20-95,-20 0-545,0 20-256,0-20 96,0 19-352,0-19-897,20 21-1121,-20-2-2082,0 1-5382</inkml:trace>
  <inkml:trace contextRef="#ctx0" brushRef="#br2" timeOffset="303805.6641">22004 7854 12748,'0'20'2274,"0"-20"-384,0 0-97,0 20-287,0-20-994,-20 20-480,20 0-96,0-1-737,0 1-864,0 0-1602,0 0-2211</inkml:trace>
  <inkml:trace contextRef="#ctx0" brushRef="#br2" timeOffset="303980.4688">22004 8192 10121,'0'39'2563,"0"-19"-417,0-20-1121,0 20-609,-20-20 32,20 20 65,-20 0-417,0-20-416,0 20-994,1 0-1184,19-1-5478</inkml:trace>
  <inkml:trace contextRef="#ctx0" brushRef="#br2" timeOffset="304137.6954">21785 8490 18289,'-20'19'833,"1"-19"63,-1 0 578,0 0-930,0 0-544,0 0 32,0 0-960,0 20-802,0-20-1441,1 20-2274</inkml:trace>
  <inkml:trace contextRef="#ctx0" brushRef="#br2" timeOffset="304379.8829">21507 8589 10762,'-60'0'3171,"41"0"-2659,-1 0 1346,0 0-32,-20 0-769,21 0-449,-22 0-319,22 0-322,-1 0 33,-20 0-192,20 0-352,1 0-834,-1 0-768,20 0-768,-20 0-1090,0 0-1249,0 0 2466,1 20 2403,-1-20 1025,-1 0 2498,-18 0-737,19 0-993,0 0 577,0 0 64,1 0-224,-1 0-33,-1 0-319,2 0-802,-21 0-704,20 0-224,0 20-865,1-20-1249,-21 0-1890,20 19-3812</inkml:trace>
  <inkml:trace contextRef="#ctx0" brushRef="#br2" timeOffset="304549.8047">20355 8748 576,'-59'0'6855,"39"20"-5382,0-20 0,0 0-1345,0 0-2818</inkml:trace>
  <inkml:trace contextRef="#ctx0" brushRef="#br2" timeOffset="304734.375">20117 8807 13612,'-59'0'161,"19"0"-322,0 20 65,20-20-1345,-19 20-3011</inkml:trace>
  <inkml:trace contextRef="#ctx0" brushRef="#br2" timeOffset="304891.6016">19700 8986 7847,'0'20'2274,"-20"0"-1601,20-20 1825,0 20-1025,-19-20-896,19 19-385,-21 1-192,1 0-897,20-20-1377,0 20-3203</inkml:trace>
  <inkml:trace contextRef="#ctx0" brushRef="#br2" timeOffset="305051.7579">19661 9224 12651,'0'20'865,"0"-20"-192,19 0 736,-19 20-640,0-20-609,0 20-192,0 0-608,0-20-289,20 20-385,-20-1-1793,20-19-5381</inkml:trace>
  <inkml:trace contextRef="#ctx0" brushRef="#br3" timeOffset="321634.7657">17217 7596 7527,'-39'-20'192,"19"20"32,0-19-32,0 19 257,1 0 319,-1 0-319,-1-21-225,2 21 64,-1 0 289,0 0 31,-20 21-31,21-21-193,-1 0-256,-20 19-96,20-19 0,1 20 1,-2-20-33,-18 0 64,-1 20-32,0-20 0,1 20 224,18-20 128,-18 20-160,-1-20-95,1 0 63,19 19-160,-20-19-32,20 21 32,1-21-32,-22 19 0,22-19 32,-1 20-32,0-20 32,0 0 32,0 20 64,-20-20-64,20 20 0,1 0 0,-1-20 32,-20 19 32,20 1 129,1 0-33,-1 0 96,-1 0-64,2 0-95,-1 0 63,20-1 128,-20 1-32,0-20-191,20 20 31,-20 0 32,20 0 32,0 0-160,-19 0 32,19-1 0,0 1-32,0-20 65,0 20-1,0 0 0,0 0-32,0 0 0,-20 19-32,20-19 0,0 0 32,0 0-64,0 0 32,0 0-32,0-20 0,20 20 0,-20-20 0,19 19 97,1-19-1,0 0 96,20 0-160,0 0 32,-1 0-32,1 20 0,0-20 0,-1 0-96,-18 0 32,18 20 64,1-20-32,-1 0 96,2 0-160,-2 0 64,21 0 0,-21-20 0,1 20-96,-1 0 128,21 0-64,-20 0 64,0 0-128,-1 0-32,1 0 96,-1 0-192,2 0 128,-2 0 32,21 0-32,-20 0 32,19 0 32,-19 0 0,19 0-32,1 0 96,-20 0-128,19-20 0,1 20-32,-20 0 0,19 0 0,1 0-97,-20 0 97,19-19 32,-19 19 64,19 0 0,-19 0-32,-1-20 32,21 20 32,0 0 32,0-20-96,-21 20 64,21 0-64,-21-20 32,21 20 32,-20 0-32,0 0-32,-1 0 32,1 0 32,-1 0-64,21-20 32,-20 20 0,0 0 0,-1 0 0,1 0-32,0 0 32,0 0 0,-1 0-32,1 20 0,-1-20-64,2 0-32,18 0-320,-19 0-257,20 0 32,-21 0 161,21 0-1,-21 20 289,1-20 160,0 0 64,19 0 192,-19 0 545,0-20 224,0 20-385,-1 0-223,1 0-129,19-20-128,-18 20-64,-2 0-64,1 0 32,-1 0-32,21 0-32,-21 0-32,2 0 32,-2 0 32,1 0 0,-1 0 32,2 0 0,-2 0 32,1 0 0,19 0-32,-19 0 0,0 0 0,-20 0 0,19 0-32,1 20 32,0-20 0,0 0 0,-1 0 32,1 0-32,0 0 128,-21 0 32,22 0-160,-2 0 0,1 0 32,-20 0-32,19 0 32,1 0-32,-20 0 0,20 0 32,-1 0-32,1 0 0,0 0 0,-21 0 0,22 0 0,-2 0 0,1 0-32,-20 0-32,19-20 64,-19 20 0,20 0 0,-21 0 0,2 0 0,-1 0 0,-1-20 0,1 20 0,20 0 0,-20 0 32,-1-20-32,2 20 32,-21 0 0,20-19 0,-20 19 32,0-20-64,0 0 32,0 0-32,0 0 0,0 0 0,0 0 32,0 1-32,0-1 32,0 0-64,0 0 32,0 0 32,19 0-32,-19 0 0,0 1 0,0-1-96,0 0-64,-19-20-64,-1 20 96,-20 0 0,0 1-1,0-21-127,-20 20 192,21 0 0,-21 1 32,1-2 0,19 2 32,-20 19-32,1-20 32,0 0 32,-1 20 0,0-20-32,-19 0 0,20 20 0,-21-19 32,20 19-32,-19-21 0,19 21-32,1 0 32,-1 0 0,-19 0 96,-1 0-96,-19 0 0,20 0 32,-21 0-32,21 21-96,0-21-96,-1 0 64,1 0 128,19 0-64,0 19 32,1-19 32,19 0 0,-20 0 0,21 0 0,-21 20 0,1-20-160,-1 0 31,-19 0 1,19 20 64,0-20 32,1 20-160,-1-20 96,-19 0 32,19 20-32,1-20-257,-1 19-415,20-19-770,1 21 65,-1-21 1024,20 0 321,0 0 128,1 0 0,19-21 257,-21 21 223,21 0-32,-20-19-95,20 19-289,-19 0-64,-21 0 0,20 0 32,-39-20-32,19 20-32,-40 0-160,20 0-65,-19 0 129,-20 0 128,19 0 128,-19 20 673,20-20 96,-20 0-577,39 19-192,-20-19-63,21 0-258,0 21-1408,18-21-7688</inkml:trace>
  <inkml:trace contextRef="#ctx0" brushRef="#br3" timeOffset="330887.6954">8837 7993 4452,'-40'-20'2530,"20"20"-1249,1-20-384,-1 20-384,20-19 127,-20 19 257,0-20-96,0 20-321,0-20-223,0 20 95,-19-20 289,19 20 159,-20 0-319,20-20-129,-19 20-96,18 0-128,-18 20-128,19-20 0,-20 0 32,1 20-32,-1 0 32,0-20-32,0 20 33,1-20 159,19 19 0,-20-19 64,21 20 0,-22 0-63,22 0-161,-1 0 32,0 0-32,0 0 0,0-1 0,1 21-32,-1-20 0,-1 20 32,2-20 0,-1 19 32,0-19 0,0 0-32,0 0 32,20 0 32,0 0-32,0-1 64,0 1 257,0-20-33,20 20 0,0-20 1,0 20-257,0-20 0,-1 20-64,2 0 32,-1-20 0,-1 20-64,1-20 0,0 19 96,0-19-64,19 20 0,-18-20-64,-1 20 192,19-20-128,-19 0 32,20 20-160,-1-20 192,1 20-96,0-20 0,0 0 128,19 0-63,-19 0-65,20 0 32,-21 0 64,21 0-192,-1 0 128,-19 0-32,20 0 32,-1 0-32,-19 0 0,20 0 32,-21 0-160,21 20 224,-20-20-96,19 0-32,-19 0 0,19 0 32,-19 0 32,20 0-32,-1-20 0,1 20-32,-20 0 96,19 0-160,1 0-1,-1 0 33,1 0-96,-1 0 128,1 0 64,-21-20-64,21 20 32,0 0 96,0-20-128,-21 20 32,21-20 64,-1 20-128,1-20 64,0 20 96,-1-19-192,0 19 96,1-20 32,-20 20-64,0-20 192,-21 0-160,1 0 32,20 0 32,-20 0-31,-20 1-33,20-1 32,-20 0 32,0-20-32,0 20-32,-20-19 0,-20 19 0,0 0-32,1-20 96,-1 20-128,-19 0 64,-21 1 0,1-1-64,-1 0-1,-19 0 98,-20 0-33,19 0-65,-19 0 65,0 20-224,0-19 64,0 19 128,0 0 0,-1 0 0,21 0-64,0 0 128,0 0-384,-1 0-930,21 0-1664,-21 19-7048</inkml:trace>
  <inkml:trace contextRef="#ctx0" brushRef="#br0" timeOffset="341115.2344">18727 9085 2594,'0'0'2626,"0"0"-1985,0 0 832,0 0-448,0 0-480,0 0 416,0-20 1025,0 20-289,0 0-480,0 0-160,0 0-288,0 0-320,0 0-193,0 0-160,0 0-160,0 0-32,0 0 32,0 0 128,0 0 0,-20 20 160,20-20-32,0 0 161,0 20 63,0-20 0,-20 0-223,20 20-129,0-20 0,-19 20-64,19-20-32,0 0-225,0 0-992,0 20-2082,19-20-3716</inkml:trace>
  <inkml:trace contextRef="#ctx0" brushRef="#br0" timeOffset="370596.6797">99 11011 12587,'-59'-19'1410,"59"-1"-609,-21 20-545,21 0 993,0 0 96,21 20-384,-21 19-448,39 1-257,-19 20-96,20-1 128,-1 1-224,-19-1 161,20-19 31,-20-20-96,0 0 224,0 0-95,-1-1 287,-19-19 225,0 0-609,0-19-64,-19-1-224,-21 0 32,20-20-64,-40 0-192,21 1-225,-1-21-224,-19-19-288,19 19 449,40-19 416,0 19 192,0 1 160,0 19 160,19 20-160,21 0-32,20 20-96,-21 0 32,21 40 0,0-20-64,-21 19 129,-19 1-1,0 0 0,-20 0 128,-20-21-96,0 21 32,-39-20-224,19 0 32,0-20-320,1 20-545,-1-20-512,0 0-2050,40 0-2115</inkml:trace>
  <inkml:trace contextRef="#ctx0" brushRef="#br0" timeOffset="370828.125">635 11389 16527,'-20'20'673,"20"-40"224,-20 0 704,20-20-288,-20 0-608,1 1-385,-1-1-159,0 0-161,0 1-65,20 19-415,0 0-609,0 0-961,0 20-1730,20 20-3971</inkml:trace>
  <inkml:trace contextRef="#ctx0" brushRef="#br0" timeOffset="371139.6485">893 11111 16335,'-40'39'1698,"21"-39"-1250,-1 20 609,0 0 384,20 0-512,-20 20-384,20-20-97,20 19 1,20-19 95,0 0-127,-1-20-257,21 0 256,0 0-256,-21-20 64,21 0-31,-41 0-33,1 1-192,-20-1-321,-20 0-127,-19 0 352,19 0-96,-20 0-257,-20 20-224,41 0-287,-21 0-578,20 0-640,20 20-449,0 0-512,20-20-1153,0 0-1825</inkml:trace>
  <inkml:trace contextRef="#ctx0" brushRef="#br0" timeOffset="371400.3907">1033 11230 4003,'99'-20'4645,"-60"20"-962,1 0-864,0 0-865,0 20-193,-21-20-319,1 20-321,0 0-320,0-20-321,-20 19-128,20 1 193,19-20 127,-18 0-351,38-20-193,-19 20-96,-1-19 160,1-1-96,-20 0-160,0 0 32,-20-20-256,0 20-32,-20 1 255,0-1-95,-20 0 32,-19 0 32,-1 20 96,20-20-160,-19 20 96,19 20-160,1-20-737,19 20-641,0 20-1345,20-21-3811</inkml:trace>
  <inkml:trace contextRef="#ctx0" brushRef="#br0" timeOffset="371726.5625">2065 11369 17424,'-20'-20'545,"1"0"-1,19 0 897,-21 0 1,1 1-225,1-21-384,-1 0-385,-20 0-352,1-19 32,18 19 161,-18-19-225,-1 19-224,40 0 31,-20 20-255,40 0 160,20 1 64,-1 19-193,21 0-319,19 0-545,1 19-1922,19-19-3652</inkml:trace>
  <inkml:trace contextRef="#ctx0" brushRef="#br0" timeOffset="371920.8985">1648 11031 18161,'-99'60'2178,"79"-60"-2274,20 0 736,39-20 674,41 0-834,-1 20-512,20-20 64,21 20-769,-21 0-800,0 0-1602,-39 20-5029</inkml:trace>
  <inkml:trace contextRef="#ctx0" brushRef="#br0" timeOffset="372305.6641">417 11647 18289,'-60'20'2018,"60"-20"-1954,-20 0-192,20 0 576,20 0-384,0 0 224,0 0-288,40 20 225,-1-1-33,20-19-32,21 20-96,19-20 64,0 0-128,40-20 64,0 1-64,19-21-128,21 20 128,-1-20-96,-39 20 64,-19 1-64,-61-1-64,-40 20-321,-19 0-255,1 0-1603,-21 0-5092</inkml:trace>
  <inkml:trace contextRef="#ctx0" brushRef="#br0" timeOffset="372544.9219">2621 11011 24246,'-20'-39'1474,"20"19"-1250,0 20-128,0 0-96,-20 0-416,20 20-737,0 19-417,0 1-2241,0-20-13582</inkml:trace>
  <inkml:trace contextRef="#ctx0" brushRef="#br0" timeOffset="372720.7032">2760 11309 22677,'20'20'1634,"-20"-20"-1667,0 0-543,0-20-225,-20 40-1537,20-20-5445</inkml:trace>
  <inkml:trace contextRef="#ctx0" brushRef="#br3" timeOffset="385714.8438">15986 8450 736,'0'0'2018,"-20"0"0,20 0 0,0-20-545,0 20-223,0 0-33,0 0 64,0 0 128,0 0-768,0 0-481,0 0-160,-19 0-96,19 0 0,0 0 96,0 0 0,0 0 32,0 0 32,0 0 0,0 0 160,0 0 161,0 0 159,0 0-160,-20 20-63,20-20-97,0 0 32,0 20 0,-20-20-63,20 0-33,-20 20-32,0-20 0,20 0 0,-19 19 96,-2-19 65,21 0-65,-20 20 0,1-20-96,-1 20-32,0 0 0,0-20-64,-19 20 32,19 0 32,-20 0-63,0-20 31,0 19-32,1 1 0,-21 0 0,20-20 0,1 20-32,-1 0 0,0 0 0,-20 0 0,-19-1 0,20 1 32,-41 0 32,21 0-64,-1 0 0,-19 0 32,0 0-96,19-1 0,-19 1-64,0 0 31,-21 0-63,2 0 96,-2 0 32,-18 0 0,-2-1 32,1 1-32,1 20-224,-2-20 192,-19 20 32,20-21 64,-20 21-64,21-20 32,-2 20 0,1-20-32,1-1 64,-21 1-128,20 0 96,-20 0 32,20 0 64,0 0-32,0 0 0,0-1-64,0 21 0,0-20-32,-1 0 32,22 0-32,-2 0 64,1-1-32,0 1 32,-20 0 0,20 0-32,0-20 0,-21 20 0,22 0 0,-22 0-64,21-1-64,-20 1-96,0-20 31,20 20 97,-20-20-32,20 20-64,0 0-64,-20-20 128,19 20 64,-18 0 64,-1-20 32,20 19-32,-20 1 32,-1-20-32,22 20 32,-2-20-64,-19 20 0,20 0 0,0-20 32,-20 20 0,20 0 0,-20-20 0,20 19 0,-20 1 32,19-20-32,1 20 32,-20 0 0,20-20-32,-1 20-32,21-20 0,-19 20 32,18-20 32,-19 0 0,20 20-32,-21-20 32,1 19 0,20 1-64,0-20 64,20 20-32,-21-20 0,21 0 32,-1 20 0,21-20 128,-21 20 32,-19-20 128,20 20 1,-1-20 63,20 20-96,0-1 97,2 1-289,-2 0-96,0 0 0,21 20 0,18-20 0,1-1-32,1 21 64,19-20-64,-20 0 160,20 0-128,0 0 32,0-1-32,0 1 64,0-20 0,0 0-96,0 0 256,0 0 321,0 0-193,0-20-288,0 20 0,0-19 0,-20-1-64,20 0 32,0 20 0,-20-20-32,20 20-32,-20 0 32,20 0 64,-19 0-64,19 0 32,0 0 33,0 0-98,0 20 66,0-20 31,0 20-32,0-20 96,0 20-32,0-20 160,-20 0-96,20 0 0,0 0 1,0 0-33,20 0-32,-20 0 0,19 0 0,1 19-32,0-19 32,20 20 0,-21 0-160,22-20-128,-22 0-192,21 20-1026,0-20-1569,-1-20-3138</inkml:trace>
  <inkml:trace contextRef="#ctx0" brushRef="#br0" timeOffset="392695.3125">3515 11051 8680,'0'0'1793,"0"0"-511,0 0 543,20 20 193,-20 0-384,19 20-513,-19-1-288,20 1-193,0 0-191,0-1 95,-20-19-127,20 0 159,-20 0-31,19-20-97,-19 0 1,0 0 159,0 0 129,-19-20-449,19 0-160,-20 0-64,-20-19-32,20-21-32,1 20 64,-1-19-224,20-1-128,0 1 0,0 19-1,20 0 129,19 20 32,1 1 64,-1 19 64,2 0-128,-2 39 192,1 1-128,19 0 128,-19 19-64,20 1 32,-21-1 64,-19-19-64,1 0 0,-2-20-32,1 0-224,-20-1-224,0 1-770,0-20-1216,0 20-1634,-20-20-6117</inkml:trace>
  <inkml:trace contextRef="#ctx0" brushRef="#br0" timeOffset="392913.086">3614 11250 15438,'-20'0'4228,"0"0"-2947,40-20-384,-20 20 545,20-20-642,19 20-704,-18-20-96,18 20-64,1 0-160,19 0-673,-18 0-864,18 0-1667,-19 0-2818</inkml:trace>
  <inkml:trace contextRef="#ctx0" brushRef="#br0" timeOffset="393231.4454">4309 11051 6662,'-20'0'10474,"20"20"-10154,0 0 193,-19 0 896,19 19-320,0 1-384,0 0-97,0 0-224,19-21 33,1 21-1,20-20-95,-1 0 63,2-20 0,-2 20 1,1-20-257,-1-20 0,1 20-64,0-20-480,0 20-481,-1 0-641,-19-20-1633,0 20-3555</inkml:trace>
  <inkml:trace contextRef="#ctx0" brushRef="#br0" timeOffset="393408.2032">4309 11289 18321,'0'-19'961,"40"-1"192,19-20 448,-19 20-992,20 0-513,-1 0-96,-19 1-801,-1 19-1249,-18-20-2306,-21 20-10186</inkml:trace>
  <inkml:trace contextRef="#ctx0" brushRef="#br0" timeOffset="393583.0079">4210 11031 12812,'0'-39'4836,"19"19"-3298,22-20-577,-2 20-449,21 0-736,-21 20-1314,21 0-3618</inkml:trace>
  <inkml:trace contextRef="#ctx0" brushRef="#br0" timeOffset="393984.375">4964 11230 9384,'0'0'7976,"0"-20"-6727,0 20 64,20-20 97,-20 20-481,20 0-577,0 0-128,0-20-160,20 20-32,-1-20 128,21 20-160,20-19-64,-21-1-96,20 0 96,-19 0-224,-20 20-705,-1 0-1473,-19 0-2787</inkml:trace>
  <inkml:trace contextRef="#ctx0" brushRef="#br0" timeOffset="394295.8985">5242 10952 20883,'-20'-20'1217,"20"20"-672,-19 20 224,19-20 416,0 40-416,0-1-513,19 1 0,1 0-192,-20-1 32,21 1-608,-2 0-545,21-20-769,-20 0-2210,0-1-11114</inkml:trace>
  <inkml:trace contextRef="#ctx0" brushRef="#br0" timeOffset="394714.8438">5639 11091 16751,'0'59'289,"21"-19"960,-21 0 160,20 0 65,-20-1-738,19-19-319,1 20-97,0-20-160,0-20-32,-20 0 193,0 0 255,0-20-256,0 0-256,-20-20-32,0-19 0,0-1 1,1 1-1,19-21-97,0 1-31,0-1-32,0 21 32,19 19 32,1 0 224,0 40-32,20 0 65,-21 40 63,22 20-96,-2-1 128,1 1-288,19 19 32,-19 1 96,-1-41 1,21 21-610,-20-20-480,-20-21-384,0 1-1153,-1 0-2371,-19-20-9417</inkml:trace>
  <inkml:trace contextRef="#ctx0" brushRef="#br0" timeOffset="394904.2969">5759 11190 22229,'20'0'1025,"19"0"-577,1 0 321,-1-20-737,-18 20-64,18 0-769,1 20-2979,0-20-14477</inkml:trace>
  <inkml:trace contextRef="#ctx0" brushRef="#br0" timeOffset="395389.6485">6295 10853 15342,'-20'-20'2787,"20"20"-1410,-19 0 96,19 0-608,19 20-96,-19-1-64,0 21-257,20 20 0,20-1-127,-20 21-33,19-41-224,1 21-64,-20-20-480,20-20-609,-20-1-865,19 1-1602,-39 0-3939</inkml:trace>
  <inkml:trace contextRef="#ctx0" brushRef="#br0" timeOffset="395584.961">6434 11170 17936,'39'-20'3364,"-18"1"-2243,18-1 512,1 0-512,0 0-640,-21 20-481,22 0 64,-2 0-224,1 20-577,-1-20-865,-19 20-1280,1-20-1891,-21 0-10249</inkml:trace>
  <inkml:trace contextRef="#ctx0" brushRef="#br0" timeOffset="395795.8985">6732 10853 19762,'-20'39'1410,"20"-19"-1026,0 40 1249,0-21-415,0 21-514,20 0-415,0-1-129,19-19 0,-19 0-224,20-1-641,-20-19-576,-1 20-929,2-40-2723</inkml:trace>
  <inkml:trace contextRef="#ctx0" brushRef="#br0" timeOffset="396859.375">7208 11270 7655,'-19'19'6982,"19"-38"-5028,0 19-320,19-20 576,1 20-384,40-20-898,-20 0-415,19 0-353,-19 0-128,20 0 64,-1 20 0,-19-19-96,20 19-640,-40-20-449,19 20-705,-19 0-1121,-20 0-1697</inkml:trace>
  <inkml:trace contextRef="#ctx0" brushRef="#br0" timeOffset="397059.5704">7466 11011 16655,'-19'20'3139,"19"-20"-2562,0 20-33,0 0 673,0 0-576,0 20-417,19-1-64,2 1-128,18-20-320,-19 0-673,20 0-896,-1-1-2083,2-19-6726</inkml:trace>
  <inkml:trace contextRef="#ctx0" brushRef="#br0" timeOffset="397533.2032">7983 10952 16527,'0'40'2659,"0"-21"-2627,20 21 833,-20 0 736,20 0-384,-1-1-352,2 1-417,-1 0-191,-1-1-97,1-19-64,0 0 64,0 0-64,-20-20-32,0 0-64,0-20-160,-20 0-128,0-19-161,0-1 193,-19-20-160,-1-19 31,0 19-31,0 1 160,1-1 256,18 20 64,21 21 128,0-1 224,21 0 1,18 20-65,1 0-128,19 20-224,21 19 0,-20 1 64,19 0-32,1 19-64,-21 1 32,-19-20 64,0 19-192,-40-19 192,-21 0-128,-18-1 224,-21-19-95,1 0-33,-21 0 32,21 0-225,19-20 1,1 0-416,19 0-609,-1 0-1346,21 0-3651</inkml:trace>
  <inkml:trace contextRef="#ctx0" brushRef="#br0" timeOffset="397794.9219">8599 10972 15470,'-20'20'1570,"20"-1"-1314,0 21 1025,0 0 417,0 19-193,0-19-576,0 0-449,20 0-95,19-1-161,-19 1-32,20-40-96,0 20 64,19-20-416,-19-20-673,20 20-1249,-21-40-1697,-19 20-3653</inkml:trace>
  <inkml:trace contextRef="#ctx0" brushRef="#br0" timeOffset="397992.1875">8638 11190 17520,'0'0'2050,"0"-20"-737,20 0 161,20 1-257,20-1-865,-21 0-320,21 0-192,-20 0-705,-20 20-1089,-1-20-3235,-38 20-9288</inkml:trace>
  <inkml:trace contextRef="#ctx0" brushRef="#br0" timeOffset="398189.4532">8599 10972 17104,'-40'-40'2690,"40"20"-1793,20 0 256,19-19-448,21 19-417,0 0-288,-1 0-512,20 0-3588,-19 20-12972</inkml:trace>
  <inkml:trace contextRef="#ctx0" brushRef="#br0" timeOffset="398794.9219">9393 11230 16944,'0'-20'1473,"0"20"-288,20-20 1057,0 20-704,20 0-738,-21-20-383,21 20-129,0 0-128,-1 0-192,-19 0 96,40 0-224,-20 0-577,-20 0-480,19 0-801,-19 0-2434,-20 0-7527</inkml:trace>
  <inkml:trace contextRef="#ctx0" brushRef="#br0" timeOffset="398996.0938">9592 11031 19762,'-20'40'1057,"20"-20"-608,0 20 255,0-1-191,0-19-353,20 20-192,19-20-384,1 0-1314,0-1-2210,0-19-8007</inkml:trace>
  <inkml:trace contextRef="#ctx0" brushRef="#br0" timeOffset="399459.961">10049 10952 17360,'19'40'961,"-19"-21"-64,20 21 608,0 20-288,-20-21-192,40 21-480,-20-20-225,-1-20-256,21 19 96,-20-19-192,0-20 96,0 20-256,-20-20-96,0-20-193,0 0-415,-40 0-1,20-19 256,-20-21 97,1 20-129,-1-19-96,0-1 577,0 1 416,1 19 97,19 0-65,0 20 352,20 1-31,40-1 96,-1 0 63,21 20-31,0 0-417,19 40-160,1-21 64,-1 41-224,-20 0 129,-19-1-129,0-19 64,-20 19-97,-40-19 65,0 0 97,-19 0-33,-1-21 32,-20 1-96,1 0-289,19-20-800,0 0-1409,0-20-3492</inkml:trace>
  <inkml:trace contextRef="#ctx0" brushRef="#br0" timeOffset="400814.4532">10624 10972 10858,'-20'-40'2018,"20"20"-417,0 0 930,0 20-417,0-20-417,0 20-480,0 0-736,0 20-1,0 0 225,0 20-129,0 19-31,20 1-97,-20 19-159,20-19-161,20-20 64,-20 19-64,20-19-32,-1 0 0,-19-20-256,20-1-512,-21-19-610,2 20-1152,-2-40-1794,-19 1-5990</inkml:trace>
  <inkml:trace contextRef="#ctx0" brushRef="#br0" timeOffset="401001.9532">10744 11270 13676,'0'0'3876,"19"0"-2531,1-20 1090,20 0-225,-1 20-1089,1-20-897,0 20-96,0 0-128,-1 0-128,1 0-160,0 0-513,-20 0-416,0 0-737,-20 0-1473,0-20-2915</inkml:trace>
  <inkml:trace contextRef="#ctx0" brushRef="#br0" timeOffset="401206.0547">11061 10912 16079,'-19'20'3939,"-2"0"-3458,21 20 1152,0 19 129,0 1-673,0-1-608,21 1-289,18-1-128,-19-19-64,20 0-833,-1 0-576,-19-1-1570,0-19-4740</inkml:trace>
  <inkml:trace contextRef="#ctx0" brushRef="#br0" timeOffset="404582.0313">11677 11369 4356,'-40'0'2722,"20"0"-480,0 0 193,1 0-289,-1-20-353,20 20-31,0 0-417,0 0-224,0 0-32,20 0-32,-20 0-160,39 0-256,-19 0-65,20 0-223,0-20-129,-1 20-192,1 0 64,0-20-224,19 20-353,-39 0-768,20 0-448,-20-20-1346,-20 20-2723</inkml:trace>
  <inkml:trace contextRef="#ctx0" brushRef="#br0" timeOffset="404782.2266">11756 11210 16783,'0'0'2723,"0"0"-1890,0 0 384,20 0-160,-20 40-449,0-20-383,20 19-193,0-19-96,0 20-641,-1-20-640,21 19-2018,-20-39-4004</inkml:trace>
  <inkml:trace contextRef="#ctx0" brushRef="#br0" timeOffset="406016.6016">12431 11111 18577,'0'0'1826,"21"20"-1986,-21 19 896,19-19 129,1 20-288,0 0-321,0 19-160,19-39-64,-19 20-320,20-20-193,-40-1-576,20-19-832,-20 0-1795,-20-19-9673</inkml:trace>
  <inkml:trace contextRef="#ctx0" brushRef="#br0" timeOffset="406269.5313">12312 11051 12908,'-40'-79'3363,"40"39"-641,21 20-351,18 0-674,1 0-1024,0 20-449,19 0-160,1 40 96,19-20-160,-19 20 64,19 19-224,-19 1 160,-21-20-128,1 19 128,-40-19 0,-19 0 64,-2-1 96,-18 1-160,-21-20 96,21 0-63,-21-20 31,20 20-481,0-20-544,21 0-608,-1 0-1794,20-20-5894</inkml:trace>
  <inkml:trace contextRef="#ctx0" brushRef="#br0" timeOffset="406667.9688">13246 10952 15342,'-40'0'2274,"20"20"-672,0 0 416,20 19-545,-20 21-384,20-1-224,0 1-417,20 0 33,20-21-225,19 1 32,21 0-192,-1-40 97,1 0-65,-1 0-353,-19-20-223,0-20-225,-21 20 65,-19-19-1,-20-1 161,-20 20-1,-19 0 33,-1 0 160,-20 20-129,20 0-576,1 0-1313,-1 20-4836</inkml:trace>
  <inkml:trace contextRef="#ctx0" brushRef="#br0" timeOffset="407269.5313">14238 11150 19986,'0'-19'2883,"0"19"-2082,20-20 768,20 20-448,-20 0-864,0 0-193,20 0 0,-1 0-32,21 0-481,-20 0-672,-1 20-865,1-20-2306,-20 0-12267</inkml:trace>
  <inkml:trace contextRef="#ctx0" brushRef="#br0" timeOffset="407529.2969">14814 11031 19218,'20'40'512,"-20"0"-480,0-1 897,21 1 64,-2 0-480,1-20-385,0 0-224,20-1-545,-21-19-1249,1 0-2210,0 0-2562</inkml:trace>
  <inkml:trace contextRef="#ctx0" brushRef="#br0" timeOffset="407783.2032">14616 10853 13004,'0'-60'3203,"20"20"-1281,20 20 992,19 20-607,1-19-770,19 19-864,-19 19-577,19 21-32,1 0-96,-21 19 192,1 1-192,-21 0-96,-18-1-64,-21 1 31,-21-1 290,-18-19-129,-1-20 32,-19 0-160,-1 0-65,20-1-671,-19-19-738,19 0-1601,0 0-2883</inkml:trace>
  <inkml:trace contextRef="#ctx0" brushRef="#br0" timeOffset="408065.4297">15431 10912 19410,'0'0'2018,"0"20"-2274,0 0 320,-21 20 929,21-1 128,0 1-225,0 20-447,0-1-161,21 1-192,18-21 32,1 1-32,-1-20-128,1 0-160,19-20-256,-18 0-417,18-20-384,-19 0-769,-1 0-2050,1-19-4420</inkml:trace>
  <inkml:trace contextRef="#ctx0" brushRef="#br0" timeOffset="408289.0625">15530 11150 3939,'-40'0'13933,"40"0"-12107,0 0-320,20 0 704,19-19-801,21-1-768,0 20-449,-1-20-160,-19 20-417,19-20-928,-38 20-1409,-2-20-3652</inkml:trace>
  <inkml:trace contextRef="#ctx0" brushRef="#br0" timeOffset="408475.586">15390 10892 17520,'-39'-39'2498,"59"19"-1825,19-20 800,21 20-448,0 0-640,19 0-417,1 20-1986,-21 0-3908</inkml:trace>
  <inkml:trace contextRef="#ctx0" brushRef="#br0" timeOffset="411147.461">16463 11091 4580,'-20'0'5349,"20"0"-1634,-19-20-608,19 20-352,0 0-417,0 0-608,19-20-321,-19 20-512,20 0-224,20 0-225,-1 0-224,1 0-192,0 0 96,0 0-128,-1-20-512,1 20-641,0 0-481,-1 0-448,-18 0-1025,-2 0-2178</inkml:trace>
  <inkml:trace contextRef="#ctx0" brushRef="#br0" timeOffset="411640.625">17138 10912 17328,'0'40'705,"20"0"-65,-20-1 866,20 1-225,0 20-320,-1-21-481,-19-19-192,20 0-31,1 0 159,-21-20 0,0 20 225,0-40 160,0 0-513,-21 0-64,21-20 161,-20-19-225,20-21 0,-19 1-128,19 0-96,19-1-32,-19 21 32,20-1 0,1 40-32,-2 20-32,1 0 31,0 20 97,0 20-32,19-1 161,-19 21-65,1 0-64,18 19 32,1-19 0,-20-21 0,19 21 0,1-20-321,-20-21-287,-20 1-321,0 0-897,0-20-1409,-20 0-3651</inkml:trace>
  <inkml:trace contextRef="#ctx0" brushRef="#br0" timeOffset="411826.1719">17337 11071 19666,'20'0'2146,"-1"-20"-480,22 0 224,-2 0-930,1 20-992,-1 0-256,1 0-609,0 0-1505,0 20-3556</inkml:trace>
  <inkml:trace contextRef="#ctx0" brushRef="#br0" timeOffset="412539.0625">17873 10733 14253,'0'-19'2626,"0"19"-864,0 0-64,0 0-385,0 19-352,0 1 0,0 20 0,0 0-289,19 19-191,-19 1-289,0-1-96,21-19 32,-1 0-160,-1 0-256,1-21-289,0 1-352,0 0-832,-20-20-1474,0 0-4164</inkml:trace>
  <inkml:trace contextRef="#ctx0" brushRef="#br0" timeOffset="412725.586">17972 11051 11338,'0'0'6470,"20"-20"-4868,-20 20 736,20 0 128,19-20-736,-18 20-801,-1 0-833,19-19 32,-19 19-160,20 0-32,-1 0-512,-18-20-289,-2 20-705,1 0-704,-20-20-1185,0 0-3332</inkml:trace>
  <inkml:trace contextRef="#ctx0" brushRef="#br0" timeOffset="412956.0547">18251 10733 4163,'-21'-19'12684,"21"19"-10121,0 0-1026,0 19 353,21 1-577,-21 20-320,0 0-96,0 19-192,0 1-289,19-1-256,-19 1-96,20 0-160,0-21-384,-20 1-257,20-20-416,0 0-1089,-1-20-1922,-19 0-5669</inkml:trace>
  <inkml:trace contextRef="#ctx0" brushRef="#br0" timeOffset="413165.0391">18687 11011 19730,'40'-19'4068,"-20"-1"-3043,19 0-96,2 0-449,-22 20-416,20 0-64,2 0-256,-2 20-705,1 0-800,-1-20-1442,2 0-4293</inkml:trace>
  <inkml:trace contextRef="#ctx0" brushRef="#br0" timeOffset="414001.9532">19482 10714 18481,'0'19'2050,"0"-19"-2082,0 20 769,20 0 608,-20 20-544,19 19-289,-19-19-416,40 20 0,-20-21-128,0 1-544,-1-20-385,1 0-609,1-20-864,-21 0-1249,0 0-4261</inkml:trace>
  <inkml:trace contextRef="#ctx0" brushRef="#br0" timeOffset="414315.4297">19482 10833 11274,'-60'-100'3748,"60"61"-1282,0 19-32,0-20-512,39 20-64,2-19-321,18 39-448,0-20-352,-18 20-641,18 0-160,-19 20 64,-1 19-96,-19 1-256,0 0-1,-20-1 33,0 1 96,0 0 224,0 0 0,0-21 0,0 1-32,20 0 32,-1 0 32,2 0 32,-1 0-32,-1 19-128,1-19 160,-20 0-32,0 0 0,-20 0-32,1 0 0,-1 0-32,-20-20-160,20 0-353,-20 19-960,20-19-1634,20-19-3716</inkml:trace>
  <inkml:trace contextRef="#ctx0" brushRef="#br0" timeOffset="414582.0313">20078 10614 18897,'0'-20'3171,"0"20"-2498,0 0 192,19 20 288,1 0-448,0 20-257,0 0-224,0 19-128,-1 1-32,1-1-32,0-19-384,0 20-353,0-21-480,0 1-672,-20-20-1699,0-20-4067</inkml:trace>
  <inkml:trace contextRef="#ctx0" brushRef="#br0" timeOffset="414908.2032">20216 10912 18673,'0'20'2402,"20"-40"-1441,0 20 1314,20 0-642,19 0-992,-19 0-513,0 0-64,0 0-160,-1-20-225,-19 20-575,0-20-482,0 20 33,-20-39-224,0 19-353,0-20 384,0 0 930,-20 1 608,20 19 897,0 0 1056,0 0-63,0 20-160,20 20-513,-20 0-192,20 20-449,-1-1 225,1 21-384,1-1-225,-2 21-128,-19-21-160,20-19-545,-20 20-544,0-21-1217,0-19-3876</inkml:trace>
  <inkml:trace contextRef="#ctx0" brushRef="#br0" timeOffset="419214.8438">834 12342 15214,'-20'20'1537,"0"-20"-159,20-20 992,0 20-384,0-20-897,20 20-352,0 0-257,-1-20-256,21 20-96,0-20-96,-20 20 0,19 0-384,2-20-353,-2 20-768,-19-19-737,0 19-1730,0 0-8488</inkml:trace>
  <inkml:trace contextRef="#ctx0" brushRef="#br0" timeOffset="419404.2969">973 12163 14125,'-40'40'4548,"40"-40"-4163,-20 20 543,20-20 354,20 20-674,-20-1-384,20 1-160,-20 0-96,20 0-320,-1 0-865,1-20-1634,20 0-3202</inkml:trace>
  <inkml:trace contextRef="#ctx0" brushRef="#br0" timeOffset="419894.5313">1350 12084 12587,'20'39'-64,"-20"-19"1474,20-20 992,-1 20-512,1 0-833,20 0-224,-20 0-481,0 0 32,0-1 321,-20-19-257,20 0-159,-20 20 63,0-20-32,0 0-608,0-20-64,-20 1-129,0-1 193,0 0-64,0-20-1,-20 20 225,20-19 96,1-1-32,19 0 288,0 20 385,19-19-33,1 19 1,20 0-193,0 0-384,-20 20 32,19 20-64,-19 0 128,20 19-192,0 1 160,-20 0-32,0 0-64,-1-21 64,21 21 96,-20-20-95,0 0-130,19-20 129,-18 20-64,-2 0-32,1-1 128,0 21-32,0-20-32,-20 0 129,0 20-65,0-21 32,-20 1-192,0 0-97,0 0-255,-20-20-513,1 20-1601,-1-20-3940</inkml:trace>
  <inkml:trace contextRef="#ctx0" brushRef="#br0" timeOffset="420250">2204 12064 20435,'-40'-20'1345,"20"20"-384,1 0-352,-1 20 63,0 20-223,0-1-33,0 21 97,40-1-161,-20 1-96,20-20-32,0-1 33,0-19-33,39 0 0,0-20-96,21 20 192,-1-20-288,1-20-160,-20 0-128,-1-19 32,0-1 32,-38 0 0,-42 0-385,2 21-288,-1 19-64,-20 0-224,-19 0-1281,19 19-3972</inkml:trace>
  <inkml:trace contextRef="#ctx0" brushRef="#br0" timeOffset="421534.1797">3098 12322 17872,'0'0'2883,"0"0"-2370,0-20 736,20 20 416,-1-20-960,21 20-449,0-20-160,20 20-64,-21-19-32,21 19-160,-21-20-640,1 0-386,-1 20-671,2-20-1186,-41 0-2434</inkml:trace>
  <inkml:trace contextRef="#ctx0" brushRef="#br0" timeOffset="421734.375">3296 12084 15919,'-40'20'2210,"20"-20"-1410,20 19 1443,0 1-226,20 20-1024,1 0-480,-2-20-289,1 19-160,0-19-128,0 0-320,0 0-930,-1 0-1184,1-20-2627</inkml:trace>
  <inkml:trace contextRef="#ctx0" brushRef="#br0" timeOffset="421950.1954">3733 12024 16751,'0'60'961,"20"-21"32,0-19 961,0 20-192,-1 0-929,1-20-417,20 19-192,-20-19-192,20-20-128,-20 20-545,-1-20-704,-19 0-993,0 0-1602,0-20-7110</inkml:trace>
  <inkml:trace contextRef="#ctx0" brushRef="#br0" timeOffset="422244.1407">3694 12044 10954,'-41'-20'6470,"41"0"-4901,0 0 129,41 20 320,-2-19-609,21-1-159,19 20-738,-19 20-448,-21-1 128,21 1-384,-40 40 96,-1-20-192,2-1-1,-21 1 1,0 0 192,0-20 32,0 19-128,20-19 96,-20 0 32,0 0 0,19-20 32,-19 20 128,20-20-96,-20 20 64,0-20 32,0 19-32,-20 1 32,1-20-96,-1 20 32,-20 0-577,1-20-1408,-2 20-1507,22-20-2593</inkml:trace>
  <inkml:trace contextRef="#ctx0" brushRef="#br0" timeOffset="422534.1797">4349 11984 19634,'0'-39'1666,"0"19"-1442,0 20 384,0 0 994,0 20-897,20 0-65,-20 19-255,19 1-289,-19 20 64,20-1-64,1 1-32,18-1-96,-20-19-384,2-20-417,-1 0-448,-1 0-897,1-20-2243,-20 19-7462</inkml:trace>
  <inkml:trace contextRef="#ctx0" brushRef="#br0" timeOffset="422738.2813">4448 12243 17488,'0'19'4741,"20"-19"-4069,-1-19 1058,2 19 160,18-20-769,1 20-641,0-20-384,0 20 0,-1-20-32,1 20-480,-20-20-609,0 0-544,-1 20-930,-19-20-2466,-19 1-11146</inkml:trace>
  <inkml:trace contextRef="#ctx0" brushRef="#br0" timeOffset="422942.3829">4706 11925 4099,'0'0'17265,"0"20"-16721,20 0 513,-20-1 673,20 41-417,-20-20-896,20 19-321,0 1 0,-1-1-545,-19-19-640,20 0-1377,-20 0-2243</inkml:trace>
  <inkml:trace contextRef="#ctx0" brushRef="#br0" timeOffset="423447.2657">5362 12243 15726,'0'-20'3364,"0"20"-1827,39-20 641,-18 20-512,18-20-609,1 20-641,19-20-448,-19 20 64,20 0-224,-21 0-929,1 0-1249,19 0-2659,-39-20-12202</inkml:trace>
  <inkml:trace contextRef="#ctx0" brushRef="#br0" timeOffset="423652.3438">5878 12004 18289,'19'40'1794,"2"-20"-1058,-1 0 674,19 19-353,-19 1-449,0 0-416,19 0-32,2-1-224,-22-19-544,21 0-513,-20-20-1217,-20 0-3748</inkml:trace>
  <inkml:trace contextRef="#ctx0" brushRef="#br0" timeOffset="423876.9532">5818 12024 13196,'21'-40'3555,"18"21"-1665,21-1 544,19 0-448,1 20-897,19 20-768,-20 0-289,20 19 64,-39 21-320,0-1 320,-40 1-256,-1 0 127,-38-1 33,-1-19-32,-20 0-96,20-1 96,-40-19-96,21 0-160,-21 0-577,0-20-768,21 20-2499,-1-20-8392</inkml:trace>
  <inkml:trace contextRef="#ctx0" brushRef="#br0" timeOffset="424266.6016">6832 11885 19410,'-21'0'1569,"21"0"-1569,-20 40 961,1-20 513,-1 39-417,0-19-257,20 20-223,0 19 0,20-19-97,19-1-256,-19-19-32,20 0-31,-1-21-65,2 1 32,18-20 32,0 0-192,1 0-224,20-20-353,-1 1 97,-39-21 95,0 0-95,-40-19-257,-40 19 96,0 20 385,0 0-96,1 0 159,-1 0 33,0 20-673,1 20-1793,18-20-2115</inkml:trace>
  <inkml:trace contextRef="#ctx0" brushRef="#br0" timeOffset="424884.7657">7804 12183 17840,'0'0'3972,"0"0"-2563,0-20 257,20 20-128,-20 0-706,20 0-511,0 0-129,20 0-32,-1 0-160,21 20 64,-21-20-256,21 0-289,20-20-448,-21 20-288,1 0-769,-1-20-1281,-19 20-3363</inkml:trace>
  <inkml:trace contextRef="#ctx0" brushRef="#br0" timeOffset="425435.5469">8658 12064 22036,'0'0'1218,"0"20"-610,20 0 737,0-1-416,-20 1-448,20 20-289,0 0-96,0-1 0,-1-19-256,21 0-321,-20 0-640,0-20-1089,-1 0-2114,-19 0-5189</inkml:trace>
  <inkml:trace contextRef="#ctx0" brushRef="#br0" timeOffset="425704.1016">8500 12004 11370,'-20'-39'7976,"40"-1"-6150,-1 20 63,41 0 289,-1 0-480,1 20-769,0 0-256,19 20-513,-19 0-96,19 20-32,-39 19-64,0-19-225,-1 20-255,-39-1 192,0 21 31,-39-21 129,18-19 64,-18 19-224,-1-39-193,1 0 161,-2 0 32,2 0-801,-1-20-1153,20 20-3172</inkml:trace>
  <inkml:trace contextRef="#ctx0" brushRef="#br0" timeOffset="426129.8829">9334 11945 17072,'-20'-20'5157,"20"20"-4100,0-20 128,0 20 224,20 20-480,-20 0-32,19 19-481,-19 1-224,20 20-128,0-1 64,0 1-95,0-20 63,-1 19-481,2-19-416,-2 0-704,-19-21-449,20-19-1377,-20 20-11179</inkml:trace>
  <inkml:trace contextRef="#ctx0" brushRef="#br0" timeOffset="426355.4688">9433 12203 15951,'0'20'6342,"19"-20"-6054,21 0 641,-20-20 768,20 20-447,19 0-418,-19-20-543,0 20-129,20 0-160,-21 0-96,1 0-545,-20 0-928,-1 0-1154,2 0-2530,-2-20-11755</inkml:trace>
  <inkml:trace contextRef="#ctx0" brushRef="#br0" timeOffset="426599.6094">9850 11865 21043,'0'20'2627,"0"0"-2051,19 20 1250,2-1 128,-2 21-256,1 0-1218,20 19-160,-20-19-256,0 19-64,-20-19-192,19-21-737,2-19-576,-21 0-929,0 0-3780</inkml:trace>
  <inkml:trace contextRef="#ctx0" brushRef="#br4" timeOffset="433494.1407">5540 11428 9929,'-19'20'2146,"19"-20"-1217,-20 0 512,20 0 513,0 0-545,0-20-191,20 20 95,19-39-64,1 19-192,20-20-128,39-19-64,20-21-193,0 1-127,40-1-257,-20 21-288,-19-21 160,18 21-64,-38 19-416,-21 0-417,0 20-512,-39 20-1025,-1 20-2627,-18-20-11817</inkml:trace>
  <inkml:trace contextRef="#ctx0" brushRef="#br4" timeOffset="434420.8985">16940 11468 10473,'-20'0'1186,"20"0"-161,-21 0 1825,21 0-928,21-20-673,-1 0-96,19-19-64,40-21-224,41-19 160,-1-1 513,40-39 63,0 20-256,0 19-768,-20 1-353,-40 19-288,0 41-416,-39-1-449,-21 0-993,-39 20-1377,0 20-4260</inkml:trace>
  <inkml:trace contextRef="#ctx0" brushRef="#br4" timeOffset="436795.8985">7864 11508 10441,'0'0'2178,"0"0"1,0-20 255,0 20-512,0-20-385,19 0-224,2 0-128,18-19 1,21-21-65,39 1-192,20-21-97,20 1-287,1-21-161,-2 21-224,1 0 33,-40-1-258,1 40 130,-20 1-322,-21-1-319,-19 40-577,-20 0-609,-1 20-1185,-38 0-4388</inkml:trace>
  <inkml:trace contextRef="#ctx0" brushRef="#br4" timeOffset="437599.6094">14636 11587 5733,'-40'20'2306,"40"-20"-929,-20 0 1218,20 0-865,0 0-129,0 0-160,0 0-288,0 0-63,20 0 575,20-20-320,20-19-480,19-21-256,20-19 63,40-21 33,20 1 160,-20 0-225,-19-1-479,-21 41-161,-20 19 128,-19 20-577,-40 0-704,19 20-1409,-39 20-2019,0 20-12106</inkml:trace>
  <inkml:trace contextRef="#ctx0" brushRef="#br4" timeOffset="439355.4688">9989 11528 3651,'0'0'5029,"-20"0"-4421,20 0 641,0 0 481,0 0 96,0 0-257,0 0-384,0 0-576,0 0 160,0 0 224,20 0-225,-20 0-31,20 0 320,-1 0 64,41-40-480,0 0-33,39-39-287,0-1 127,21-19-32,18 0 97,-18-20 64,-1 39-257,-20 1-256,-20 19-32,-19 21 32,-40-1-32,0 40-96,0 0-320,-20 20-866,0 0-1056,-20 19-3491</inkml:trace>
  <inkml:trace contextRef="#ctx0" brushRef="#br4" timeOffset="440118.1641">8638 12779 11050,'-20'20'2723,"20"-20"-1122,0 0 1058,0 0-417,20-20-577,0-20-416,20 0-63,39-19-193,20-41-193,60 1-63,20-40-609,0 20-32,-20 20-64,-60 39-64,-19 40 32,-21 0-512,-19 20-257,-20 0-1185,-20 20-1857,-20 20-10539</inkml:trace>
  <inkml:trace contextRef="#ctx0" brushRef="#br4" timeOffset="441619.1407">12153 11587 7142,'-39'20'2371,"19"-20"-1443,20 0 1507,0 0 127,0 0-480,20 0-480,0-20-353,-1 0 0,41-19-96,20-1 64,-1-39-128,40-21-128,20 1-160,0 0-128,0-1-225,-19 21-352,-21 0-64,-20 39 32,-20 0-160,-19 20-256,-20 0-513,0 20-737,-20 20-1024,-20 0-2947</inkml:trace>
  <inkml:trace contextRef="#ctx0" brushRef="#br4" timeOffset="442568.3594">5580 12799 6726,'0'19'2242,"0"1"-480,0-20 1216,20-20-543,19 1-449,2-21-65,18 0-383,41-39-353,18-1-160,41-39-288,20 0-481,-20 20-160,-20-1 0,-40 41 32,-39 39-96,-21 0-96,2 0 32,-41 20-480,19 20-1122,-19 20-1377,-19-20-4452</inkml:trace>
  <inkml:trace contextRef="#ctx0" brushRef="#br4" timeOffset="444011.7188">19085 11389 6534,'-60'0'7623,"40"0"-5285,20-20 64,39-20-416,21 0 0,0-19-512,39-1-289,20-19-321,20-1 33,20 1-416,0 0-193,0 19-288,-20 0 192,-40 21-256,1-1-256,-21 40-673,-19 0-929,-40 0-1665,-20 20-3364</inkml:trace>
  <inkml:trace contextRef="#ctx0" brushRef="#br4" timeOffset="445026.3672">3535 12679 14990,'-60'0'1249,"21"0"256,18-19 481,-18-1-288,39 0-225,0 0-192,0 0-288,39-20-128,1 21-192,59-41-33,41 0-319,58-39-65,21 20-128,-1-21-32,-60 41 32,1-21-64,-59 41-128,0-1 160,-21 0-800,-40 40-545,-19 0-801,-20 20-385,-20 0-2273</inkml:trace>
  <inkml:trace contextRef="#ctx0" brushRef="#br0" timeOffset="447095.7032">10823 12243 9545,'-20'0'4260,"20"-20"-2050,0 20 192,40-20-32,0-20-448,19 20-737,1-19-384,19-1-481,1 20-160,-1 20-160,-19-20 64,-1 20-160,1 0-32,-20 0-1057,-1 0-224,-39 20-1826,20 20-3043</inkml:trace>
  <inkml:trace contextRef="#ctx0" brushRef="#br0" timeOffset="447321.2891">11180 12382 9673,'-59'39'9929,"39"-59"-5989,20 1-2114,20-1-1122,20 0-640,-1 20-64,21-20-96,-1 20-288,21 0-673,-20 0-673,-1 20-672,-19-20-2307</inkml:trace>
  <inkml:trace contextRef="#ctx0" brushRef="#br0" timeOffset="448354.4922">12134 12183 6149,'0'-20'6823,"0"20"-5254,0 0 481,0 0-256,19 0-929,-19 20 192,20 20-289,0 19-287,0 1-97,0-1-63,0-19-65,-1 0 128,2-20-128,-2-20 161,-19 20 31,20-20-63,-20 19 287,20-19-127,-20-19-321,0-1-128,0 0-32,-20-40-32,0 1 160,20-21-288,-19 1 32,19 19 32,0 21 0,19-1 96,1 0-256,0 20 64,20 0 576,-1 20-416,-18 0 0,18 20 64,21 20-192,-21 0-128,1 19 224,20 1 32,-21-20 32,1 19-96,0-19 64,-20 0 0,-1-21-32,2 21-352,-21-20-129,0-20-351,0 20-674,0-20-608,0 0-1825,0 0-4325</inkml:trace>
  <inkml:trace contextRef="#ctx0" brushRef="#br0" timeOffset="448557.6172">12431 12382 16719,'-39'0'3075,"39"-20"-1217,0 20 64,20-20-609,20 0-832,-1 20-417,1 0-64,19 20-385,1-20-640,0 0-865,19 20-1633,-20-20-5285</inkml:trace>
  <inkml:trace contextRef="#ctx0" brushRef="#br0" timeOffset="448958.9844">13186 12243 15022,'-20'-20'2402,"0"20"-929,20 0 97,0 0-769,-19 20-161,19 19-31,0-19-97,0 20-63,0 19 31,19-19-160,1 0 129,-20-20-321,40 0 0,-20-1 0,19 1-32,1 0 65,20-20-161,-21 0-385,21-20-320,-20 0-864,19 1-321,-19-1-1825,-20-20-4741</inkml:trace>
  <inkml:trace contextRef="#ctx0" brushRef="#br0" timeOffset="449175.7813">13305 12401 15822,'-40'0'2819,"40"-19"-1377,21-1 639,-2 0-735,21 0-866,0 0-480,-1 20-384,1-20-801,-20 20-1250,20 0-4131</inkml:trace>
  <inkml:trace contextRef="#ctx0" brushRef="#br0" timeOffset="449397.461">13246 12243 16431,'-60'-40'2562,"60"0"-1472,20 20 383,20-19-448,0 19-545,39-20-352,-20 40-1345,21-20-2722,-21 0-13838</inkml:trace>
  <inkml:trace contextRef="#ctx0" brushRef="#br0" timeOffset="449750.9766">14080 12441 14029,'-20'-20'3299,"20"0"-929,0 20 225,20-19-738,0-1-447,39 0-225,-19 0-545,40 0-287,-21 20-225,0-20-64,1 20-32,0 0-288,-1 0-737,-19 0-513,-20 20-768,-1 0-1281,-38-20-3652</inkml:trace>
  <inkml:trace contextRef="#ctx0" brushRef="#br0" timeOffset="449969.7266">14378 12203 17712,'-20'20'3171,"0"-20"-2754,20 20 1120,0-1-192,0 21-704,0 0-385,0 0-160,40-1-576,-21 1-705,1-20-1218,1 0-3234</inkml:trace>
  <inkml:trace contextRef="#ctx0" brushRef="#br0" timeOffset="450467.7735">14914 12084 10249,'20'0'7399,"-20"-20"-5701,0 20-641,20 20 128,-1 0 32,-19-1-320,20 21-353,0 20-191,0-21-257,0 1 96,20 0-96,-1 0-160,-19-21-448,20 1-321,-20-20-320,-1 0-577,-19 0-1217,0 0-2049</inkml:trace>
  <inkml:trace contextRef="#ctx0" brushRef="#br0" timeOffset="450837.8907">14934 12064 13997,'-20'-40'6278,"40"0"-4645,0 1 577,39-21-672,0 20-417,1 21-352,20-1-545,-1 20-224,-19 20-32,-21 19 32,2 1-353,-2 0-31,-39 19 32,0 1-65,-20-1 33,1-19 416,-22 20 32,22-40-128,19 19 64,0-19-128,19 0 192,41-20 64,-20 20-160,0 0 32,-1 0-32,-19-1 32,-20 21-32,-20-20 128,0 0-64,1 0 96,-21 0-96,0-1 64,-20 1-480,21 0-1474,-21-20-1025,41 20-1889,-2-20-11147</inkml:trace>
  <inkml:trace contextRef="#ctx0" brushRef="#br0" timeOffset="451190.4297">15947 12084 15438,'0'-40'3203,"0"20"-2626,0 0 1184,0 20-576,-20 20 385,0 0-1314,0 20 1025,0-1-960,1 21 351,19 19-191,0-19-129,19 0-96,21-21-31,19 1 63,1 0-160,0-40 64,-1 0-32,20 0-32,21-20-320,0-20-160,-1 0 96,-60 1 64,-39-21 159,-20 20-415,-19 21 0,-21-1 127,0 0-351,1 20-898,0 20-2402,18-20-13676</inkml:trace>
  <inkml:trace contextRef="#ctx0" brushRef="#br3" timeOffset="454633.7891">6473 7894 4452,'-19'0'192,"-1"0"1602,20 0 448,0 0-192,-19 0-129,19 0-479,0 0-417,0-20-224,0 20 224,0 0 64,0 0-193,0 0-223,0 0-417,0 0-96,0 0-95,-21 20 127,21-20 0,0 0 64,0 0 96,0 0 289,0 0 64,0 0-257,21 0-31,-21 0-161,0 0-96,19 0-192,-19 0 32,20 0 32,-20 0-32,19 0 96,2 0-32,-1 0 128,19 20-32,-19-20 33,20 0-1,0 0-96,-20 20 96,39-20-192,-19 0 96,-1 0-64,21 0 32,0 19 32,-1-19-96,0 20 32,1-20-64,0 20 96,-1-20 32,1 20-160,0-20 161,-21 20-97,1-20 32,-1 20-32,2-20 64,-22 0 32,1 0 0,0 0-96,-20 0 0,20 0 64,0-20-32,-1 20-64,2 0-32,18 0 96,-19 0-32,0 0 0,20 0 0,-21 0-32,1 0 128,0 0-160,0 0 128,-20 0-64,20 0 32,-20 0 32,0 0-32,0 0 0,0 0-32,0 0 64,-20 0 0,20 0-64,0 0 0,0 0 32,0 0 96,0 0 0,0-20-31,0 20 63,-20-20-64,20 0-64,-20 20 64,0-20-32,1 1-32,-21-1 0,20 0 0,-19 20 160,19-20-224,-1 20 0,2 0 32,19 0-96,0 0-32,19 20 160,22 0 64,-2 0-96,21-1 32,-21 1-32,21 0-32,-41 0 0,2 0-32,-42 20 96,2-21-64,-1 21-64,-20-20-288,1 20-834,-1-20-1536,0-1-3588</inkml:trace>
  <inkml:trace contextRef="#ctx0" brushRef="#br2" timeOffset="509295.8985">19085 12183 928,'19'-60'9193,"1"21"-6310,-20-1 128,20 0-513,-20 1-1057,0-1 225,0 0-577,-20 0-224,0 21-64,1 19-1,-1-20-351,-20 40-193,0-20-32,20 39 32,-19 21 65,19-1-193,-1 1 96,21 0-352,41-21 256,-2 21 32,21-40-64,19 0 97,1-20-33,-1 0-32,-19-20-64,-1 0-32,1-20 96,-20 0-64,-40 1-288,20-1 448,-40 0-288,-1-19-384,-18 19 576,-21 0-320,1 1-97,0 19-95,-1 20-97,0-20-223,21 20-129,19 20-384,-1 0-801,21-1-1986,0 21-9064</inkml:trace>
  <inkml:trace contextRef="#ctx0" brushRef="#br2" timeOffset="509539.0625">19203 11984 17200,'-19'20'3363,"19"0"-2370,19-20 0,1 20-449,-20 0-63,21 20-33,-2-1-288,1 1-31,20-20-129,-20 20-417,-1-21-320,21 1-512,-20-20-1185,0 0-1698,-1 0-3267</inkml:trace>
  <inkml:trace contextRef="#ctx0" brushRef="#br2" timeOffset="509776.3672">19581 12024 17072,'-20'20'1601,"20"0"-320,-20 0-63,20 19 63,0-19-737,20 20 193,0-20-449,19 20-32,21-21-256,0 1 97,-1-20-97,1 0-385,0 0-736,-1 0-544,-19 0-1218,0 0-1633,-20-20-7111</inkml:trace>
  <inkml:trace contextRef="#ctx0" brushRef="#br2" timeOffset="510005.8594">19700 12203 10057,'-80'-20'5990,"80"20"-4325,0-20-287,0 20-385,41-20-225,-2 0-576,21 1-608,-1 19-1602,0-20-2370,-18 0-9545</inkml:trace>
  <inkml:trace contextRef="#ctx0" brushRef="#br2" timeOffset="510229.4922">19799 11965 16111,'-99'-40'2562,"79"0"-384,1 20-672,19 0-353,19 1-481,21-1-479,19 0-193,21 20-225,-1 0-1761,20-20-1857,-39 20-4677</inkml:trace>
  <inkml:trace contextRef="#ctx0" brushRef="#br2" timeOffset="510473.6329">20355 11845 7174,'0'80'10442,"20"-60"-9129,0 19 545,0 21-1089,19-20-193,-18-1-191,18 1-257,-19-20-64,20 0 64,-20-20-128,-20 0 224,0-20 289,0 0-289,-20-20-32,-20 1-96,20-21 865,1 1-576,-1-1-449,-1 0 512,21 1-384,21 19-96,18 0 128,-19 40-32,40 0-32,-21 20 64,21 20 32,-20 20-64,-1-1-64,-19 1-96,-20 19-96,0-19-64,0-21 192,-39 21 0,-1-40 64,0 20 0,0-21 32,-19-19 32,-1 20-224,21-20-129,-1 0-736,20 0-1024,20 0-1667,0 0-5765</inkml:trace>
  <inkml:trace contextRef="#ctx0" brushRef="#br2" timeOffset="510730.4688">21189 11488 22933,'40'-20'2306,"-40"0"-1729,20 20-385,-20 0 609,-20 20 64,0 20-481,0 19-128,20 21-224,0-21 128,0 21-224,0-21-544,20 1-673,-20 0-865,20-1-3139,-20-19-13836</inkml:trace>
  <inkml:trace contextRef="#ctx0" brushRef="#br2" timeOffset="510967.7735">21189 12362 9993,'0'20'14670,"0"-20"-14382,0 0-544,0 0-545,20 0-1441,-20 0-5221</inkml:trace>
  <inkml:trace contextRef="#ctx0" brushRef="#br0" timeOffset="524027.3438">3217 13394 14029,'-60'0'1697,"21"0"-1408,19 0 992,-1 0 64,2 20-480,-1 20-192,20 0-193,0 19-160,20 1-31,20-1 159,-1 1-32,41-20-127,-1-1 63,1-39 161,19 0-33,0-20-160,1-19-31,-21-21 31,0 1-32,-19-21-160,-20 1-32,-20-1-32,-20 1-128,-40 19-96,0 1-32,-39 19-64,-1 20-65,1 20-223,-1 20-481,1 20-512,-1-1-994,21 21-2305,19 19-8809</inkml:trace>
  <inkml:trace contextRef="#ctx0" brushRef="#br0" timeOffset="524314.4532">3535 13613 22068,'0'0'1506,"0"-20"-1634,19 20 224,-19 0 320,20 20-96,-20 0-63,20 19-193,20 1 32,-21 20-448,22-21-417,18 1-544,-19-20-1058,20 0-1600,-21 0-4870</inkml:trace>
  <inkml:trace contextRef="#ctx0" brushRef="#br0" timeOffset="524854.4922">4111 13633 20339,'19'39'1441,"-19"-19"-1697,0 0 768,0 0 609,20 0-96,0 19-416,-20 1-385,20-20-160,19 20 64,-19-20-96,1-1 32,18 1 33,-19-20-33,0 0-64,-20 0 32,20-20-32,-20 1 0,19-1-161,-19 0 1,0-20 64,0 20 32,0 20-160,20-20 224,-20 40 64,0 0-32,21 0 32,-2 0-32,1 0 0,20 0 32,-1-1 128,-19-19-95,20-19 159,-1-1-32,2-20-32,-2 20-64,1-20 0,-20 1 1,-1-1-1,1 20 32,-20-20-128,0 21 32,-20-1-64,1 0-32,-1 20 32,0 0-96,0 20 96,0 0 0,1 19-32,-1 21 96,-1-20-128,21 19-193,0-19 129,21 0-768,-1-21-482,39 1-1440,-19-20-4325</inkml:trace>
  <inkml:trace contextRef="#ctx0" brushRef="#br0" timeOffset="525107.4219">5163 13712 13901,'0'-40'6790,"0"20"-6021,-20 1-289,0-1 1058,1 20-193,-1 0-897,-1 0-384,21 0-64,0 20 0,0 19-32,0-19 0,41 20-96,-22-20-128,1 19 64,20 1 0,-20-20 320,-1 20-160,-19-20 64,0-1 32,-19 1-32,-1 0-288,0 0-609,0-20-1954,-19 0-4740</inkml:trace>
  <inkml:trace contextRef="#ctx0" brushRef="#br0" timeOffset="525506.836">5560 13275 22965,'0'40'1281,"-20"-40"-1473,20 20 481,0 19 479,0 1-95,0 20-353,0-1-224,20 21 32,0-21-160,0 1-384,19-20-673,2-1-673,18-19-1857,-19-20-4549</inkml:trace>
  <inkml:trace contextRef="#ctx0" brushRef="#br0" timeOffset="525738.2813">5461 13772 18673,'19'-20'2851,"22"0"-1282,-2 0 129,21 20-513,0-20-416,-1 20-481,0 20-224,1 0-128,-21 0-64,-18 19-256,18-19-417,-19 20-448,0-20-353,-20 20-1697,20-40-3716</inkml:trace>
  <inkml:trace contextRef="#ctx0" brushRef="#br0" timeOffset="525958.0079">5897 13394 20050,'-58'-20'2147,"37"40"-1923,-18-20-384,19 20-1154,0-20-3458</inkml:trace>
  <inkml:trace contextRef="#ctx0" brushRef="#br0" timeOffset="526548.8282">6415 13692 16944,'-21'40'448,"1"-20"-416,1 0 1089,-21-20 224,20 39-160,-19-19-320,18 20-352,21 0-225,0-1-96,21-19 0,-2 0-63,1 0-1,20-20 0,-1-20 64,-19 20-64,20-20 0,-40-20-96,20 21-128,-20-21-96,-20 0-192,1 0-321,-2 1 128,1-1 385,20 0 192,-19 20-256,19 1 224,19 19 224,1 0 192,1 19 1,-2 21-257,20 0 32,-18 0 32,18-1-64,-19-19 33,0 0 31,0 0 32,0 0-128,-20-20 288,0 0-191,0-20-193,19 0 256,2-20 96,-1 20-192,-1-19-224,21-1 0,0 20-64,-1 20 128,-18 0-32,18 20-160,1 20-1025,-1 19-2050,-19-19-8681</inkml:trace>
  <inkml:trace contextRef="#ctx0" brushRef="#br0" timeOffset="529235.3516">3236 14149 8584,'0'20'3779,"20"-20"-2434,-20-20-31,21 20 383,-21-20-1024,19 20-449,1 0 96,0-20-63,0 20-1,0 0 0,19 0 161,-18 0-33,18 0 0,-20 0-95,22 0 31,-2 0-288,-19 0 128,20 0-384,-21 20 640,22-20-320,-22 0-96,21 20 64,0-20 0,-1 20-31,-18-20-1,18 0 64,-19 0-96,20 20 0,-21-20 96,22 0 96,-22-20-32,20 20-128,-18 0 0,18-20-32,1 20 64,-20 0-96,19 0 64,-19 0-64,20 20 64,-20-20 0,20 0 32,-20 20-64,19-20 32,-18 0 32,18 0-64,-20 0 0,2 0 64,18 0-128,-19-20 128,0 20-96,0 0 0,0 0 64,-1 0-32,2 0-32,-1 0-64,-1 0 0,1 20 32,0-20 32,0 0 32,0 0 0,-1 0 0,22 0 0,-22 0-64,1-20 96,0 20-32,0 0 32,0 0-128,19 0 96,-19 0 32,20 0-64,-21 0-64,22-20 96,-2 20-96,1 0 96,-20 0-128,19 0-129,1 0 161,0 0 0,0 0 32,-21 0 64,22 0-32,-2 0 64,1-20-96,-20 20 32,19 0 0,1 0 96,-20-20-128,20 20 96,-20 0-64,19-20 32,-19 20 0,20-20-256,-1 20 96,-18 0-225,18 0 65,1 0 128,-1 0 128,-19 20 64,20-20-32,-20 0 64,20 0-32,-20 0 32,19 0 32,21 0-64,-21-20-32,1 20-32,0 0-128,19-19-225,-18 19-287,-2 0 223,-20 0 417,22 0 64,-2 0 32,-19 0 0,20 0 32,0 0 321,-20-20 31,19 20-96,1-20 193,-20 20 31,19 0-288,-18 0-159,-2 0-33,1 0-32,-1 0 32,2 20-96,-1-20 96,-1 0-96,1 0 32,0 0-64,0 0-545,-20-20-480,20 20-384,-20 0-2051,0-20-7590</inkml:trace>
  <inkml:trace contextRef="#ctx0" brushRef="#br0" timeOffset="529489.2579">7169 13553 20499,'20'20'1281,"-20"-20"-1153,-20 0 481,20 0 160,0 0-513,0 0-384,0 0-609,0 20-1057,0 0-3138</inkml:trace>
  <inkml:trace contextRef="#ctx0" brushRef="#br0" timeOffset="529719.7266">7249 13752 16591,'19'59'6695,"-19"-39"-6279,0 0-512,0-20 192,0 0-128,0 0-2018,0 20-4132</inkml:trace>
  <inkml:trace contextRef="#ctx0" brushRef="#br0" timeOffset="533648.4375">7625 13851 9865,'0'20'1794,"-19"-40"223,-1 20 706,20-20-353,-20 0-608,20 0-481,-20 20-800,20 0-257,0 20 192,20 0-63,0 20-97,0 0-96,-1 19-96,2-39-32,-1 20 96,-1-20-64,-19-1 32,20-19 96,-20 0 33,20-19 31,-20-1-160,0 0-96,0 0 32,0-20-128,20 40 0,-20-20 192,20 20 0,-1 0-32,1 0-32,20 0 0,-1 0 32,2 0-224,-2 0-160,1-19-193,-20-1-640,20 0-320,-20 20-1186,-20-20-992,19 0-2083</inkml:trace>
  <inkml:trace contextRef="#ctx0" brushRef="#br0" timeOffset="534126.9532">7904 13374 16207,'0'-39'2722,"0"19"-2145,20 20 448,-20 40 0,19-21-192,1 41-321,20 0-127,-1 19-161,2-19-64,18-1-128,-19 1 32,-1-21 32,1 1 0,0-20-64,-20 20 128,0-20-96,-20-1 129,0 1-1,-20 0-32,20-20-224,-20-20-128,20 0 32,-20 1 31,20-1 97,0 0-256,20 0 192,0 20 160,0 0-96,19 20 128,-19-20-32,20 0 64,0 0 32,-1 0 97,1-20 63,-20 0-96,0-20-96,-1 21-64,1-21-32,-20 0 0,0 0 1,0 21-98,0-21-63,-20 20 128,1 20-64,-1-20 0,0 20-32,0 20 0,0 0 0,20 0 0,0 19-353,20 1-672,0 0-1025,20 0-2658,-1-21-6343</inkml:trace>
  <inkml:trace contextRef="#ctx0" brushRef="#br0" timeOffset="534489.2579">8956 13851 11979,'40'20'3908,"-40"-20"-2275,0-20 577,0 20-416,0-20-513,0 0-384,-20-19-417,20 19-287,0 0-129,0 0-160,20 0-33,-20 20 97,0 0 32,20 0 0,20 20 0,-21-20 0,21 0 96,0 0 1,-1 0 127,1-20 128,0 0-128,-20 0-128,20-19 1,-21-1 95,-19 20-160,0-20 128,0 21-128,0-1-96,-19 20 32,-1 20 0,-20-1 64,20 1 32,0 40-64,20-20 192,0 19 0,0-19-96,20 19-160,20-19 32,0-20-544,19 0-706,0 0-735,21-20-3557</inkml:trace>
  <inkml:trace contextRef="#ctx0" brushRef="#br0" timeOffset="535191.4063">10307 13692 8488,'-40'20'3555,"0"0"-1441,20 20 256,0-21-768,20 1-609,-19 20-193,19 0 33,19 19-352,1-39-353,20 0-32,0 0 32,0-20 128,-1-20 225,1 0-129,-20-20-224,-1-19 32,2 19-96,-21-39-64,0 19 0,-21-19-288,2 19-192,-21-19 223,-19 19 193,19 1 64,0 39 257,0 0 95,1 20 128,19 40-31,20-21-65,0 41 0,0 0-95,39-1-65,1 21-96,20-21-512,-1-19-353,21 19-672,-21-19-1250,21-20-3683</inkml:trace>
  <inkml:trace contextRef="#ctx0" brushRef="#br0" timeOffset="535423.8282">10883 13791 18737,'19'40'2403,"1"-40"-2436,-20 20-31,0-20-320,20 0-993,-20 0-2179,20 0-8999</inkml:trace>
  <inkml:trace contextRef="#ctx0" brushRef="#br0" timeOffset="535667.9688">10783 13494 18129,'-39'-20'512,"19"20"-928,20 0-2083,0-20-2209</inkml:trace>
  <inkml:trace contextRef="#ctx0" brushRef="#br0" timeOffset="536053.711">11319 13692 16527,'-39'60'1506,"-1"-21"-1026,20 1 609,20 20 160,0-21-416,0 21-288,20-20-257,0-1-128,20-19 0,19 0 64,-19-20 1,-1-40-97,21 1 32,-40-1-32,20-20-32,-40 1 32,0-21-96,0 1-96,-40 0-256,0-1 224,0 1 128,1 19 0,-21 1 32,21 39 224,-1 0 96,20 20-63,0 0 63,20 40 1,0-1-1,20 21-128,20-1-64,-1 21-192,21-21 128,-1 1-448,1 0-288,20-21-481,-21 1-609,1-20-2210,-21 0-10409</inkml:trace>
  <inkml:trace contextRef="#ctx0" brushRef="#br0" timeOffset="536575.1954">12491 13374 17200,'-20'-19'1826,"1"-1"-962,-2 20 97,21 0-448,0 0 255,0 39-95,0-19-289,21 40-191,18-1-1,1 21-96,-1-1-384,21-19-705,-20-1-705,0-19-1249,-1 0-1345,-19 0-5189</inkml:trace>
  <inkml:trace contextRef="#ctx0" brushRef="#br0" timeOffset="537053.711">12531 13831 17872,'-20'0'2499,"20"0"-1218,0 0-192,0-20-897,0 0-224,0 20 64,20-19-64,0-1 32,-1 0-160,1 0-64,0-20-96,0 1-193,0-21 129,0 20 159,-20-19 33,0 19 0,-20 0 192,20 20-128,0 1 256,0 19 192,20 0 193,-20 39 63,40 1-63,-21 20 63,21 19-63,0 0-33,20 1-159,-21-21-65,21 1-32,-21-20-32,1-1 97,0-39 127,0 20-192,-21-20-96,1 0 193,-20 0-65,0-20-160,0 1-64,0-1-160,0-20 96,-20 0-32,20 1 96,0-1-320,20 40 191,0 0 33,0 20 32,0 19-128,19 1-512,-18 0-578,18 0-415,-19-21-481,20 1-1089,-21-20-2563</inkml:trace>
  <inkml:trace contextRef="#ctx0" brushRef="#br0" timeOffset="537284.1797">13424 13752 2178,'0'-20'15310,"0"20"-13869,0 0-223,21 20-450,-21 0-608,19-1-256,1 1-897,-20 0-960,20 0-1026,0-20-1986</inkml:trace>
  <inkml:trace contextRef="#ctx0" brushRef="#br0" timeOffset="537518.5547">13385 13613 2178,'-60'-60'13644,"21"20"-10953,18 21-1121,2-21-706,19 20-768,0 0-384,0 20-1377,0 0-4069</inkml:trace>
  <inkml:trace contextRef="#ctx0" brushRef="#br0" timeOffset="537785.1563">13901 13652 18321,'-39'0'1089,"18"-19"-737,1 19 545,1 0-384,-1 0-33,-20 19 97,20 1-1,1 20-320,-1 0-480,20-1 416,20 1-128,-1 0-32,21-20 32,0 0-64,20-1-64,19-19 0,-20 20 32,1-20 96,-20 0-256,-1 0 865,-39 20-65,0-20-383,-19 20-161,-21-20 0,0 20-224,0-20-929,1 20-1090,-1 0-3266</inkml:trace>
  <inkml:trace contextRef="#ctx0" brushRef="#br0" timeOffset="538451.1719">15053 13692 14926,'-60'-20'1857,"21"20"-1088,19 0 801,-20 0-545,1 0-289,18 20 33,1 0-192,1 20-129,19 19-160,0-19-96,0 20-128,19-21-31,1 1-98,20 0-511,20-20-609,-21-20-705,41 0-1729,-20-20-3044</inkml:trace>
  <inkml:trace contextRef="#ctx0" brushRef="#br0" timeOffset="538698.2422">15311 13811 12203,'-20'0'4420,"1"20"-2818,-2 0-225,1 0 128,20 0-544,0 19-128,0 1-352,20-20-161,20 0-128,0 0-32,0-20 64,20 0-159,-1-20 95,0-20-64,-19 0 96,-20 1-192,0-1 96,-20 20-96,-20-20-416,-20 21 31,1-1-512,-1 20-128,0 20-960,0-20-2243,1 19-9898</inkml:trace>
  <inkml:trace contextRef="#ctx0" brushRef="#br0" timeOffset="539573.2422">15907 13732 12171,'0'20'2338,"20"-20"-320,-20 0-32,20 0-705,-20 20-320,19-1-256,1 1-225,0 20-95,0-20 31,19 0-64,-18 0-95,-1-1 159,-1-19-64,1 0 193,-20 0-65,0 0-255,0 0-129,0 0-96,0-19-64,-20-1 224,20-20-256,0 20-193,0-20 129,0 21 0,0-1 64,0 0-128,20 20 288,0 20-192,0 0 128,0-1 128,-1 1-256,1 0 256,1 0-256,-2-20 160,-19 20 96,20-20 0,-20-20-96,20 20-32,-20-20 0,0 20-96,0-20-96,20 20-65,-20-20-63,20 20 96,-1 0 224,1 0-128,1 20 256,18-20-128,1 20 0,-1-20 96,1 0 96,-20 0 129,19-20 95,2 0-64,-22 1-128,1-1 1,0-20 95,-20 20-96,0 0-64,0 0-32,-20 1 1,0 19 63,1 0-128,-22 19 128,22 1-160,-1 0 128,20 20-192,0-20 128,20 0-96,-1 19 0,22-19-128,-2-20-641,21 20-480,0-20-1826,19-20-7655</inkml:trace>
  <inkml:trace contextRef="#ctx0" brushRef="#br0" timeOffset="540145.5079">17734 13672 11082,'40'100'1057,"-1"-61"-705,-18-19 1218,-2 20-1,20-20 321,-18-20 32,-1 20 0,-20-20-225,19 0-640,-19-20-224,-19 0-256,-1 0-65,-20 0-160,1-20-223,-2-19-65,-18 19-128,0-19 128,-1-21-128,0 1 64,1 19-32,38-19 32,2 19 32,19 20-128,0 1 31,19 19-63,41 20-224,-20 0-737,19 20-1089,21 0-737,-20 19-1825,0 1-10217</inkml:trace>
  <inkml:trace contextRef="#ctx0" brushRef="#br0" timeOffset="540416.9922">17496 13573 15534,'-21'60'3972,"2"-60"-2306,19 0-33,19 0-95,2-20-770,18 0-544,1 20-352,19 0-480,1 0-705,0 20-930,-1 0-2177,20 19-4420</inkml:trace>
  <inkml:trace contextRef="#ctx0" brushRef="#br0" timeOffset="540682.6172">18171 13871 12908,'39'40'3811,"-19"-21"-1921,-20-19 769,21 0-545,-21-19-513,0-1-480,0 0-128,0-20-320,-21 0-225,1 1-320,20-1-64,-19 0-128,-1 1 0,0 19-544,20 0-930,0 20-95,20 0-898,0 0-2786,19 20-8744</inkml:trace>
  <inkml:trace contextRef="#ctx0" brushRef="#br0" timeOffset="540937.5">18528 13672 14958,'0'40'2114,"-19"0"-769,-1-20 545,20 19-193,-21-19-704,21 20-512,21-20-97,-1 0-160,-1-20-32,21 0 129,19 0-225,-18-20 32,-2-20 32,-19 0-128,0 1 32,-20-1 128,0-20-192,-40 21-32,1 19-32,-21-20-160,20 20-352,0 20-834,1 0-1472,-1 0-4293</inkml:trace>
  <inkml:trace contextRef="#ctx0" brushRef="#br0" timeOffset="541398.4375">18985 13652 18001,'20'60'1601,"0"-20"-1120,-1-1 95,2 1 193,-1-20-161,-1 20 193,1-20-224,0-1-1,-20-19-95,0 0 319,20 0-415,-20-19-225,0-1-128,0-20-32,0 0 32,0 1-288,0-1-129,0-20 97,0 21 160,20-1 32,-20 40-32,19 0 128,1 20 96,1 19 96,-21 1-96,19 0 32,-19-20 129,0 19-354,0-19 610,0-20-33,0 0-95,0 0-321,20-20 0,-20 1-64,20-21-32,0 20-96,0-20 128,-1 20-96,21 20 64,-20 0-65,19 20-287,-18 0-609,18 0-512,1 0-1058,0 0-2241,-21-20-11338</inkml:trace>
  <inkml:trace contextRef="#ctx0" brushRef="#br0" timeOffset="541796.875">19700 13196 14061,'40'-60'7591,"-20"20"-6502,19 1 0,1-1 192,20 0-544,-21 20-641,1 20-96,0 20 0,0 0-192,-20 0 160,19 40 0,-19-21 32,-20 21-32,20-1 128,-20-19-32,-20 20 64,0-1 320,0-19-31,1 0-225,-1-1-192,-1-19-64,21 0-256,0-20-737,0 20-673,21-20-1729,-21 20-8296</inkml:trace>
  <inkml:trace contextRef="#ctx0" brushRef="#br0" timeOffset="542072.2657">20157 13752 24631,'-20'59'1890,"20"-39"-2435,-20-20 129,0 20-1,20-20-704,0 0-3875</inkml:trace>
  <inkml:trace contextRef="#ctx0" brushRef="#br5" timeOffset="645822.2657">20931 13077 480,'0'0'416,"0"0"-320,0 0-96,0 0-64,0 0 32,0 0 64,0-20-64,0 20-32,0 0 128,0 0 193,0 0 95,0 0 224,0 0 514,0 0 95,0-20-64,0 20-96,0 0-417,0-20-191,0 20-417,0 0 32,0 0 0,0 0 32,0 0 128,0 0 737,0 0 384,0-20 353,0 20 31,0-20-416,0 0 33,0 1-225,0 19-289,0-20-159,0 0 96,-19 20-65,-1 0-127,-1 0 256,2 20 31,-1 19-159,0 1-96,0 20 31,20-21-223,0 21-1,20 0-224,0-21-96,0 1 0,20-20-256,-1 20-833,1-40-608,0 19-2179,20-19-11178</inkml:trace>
  <inkml:trace contextRef="#ctx0" brushRef="#br5" timeOffset="647326.1719">21408 13037 2402,'20'-20'1121,"-20"20"224,0 0 1378,0 0 223,0 0-575,0 0-353,0 20 64,19 20-609,-19-21-416,21 21-32,-21 0-192,20 0-193,-1-1-159,1-19-65,0 0 129,0 0 63,-20-20 1,20 0-33,-20 0-319,0 0-33,0-20-128,0 0-64,-20-20-32,0 1-128,20-1-128,-20 0 95,20 1 97,0-1-32,0 0 0,20 20 64,0 0 32,0 1 32,19 19-224,1 0-1121,-20 0-609,20 19-1601,-1 1-3204</inkml:trace>
  <inkml:trace contextRef="#ctx0" brushRef="#br5" timeOffset="647674.8047">21944 12918 15150,'20'-20'2786,"0"20"-1472,0-20 415,-1 20-768,2-20-737,-21 0-63,19 20-33,-19-20-64,20 20-64,-20 0-96,0-19 0,-20 19 96,1 0 0,19 0 0,-21 0 32,2 0 160,-1 19-32,0 1 96,0 20 193,0 0-289,20-1 32,-19 21-128,19-20-96,19-1 128,21 1-192,0-20-320,0 0-353,-1-20-416,1 0-1538,19 0-3202</inkml:trace>
  <inkml:trace contextRef="#ctx0" brushRef="#br5" timeOffset="648181.6407">22202 12838 4067,'40'40'15279,"-20"-20"-14478,-1 0 480,2 19 192,-1 1-416,-1-20-640,1 20-65,0-1-224,-20-19-32,20-20 96,-20 0 0,0 0 33,0 0-193,0-20 0,-20 1-64,20-21-128,-20 0-97,0 0-255,20 1-161,-19-1 385,19 0 288,0 20-192,0 1 480,19 38 160,1-19-31,0 40 63,20-20-63,-21 20-97,21-1-128,-20-19 0,0 0-128,0 0 97,0-20 159,-20 0 0,0 0-224,0-20-32,0 0-64,0-19 0,0 19 0,0-20-32,20 0-32,-20 1 64,19 19-128,1 0 128,0 20-64,-20 0 0,20 20-609,0 19-896,0 1-609,0-20-3107</inkml:trace>
  <inkml:trace contextRef="#ctx0" brushRef="#br5" timeOffset="648916.9922">23235 12620 13708,'-40'0'1506,"20"0"608,1 20 160,-1 0-640,0 19-481,0 1-641,20 0-256,0-1-224,0 1 65,20 0-33,0-20 64,19-20-32,-19 0-96,0 0-224,0-20 160,0 0-1,-1-20 65,2 1-128,-21-1 128,0 0-32,0 20 96,0 20 193,0-20-33,0 20 288,0 20-159,0 0-225,0 20-128,19-20-256,-19 19-641,20-19-513,0 20-1184,0-40-3492</inkml:trace>
  <inkml:trace contextRef="#ctx0" brushRef="#br5" timeOffset="649168.9454">23493 12679 19122,'20'40'3555,"0"-40"-2402,-20 20-96,20 0-160,-20 0-577,20 0-256,-1-1-448,1-19-801,0 20-417,-20-20-1088,20 20-4165</inkml:trace>
  <inkml:trace contextRef="#ctx0" brushRef="#br5" timeOffset="649416.9922">23473 12501 17616,'-19'-40'2434,"19"20"-2017,0 20-321,0-20-96,0 20-545,0 0-1569,19 0-2754</inkml:trace>
  <inkml:trace contextRef="#ctx0" brushRef="#br5" timeOffset="649670.8985">23692 12580 17616,'39'60'2274,"-19"-40"-320,0-1 160,0 1-737,0 0-672,0-20-385,-20 20 1,19-20-193,-19 0 96,21 0 0,-21 0-224,0-20-160,0 20 160,-21-20-192,21-19-192,0 19 63,21 0 161,-21 0 160,19 20 64,1-20 224,0 20-95,0 20-193,0 0 0,19 0-257,-18 0-575,-2-1-674,21 1-672,-20-20-1601,0 0-3877</inkml:trace>
  <inkml:trace contextRef="#ctx0" brushRef="#br5" timeOffset="649937.5">24426 12421 19314,'60'-39'1153,"-20"19"-929,-40 0 353,0 20 1056,0-20-544,-20 20-448,-20 20-97,0 0-31,1 0 191,-1-1-351,0 21-321,0 0-32,40-20-32,0 0 0,21 19-96,-2-19-257,41-20 33,-20 20 64,19-20-97,1 0 97,-21 20 288,1-20-96,-20 20 192,0-20 96,-20 20-64,-20-20 0,-20 0-95,20 19-66,1-19-511,-21 20-1826,20 0-2883</inkml:trace>
  <inkml:trace contextRef="#ctx0" brushRef="#br5" timeOffset="651199.2188">22639 13513 5541,'20'0'512,"-20"0"1026,0 0 384,0 0-545,-20 0 96,20 0 225,0 0 160,0 0-193,-20 0-223,20 0-257,0 0 32,-20 0-513,20 20-31,0 0-96,0 0 31,0 0-223,0 0-129,20 0-32,0-1-96,0 1 0,0-20-32,20-20-32,-1 1-128,-19-21-64,20 20-64,-20-20-96,-20 1-33,0 19-255,-20-20-161,0 20 161,0 0 255,-19 20-191,19 0-289,-20 20-1345,20 0-2755</inkml:trace>
  <inkml:trace contextRef="#ctx0" brushRef="#br5" timeOffset="652009.7657">22997 13454 14637,'19'40'1890,"2"-21"-993,-21 1 961,19 0-33,1 20-800,0-20-544,0 19-1,20 1-95,-21-20-161,1 20-96,0-20 32,0-1-96,0-19 64,-20 0 289,0 0-257,0 0-128,-20-19 32,0-1-32,0-20 0,0 0-192,-19-19-192,19-1 223,0 20 1,0-19 0,0 19 128,20 0 32,20 21-96,0 19 160,0 0-128,0 0 32,19 19-64,-19 1-224,20 20-385,-20-20-31,-1 20 95,-19-1 289,0-19 192,-19 0 96,-1 0-64,0 0 63,-20-20 33,21 20-128,-21-20 96,20 0-416,20 0-577,0-20 160,0 0 577,20 20 288,0-20 96,0 0 288,19 0 193,1 0-33,-1 20 65,1 0-161,0 20 1,-20-20 63,0 0-127,19 0 127,-18-20-288,-21 1 129,19-1-193,-19 0-32,0 0-32,0-20-160,0 20 0,-19 1 0,-2 19 128,2 0-32,-1 0-32,20 0 192,0 39 128,0 1 257,0 0-577,20-1 0,-1-19-416,2 0-577,-2 0-353,21-20-255,0 0-609,-20 0-1378,-1-20-4740</inkml:trace>
  <inkml:trace contextRef="#ctx0" brushRef="#br5" timeOffset="652315.4297">23592 13255 18129,'0'60'2402,"0"-20"-1121,20-21 705,-20 21-352,20-20-930,0 20-319,0-20-193,-20-1-96,20 1 0,-20-20 64,0 0 0,0 0-96,20-20-64,-20 1 32,19-1 0,1-20-320,0 0-160,0 20 127,0-19 129,0 19 128,-1 20-32,2 0 96,-2 20 0,-19 0-256,20-1-1057,0 21-801,0-20-1506,0 0-4163</inkml:trace>
  <inkml:trace contextRef="#ctx0" brushRef="#br5" timeOffset="652615.2344">24109 12957 19122,'20'-19'1953,"-1"-1"-447,-19 20 1152,20 0-1184,-20 0-449,0 20-257,0-1-255,20 21-225,-20 0-256,0 0 32,20-1-288,-20 1-577,20 0-768,0-20-737,-20-1-1570,19 1-10185</inkml:trace>
  <inkml:trace contextRef="#ctx0" brushRef="#br5" timeOffset="652875">24288 13374 22773,'39'20'801,"-39"-20"-481,0 0 32,20 20-352,-20-20-1313,0 0-2723,0 0-14637</inkml:trace>
  <inkml:trace contextRef="#ctx0" brushRef="#br5" timeOffset="653588.8672">24546 12997 16079,'59'-20'3107,"-39"20"-2114,0 0 576,0 0-320,0 20-256,0 20-256,-1 0-289,1 19-127,-20 1-161,20-1-64,-20 1-96,0-1-160,0-19-385,0 0-384,0 0-736,0-21-2179,-20 1-8712</inkml:trace>
  <inkml:trace contextRef="#ctx1" brushRef="#br5">21072 11551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Divide and Conquer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 Multiplication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4320" y="1290600"/>
              <a:ext cx="8572680" cy="3724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240" y="1279440"/>
                <a:ext cx="8594280" cy="37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2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(n=2)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58040" y="1605240"/>
              <a:ext cx="6520680" cy="986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160" y="1596960"/>
                <a:ext cx="6544800" cy="10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4183618"/>
                <a:ext cx="65532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816953"/>
            <a:ext cx="836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What is the </a:t>
            </a:r>
            <a:r>
              <a:rPr lang="en-US" sz="2400" dirty="0" smtClean="0">
                <a:solidFill>
                  <a:prstClr val="black"/>
                </a:solidFill>
              </a:rPr>
              <a:t>asymptotic running time of the straightforward iterative algorithm for matrix multiplication?</a:t>
            </a:r>
            <a:endParaRPr 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43000" y="418680"/>
              <a:ext cx="5712480" cy="3710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640" y="407160"/>
                <a:ext cx="5733360" cy="37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4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Divide and Conquer Paradigm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20" y="1254960"/>
              <a:ext cx="7514280" cy="2981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360" y="1247760"/>
                <a:ext cx="7536960" cy="30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9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Divide and Conquer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0" y="1247760"/>
              <a:ext cx="7614360" cy="3796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800" y="1238760"/>
                <a:ext cx="7638840" cy="38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 #1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0120" y="1026000"/>
              <a:ext cx="8501040" cy="4025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600" y="1014840"/>
                <a:ext cx="8523360" cy="40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Strassen’s</a:t>
            </a:r>
            <a:r>
              <a:rPr lang="en-US" dirty="0" smtClean="0"/>
              <a:t> Algorithm (1969)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4200" y="1104840"/>
              <a:ext cx="8393760" cy="3989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40" y="1093680"/>
                <a:ext cx="8420400" cy="40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6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Details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0" y="46800"/>
              <a:ext cx="9122760" cy="5061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800" y="33480"/>
                <a:ext cx="9146880" cy="50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3815</TotalTime>
  <Words>80</Words>
  <Application>Microsoft Office PowerPoint</Application>
  <PresentationFormat>On-screen Show (16:9)</PresentationFormat>
  <Paragraphs>17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1_Lecture</vt:lpstr>
      <vt:lpstr>2_Office Theme</vt:lpstr>
      <vt:lpstr>3_Office Theme</vt:lpstr>
      <vt:lpstr>2_Lecture</vt:lpstr>
      <vt:lpstr>4_Office Theme</vt:lpstr>
      <vt:lpstr>Matrix Multiplication</vt:lpstr>
      <vt:lpstr>Matrix Multiplication</vt:lpstr>
      <vt:lpstr>Example (n=2)</vt:lpstr>
      <vt:lpstr>PowerPoint Presentation</vt:lpstr>
      <vt:lpstr>The Divide and Conquer Paradigm</vt:lpstr>
      <vt:lpstr>Applying Divide and Conquer</vt:lpstr>
      <vt:lpstr>Recursive Algorithm #1</vt:lpstr>
      <vt:lpstr>Strassen’s Algorithm (1969)</vt:lpstr>
      <vt:lpstr>The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170</cp:revision>
  <dcterms:created xsi:type="dcterms:W3CDTF">2010-07-08T21:59:02Z</dcterms:created>
  <dcterms:modified xsi:type="dcterms:W3CDTF">2012-01-19T02:35:35Z</dcterms:modified>
</cp:coreProperties>
</file>