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6"/>
  </p:notesMasterIdLst>
  <p:sldIdLst>
    <p:sldId id="256" r:id="rId6"/>
    <p:sldId id="668" r:id="rId7"/>
    <p:sldId id="667" r:id="rId8"/>
    <p:sldId id="676" r:id="rId9"/>
    <p:sldId id="640" r:id="rId10"/>
    <p:sldId id="672" r:id="rId11"/>
    <p:sldId id="638" r:id="rId12"/>
    <p:sldId id="673" r:id="rId13"/>
    <p:sldId id="675" r:id="rId14"/>
    <p:sldId id="671" r:id="rId15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98" d="100"/>
          <a:sy n="98" d="100"/>
        </p:scale>
        <p:origin x="-378" y="-90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0T16:57:16.38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935 3884 11210,'0'-60'1281,"-20"41"897,20-1 32,0 0-672,0 20-737,0 0-65,0 0 610,0 20-225,20 0-224,-20 39-417,20 20-32,-1 1-223,1-1-161,20 0 64,-19 21-64,-2-40-64,-19-1-384,20 0-353,0-19-737,-20 0-1312,20 0-1730</inkml:trace>
  <inkml:trace contextRef="#ctx0" brushRef="#br0" timeOffset="226.5625">777 4737 17680,'-81'20'1698,"62"0"-1282,19-20 513,0 0 352,19 0 1,1 0 31,41-20-448,-2 0-481,0 0-288,20 1-64,2-1-256,-2-20-385,0 20-31,-20 1-385,-18 19-353,18-20-992,-39 0-929,0 20-3523</inkml:trace>
  <inkml:trace contextRef="#ctx0" brushRef="#br0" timeOffset="452.1484">578 4181 18001,'-59'-99'1057,"38"60"-97,42-2 866,-2 2-288,41-1-994,-1-19-288,0 19-352,21 21-256,0-21-545,-1-1-544,-20 22-769,1-1-1442,0 0-8583</inkml:trace>
  <inkml:trace contextRef="#ctx0" brushRef="#br0" timeOffset="924.8047">1392 4321 14637,'0'0'4997,"0"0"-4548,0 20 511,20-20-95,-20 39-833,19 1 32,1-21 129,0 21-65,0-1-160,-1-18 128,1-1 224,0 0-96,1-20 225,-1 0-33,-1 0 225,-19-20-353,0-21 64,0 22-31,0-21 31,0 1 0,0 19 161,0 0-609,0 0-289,0 20 193,0 20 288,20 0-96,0 0-672,0-1-385,19 21-289,1-20-1056,19 20-737,-18-20-2915</inkml:trace>
  <inkml:trace contextRef="#ctx0" brushRef="#br0" timeOffset="1273.4375">1948 4618 11242,'19'40'1730,"-19"0"-65,20 19-159,0-18-673,0 18-353,-1-20 65,1 21 191,21-1-287,-41-39-257,20-1 320,-20 2 289,0-21 256,0-21-480,0-18-481,-20 19 0,-1-19 608,21-1-447,-20-19 31,0 0-320,1-22 256,-1 2-96,20 20 32,0-2-128,0 22-96,0-1 32,39 21 0,-19 19-32,21 19-32,-21 21-96,-1-1-128,1 22 96,-20-2-321,0 1 65,0-41-97,-20 21-384,1-40-961,19 0-2434</inkml:trace>
  <inkml:trace contextRef="#ctx0" brushRef="#br0" timeOffset="1585.9375">2166 4360 16719,'20'40'897,"-20"-20"1313,20 19-512,-20 1-993,20 0-33,-20 0-223,19-1-417,1-19 64,0-20 96,19 0-96,-19 0-32,1-20-32,-1 1-128,0-21 224,-1 20-192,-19-1 160,0 2 0,0 19 32,0 0-288,0 19-32,20 2 256,-20-1 0,20 0-704,0 0-578,19-20-703,-19 0-706,0 0-1281,-1-20-5316</inkml:trace>
  <inkml:trace contextRef="#ctx0" brushRef="#br0" timeOffset="1775.3903">2582 4201 11530,'0'-99'3588,"0"79"-289,0 20-833,0 0-1152,20 20-418,1 40 97,-1-1-320,0 1-353,-1 0-31,1 19-546,20-40-159,-1 1-609,1 0-256,-20-20-417,-1-20-1281,1 0-4292</inkml:trace>
  <inkml:trace contextRef="#ctx0" brushRef="#br0" timeOffset="1949.2187">2523 4341 14509,'-20'0'4901,"40"19"-5125,0-19 1473,19 0-32,22 20-352,18-20 0,0 0-449,-20 20-960,22-20-706,-22 0-928,-20 0-929,1 0-6438</inkml:trace>
  <inkml:trace contextRef="#ctx0" brushRef="#br0" timeOffset="2362.3047">1233 5035 20915,'-40'19'609,"40"2"-545,20-21 961,39 0-192,2 0-385,37-21 33,42 2 159,38-1 289,60-20-545,20 21-255,0-21-97,-39 20-577,-61 20 225,-58 0-1,-21 0 193,0 0 128,-38 0 0,-21 0-64,0 0 128,-20 20 129,0-20-482,-20 0-608,20-20-1633,-20 20-225,20-19-3362</inkml:trace>
  <inkml:trace contextRef="#ctx0" brushRef="#br0" timeOffset="2587.8906">3357 4360 24343,'20'0'832,"-20"0"-159,0 0-673,0-19-545,0 19-608,0 19 385,19-19-770,2 20-2594,-21-20-13004</inkml:trace>
  <inkml:trace contextRef="#ctx0" brushRef="#br0" timeOffset="2704.1015">3496 4618 23926,'0'20'737,"0"0"-1025,0-20 95,20 0-1632,-20 0-2596,20-20-12106</inkml:trace>
  <inkml:trace contextRef="#ctx0" brushRef="#br0" timeOffset="4909.1796">4568 4400 12139,'-19'-40'1569,"-1"40"321,0 0-737,0 0-544,20 0-225,-19 40 97,-2-1-1,1 1-63,20 20-1,0-20 32,20-1-351,-20-19 63,21 0 32,-2 0 64,1-20 64,0-20 129,19 0-129,-39-19 64,20-1-416,-20-1 161,0 2 31,0 19 32,0 0 160,0 1-31,-20 19-65,20 0-288,0 19-128,0 1-1,0 20 65,20 0-96,0-20-1217,20 0-1186,19 0-736,-18-1-6406</inkml:trace>
  <inkml:trace contextRef="#ctx0" brushRef="#br0" timeOffset="5497.0702">5621 4321 19218,'-40'-20'608,"20"20"353,1 0 352,-1 0-608,-21 0 160,21 20 128,20 0-641,-19-1-384,38 21-32,1-1 128,0 1-256,21-1 96,18-18-513,-19 19-127,-1-1 191,-19-19 161,0 20 288,-20-20 224,-20-1-160,0 1 96,0 0 0,1-20 64,-21 0-192,20 0 128,0 0 0,1-20-96,19 0-128,0 1 64,19-1 64,1 0 128,0 0 128,20 20 32,-1-20-64,20 1-95,-19-1-1,20 0-32,-20 0-32,-1-20 64,-19 20-96,20-20 96,-40 21-64,19-21 224,-38 20-96,19 1-96,-20 19 129,0 0 63,0 0-96,1 19-64,-1 1-192,0 20 64,0-1-32,20 20 64,0 2-160,20-2-193,20-19-704,-1-1-1217,20-19-1025,2-20-2562</inkml:trace>
  <inkml:trace contextRef="#ctx0" brushRef="#br0" timeOffset="5686.5234">6256 4281 17104,'-20'-40'1313,"20"40"128,0 19-416,0 2 32,20 19 289,-20 19-161,19 0-673,22-19-512,-1 20-192,-1-20-577,1-1-896,-21-19-1026,21-20-1281,-20 0-11721</inkml:trace>
  <inkml:trace contextRef="#ctx0" brushRef="#br0" timeOffset="5851.5625">6256 4539 18929,'-20'0'3139,"20"0"-2722,20 0 544,19-21 64,2 21-513,18-19-256,20-1-256,-19 20-544,0-20-1090,-20 20-1697,19 0-4933</inkml:trace>
  <inkml:trace contextRef="#ctx0" brushRef="#br0" timeOffset="6500">7368 4201 14926,'-21'-20'2018,"21"40"-865,21-20-449,-1 40 578,0 20-97,19-1-513,1 1-223,0-1-289,-1 1-96,-19-20 32,19-20 0,-18-20 32,-1 0 225,-20-20 383,0 0-512,0-21-384,-41-18 32,2 0-352,-1 0 352,-19-22-225,19 22 33,1 0 64,19-1-225,20 1 161,0 38 64,20 1-33,0 1 225,19 19-160,1 19 224,-1 1 32,-19 21 0,20-2 96,-40 1-32,19 0 97,-19-21 127,0 21-128,0-40-96,-19 20-128,19-1-448,-20-19-609,0 0-1025,0 0-2371,1 0-6597</inkml:trace>
  <inkml:trace contextRef="#ctx0" brushRef="#br0" timeOffset="6710.9372">8102 4181 22164,'61'0'97,"-61"0"159,39 0-32,-19 0-320,19 0-417,-19 0-223,0 0-1026,0 0-1217,-1 20-6021</inkml:trace>
  <inkml:trace contextRef="#ctx0" brushRef="#br0" timeOffset="6855.4686">8261 4479 17424,'60'20'2659,"-41"-20"-2659,21-20 1249,1 20-961,-2 0-1441,1-20-1249,-20 20-1154,-1 0-10952</inkml:trace>
  <inkml:trace contextRef="#ctx0" brushRef="#br0" timeOffset="24000">9532 3982 13004,'0'0'929,"-19"0"-577,-1 0-192,-1 20 609,1 1-257,-19 19 481,19-1-192,0 1-673,20-20-128,0 19 32,20-19 0,0 0 96,19-1-32,2 2-63,-21-21 31,-1 20-64,1 0 32,-20 0 160,0-1 160,-20 21 321,1-20 95,-1 19 33,-1 1-288,1-21-193,0 2-160,20-1-160,0 0 32,20-20 96,0 20-64,21-20 97,-22 0-97,21 0-321,-1 0-415,1 0-513,-20 19-353,-1-19-576,1 20-2178</inkml:trace>
  <inkml:trace contextRef="#ctx0" brushRef="#br0" timeOffset="24469.7266">10009 4579 13901,'40'99'1025,"-21"-60"384,1 21-416,0-20-481,0 0 353,19-20-160,-19-1 96,-20 1-257,0-20-384,0 0 577,0-20 608,0 1-1121,-20-21-127,0-20-97,-19 0-32,19-19-97,-19 0-319,19-1-225,0 1 1,20 20 544,0 19 192,0-1-160,0 22-65,20 19 33,0 0 0,19 0 96,-19 19 0,0 22 96,-1-1-64,-19-1 160,20 1-224,-40-1 256,20 1-127,-19-21-33,-1 2-225,0-1-223,0 0-545,1 0-1121,19-20-3876</inkml:trace>
  <inkml:trace contextRef="#ctx0" brushRef="#br0" timeOffset="24673.8281">10386 4579 16303,'19'20'929,"-19"-1"704,0-19 225,20 20-897,-20 0-416,20 0-129,-20 0-224,20-1-32,0 1-480,-1-20-673,1 0-1569,-20 0-1923</inkml:trace>
  <inkml:trace contextRef="#ctx0" brushRef="#br0" timeOffset="24890.625">10644 4539 10313,'59'20'7527,"-39"-20"-6566,19 20 1121,-19 19-1025,21-19-704,-21 20 255,-1-1 65,-19-19-385,20 0-256,-20 0 64,0 1-160,0-2-544,0 1-513,-20-20-897,1 20-1185,-1-20-7303</inkml:trace>
  <inkml:trace contextRef="#ctx0" brushRef="#br0" timeOffset="25086.9141">11121 4579 19986,'19'0'193,"-19"0"-97,0 0-481,20 20 225,-20-20 64,20 0 64,19 0-512,-19 0-1282,20 0-2947</inkml:trace>
  <inkml:trace contextRef="#ctx0" brushRef="#br0" timeOffset="25217.7734">11478 4579 8648,'19'0'6950,"-19"0"-6726,20 0 737,-20 0-640,20 0-802,0-20-608,-1 20-1505,2 0-7496</inkml:trace>
  <inkml:trace contextRef="#ctx0" brushRef="#br0" timeOffset="25344.7266">11795 4579 16367,'20'20'384,"0"-20"161,-20 0 31,20 0-832,0 0-1025,-20 0-1858,20 0-9225</inkml:trace>
  <inkml:trace contextRef="#ctx0" brushRef="#br0" timeOffset="25857.4219">12351 4599 16367,'20'0'897,"-20"0"-865,20 0 897,-20 19-321,20 1-544,-20 20 0,20-20-128,-20 19-480,0-19-577,0 0-769,0 1-1697,0-21-7079</inkml:trace>
  <inkml:trace contextRef="#ctx0" brushRef="#br0" timeOffset="26263.6718">12669 4678 5028,'40'79'9737,"-1"-19"-9064,-19 0 608,20-21-512,-1 20-577,1-19-32,-19-20 705,18-1-448,-19-19-33,-20 0-224,20-19 64,-20-1-384,-20-20 128,0-19-160,-19 0 224,-2-21-96,21 1-64,-19-1 160,-1 21 0,20-1 64,20 20-160,-19 1 96,19 19 96,19 20-256,1 0 352,20 20-32,-1-1-160,-19 21 32,21-1 33,-21 2-194,-1 18-95,1-19-96,-20 0-96,20-21-65,-20 1-288,-20 0-480,20-20-801,-20 20-3715</inkml:trace>
  <inkml:trace contextRef="#ctx0" brushRef="#br0" timeOffset="26576.1718">13245 4599 12491,'59'59'4773,"-59"-39"-3972,20 0 224,-20 19-257,20-39-415,-20 20 447,0-20 97,0 0-705,0 0 33,20-20-65,-20 0-160,0 1-64,0-1-96,0-20 31,19 20-31,-19 20 64,20-19-64,0 19 32,-20 19 96,21 1-32,18 0-353,-19 0-1248,0 0-1186,19-1-3907</inkml:trace>
  <inkml:trace contextRef="#ctx0" brushRef="#br0" timeOffset="26946.2891">13483 4241 448,'40'-20'17200,"-1"0"-15951,1 0 865,19 20-864,-18 0-1250,-2 0 96,-19 20-64,0 0 32,-20 19 96,20 2-128,-20-1-64,0-1-384,0 1 31,0-21 225,20 21 0,-1-20 32,1-1 128,0 2 0,19-1 0,2 20 96,-21-21-32,19 1 0,-19 20 288,0-1 33,-20-19 31,0 0 32,0 21 65,0-41-481,0 19-64,0 1-769,0 0-1121,-20-20-1345,0 20-7046</inkml:trace>
  <inkml:trace contextRef="#ctx0" brushRef="#br0" timeOffset="30575.1951">14814 4678 640,'-20'0'14798,"20"20"-14894,0-1 96,0 1 545,20 20-97,-20-19 32,39 18 161,-19-19-64,19-20-225,1 0 64,-1-20-63,2 0-33,-21 1 64,0-2-288,-20-19 193,0 1 31,-20 19 0,-20-20 225,0 20 159,-20 1-383,21-1-129,-1 20-128,21 0-256,-1 0-545,0 0-576,20 20-193,0 19-191,20-19-2467,0 20-8935</inkml:trace>
  <inkml:trace contextRef="#ctx0" brushRef="#br0" timeOffset="30785.1561">15310 4798 13164,'0'-41'3619,"0"21"-2369,-20-19 543,-1-1-608,2 0-416,-1-19-192,0-1-161,0 0-320,0-19 32,20 20-256,-19-1 64,19 20-128,19 20-321,-19 20-736,20 0-384,0 0-385,0 20-2082,0 0-8744</inkml:trace>
  <inkml:trace contextRef="#ctx0" brushRef="#br0" timeOffset="30945.3122">14991 4479 18705,'0'20'2146,"0"-20"-2434,21 0 736,39 0 321,-1 0-737,0 0 64,20 0-320,-18 19-1986,-2-19-3459</inkml:trace>
  <inkml:trace contextRef="#ctx0" brushRef="#br0" timeOffset="31518.5547">16243 4618 16687,'19'20'641,"-19"-20"-481,20 20 705,-20 20-257,0-21-223,20-19 352,-20 20 223,0-20-415,0 0-225,0 0 97,20-20 63,-20 1-352,21-21-64,-2 20-32,1-19-64,0 19 96,0 0-192,-1 0 0,1 20 32,0 0 0,19 20 0,-19-20 0,20 40-1282,0-21-1600,0 21-3428</inkml:trace>
  <inkml:trace contextRef="#ctx0" brushRef="#br0" timeOffset="31999.0234">17653 4777 14862,'20'100'672,"-1"-41"-384,1-20 129,0 1 63,0-1-191,0-18 319,-20-21 257,19 20-288,-19-20 159,0-20 33,0-20-481,0 0-96,-19-19-256,-21-20 545,20-1-353,-19 1-64,19-1 64,-1 1 609,1 19-129,20 20-319,0 21-321,0 19-129,20 0 97,1 0 96,-1 19-128,19 1 96,-19 39 64,0-18-480,0-1 128,-1 19 32,-19-39-385,0 19-128,0-19-160,0 0-160,0-20-1153,0 20-5605</inkml:trace>
  <inkml:trace contextRef="#ctx0" brushRef="#br0" timeOffset="32269.5311">18010 4579 18257,'0'20'2947,"0"19"-2595,0-19 609,0 20-289,20-21-543,-1 21 63,1-20 96,20-20 0,-20 0-31,-1 0-1,22-20-160,-41 0 0,0-19 0,-21 19-64,1-20-64,-19 1-160,-1 19-64,1 20-257,-1-20-224,20 20-352,-19 0-896,18 20-1154,21-20-5574</inkml:trace>
  <inkml:trace contextRef="#ctx0" brushRef="#br0" timeOffset="32426.7578">18248 4618 15054,'20'40'3267,"0"-40"-2370,0 20-97,-20 0-543,19-1-289,-19 1-257,0-20-351,20 0-577,-20 0-1986,0 0-7303</inkml:trace>
  <inkml:trace contextRef="#ctx0" brushRef="#br0" timeOffset="32768.5547">18229 4400 14285,'39'20'2530,"-19"-1"-608,19 21-576,1 20-546,-1-20-223,2 19-289,-21-19-256,19 19 32,-19-39-32,0 0 32,0-20 64,-20 0 33,19 0 159,-19-20-256,0 0-32,0-19 32,0-1 32,0 0 256,0 1-288,0-1 65,0 0-258,0 20 129,0 20-32,0 0 129,20 20 95,0 20-128,0-20-64,0 20-545,-1-1-768,22 1-673,-21-40-128,0 20-1762,-1-40-8968</inkml:trace>
  <inkml:trace contextRef="#ctx0" brushRef="#br0" timeOffset="32946.2888">18745 4360 15598,'0'0'3203,"20"20"-2690,-1 20 1825,1-1-833,20 20-704,-21 2-577,21-2 1,-1-19-930,2-1-512,-1-19-993,-21 0 256,21-20-1954</inkml:trace>
  <inkml:trace contextRef="#ctx0" brushRef="#br0" timeOffset="33343.75">18765 4499 19314,'-40'-20'1057,"40"20"-256,0 0-417,20 0-96,19 0-32,21 0 129,-1 0-161,0 0-192,21 0-96,0 0-288,-21 0-129,1-20 97,0 20 64,-1-20-129,0 1 321,-39 19 96,19 0 64,-39 0 128,0 0 641,-19 0 224,-1 19-609,-20 1 193,1 0 95,-1 19-319,21-18-257,19 19-384,19-1 224,21-19-64,-1 20 32,21-20-193,-20-1 33,0 1-32,-1 0 192,-19 0 32,-20 1 224,0-21 32,-20 19-32,-19 1 33,-1-20-225,0 20-801,20-20-1954,0 20-3074</inkml:trace>
  <inkml:trace contextRef="#ctx0" brushRef="#br0" timeOffset="34299.8047">2107 6008 18897,'20'39'-288,"-1"1"256,-19 1 128,20-2-64,0 1-32,-20-20-32,20-1-352,0-19-961,-1 0-1794,-19 0-5061</inkml:trace>
  <inkml:trace contextRef="#ctx0" brushRef="#br0" timeOffset="34459.9608">2066 5849 16815,'-20'-60'1602,"20"41"-161,-19 19-416,19-20-865,0 20-544,0 0-192,0 0-449,19 0-1121,-19 0-3300</inkml:trace>
  <inkml:trace contextRef="#ctx0" brushRef="#br0" timeOffset="34719.7263">2464 6087 15342,'59'41'1377,"-39"-22"449,0-19 96,-20 20-385,0-20-416,0 0-160,0 0-352,0 0-225,0-20-288,0 20-64,0-19-96,0-2-224,19 1-64,1 20 127,-20 0 1,21 0 256,-1 20-64,0 1 64,19-2-32,-19 21-1025,20-20-1281,-21 0-865,21-1-3908</inkml:trace>
  <inkml:trace contextRef="#ctx0" brushRef="#br0" timeOffset="35235.3516">3457 5651 18417,'0'0'1409,"0"-20"-704,0 40-161,0-20-255,20 40 736,-1-1 288,21 20-640,-1 22-353,1-2-224,0-20-192,0-20-609,0 1-416,-1-20-801,-19-20-1345,0 0-5349</inkml:trace>
  <inkml:trace contextRef="#ctx0" brushRef="#br0" timeOffset="35424.8047">3496 5929 19026,'0'0'1345,"20"0"-769,-20 0 962,40-20-705,-1 0-417,1 20-256,0-19-64,0-2-288,0-19-609,-21 20-608,21-19-1282,-40 19-2081</inkml:trace>
  <inkml:trace contextRef="#ctx0" brushRef="#br0" timeOffset="35897.4608">3755 5571 14029,'39'80'1761,"1"-40"546,-1 19-321,20-20-737,-18 21-769,-1 0 225,-1-20-161,1-1-319,-20 1-33,-1-21 32,1 1-128,-20-20 128,20 20-320,-20-20-32,0 0-64,0 0 160,0 0-128,0-20 128,0 20-96,0-20-33,0 1 1,0 19 224,20 0-32,0 0 160,20 0-159,0 0 95,-1 0 160,1 19-64,-1-19 0,1-19 33,0 19 255,-20-20-192,0-20 1,0 21-97,-1-21 96,-19 20-160,0 1 129,0-2 31,0 1-128,0 20 64,-19 0-160,19 0-96,0 0-192,-20 20-96,20 1 256,0-2 128,20 21 96,-1-1-32,1 1-224,0-1 64,20-19-224,-1 0-609,22 0-832,-22-20-1122,20-20-4131</inkml:trace>
  <inkml:trace contextRef="#ctx0" brushRef="#br0" timeOffset="36541.9922">5501 6047 14189,'41'60'769,"-22"0"864,1 0-320,20-1-800,-20 20-193,-1-38-128,1-2 353,0-19-225,0 0 161,-20-20 95,0 0 289,-20-20-513,20 0-352,-40-39-32,21-2 128,-21 2 1,-19-20-97,18-1 0,1 20 96,1 1 288,19 0-384,0 39 96,40 0-224,0 20 256,19-19-224,22 38 224,-22 1-64,21 20 64,-21-1-128,1 1-64,-20-1 64,-1 1-64,1-19-128,-20 18-32,0-19-353,0 0-608,-20-20-224,1 20-1186,19-20-6918</inkml:trace>
  <inkml:trace contextRef="#ctx0" brushRef="#br0" timeOffset="36783.2028">5759 5611 19058,'0'20'2306,"0"-20"-2306,20 20 576,1 20 225,-1-1-160,-1 20 191,1 1-351,0 0-385,19-20-160,-19 19-256,20-39-417,-1 19-769,-19-19-1312,1-20-2211</inkml:trace>
  <inkml:trace contextRef="#ctx0" brushRef="#br0" timeOffset="37182.6172">6236 5889 17552,'-20'-19'1474,"0"19"-706,20 0 578,-19 0-642,19 19-928,0 21 608,0-1 161,0 1-385,19-1-288,1-19 192,0 20-256,19-40-129,2 21 65,-21-42 224,19 1-352,-39 0 31,20-19 1,-20 19 288,0-20 128,0 21 96,-20-1 353,20 0-97,-19 20 129,-1 0-161,20 0-64,0 0-352,0 0 64,20 40 257,-20-21-161,19 1-96,21 20 96,-20-21-609,19 1-255,1-20-161,-20 0-576,20 0-802,-20-20-3298</inkml:trace>
  <inkml:trace contextRef="#ctx0" brushRef="#br0" timeOffset="37739.2575">6514 5750 15822,'20'59'1730,"-1"-19"0,22 20-193,-21-20-256,0-1-160,-1 1-352,1-1-481,0-19-127,0 0-97,-20-20 96,0 0 64,0 0-64,0 0-64,0 0-96,0-20-64,-20 20 0,20-20 0,0-19-128,0 19-224,0 0-129,20-19 161,-20 39 191,19-20 161,1 20 193,20 20 191,-21-20-64,22 19-288,-21 1 192,19 0-192,1 0 193,-20-20 223,19 0-32,1 0 1,-20 0 95,-1 0-384,2-20 128,-1 20 1,0-20 95,-20 0-256,20 1-32,-20-1 0,0 0 32,-20 0-64,20 1-160,-20 19 32,20 0 32,-20 0-32,-1 0 96,21 19-96,0 21 320,0-1-288,0 1 192,21-20-96,19 19-96,-1-19 224,1 0-256,-1 1 32,1-21-609,20 0-576,-40-21-1794,20 21-4709</inkml:trace>
  <inkml:trace contextRef="#ctx0" brushRef="#br0" timeOffset="38628.9062">8480 5432 6502,'-40'-39'8135,"21"39"-7270,19 0 288,-21 0-128,1 0-608,20 20 127,-20 39 353,0 0 128,20 41-224,-19-1 32,19 20-225,0-19-512,0 18 0,19-38-224,1 0-512,20-41-385,20-19-353,19 0-415,-19-20-1507,-1-40-8262</inkml:trace>
  <inkml:trace contextRef="#ctx0" brushRef="#br0" timeOffset="39050.7809">8758 5531 17136,'0'0'1025,"0"0"-513,0 20 865,20 21-95,-1 18-1,1 0-512,0 20-353,19 2-96,1-22-352,-20 0 224,20 0-608,0-19-96,-20-20-33,0 1-960,-1-2-705,1-19-1634,-20 0-6117</inkml:trace>
  <inkml:trace contextRef="#ctx0" brushRef="#br0" timeOffset="39253.9062">8996 5710 13805,'20'20'1953,"0"20"-735,-20 19-1,20 1 0,19 19 96,-19-19-544,19-1-417,-19 1-288,21-20-320,-2 0-256,1-21-578,-20 1-287,-20-20-1474,19 0-3683</inkml:trace>
  <inkml:trace contextRef="#ctx0" brushRef="#br0" timeOffset="39907.2263">8916 5809 13837,'0'-20'2274,"0"1"-1249,0-1 800,20-20-671,-20 21-194,21-21-127,18 20-224,-19-19-353,20 18-224,-1 21 32,1 0-128,-21 0-128,21 21-289,1 18 33,-22 1 64,1-1-481,0 1 160,-20-1 289,0 1 320,0-20 224,0-20 192,-20 21 225,20-21-1,-20 19 1,20-19-1,0 20 1,0-20-97,0 20-96,20 0 257,20-20 64,-1 19 95,21 1-159,-1-20-129,-18 20-351,18-20-1,-20 0-192,-19 20-321,20-20-287,-21 0-514,1 19-735,21-19-1731,-21 0-4227</inkml:trace>
  <inkml:trace contextRef="#ctx0" brushRef="#br0" timeOffset="40627.9294">9513 5472 15022,'0'-20'2082,"0"20"-705,0-20-160,19 20-448,1-19 416,0-1-384,0 20-769,-1 0 192,1 0-224,0 20 32,-20-1 32,0 21 96,0-20-288,0 19 192,0 1 0,0-19-32,0-2 128,0 1 129,0-20 63,20 0 32,-1 0 257,21 0-96,-19 0-97,18-20-384,1 20-192,-1-19-353,-19 19-415,20 0-706,-20 0-1825,-1 19-2787</inkml:trace>
  <inkml:trace contextRef="#ctx0" brushRef="#br0" timeOffset="41019.5309">10068 5373 14317,'79'0'1570,"-19"20"576,0 0-64,-1 19-1410,-19 20-319,-1 22-97,1-2 64,-20 0-192,0 0 160,-20-19 129,0 0-193,0-1 32,0-20-96,-20-19 97,0 20-161,20-40-192,-20 21-1346,20-21-992,0 0-1762</inkml:trace>
  <inkml:trace contextRef="#ctx0" brushRef="#br0" timeOffset="41796.875">10922 6207 13837,'0'0'2978,"0"0"-1152,-20 0 544,20 0-576,0 0-449,0 0 65,0 0-481,0 0-257,0 0-480,0 0 33,0 0-129,0 0-64,0 0 0,0 0 0,0 0 64,0 0 96,0 0 64,0 0 1,0 0-33,0 0-96,0 0-160,0 0-32,-20 0 128,20 0-64,0 0 32,0 0 64,0 0-224,0 0 64,0 0-192,0 20 256,0-20 0,20 19 128,-20-19-224,20 0 192,-20 0 192,20 0-384,-20-19 96,19 19-160,-19-20 0,0 20-225,0-20-255,0 0-257,-19 20-1570,-1 0-2946,0 0-9161</inkml:trace>
  <inkml:trace contextRef="#ctx0" brushRef="#br0" timeOffset="60259.7653">617 7756 9801,'0'19'512,"0"-19"769,0 20 609,-19-20-192,19 20-353,0-20-160,0 20 32,0-20-256,0 0-128,0 19 96,0-19 96,0 0-96,19 0 128,-19 0-192,0-19-449,0 19-224,-19-20 64,19-20-63,-20 21-161,0-21 32,0-20-32,1 0 64,-2 21-224,1-21 64,20 21 160,-20-2-288,20 21 96,0 1-193,0 19-95,20 0 96,0 0 288,1 39-96,18 2 288,1 18-256,-1 1 96,1-1-32,-1 1-64,1-20 160,0-20-64,-20-1 128,20 1 96,-20-20 64,-1 0 129,-19-20-1,20 1-320,-20-1 289,0-20-353,0 0 0,-20-20-256,1 21-417,-1-21-96,0 21-159,0-22-610,20 42-287,0-21-1218,0 40-801,0 0-4355</inkml:trace>
  <inkml:trace contextRef="#ctx0" brushRef="#br0" timeOffset="60593.75">1213 7636 4163,'-20'20'14254,"0"-1"-13357,20-19 192,0 21-160,0-21-321,0 0-319,20 20 287,0-20-352,19 20-64,-19-20-63,21 0-1,-21-20 64,19 20-192,-19-20 288,0 20-128,-20-21-160,0 21-160,-20-19-160,0-1-161,0 20-256,-19 0-352,18 0-544,1 0-1218,0 0-6118</inkml:trace>
  <inkml:trace contextRef="#ctx0" brushRef="#br0" timeOffset="60840.8202">1352 7438 17904,'0'-21'2243,"0"1"-1154,0 20-128,0 0-353,0 0-320,0 0 449,0 20 64,20 1-385,0 19-384,0 19 160,19-19-384,20-1-416,-19 1-289,20 0-320,-20 0-769,-1-20-1249,1-1-5542</inkml:trace>
  <inkml:trace contextRef="#ctx0" brushRef="#br0" timeOffset="61028.3202">1451 7616 17616,'-39'0'2531,"19"0"-1250,20 0 256,0-20-512,0 20-64,20 0-128,-1-19-673,21 19 32,-1-20-512,22 20-737,-2 0-865,-19-20-1313,19 20-2434</inkml:trace>
  <inkml:trace contextRef="#ctx0" brushRef="#br0" timeOffset="61356.4452">2107 7517 18609,'-21'20'1666,"21"0"-577,-20-20-32,0 20 0,20-1-353,-19 1-191,19 0-353,0 0-160,0-1-128,0 2-321,19-1-31,-19-20 32,20 0-33,-20 0 129,20 0-33,-20-20 193,0 20 192,21-21 0,-21 2 32,0 19-224,0-20 64,0 20-64,0 20 288,20-1-96,-1 2-416,1-1-1827,20 0-1216,-20-20-6855</inkml:trace>
  <inkml:trace contextRef="#ctx0" brushRef="#br0" timeOffset="61552.7341">2226 7338 16431,'19'-20'3363,"-19"40"-2722,20 0 1409,0 19-641,0 2-768,19 38-1,-18-39-672,19 19-96,-1-19-416,1-21-706,-1 2-383,-19-1-2051,0-20-7654</inkml:trace>
  <inkml:trace contextRef="#ctx0" brushRef="#br0" timeOffset="61763.6716">2226 7517 18801,'39'0'897,"1"0"1057,-1 0-385,22 0-415,-2 20-322,0 0-95,-19 0-256,-1 19-289,2-19 0,-2 0-769,-19-1-416,0 2-192,0-21-320,0 0-1570,-20 0-1986</inkml:trace>
  <inkml:trace contextRef="#ctx0" brushRef="#br0" timeOffset="61901.3672">2563 7397 15534,'-20'-19'5157,"0"19"-3267,20 0-128,0 0-1218,0 0-960,0 0-1538,20 0-2018,0 19-14572</inkml:trace>
  <inkml:trace contextRef="#ctx0" brushRef="#br0" timeOffset="62650.3905">3059 7537 17232,'-20'-20'1377,"20"20"-288,-19 0 320,19 0-384,0 20-544,0 0 95,19 19-31,-19 1 160,40-1-545,-20-18 0,0-1-128,20 0-32,-20-20 96,20 0 192,-21-20 97,-19 0-353,20-20-96,-20 0 0,0 1 128,-20-1 64,1 0-128,-1 1 64,0 19 32,20-1 32,0 21-64,0 0-96,0 21-673,0-1 673,40 0 257,-21 19-257,21 1 128,-1-1-32,1-19-224,-20 0 96,-1-20 96,2 0 96,-21 0 0,20 0 192,-20 0-192,0-20 32,20 0 1,-20 1-290,20-1 97,-1 0-288,1 0 224,20 20-288,-21 0 288,21 40 96,0-20-257,0 19-1024,20 1-1666,-21 0-3235</inkml:trace>
  <inkml:trace contextRef="#ctx0" brushRef="#br0" timeOffset="63245.1172">935 8192 17168,'0'19'320,"20"2"-192,-1-21 737,21 0-128,20 0-129,39 20 577,0-20-96,60-20-576,20-1 128,80 21-545,18-19-64,21-1 32,-20 0 64,-20-19 0,-39 19 384,-22-20 97,-18 1 128,-19 19-161,-61 20-127,-40-20 159,1 20 1,-40 0-65,0 0-63,-20 20-385,0-20 96,0 0-96,0 0-288,0 0-288,0 0-129,0 0-224,0 0-480,0 0-481,20-20-800,-20 20-1410,0-21-8264</inkml:trace>
  <inkml:trace contextRef="#ctx0" brushRef="#br0" timeOffset="63528.3202">4151 7458 22709,'0'0'2562,"0"-20"-1408,0 20-674,0 0-672,0 0 288,0 0-545,0 20-543,0 0-834,20-1-2883,-20 1-13612</inkml:trace>
  <inkml:trace contextRef="#ctx0" brushRef="#br0" timeOffset="63652.3436">4310 7775 19378,'20'20'4228,"-20"-20"-4837,0 0-800,20 0 64,-20 0-1410,0 0-2946</inkml:trace>
  <inkml:trace contextRef="#ctx0" brushRef="#br0" timeOffset="65024.4141">5243 7675 13484,'0'-59'1538,"-20"39"-385,0-19-352,1 19-129,-1 0 385,-20 0 224,20 20 1,1 0-418,-1 20-447,0 0-65,20 39-256,-20 1 161,20 0-97,0-1-32,0-19-96,20-1 0,20 1-128,-21-40 0,21 0 32,0-20-193,-21 0-95,21-19-128,-19-1 31,-21-19 33,20 18 95,-40-18-223,20-20-129,-41 0-256,21-1 385,-19 20 384,-1 1 416,20 20 993,1-1-224,-1 19 192,0 21-96,0 0-192,20 0-192,0 0-577,20 21 0,0 19 257,19-1-289,1 20-96,19 1 128,-19 0-224,20 19 160,0-19-576,-21-21-65,1 1-96,-1 0-63,-19 0-449,1-20-1057,-21-1-673,20 1-3203</inkml:trace>
  <inkml:trace contextRef="#ctx0" brushRef="#br0" timeOffset="65330.078">5720 7200 16047,'-20'0'1922,"20"0"-481,-20 0 224,20 20-832,0 19 224,-20 20 160,20 1-320,20 0-352,0 19-417,0-39-128,19 19 128,22-19-640,-22 0-257,1 0-384,19-20-1121,-20-20-1314,1 0-3683</inkml:trace>
  <inkml:trace contextRef="#ctx0" brushRef="#br0" timeOffset="65721.6797">6137 7696 13196,'40'139'1730,"-1"-80"127,1 0-479,-1 2-97,2-22-288,-2 1-160,-19-20-161,0-20-223,0 19-321,-20-19 160,0-19 225,0-1-321,-20-20-128,-20-19-32,1-2 64,-22-18-128,22 0 64,-20 0-256,19-1 224,20 1 0,0 20-96,20 19 0,0 19-97,20 1 193,20 20 0,-1 0 32,1 0 32,-20 41-128,19-21 64,-18 39-64,-21-19-160,20-1 32,-20-19 64,-20 20 0,20-21-417,-21-19-416,1 21-864,1-21-1859,19 0-10313</inkml:trace>
  <inkml:trace contextRef="#ctx0" brushRef="#br0" timeOffset="65933.5934">6653 7656 19858,'40'40'929,"-40"-20"96,20 0-320,-20 0-417,19-1-288,-19-19 128,20 20-128,-20-20-833,20 0-1377,-20 0-1761,0 0-11372</inkml:trace>
  <inkml:trace contextRef="#ctx0" brushRef="#br0" timeOffset="66084.9606">6634 7517 19698,'-20'-20'1025,"20"20"-961,0-19-480,0 19-1122,0 0-576,20 19-2690</inkml:trace>
  <inkml:trace contextRef="#ctx0" brushRef="#br0" timeOffset="66408.2028">7050 7656 18417,'39'0'673,"-18"19"768,-1 2-480,0 19-609,0-1-256,-20 1 96,19-1-448,-19-19-545,0 0-1216,0 0-2019</inkml:trace>
  <inkml:trace contextRef="#ctx0" brushRef="#br0" timeOffset="66825.1953">7347 7736 17969,'41'79'2978,"-21"-20"-2305,19 0 224,-19 2-417,0-22-191,20 21-225,-21-21 512,1 1-416,-20-20-96,20-20 97,-20 19-194,0-38 98,-20-1-322,0-20-31,1-19 224,-1 0 32,-20-41 64,1 21-64,19-40 0,-20 39 96,19 1 288,2 19 33,-1 21-193,20 19-160,20 20-224,-1 0 224,22 0 192,-1 40 0,-1-1 0,1 21-160,-20-21-64,-1 1 64,1 0-320,-20-20-128,0 0-129,0 0 33,0-20-289,-20 0-800,20 0-1538,-19-20-4837</inkml:trace>
  <inkml:trace contextRef="#ctx0" brushRef="#br0" timeOffset="67037.1094">7765 7795 18577,'59'59'2498,"-39"-39"-191,0 20-514,-20-21-576,0 1-352,0 1-352,-20-1-225,20 0-256,-20-1-384,0 1-193,1-20-800,-1 20-705,0-20-865,0 0-2946</inkml:trace>
  <inkml:trace contextRef="#ctx0" brushRef="#br0" timeOffset="67196.2891">7606 7577 16047,'0'-20'672,"19"20"-2754,-19-20-2434,21 20-5604</inkml:trace>
  <inkml:trace contextRef="#ctx0" brushRef="#br0" timeOffset="67429.6875">7904 7338 17232,'99'140'2594,"-59"-81"-768,-1 20-993,-19 1-385,0-20-384,0-21 32,-20 1 193,0-1-257,0-19-192,0 0-897,0-20-2307,0 0-8743</inkml:trace>
  <inkml:trace contextRef="#ctx0" brushRef="#br0" timeOffset="73871.0934">8817 7497 13196,'0'0'2018,"0"0"-1185,20 0 160,0-19 608,19-1-352,1 20-96,0-20-608,0 20-577,0 0 32,-1 0-352,1 20-1090,-21-20-960,21 20-2595</inkml:trace>
  <inkml:trace contextRef="#ctx0" brushRef="#br0" timeOffset="74030.2734">9016 7656 17040,'-20'19'993,"20"-19"-129,20 0 674,-20 0-417,20 0-448,19 0-449,1 0-128,-1-19-448,1 19-898,20 0-928,-20-20-2082</inkml:trace>
  <inkml:trace contextRef="#ctx0" brushRef="#br0" timeOffset="74481.445">9751 7517 15310,'0'-20'1473,"0"20"-672,0 0 160,0 0 96,20 20 448,-20 20-287,19-20-418,1 39-319,0-20-1,0 22 33,-1-22-417,1 1 128,0-1-160,0 1-96,19-20 64,2-1-64,-1 1-160,-1-20-449,20 0-352,-19 0-256,-20 0-288,19 0-193,-18-20-544,-21 20-2595</inkml:trace>
  <inkml:trace contextRef="#ctx0" brushRef="#br0" timeOffset="74640.625">9929 7756 14509,'-60'0'2306,"60"-20"-1088,0 20 383,0-20-1249,20 20-31,0-20-353,20-20-96,-1 20-1314,-18 0-1665,-1 0-8904</inkml:trace>
  <inkml:trace contextRef="#ctx0" brushRef="#br0" timeOffset="74771.4844">9790 7458 16399,'-39'-20'1954,"18"-1"-1281,21 1-353,41 1-192,-2-1-288,20 0-128,1 0-1794,20 1-13709</inkml:trace>
  <inkml:trace contextRef="#ctx0" brushRef="#br0" timeOffset="75265.625">10545 7675 17008,'-21'21'1505,"21"-21"65,0 20 351,21 20-736,-1-1-448,19-19-192,1 0-161,19-20-64,0 0-127,2-20-1,-2 0-64,-19 0-352,-20-19-65,-1-1-287,-19 19-257,-19-18-544,19 19-705,-20 0-961,0 20-4965</inkml:trace>
  <inkml:trace contextRef="#ctx0" brushRef="#br0" timeOffset="75548.8281">11239 7636 14926,'0'0'3939,"0"-20"-2561,-20 20 255,20 0-416,-19 0-416,-1 20 0,0 0-321,20 20-191,0 0-193,20-20 64,19 19-128,1-19-32,-1 0-96,2-1-96,-1-19-481,-1 0-544,1-19-929,-1-1-1217,-19 0-4036</inkml:trace>
  <inkml:trace contextRef="#ctx0" brushRef="#br0" timeOffset="75746.0934">11438 7378 17232,'0'-20'1890,"0"20"-193,20 0 193,-20 20-705,20-1-32,-1 22-192,1 18-641,0 21-191,0-21-65,20 21-513,-20-21-159,0 1-706,19-1-511,-19-39-1378,0 19-2627</inkml:trace>
  <inkml:trace contextRef="#ctx0" brushRef="#br0" timeOffset="75890.625">11815 7815 18001,'0'0'1505,"20"0"-448,-20 0 64,20 0-769,0 20-384,-20-20-128,20 19-1217,0-19-1474,-20 0-6342</inkml:trace>
  <inkml:trace contextRef="#ctx0" brushRef="#br0" timeOffset="76035.1561">11775 7577 17456,'-20'-20'2082,"20"20"-2018,0-20-128,20 20-64,0 0-1185,20 0-321,-20 0-2626</inkml:trace>
  <inkml:trace contextRef="#ctx0" brushRef="#br0" timeOffset="76609.375">11974 7656 16207,'0'60'1217,"0"-20"0,20-21-224,0 21-448,-1-1-257,21-19-96,1 0-32,-2-20-64,-19 0-160,19 0-96,-19-20 64,0-19-320,0 19 320,-20-20-193,0-19-95,0 18 0,-20-18 255,-20 0 258,1 19-194,19-19 226,-19 18 127,18 21 0,21 1 97,-20-1 63,20 20 0,0 20-352,20-1 577,-20 22-64,21 18-289,-2 21 160,21-21-127,-20 21-129,19-21-64,1 1-32,19-21-128,-19-19 96,20 0 32,-20-1-96,-21-19 65,21-19-97,-20-1 0,-1-20 96,1 21-96,-20-21 32,0 1-128,0-1 0,0 20-1,0-20-31,-20 20 224,20 20-64,-19 0-64,19 0 96,-20 20 1,0 20 63,20 0 160,0-1 64,0 1-416,20-1-64,0 1-416,19-20-610,1-1-543,0-19-769,20 0-1923</inkml:trace>
  <inkml:trace contextRef="#ctx0" brushRef="#br0" timeOffset="76965.8203">12947 7656 17136,'-19'0'2306,"19"0"-1665,0 0 191,0 40 706,-20-20-161,20 39-192,0-19-480,0-1-545,20 1-96,19-20-64,-19-1-96,19 1 0,-19-20-288,0 0 95,-20-20-191,20-19-513,-20 19-96,-20-19 288,0-1 449,20 20-65,-20-19 449,1 19 353,19 20 63,0 0-31,0 0 95,0 20 225,19 0-289,-19 19-192,20-19-320,20 19 0,-21-19-480,21 0-417,1-20-192,-22 0-1121,-19 0-3460</inkml:trace>
  <inkml:trace contextRef="#ctx0" brushRef="#br0" timeOffset="77219.7263">13225 7675 16527,'20'21'3075,"0"-1"-1377,-1 0-513,21 19-128,-40-19-417,20 0-31,0-20 32,-20 20-225,19-20-192,-19 0 32,20-20 33,-20 20-161,20-20-256,-20 0 64,21 20 0,-1-19 64,-1 19-257,1 19 161,0 1 160,0 20-128,19-1-1089,-19-19-1505,0 0-3012</inkml:trace>
  <inkml:trace contextRef="#ctx0" brushRef="#br0" timeOffset="78853.5154">14297 7736 15726,'20'-61'1378,"-20"42"-449,0-1-1,0 0 386,-20 0 223,20 20-352,-20 0-384,1 20-481,-1 0-63,-1 19-33,1 2-32,20-1 96,0-1-384,20-19 96,1 0 64,18-20 128,-19 0-224,20-20-32,-1-20-192,-19 1-353,20-1-159,-40-20 447,0 1 161,0-1 32,-20-19-128,0 19 256,0-19-128,1 19 256,-1 21 384,20 19 417,-20-1 32,20 21-160,0 0-609,20 21-192,-20 38 609,20 1-193,19 19-128,1 1-95,-1-1-257,22-20-65,-2 1-479,0 0-385,1-20-577,-20-21-960,0 1-1442,-1 0-7559</inkml:trace>
  <inkml:trace contextRef="#ctx0" brushRef="#br0" timeOffset="79005.8594">14814 7616 18097,'0'0'1249,"19"20"192,1 0 65,0-20-1090,0 19-288,-1 2-160,1-1-641,0-20-1376,0 0-2564</inkml:trace>
  <inkml:trace contextRef="#ctx0" brushRef="#br0" timeOffset="79166.0154">14794 7497 15470,'-20'-19'3620,"20"-1"-2852,20 20-736,0-20 32,-1 20-192,21-21-352,-1 21-897,1 0-1794,-1 21-7271</inkml:trace>
  <inkml:trace contextRef="#ctx0" brushRef="#br0" timeOffset="79390.625">15230 7438 13901,'-20'40'2274,"0"-40"-1826,0 19 1090,20 1 63,-19 20-864,19-20-161,19 19-383,21-19 95,0 19-448,0-18-321,0-1-95,-1 20-193,-19-21 481,-20 1 320,0-20 64,-20 20 0,-19 0-192,-1-20-833,0 0-224,0 0-481,0 0-3490</inkml:trace>
  <inkml:trace contextRef="#ctx0" brushRef="#br0" timeOffset="79617.1875">15508 7279 22549,'19'0'1409,"2"20"-1505,-1 19 352,0 1 1,0 40 255,-1-21-31,21 20-321,-20-19-353,19 0-703,-19-20-514,20-21-1472,-40 1-1955</inkml:trace>
  <inkml:trace contextRef="#ctx0" brushRef="#br0" timeOffset="79775.3904">15488 7596 20851,'20'-19'1410,"20"-1"-321,0 20-257,19-20-575,20 20-289,-19-20-1474,-20 20-2369,20 0-13870</inkml:trace>
  <inkml:trace contextRef="#ctx0" brushRef="#br0" timeOffset="80349.6094">16422 7557 14637,'-20'-40'2979,"-20"20"-1057,40 1-993,-19 19 416,-2 0-256,1 0-384,0 19-129,0 1-159,1 20-97,19-1-224,0 1-96,19-1-32,1-18-128,20-1-64,-19 0-289,18-20 33,1-20 288,-21 0 224,1-20-192,0 0 224,0 20 0,-20-19 128,-20 19-256,20-20 128,0 40 96,0 0 64,0 0-288,0 20 64,0 0 256,20 20-63,19-1-386,1-19-447,0 0-321,0-1-929,-1-19-192,1 0-1697,0-19-11050</inkml:trace>
  <inkml:trace contextRef="#ctx0" brushRef="#br0" timeOffset="80625">16660 7458 13324,'20'39'3107,"-1"-19"-737,1 20 1,20-1-770,-1-19-576,-19 20-288,21-21-193,-21 2-320,19-1-63,-19-20 191,0 0-224,-20 0 256,19-20-223,-19-1-225,0 2 96,0-1 32,20 0-32,-20 0-32,0 1-193,20-1-95,0 0-224,-1 20-65,21 20-224,-20 0-320,20-1-1761,-20 1-2147</inkml:trace>
  <inkml:trace contextRef="#ctx0" brushRef="#br0" timeOffset="81032.2263">17374 7397 17648,'0'0'2338,"0"20"-1793,0 1 992,0 19-63,0 19-321,0 0-256,41-19-321,-22 20-319,41-20-1,-21-20-192,20-1 96,2-19-64,18 0 96,-39-19-160,19-1-160,0-20 0,-18 0-32,-21 0 64,-1 1-289,1-1 97,-20-19 192,0 39 128,-20 0 32,1-1-64,-1 21-96,-21 0 64,2 21 128,-1 19 192,20-1-63,1 1 127,-1-1 0,20 1-192,20-1-128,39 2 97,-20-21-97,22 0-513,-2-1-384,-19-19-768,19 0-1282,-39-19-2947</inkml:trace>
  <inkml:trace contextRef="#ctx0" brushRef="#br0" timeOffset="81185.5466">18347 7775 22837,'40'20'3844,"-21"-20"-3428,1 0-96,1 0-608,-1 0-865,-20 0-1473,0 0-2852</inkml:trace>
  <inkml:trace contextRef="#ctx0" brushRef="#br0" timeOffset="90144.5311">1193 8847 9032,'0'-19'1794,"0"-1"64,-20 0 191,20 20-351,-20-20-289,1-1-223,-1 21-258,20 0-319,-20 0-97,-19 0-191,18 0-65,1 21 32,0-1-192,20 0-96,-20 19-64,20-19 32,0 20 0,20-21 32,20 21-64,0-20 64,0 20 0,19 0-32,-19-20 0,19 19 128,-39 1-128,1-1 128,-21-19 96,0 20-192,-21 0 0,1-20-64,-19 0-224,-1 0-417,20-1-864,-19-19-609,19 0-1762,0 0-9447</inkml:trace>
  <inkml:trace contextRef="#ctx0" brushRef="#br0" timeOffset="90420.8984">1591 9185 15790,'39'-20'1666,"-19"20"-993,-20 20 736,0-20 96,0 19-864,0-19-193,20 20-191,-1 0-33,1-20-64,20 20 224,19-20-544,-18-20-96,-2 0-96,1 0-97,-20 1 257,-20-1-32,0 20 32,0-20-65,-40 20-63,1 0-224,-22 0 63,2 20-448,-20 0-1729,39-1-4805</inkml:trace>
  <inkml:trace contextRef="#ctx0" brushRef="#br0" timeOffset="90704.1016">2602 9026 21844,'41'0'449,"-41"20"-706,20-20 962,-1 20-192,1 0-193,-20 0-160,20-1 64,0 1-352,0-20-545,-1 20-1024,1-20-1378,-20 20-3748</inkml:trace>
  <inkml:trace contextRef="#ctx0" brushRef="#br0" timeOffset="90857.4219">2582 8847 16047,'0'-19'3875,"0"19"-3811,0 0-1345,0-20 96,20 40-448,21-20-1506,-2 19-5029</inkml:trace>
  <inkml:trace contextRef="#ctx0" brushRef="#br0" timeOffset="91060.5466">3138 9145 15438,'21'0'2787,"-1"-20"-513,-40 1-288,-1-1-513,2-20-544,-21 0-448,-19 0-321,19 0-128,-19-19-96,18 20-225,21-21-447,1 0 31,19 20-352,0 1 0,19 19-160,1 0-577,21 20-224,-2 0-1665</inkml:trace>
  <inkml:trace contextRef="#ctx0" brushRef="#br0" timeOffset="91228.5154">2860 8887 20723,'-19'20'1121,"19"-20"-1409,19 0 1121,42-20-129,-2 20-768,0-20-64,21 20-961,-20 0-2050,-20 0-5349</inkml:trace>
  <inkml:trace contextRef="#ctx0" brushRef="#br0" timeOffset="92651.3671">4112 9026 14253,'19'0'1505,"-19"20"-1376,20 20 1440,0 19-128,20 0-288,-20 22-63,20-22-322,-1 0-159,1-19-225,-20-1-96,19-19-31,-19-20-33,-20 0 64,0 0 129,0-20-97,-40 1-224,21-1-288,-41-20 96,21-19-129,-21 0-159,20-2-256,0-18-1,1 0-32,19 19 609,20 0-64,0 21-96,20-1 32,19 20 0,21 1 224,-20 19 128,20 0-192,-21 19-96,1 1 160,-21 20 96,-19-1-192,0 1 160,0 0 128,-39-20-256,19 0 128,-19 0-160,19 0-256,0-20-417,0 0-865,0 0-1665,20 0-5637</inkml:trace>
  <inkml:trace contextRef="#ctx0" brushRef="#br0" timeOffset="92854.4919">4787 9066 18001,'40'40'2082,"-40"-40"-1186,19 19 674,-19 1-129,20 0-928,-20 0-225,0-20-192,20 19-96,0-19-544,-20 20-994,19-20-1665,-19 0-2851</inkml:trace>
  <inkml:trace contextRef="#ctx0" brushRef="#br0" timeOffset="92997.0703">4707 8828 16143,'-20'0'1986,"0"-20"-2915,20 20-2691,20 0 802,-20 20-3877</inkml:trace>
  <inkml:trace contextRef="#ctx0" brushRef="#br0" timeOffset="93249.0234">5243 8907 17936,'21'0'2723,"-21"-20"-2114,39 20-193,1-20 32,-1 20-383,21-20-130,-21 20 1,2 0-640,-2 0-1859,1 20-2658</inkml:trace>
  <inkml:trace contextRef="#ctx0" brushRef="#br0" timeOffset="93384.7654">5481 9066 15790,'0'0'2050,"20"0"-1857,1 0 639,-1-20 33,39 20-609,-19-20-448,19 0-1281,0 20-4261</inkml:trace>
  <inkml:trace contextRef="#ctx0" brushRef="#br0" timeOffset="93682.6171">6157 8589 2914,'-20'0'15727,"0"20"-14862,0 0-128,1 19 704,-1 1-384,20 20-32,0 0-96,0 19-641,20-20-160,-1 1-224,21 0-160,0-21-929,-1-19-737,1 0-1025,20-20-3363</inkml:trace>
  <inkml:trace contextRef="#ctx0" brushRef="#br0" timeOffset="93858.3984">6693 8788 19122,'20'0'961,"-20"20"-577,-20 19 577,20 1-417,-20 19-448,20-19 33,0 0-194,0-20-383,0 0-1666,0 0-1217,0 0-5606</inkml:trace>
  <inkml:trace contextRef="#ctx0" brushRef="#br0" timeOffset="94045.8984">6454 8887 20307,'20'0'1537,"0"0"-672,0 20 737,19-20-738,2 19-575,18-19-129,-19 20-224,-1 0-673,1 0-768,-20 0-962,19 0-704,-18-20-3235</inkml:trace>
  <inkml:trace contextRef="#ctx0" brushRef="#br0" timeOffset="94213.8671">7010 9006 15726,'20'40'3235,"0"-40"-1633,0 20-385,-1 0-800,2 0-289,-1-1 32,0-19-416,0 20-769,-20-20-1986,19 20-5573</inkml:trace>
  <inkml:trace contextRef="#ctx0" brushRef="#br0" timeOffset="94949.2184">6951 8907 15150,'20'-20'2114,"-20"0"-1153,0 20 32,0 0-257,0 0-607,0 0-258,0 0-223,0 0-609,0 20-768,19-20-2499</inkml:trace>
  <inkml:trace contextRef="#ctx0" brushRef="#br0" timeOffset="95194.3359">7447 9026 17616,'40'20'2210,"-20"0"-832,0 0 127,-1-20-704,-19 20-225,20-1 33,-20 1-417,20 0-192,-20 0-480,20-1-770,-20 1-928,-20 0-1473,20-20-5350</inkml:trace>
  <inkml:trace contextRef="#ctx0" brushRef="#br0" timeOffset="95512.6953">7625 8828 16527,'0'0'2210,"0"0"-1153,21 0 929,-1 0-288,0 19-385,19 1-640,-19 20-385,20-1-192,-1 1-128,1-20-513,-21 0-736,22 0-384,-1-20-1026,-21 0-2562</inkml:trace>
  <inkml:trace contextRef="#ctx0" brushRef="#br0" timeOffset="95702.1484">8043 8867 19026,'-20'59'1473,"0"1"-224,0 0 513,1 0-289,-1-1-576,0 0-577,0-19-288,20 0-224,-21 0-416,21-1-674,0-19-1056,0 0-1730,0-20-8648</inkml:trace>
  <inkml:trace contextRef="#ctx0" brushRef="#br0" timeOffset="95971.6797">8340 9106 10121,'0'0'9097,"0"0"-8585,20 0 513,-20 19 577,0-19-834,0 20-287,0 20 191,0-21-672,20 1-64,-20 0-352,20 0-481,-20-20-768,0 0-1570,0 0-8521</inkml:trace>
  <inkml:trace contextRef="#ctx0" brushRef="#br0" timeOffset="96124.0234">8321 8907 18929,'0'0'2403,"0"-20"-2147,0 20-288,19-20-64,-19 20-673,0 0-800,0 0-1827</inkml:trace>
  <inkml:trace contextRef="#ctx0" brushRef="#br0" timeOffset="96327.1484">8539 8629 18801,'99'79'1538,"-59"-40"-609,0 22-129,0 18-447,-40 0-225,0-19-64,20 0-64,-20-1-288,0-19-1282,0-21-672,0 1-2114</inkml:trace>
  <inkml:trace contextRef="#ctx0" brushRef="#br0" timeOffset="97530.2734">9631 8907 4676,'-39'-20'2498,"19"0"289,0 20-513,0 0-480,1 20-385,-1 0-96,-1 19-63,21 1-129,-20 0-225,20 0-255,0 0-257,20-21-159,1 1-33,18 0 32,-19-20-256,20 0-32,-1 0-256,-19-20-161,19-19 129,-39 19 192,20-20 64,-20 20 64,0 0-32,-20 0 96,20 0 32,0 20 128,-19 0 128,19 0-352,19 20 256,-19 0-32,40 0-192,-19 0-64,18 0-672,1 0-1026,-1-20-1089,1 0-2658</inkml:trace>
  <inkml:trace contextRef="#ctx0" brushRef="#br0" timeOffset="97828.125">9929 8946 14541,'39'60'2274,"-39"-20"-576,20-20-193,-20 0-351,21 0-418,-21-20-223,20 0-193,0 0-64,-20 0 33,19 0-225,1-20-64,-20 0-64,20-20 96,-20 20-129,0 0-415,20 0 416,-1 20-192,-19 0 160,20 0-97,20 20 225,-21 0-800,22 0-1122,-1 20-705,-21-20-4932</inkml:trace>
  <inkml:trace contextRef="#ctx0" brushRef="#br0" timeOffset="98205.0781">10504 8946 14733,'0'20'1890,"0"0"-1730,0 0 577,0 20 256,0 0-224,0-1-289,20-19-256,21 0-63,-2-20-97,-19 0-160,20 0-1,-21-40-191,1 21 64,0-21-64,-20 0-129,-20-20 33,0 1 192,1-1-97,-21 1-287,20-1-257,1 20 609,-1 1 704,0-1 609,20 40 129,0 0-193,0 0-353,0 40 481,20-1-448,0 1-321,-1 40-320,21-21 0,19 0-224,-19-19-801,20 0-800,-1 0-1058,-19-20-5509</inkml:trace>
  <inkml:trace contextRef="#ctx0" brushRef="#br0" timeOffset="98807.6171">11497 9145 12908,'40'59'1825,"-20"-19"-159,-1 1 32,2-2-193,-1 1-224,-20-21-320,20 1-224,-20-20-481,0 0 161,0 0 415,-20 0-800,0-39-352,-1-1 224,2 1-256,-21-22 63,20 22 129,-19-21-224,19-19 31,20 19 65,-20 20 160,20 1 96,20 19 96,0 0 32,0 20-64,-1 0-96,1 20 96,0 0 32,0 19-96,-1-19-32,-19 0-160,0 20-32,0-20 160,-19 0 96,-1-20-128,20 0-545,-20 20-352,0-20-801,20-20-2082,0 20-8872</inkml:trace>
  <inkml:trace contextRef="#ctx0" brushRef="#br0" timeOffset="99058.5934">11835 9086 16815,'80'59'1954,"-60"-19"-544,-1-1 191,1 1 97,0 0-257,-20 0-224,0-20-384,0-1-513,0 1-224,0 0 129,-20-20-129,0 0-192,1 0-225,-1 0-543,0 0-834,0-20-704,0 20-1314,0-39-5060</inkml:trace>
  <inkml:trace contextRef="#ctx0" brushRef="#br0" timeOffset="99222.6561">11736 8788 18577,'19'-20'577,"1"20"-673,-20-21-33,20 21-864,0 0-1281,0 0-2434</inkml:trace>
  <inkml:trace contextRef="#ctx0" brushRef="#br0" timeOffset="99382.8122">12193 8867 15118,'79'0'704,"-40"0"-543,1-20-33,0 20-288,-20 20-1538,0-20-4388</inkml:trace>
  <inkml:trace contextRef="#ctx0" brushRef="#br0" timeOffset="99538.0859">12371 9125 18225,'60'0'1281,"-20"0"-961,-1-19 321,20 19-449,-19 0-160,-20 19-544,20-19-1314,-20 0-5477</inkml:trace>
  <inkml:trace contextRef="#ctx0" brushRef="#br0" timeOffset="100232.4219">13086 8668 11915,'-40'-39'576,"20"19"1122,1 20 96,19 0 127,-20 0-287,20 0-481,-20 20-192,0 19-224,20 21 63,-19 20-191,19-1-64,0-20-257,19 21-160,1-20-64,0-21-192,39 1-577,-19-1-704,19-39-1186,1 0-1344,-20 0-10443</inkml:trace>
  <inkml:trace contextRef="#ctx0" brushRef="#br0" timeOffset="100414.0622">13582 8747 15566,'-20'61'1346,"1"-2"-706,-1-19 257,0 19 0,20 1-481,0-20-224,0-20-512,20 0-705,-20-1-1729,0-19-5638</inkml:trace>
  <inkml:trace contextRef="#ctx0" brushRef="#br0" timeOffset="100602.5391">13344 8907 17104,'0'0'3171,"0"19"-2114,20-19 544,-1 0-352,21 20-768,1 0-353,-2 0-128,1 0-96,19 0-801,0 0-865,2 0-1184,-22-20-1443,1 0-9127</inkml:trace>
  <inkml:trace contextRef="#ctx0" brushRef="#br0" timeOffset="100813.4763">14000 9046 11434,'59'40'5766,"-39"-1"-3876,-1 1-321,-19-1-128,20 1-640,-20 1-416,0-22-193,0 1-192,0 0 0,0 0-481,0-1-287,-20-19-354,-19 0-607,19 0-834,0 0-4131</inkml:trace>
  <inkml:trace contextRef="#ctx0" brushRef="#br0" timeOffset="100964.8434">13761 8828 14317,'0'0'-256,"20"0"-2691,0 0-2850</inkml:trace>
  <inkml:trace contextRef="#ctx0" brushRef="#br0" timeOffset="101334.9606">14436 9066 18545,'19'20'1441,"-19"0"-1505,0-1 353,0 1 95,0 0-192,0 0-192,20-20-480,-20 19-1122,21-19-2466,-21 0-9833</inkml:trace>
  <inkml:trace contextRef="#ctx0" brushRef="#br0" timeOffset="101553.7106">14555 8867 18577,'40'20'2178,"-20"-20"-1665,-1 39 544,1-19-577,0 0-384,20 20-96,0-20 32,0-20-512,-1 0-545,1 0-993,-1-20-1089,1 0-4228</inkml:trace>
  <inkml:trace contextRef="#ctx0" brushRef="#br0" timeOffset="101724.6094">14991 8828 16111,'-19'59'2466,"19"-39"-1281,-20 39 481,0-19-321,20 20-576,-20-1-737,20-19-32,0-1-160,0 1-737,0-20-641,0 20-1088,0-20-1058,0-20-6886</inkml:trace>
  <inkml:trace contextRef="#ctx0" brushRef="#br0" timeOffset="101975.5859">15250 8986 17040,'19'40'2754,"2"0"-1793,-21 0 128,20-1 128,-20 20-224,0-19-576,0 1-289,-20-2-96,20 1 32,-21-21-96,2 1-449,-1-20-95,0 20-193,0-20-1089,0-20-896,1 0-1955,-1 1-8327</inkml:trace>
  <inkml:trace contextRef="#ctx0" brushRef="#br0" timeOffset="102142.5781">15190 8847 16335,'0'-19'2626,"0"19"-2017,0 0-609,20 0-64,-20 0-224,0 0-961,0 0-1410,0-20-6021</inkml:trace>
  <inkml:trace contextRef="#ctx0" brushRef="#br0" timeOffset="102331.0547">15409 8649 13965,'99'79'3267,"-39"-19"-1185,-1-1-256,-19 20-609,-20 1-609,-1-20-512,-19-1-64,0 1-128,0-21-576,-19 1-481,-1-19-929,20-2-1986</inkml:trace>
  <inkml:trace contextRef="#ctx0" brushRef="#br0" timeOffset="104045.8984">16183 9204 15790,'40'20'5029,"-20"0"-4741,-20 21 225,19-2-449,-19 1 128,0-21-32,-19 1-64,19 0-448,-20 0-1313,20-20-2019,-20 0-12619</inkml:trace>
  <inkml:trace contextRef="#ctx0" brushRef="#br1" timeOffset="119510.7419">3556 10455 11466,'-40'0'1282,"20"-19"287,1 19-448,-1 19-64,0 1-64,0 20 128,-20-1-224,20 22-64,20 18-353,-20-20 65,20-19-353,20-1 64,-20 2-32,20-21-96,-1-20 161,22 0 31,-1-20 32,-1-21-191,-19 2 31,19-21 32,-19 1-64,-20-21 32,0 1-160,-20-20-32,20-1-128,-19 21 0,-1-20 96,0 40 96,0-2-96,1 22 352,-1-1 193,0 40-97,20 0 97,-20-20-161,20 40-448,0 0-128,20 20 544,0 40-128,0-21-192,-1 20 96,21 0-64,-20 1 32,-1-20-160,21-1 0,0-19-448,-20-1-193,20 2-512,0-21-513,-1-20-1761,-19 19-3107</inkml:trace>
  <inkml:trace contextRef="#ctx0" brushRef="#br1" timeOffset="119801.7577">3893 10118 16815,'-20'0'2050,"20"0"-1185,0 0 192,0 40 385,0-1-353,0 1-96,20 39-385,0-19-352,-1 0-256,22-1 0,-21 0-288,39 2-577,-19-22-1121,-1-19-1024,1 0-3493</inkml:trace>
  <inkml:trace contextRef="#ctx0" brushRef="#br1" timeOffset="120208.0077">4350 10733 14733,'39'99'1794,"-19"-58"-609,20-2 0,-19 1 65,-2-20-322,1 0-415,0-1 128,-20-19-257,0 0-96,0-19 417,0-1-385,-20-20-160,0-19-96,-20-2-64,20-18-96,-20 0-96,1-21-320,19 21 159,20 20 193,-20 19-96,40 1 32,-20 18 96,20 21-161,19 0 129,-19 0 96,20 21 0,-19 18-32,-21 1 160,19-1-256,-19 1 256,0 0 0,-19-21 96,-2 1-64,1 0 0,0 1-64,0-21-128,20 20-961,-19-20-1633,19-20-4293</inkml:trace>
  <inkml:trace contextRef="#ctx0" brushRef="#br1" timeOffset="120411.1327">4807 10594 19762,'20'41'2274,"-20"-22"-2146,0-19 513,19 20 64,-19 0-321,0 0-256,20-20-256,-20 0-160,0 19-929,20-19-1698,-20 0-2082</inkml:trace>
  <inkml:trace contextRef="#ctx0" brushRef="#br1" timeOffset="120571.2891">4767 10357 20115,'-19'-20'1537,"19"20"-1633,0-21-96,0 21-769,19 0-545,1 0-992,0 21-5542</inkml:trace>
  <inkml:trace contextRef="#ctx0" brushRef="#br1" timeOffset="126029.2966">5124 10714 11114,'0'-20'1602,"0"20"-866,0-20 930,0 20 320,20 0-609,-20 0-512,20 20-128,-20 0-289,20-1-288,-20 1-64,19 0-32,-19-20 64,0 20-1024,0-20-546,20 19-800,-20-19-1858,0 0-4260</inkml:trace>
  <inkml:trace contextRef="#ctx0" brushRef="#br1" timeOffset="126567.3827">5501 10635 7847,'41'98'4644,"-22"-58"-4580,1-1-32,20 1 385,-20 1 480,-1-2 224,1-19-32,0-20-481,0 20-159,-20-20-1,19-20 161,-19 20 192,0-20-449,-19-19 64,-1-2-288,-20-18 161,1-1-289,-1 1 64,20 0-64,-19-21-32,18 20 64,1 21 64,0-1-256,20 20 128,0 1-64,20 19-65,0-20 129,21 20-128,-22 0 0,21 20-96,-20-1 0,0 1-1,-20 0 321,0 0-96,0-1 32,0 1 128,-20 0-192,20 0 32,-20 0-128,0-1-320,0-19-225,1 0-416,19 20-1570,-20-20-4675</inkml:trace>
  <inkml:trace contextRef="#ctx0" brushRef="#br1" timeOffset="126829.1016">6058 10535 15214,'39'39'2498,"-19"-19"-1313,0 1-64,0-1 193,0-1-514,-20 1-415,0 0-1,0 0-128,0 19-31,0-19-97,-20 0-128,20-20-256,-20 19-289,0 1-704,-19-20-705,19 20-128,-1-20-577,1 0-3715</inkml:trace>
  <inkml:trace contextRef="#ctx0" brushRef="#br1" timeOffset="126974.6094">5958 10337 15374,'0'0'961,"0"0"-1506,0 0-1024,0 0-2018</inkml:trace>
  <inkml:trace contextRef="#ctx0" brushRef="#br1" timeOffset="127221.6797">6177 10099 18065,'139'39'1217,"-80"20"-1057,20 1-96,-19-1-352,0 1 128,0 0 160,-21-1 160,1-19-256,-21 19 128,1-18 32,0-22 0,-20 1-545,0 0-736,-20-20-1794,0 0-5060</inkml:trace>
  <inkml:trace contextRef="#ctx0" brushRef="#br1" timeOffset="128990.2344">7229 10316 16239,'0'0'1794,"0"-20"-962,20 20-127,-1 0 416,1 0-384,20 0-225,0 0-320,0 0-160,-1 0 1,-19 0-674,20 0-736,-1 20-930,1-20-2561</inkml:trace>
  <inkml:trace contextRef="#ctx0" brushRef="#br1" timeOffset="129154.2966">7428 10535 16207,'-20'19'2114,"20"-19"-1826,20 0 161,19 0 351,1 0-415,-1 0-353,21-19-609,-20 19-896,20-20-3236</inkml:trace>
  <inkml:trace contextRef="#ctx0" brushRef="#br1" timeOffset="131296.875">9333 10178 2978,'-19'-40'5862,"19"20"-3524,-20 20-192,0-19-96,20 19-288,-20 0-385,20 0-480,-19 39 32,19 1 0,-20-1 96,20 20-161,0-19-191,20 40-225,-20-21-287,19 1-129,1-1-32,0-18-289,0-2-736,-1 1-480,21-20-737,-20-1-1378,0-19-7878</inkml:trace>
  <inkml:trace contextRef="#ctx0" brushRef="#br1" timeOffset="131514.6484">9771 10257 15470,'19'0'1345,"-19"19"-1024,-19 1 960,19 21-96,-20 18-320,20-19-385,-21 19-352,21-19 65,0-1-642,0 2-576,0-21-1057,0-1-1729,0-19-10089</inkml:trace>
  <inkml:trace contextRef="#ctx0" brushRef="#br1" timeOffset="131710.9375">9592 10296 17200,'0'0'2434,"0"0"-1697,0 20 640,0 1-416,19 18-609,1 1-320,20-1 32,-1-19-128,22 20-352,-22-20-385,1-1-608,-1 1-449,-19-20-1089,0 20-4259</inkml:trace>
  <inkml:trace contextRef="#ctx0" brushRef="#br1" timeOffset="131877.9294">10068 10535 13036,'40'19'3587,"-20"-19"-1697,-1 20-673,1 0-736,0-20-129,0 21-256,-20-21-160,0 20-801,19-20-1921,-19 0-5478</inkml:trace>
  <inkml:trace contextRef="#ctx0" brushRef="#br1" timeOffset="132030.2734">10108 10316 17616,'-20'0'449,"0"0"-1314,20 0-897,0 21-608,0-1-2018</inkml:trace>
  <inkml:trace contextRef="#ctx0" brushRef="#br1" timeOffset="132226.5625">10346 10475 18257,'40'0'2722,"-21"0"-1729,21-20 224,0 20-224,-1-19-832,2 19-129,-2 0-64,1 0-641,19 0-1153,-19 0-1217,-1 0-1473</inkml:trace>
  <inkml:trace contextRef="#ctx0" brushRef="#br1" timeOffset="132430.6639">10882 10337 13036,'20'20'4708,"-20"-1"-3010,20 1 128,19 0-481,-19 19-576,20-19-705,0 0-32,0 20-256,19-21-1186,-19-19-736,-1 0-1569,1 0-10635</inkml:trace>
  <inkml:trace contextRef="#ctx0" brushRef="#br1" timeOffset="132626.9529">11318 10296 18385,'0'41'1249,"-20"-2"-32,20 21 32,-19-1-448,-1 0 0,20 2-385,0-2-384,0 0-96,0-19-448,0-1-193,0 1-576,0-19-705,-20 18-1185,20-19-5958</inkml:trace>
  <inkml:trace contextRef="#ctx0" brushRef="#br1" timeOffset="132851.5625">11517 10535 18673,'20'19'1826,"-20"-19"-929,0 20 256,20 0-705,-20 1-352,0-1-96,0-1-32,19-19-480,-19 20-962,21-20-896,-21 0-2050</inkml:trace>
  <inkml:trace contextRef="#ctx0" brushRef="#br1" timeOffset="132997.0703">11517 10376 17296,'-20'-19'2210,"1"19"-1922,19 0-384,0-20 160,0 20-512,0 0-1122,0 0-2209</inkml:trace>
  <inkml:trace contextRef="#ctx0" brushRef="#br1" timeOffset="133185.5469">11657 10138 16719,'98'20'2435,"-58"19"-738,20 1-512,-40 19-672,0 2-353,0 18-32,-20 0-224,20 0-352,-20-19-962,19-20-383,-19-1-482,0-19-3298</inkml:trace>
  <inkml:trace contextRef="#ctx0" brushRef="#br1" timeOffset="133519.5309">12153 10018 17969,'59'0'1345,"-19"0"-480,-1 0 416,-19 20-929,0 0-224,-20 21 96,0-2 1,-20 1-257,20-1 288,-20 1-256,1-21 192,-1 21 160,20-19 193,-20-1 31,40-20-159,0 19 63,-1-19-320,21 0-63,0 0-226,0-19-575,0 19-866,-1 0-1473,-19 0-3138</inkml:trace>
  <inkml:trace contextRef="#ctx0" brushRef="#br1" timeOffset="134050.7809">12947 10554 17008,'0'-19'2498,"20"-1"-1217,0 0 577,19 20-801,-19 0-769,20-20-224,-1 20-64,2 0-576,-21 0-738,19 0-1152,-19 0-769,0-20-4869</inkml:trace>
  <inkml:trace contextRef="#ctx0" brushRef="#br1" timeOffset="134209.9609">13026 10357 15598,'20'39'1922,"0"-19"-320,19 0-577,1 19-769,-19 1-224,18-1-224,1-19-705,-20 0-961,-1 21-2979</inkml:trace>
  <inkml:trace contextRef="#ctx0" brushRef="#br1" timeOffset="134493.1639">13582 10197 10537,'-20'0'6182,"1"0"-5285,-1 20 384,20 20 641,-20-1-160,20 2-545,0 18-576,20-19-417,0 19-160,19-19-288,1-1-289,-1-19-576,2 1-64,-2-1-833,1-20-1121,0 0-3491</inkml:trace>
  <inkml:trace contextRef="#ctx0" brushRef="#br1" timeOffset="135038.0859">14277 10357 13100,'20'-41'2498,"-20"41"-1152,0 0-321,0 0 416,0 41-64,-20-2-736,-19 1-129,18 19-352,1-19-128,20-1-64,-20 2-448,20-21-1154,-19-1-1152,19-19-5958</inkml:trace>
  <inkml:trace contextRef="#ctx0" brushRef="#br1" timeOffset="135226.5625">14059 10376 16527,'0'0'3203,"20"0"-1954,-1 0 481,21 20 160,-1 0-673,1 0-737,1-1-319,-2 21-129,1-20-417,-1 0-384,-19-1-832,0-19-833,0 0-1346,-1 0-7174</inkml:trace>
  <inkml:trace contextRef="#ctx0" brushRef="#br1" timeOffset="135430.6639">14555 10535 13388,'60'59'3812,"-41"-18"-1218,21-2-159,-20 1-898,0-1-416,-20-19-320,0 19-385,0-19-288,-20 0 32,0-20-320,-20 21-544,1-21 159,-1 0-384,1 0-352,19-21-801,-21 1-576,22 0-2275</inkml:trace>
  <inkml:trace contextRef="#ctx0" brushRef="#br1" timeOffset="135598.6328">14455 10337 18065,'0'-21'2594,"0"21"-2466,20-20-128,1 20 32,-1 0-480,19 0-769,-19 0-1474,0 20-5925</inkml:trace>
  <inkml:trace contextRef="#ctx0" brushRef="#br1" timeOffset="135764.6484">14853 10436 15406,'79'0'3812,"-39"0"-2211,20 0-480,-20 0-480,-1 0-513,1 0-32,-21 19-929,1-19-2210,0 0-6341</inkml:trace>
  <inkml:trace contextRef="#ctx0" brushRef="#br1" timeOffset="135997.0703">15290 10296 5509,'40'20'14189,"-20"-20"-12876,-1 21-576,1 18 160,20-19-353,-21 20-351,1-21-97,20 1-288,-21 0-865,22 0-1346,-1-20-1504,-1-20-11084</inkml:trace>
  <inkml:trace contextRef="#ctx0" brushRef="#br1" timeOffset="136179.6875">15706 10316 18833,'-19'60'1538,"-1"-20"-609,20 19 576,-20 1 769,0-1-736,1-18-1058,19 18-672,-20 0-192,20-19-385,0-1-769,-20 2-736,20-41-1730,0 20-11114</inkml:trace>
  <inkml:trace contextRef="#ctx0" brushRef="#br1" timeOffset="136440.4294">15925 10515 16335,'59'59'1762,"-39"-18"-385,0-21 801,-20 19-673,0 1-640,-20-1 192,-19 1-416,19-21-481,0 1-32,0 0-32,1-20-384,-1 0-737,0 0-1153,0 0-2370,0-20-13197</inkml:trace>
  <inkml:trace contextRef="#ctx0" brushRef="#br1" timeOffset="136614.2578">15846 10276 18865,'20'0'2531,"0"-19"-2435,-1 19-224,1 0-353,0-20-416,0 20-416,-20 0-1217,0 0-5510</inkml:trace>
  <inkml:trace contextRef="#ctx0" brushRef="#br1" timeOffset="136789.0625">16243 10217 18161,'59'120'2210,"-18"-61"-1474,-22 0-159,-19 1-449,0-1-224,0-18-577,0-2-1473,0 1-1761,-19-20-10763</inkml:trace>
  <inkml:trace contextRef="#ctx0" brushRef="#br1" timeOffset="137297.8513">16601 10018 8808,'39'-19'2754,"-19"19"-704,0-20 289,-1 20-225,1 0-513,20 0-480,-20 20-288,-1-20-513,1 19 65,-20 1-225,-20 0 0,20 1-96,-19-1 0,-1 19 32,0-19 321,20 0 255,0-1 65,0-19-225,20 20 1,0-20-289,-1 0-32,21 20-64,20-20-160,0 0-961,-21 0-1921,20 0-2948</inkml:trace>
  <inkml:trace contextRef="#ctx0" brushRef="#br1" timeOffset="139091.7969">8360 10714 1761,'0'59'9866,"0"-20"-7785,0 22-319,20 18-673,0-20-192,1 1-128,-2-21-129,1-18-191,20-1 191,-20 0-351,-1-20 127,-19 0-128,20-20-63,-20 0-1,0-21-224,0-18-128,-20 0-161,20-1-191,-19-20-129,-1 1-159,0 0-257,20-21 224,-20 21 577,20 0 192,0 20 0,0-22 0,0 22 128,0 20 128,0-21-96,20 21 0,0-2 32,0 2-32,-1-1-128,1 20 32,20-19-64,-21-1 32,21 1 0,1-2 0,-22 21 96,1 0 97,0 1-1,0 19 0,-20-20 96,19 20-192,-19 0-2338,20 0 4484,0 0-2274,0 0 64,-1-20-32,1 20 64,20 0-128,0 0 32,0 20 32,0-20 32,39 0-64,-20 0-32,21 20-64,-1-20-320,0 0 31,2 19-63,-2-19 96,19 0 31,-17 0 1,-2 0 256,0 20 0,1-20 128,19 0-32,0 0 32,1 0-32,-2 0 0,21 0 32,-19 0 0,19 0 64,-19 0 160,18 0 161,-18 20-97,-1-20 32,0 0-128,1 0-160,19 20-32,-21-20-32,22 0-32,-1 0-64,20 21-96,-20-21 192,1 19 0,-2-19 0,2 20 0,-1 0 0,0-20 64,-20 0 64,20 20 0,-19-20-31,-1 0 63,20 0-64,-20 0 32,0 0 32,1 0-128,-1 0-32,1 0 0,-1 0 0,-20 0 0,1 0 64,-1 0-32,0-20 0,0 20 32,1-20-32,0 20-32,-21 0-32,21-20 257,-21 20-225,20 0 0,-19 0 64,20-19-64,-21 19 32,20 0-32,0 0 32,2 0 0,-2 0-32,0-21 64,1 21 0,19 0 32,-20 0-96,21 0 32,-1 0-64,-20 0 96,1 0-32,19 0 160,-20 0 385,1 0-65,-1-20-159,-19 20 95,19 0 193,1 0-225,-1 0-160,-20 0-128,2 0 0,-2 0 65,0 0 31,1 0-96,-21 0 192,2 0-64,-2-20-63,1 20-65,-20 0-32,-1 0 0,-19 0-32,0-20-288,0 20-417,0 0-416,-19 0-384,-1 0-1250,0 0-4868</inkml:trace>
  <inkml:trace contextRef="#ctx0" brushRef="#br0" timeOffset="168922.8513">895 11904 6245,'-19'-19'1154,"-1"-1"479,-20-20 801,40 40-95,-20-20-322,20 1-351,-19 19-641,19-20 64,0 20 0,-21 0-256,21 0-225,0 20 289,0 19 0,-20 21-673,20 0-31,0 19-129,20 0-96,1 1 128,-2-20 96,41-21-64,-21-19-32,1-20 96,19 0 0,-19-20-192,20 0 0,-20-39 97,-21 18 31,1-18 64,-20 0-320,-20 0 96,1-1-161,-21 0 161,-20 0-32,20 21 0,-19 19-480,0 0-1,39 1-672,0 19-1281,0 0-65,20 19-1344,20 1-9993</inkml:trace>
  <inkml:trace contextRef="#ctx0" brushRef="#br0" timeOffset="169227.5389">1272 12004 15342,'0'0'4356,"0"0"-3267,0 0-1025,0 0 1153,0 20 385,0 0-897,20 0-289,1-1-96,18 1 33,1 0-97,-1-20 64,1 0-256,-1 0 289,1 0-450,1-20-447,-22 20-673,1-20-385,0 20-704,-20-19-1570,0-1-7014</inkml:trace>
  <inkml:trace contextRef="#ctx0" brushRef="#br0" timeOffset="169431.6406">1709 11786 18257,'20'-20'1665,"-20"20"-480,0 0 65,-20 0 63,20 20-384,0-1-513,0 21-192,0 0-95,20 0-162,0 20-63,19-21-544,2 20-1090,-1-19-768,-1-20-1218,1 20-7078</inkml:trace>
  <inkml:trace contextRef="#ctx0" brushRef="#br0" timeOffset="169620.1172">1729 12024 16655,'-59'-20'2659,"19"20"-609,20-19-993,20 19 256,0-20-160,20 0-897,0 0-224,19 20-128,21-21-448,-21 2-385,22 19-577,-22 0-1280,1-20-802,-1 40-5764</inkml:trace>
  <inkml:trace contextRef="#ctx0" brushRef="#br0" timeOffset="169947.2656">2166 12123 5733,'40'100'4933,"-20"-80"-2403,-1 19-128,1-19-128,0 0-160,0 19-640,-20-39-609,19 20-97,-19-20-159,0 0 416,0 0-801,-19-20-288,-1 0 128,0 1 32,0-21-160,-19-19-96,-1-21-256,20 1-193,20 19 32,0 1 353,20 39-32,0-1-32,20 2 160,-21 19 32,1 19-97,0 2 257,0 19-128,-1-20 257,-19 19-354,0-19 290,0 0-194,20-1-607,-20-19-962,0 20-159,0-20-2339,0 0-9673</inkml:trace>
  <inkml:trace contextRef="#ctx0" brushRef="#br0" timeOffset="170202.1484">2484 11904 14637,'19'0'2691,"1"21"-1314,-20-1 289,0 20 288,20-21-993,-20 1-385,20 0-224,-1 0 129,1-20-289,-20 0 192,21 0-127,-1 0-33,-20-20-64,20 20 64,-20 0-320,0-20 0,19 20-192,-19 20 0,20-20-257,0 20-320,20-1-768,-21 1-1474,21 0-1538</inkml:trace>
  <inkml:trace contextRef="#ctx0" brushRef="#br0" timeOffset="170419.9216">2821 11766 19986,'20'20'1346,"-1"-1"-449,1 1 416,1 20-256,-1-1-545,0 2-384,19-1-32,1-1-448,-21-19-192,21 0-706,-20-1-864,-20-19-1025,0 0-4260</inkml:trace>
  <inkml:trace contextRef="#ctx0" brushRef="#br0" timeOffset="170593.75">2821 11885 16623,'0'0'2883,"0"0"-2210,20 0 1345,-1 0-321,22 0-992,-1 0-577,-1 0-160,1 0-481,-1 0-672,-19 19-1217,0-19-865,0 21-4388</inkml:trace>
  <inkml:trace contextRef="#ctx0" brushRef="#br0" timeOffset="171051.7578">994 12521 17392,'-20'19'2050,"20"-19"-1185,20 0 1249,20-19-321,0 19-415,39-20-321,20 0-577,21 0-127,38-20-386,21 20 98,20 0-97,20 20 128,-22-20-865,-18 0 545,0 20-161,-1-19 289,-38 19 64,-21-20 64,-19 20 64,-21-20 96,-20 20-159,-20-20 383,-18 20-448,-21 0-449,0-19-576,0 19-448,-21-20-1570,2 20-2466</inkml:trace>
  <inkml:trace contextRef="#ctx0" brushRef="#br0" timeOffset="171241.2109">3556 11766 22293,'19'-20'2434,"-19"0"-2082,0 20-1633,0 0 416,0 0 161,0 0-2083,0 20-1121</inkml:trace>
  <inkml:trace contextRef="#ctx0" brushRef="#br0" timeOffset="173463.8672">3913 12064 14157,'-20'-40'3427,"20"20"-736,0 20 31,0 0-1088,-20 0-769,20 0-513,0 0-160,0 0-256,0 0-96,0 0-1506,20 0-896,-20 0-1506,0 20-9769</inkml:trace>
  <inkml:trace contextRef="#ctx0" brushRef="#br0" timeOffset="175564.4529">4787 11985 1793,'0'-20'2595,"-20"0"-97,20 0-96,0-1 193,-19 2-577,19-1-417,-21 20-159,1-20 31,0 20-384,0 0-480,1 20 159,-1 19-95,0 2-161,0-1-63,20-1-449,0 1 128,0-21-64,20 1 32,0-20 0,19 0-224,-19-20 64,20 1-192,-19-1 0,-2-20 159,1 1-127,-20 19 192,0-21 64,0 22-32,0-1 128,0 20 0,0-20 225,-20 40-353,20 0-160,0-1 64,20 2 128,0-1-641,0 20-800,-1-21-1026,21 21-1440,-20-20-3300</inkml:trace>
  <inkml:trace contextRef="#ctx0" brushRef="#br0" timeOffset="176014.6484">5461 12282 14189,'20'59'2626,"0"-39"-768,1 0-448,-1 20-1,-1 0-320,1-20-192,0 0-289,0-20 161,-20 20-353,20-20 513,-20 0-704,-20-20 31,20-20-192,-40 19 0,1-38-32,-2-20 32,-18 0-288,-1-21 0,21 1 63,19 20 1,20 38 64,40 2 0,-21 19-288,41 0 480,-21 0-256,22 20 64,-22 20-33,-19 20-127,20-1 128,-40 2-352,0-1 448,0-21 256,0 21-192,-20-20-192,20-20 288,-20 19-929,20-19-672,0 0-1442,0 0-3299</inkml:trace>
  <inkml:trace contextRef="#ctx0" brushRef="#br0" timeOffset="176400.3903">6058 11825 14189,'-61'0'4196,"42"20"-2787,-1-20 129,-20 40 191,21-21-255,19 22-577,0-1-417,0-1-352,19-19-32,1 0-32,0-1-96,19-19 0,1 0-160,-19 0-577,-1-19 129,-1-1 223,-19 0 97,0-19 96,0 19 224,-19-20-192,19 19 128,0 2 32,-20-1 256,20 20 256,0 0-288,0 20 225,0 20-97,0-20-288,20 20 0,-20-1-64,39-19-320,-19 0-641,0-1-416,19 1-1250,-19-20-1537,-20 0-10858</inkml:trace>
  <inkml:trace contextRef="#ctx0" brushRef="#br0" timeOffset="176569.3359">6295 11865 10025,'41'20'8808,"-21"-1"-6245,-1 2-385,1-1-609,0 0-736,0 0-769,-1-1 0,1 1-192,0-20-513,-20 0-800,20 0-1698,-20 0-2082</inkml:trace>
  <inkml:trace contextRef="#ctx0" brushRef="#br0" timeOffset="176733.3983">6256 11607 17680,'0'0'449,"19"0"-834,1 0 65,1 19-641,-21 1-576,20 1-1346,0 19-5413</inkml:trace>
  <inkml:trace contextRef="#ctx0" brushRef="#br0" timeOffset="176894.5309">6634 11965 12780,'19'0'3555,"1"-20"-1569,-20-21 288,0 22 96,-20-21-832,20 0-481,0 1-673,0-1-384,20 21-160,0-21-1025,19 40-1185,1-21-1666,-1 21-11659</inkml:trace>
  <inkml:trace contextRef="#ctx0" brushRef="#br0" timeOffset="177947.2656">7408 11945 13292,'20'20'1794,"-1"0"64,1 19-65,0 20-287,0 20-225,0-18-641,-1-22-319,1 1 95,0-20-384,0 19 64,-1-19 129,2 0-97,-1 0 96,-20-1 352,0-19-31,0 0-417,-20-19 0,-20-1-32,0-20 64,-19-39-256,-1-20 32,21-1-64,-1-18-448,19 38 351,21 20 33,21 1 224,-1 19-64,20 21 32,-1-1 128,1 20-192,-1 20 192,-19-1-288,0 21 224,0-1-384,-20 1 0,-20 0 448,0 0-320,0 0 224,1-20 32,-21-20-128,20 19-449,0-19-640,1 0-865,19-19-1057,-20 19-6021</inkml:trace>
  <inkml:trace contextRef="#ctx0" brushRef="#br0" timeOffset="178166.9922">7606 11488 13644,'0'0'4645,"0"0"-2851,19 0-770,-19 0 194,21 20-225,-1 0-321,0 19-384,0 1-255,19-21-130,-19 22-735,0-21-610,-1 0-1376,-19-1-1731</inkml:trace>
  <inkml:trace contextRef="#ctx0" brushRef="#br0" timeOffset="178328.125">7646 11646 16111,'0'-20'2530,"20"1"-1665,0 19-64,0-20-641,-1 20-256,1-20-577,20 20-1089,-21-20-2273,1 20-4261</inkml:trace>
  <inkml:trace contextRef="#ctx0" brushRef="#br0" timeOffset="178464.8434">7883 11508 7463,'-19'20'3619,"19"-1"-1921,-20 1 255,-20 20-319,21-21-641,-1 1-833,0 1-544,0-21-1026,1 20-1216,-21-20-2915</inkml:trace>
  <inkml:trace contextRef="#ctx0" brushRef="#br0" timeOffset="178600.5859">7566 11626 8872,'-20'-39'5541,"1"39"-2466,38-20-1089,-19 20-224,40 0-769,-1 0-641,2 0-224,-1 20-512,-1 0-737,20-1-1186,-19 22-960,-1-21-2979</inkml:trace>
  <inkml:trace contextRef="#ctx0" brushRef="#br0" timeOffset="178791.0156">8202 11885 19954,'20'40'1186,"0"-20"-1219,-1 0 194,-19-20-97,20 20 0,-20-20-96,0 19-641,20-19-896,0 20-1026,-1-20-3907</inkml:trace>
  <inkml:trace contextRef="#ctx0" brushRef="#br0" timeOffset="179168.9453">8699 11687 13837,'-61'-20'3139,"41"20"-1954,-19 0-32,19 0 320,-19 20 193,-1 19-225,20-19-608,0 20-737,20-1-128,0-19 0,20 0-32,0-20-256,0 20-257,19-20-32,-19 0 33,0-20 31,0 0 225,-1 20 256,-19-20 160,0 20 224,0 20 65,-19 0 191,19 19 129,-20 2-353,20 18-256,0 1-128,20 19 32,-1-39-288,21 20-609,-20-41-320,1 1-545,-2 0-448,21-20-2210,-20 20-7495</inkml:trace>
  <inkml:trace contextRef="#ctx0" brushRef="#br0" timeOffset="179452.1484">8896 11508 16495,'-20'0'2691,"20"0"-1794,0 0 992,0 39-255,0-19-769,0 20-577,20-1-256,0 2 0,0-2-769,1 1-576,-2-20-1410,1-1-1505</inkml:trace>
  <inkml:trace contextRef="#ctx0" brushRef="#br0" timeOffset="179618.1639">8817 11646 17168,'40'-20'1729,"-1"1"-1504,1-1-386,0 20 226,-20 0-130,0-20-191,0 20-1441,0 0-4005</inkml:trace>
  <inkml:trace contextRef="#ctx0" brushRef="#br0" timeOffset="179802.7343">9095 11528 11851,'0'0'3651,"-20"0"-3234,20 0 672,-19 19 608,-1-19-576,0 20-961,0 0-160,0 0 129,1-20-546,-22 19-127,21-19-577,-19 0-929,19 20-641,0-20-608,0 0-2210</inkml:trace>
  <inkml:trace contextRef="#ctx0" brushRef="#br0" timeOffset="179943.3591">8778 11646 1889,'0'0'3620,"0"0"287,0 0 161,19-20-1313,-19 20-833,20 0-193,0 0 129,0 0-609,19 0-1025,-19 0-224,0 0-288,1 0-1089,-2 0-2755,21 0-11531</inkml:trace>
  <inkml:trace contextRef="#ctx0" brushRef="#br0" timeOffset="182713.8672">9751 11707 9737,'0'-40'3075,"0"-1"-641,0 22-224,-21-1-384,21 20-321,-20 0-448,0 0-384,-19 20-65,19 19 193,0 2-128,1 18 96,-1 20-193,20-39-160,0 20 33,20-20-577,19-1 224,1-19-64,-1 0 0,2 0-833,18-20-512,-19-20-641,-1 20-833,-19-20-384,-20 0-3843</inkml:trace>
  <inkml:trace contextRef="#ctx0" brushRef="#br0" timeOffset="182887.6953">9651 11845 10409,'-20'0'5638,"0"0"-3364,20-20-833,20 20 449,20 0-353,-21-20-576,42 20-416,-22-19-385,21 19-416,-21 0-833,1 0-833,-1 0-1249,-19 0-3299</inkml:trace>
  <inkml:trace contextRef="#ctx0" brushRef="#br0" timeOffset="183643.5544">10366 11766 14541,'20'0'2787,"-20"0"-2499,19 20 193,-19 19 608,20 1 224,0 20-192,0 0-384,19-1-385,-19-20-128,1 1-64,19-1-32,-21-18 33,-19-21-129,0 0 160,0 0 513,0-21-705,-19 2-225,-21-21 161,-1-19-160,2 0 128,-1-1 64,-19-20-192,39 21 128,0-20-65,1 39 97,19-1 32,19 2 64,21 19-64,-1 20 225,1 0-97,19 20-96,2 0 0,-22 19-96,1 2-33,-20-2-31,-20-19 64,0 20 96,-20-21 32,0-19 32,-19 20-416,-1-20-193,19 20-1120,1-20-1090,1 0-4740</inkml:trace>
  <inkml:trace contextRef="#ctx0" brushRef="#br0" timeOffset="184222.6559">11537 12044 12171,'20'-20'2114,"-20"0"-352,0 1 63,0 19 1,-20-20 32,20 20-513,-20 0-320,0 20-320,1-1-161,-1 21-127,20-1-65,0 1-64,20-1-31,19-18-129,-19-1 96,19-20-256,2-20 128,-1-1-64,-21 2-192,-19-21-32,0 1-1,-19-1-159,-1 1-64,-20-1-417,0 20 64,20-1-224,20 21-256,0 0-1602,0 0-1697,20 21-9193</inkml:trace>
  <inkml:trace contextRef="#ctx0" brushRef="#br0" timeOffset="184413.0859">11875 12162 15214,'0'-19'3107,"-20"-21"-1730,0 20 289,0-39-97,0 20-127,-20-21-642,21 0-447,-1 0-1,0-19-256,20 20-96,20 18-32,19-18-320,1 20-929,0 19-225,0 20-576,0 0-1281,-20 20-7655</inkml:trace>
  <inkml:trace contextRef="#ctx0" brushRef="#br0" timeOffset="184573.2422">11617 11825 18289,'-20'20'2178,"40"-20"-2082,20 0 993,-1-20-160,20 20-353,21 0-800,0 0-1441,-1 0-2275</inkml:trace>
  <inkml:trace contextRef="#ctx0" brushRef="#br0" timeOffset="185199.2187">13066 11904 11979,'-40'-39'2050,"21"19"64,-21 20-32,1-20-417,19 40-544,-21 0-192,2 0-64,19 40-384,20-20-193,0 19-96,0-20-288,39 1 128,-19-20 128,41-1-288,-22-38 160,1-1 32,19-20-320,-20 1-257,-19-1 417,0-19-256,-20-21 480,-20 20 96,0-19-128,-19 20-64,19-21-32,0 21 96,1 19-31,-1 0 479,20 40-128,0-19-159,0 19 63,20 19 128,19 1 65,-19 20 31,19 39-415,1-20-97,1 21 0,-2-1-385,20 1-512,-19-20-608,0-20-737,-21-1-1570,1 1-3875</inkml:trace>
  <inkml:trace contextRef="#ctx0" brushRef="#br0" timeOffset="185681.6406">13523 11904 19186,'20'-19'2658,"-20"19"-2177,19 0 191,-19 19 513,20 2-128,-20-1-448,20 20-609,-20-1 96,20-19-192,-1 0-96,1-1-865,-20-19-993,0 20-1890,0-20-5253</inkml:trace>
  <inkml:trace contextRef="#ctx0" brushRef="#br0" timeOffset="185835.9375">13464 11786 17232,'0'-40'2754,"0"20"-2049,19 20-545,1-19-224,20 19-160,-21 0-641,1 19-672,0 1-2211,0 0-9897</inkml:trace>
  <inkml:trace contextRef="#ctx0" brushRef="#br0" timeOffset="186094.7263">13821 11786 17456,'0'19'1377,"-20"-19"-736,0 20 1057,0 0-1,0 0-576,20 19-416,20-18-609,0 19 32,20-20-288,-1-1-385,20 21-287,-18-20 159,-21-1 353,0 1 480,-20-20-96,0 20 32,-20-20-32,-21 0-32,2 0-160,-1 0-192,1-20 320,-1 20-993,20-20-1153,0 1-1378,20-1-11434</inkml:trace>
  <inkml:trace contextRef="#ctx0" brushRef="#br0" timeOffset="186277.3434">14019 11607 20947,'20'19'2307,"0"-19"-1635,0 41 577,-1-1-352,1-1-384,20 20-449,-21-19 0,21 0-256,-19 0-513,-1 0-929,-1-20-1505,-19-20-1633</inkml:trace>
  <inkml:trace contextRef="#ctx0" brushRef="#br0" timeOffset="186490.2343">13821 11786 13548,'79'-20'5157,"-19"0"-3651,19 20-65,0-20-96,20 20 97,-39 20-546,0 0-255,-1 0-481,-19-1-128,-1 21-96,-18-20-512,-21 0-1,0-1-480,20-19-833,-20 21-1056,-20-21-1827</inkml:trace>
  <inkml:trace contextRef="#ctx0" brushRef="#br0" timeOffset="186799.8044">14376 11567 16335,'79'40'3011,"-38"-1"-2178,18-18 288,1 38 384,-21 1-96,1-21-768,-20 21-545,-1-20-64,2-20 64,-21 0-128,0 0 288,0-20-63,0 0 255,0 0-160,-21 0-192,21-20 385,0 0-385,0 0-192,21-1 320,-1-18-256,0 19-96,19 20-192,1 0-225,-20 0-31,19 20-129,-19 19-576,0 2-1378,-20-21-1697,19 19-10922</inkml:trace>
  <inkml:trace contextRef="#ctx0" brushRef="#br0" timeOffset="187017.5781">15230 11825 11082,'0'-39'6630,"0"19"-4548,-20 20-736,20 0 383,-20 0-63,0 39-641,20-19-257,-19 40-255,19-20-353,19 0-64,1-1-256,0 1 32,20-20-321,20-1-287,-20-19-738,19-19-704,-20-1-768,1 0-1443,-1-19-8583</inkml:trace>
  <inkml:trace contextRef="#ctx0" brushRef="#br0" timeOffset="187189.4529">15608 11508 20275,'19'0'3395,"1"0"-2178,0 39 449,0 1 31,-1 19-992,-19 2-545,20 18-128,0-20-256,0 0-641,0 2-320,0-41-545,0-1-1056,-20-19-2531</inkml:trace>
  <inkml:trace contextRef="#ctx0" brushRef="#br0" timeOffset="187353.5156">15548 11746 21396,'0'0'2979,"20"0"-2307,0 0 834,19 0-193,1 20-576,19-20-417,1 0-256,0 20-512,-20-20-1090,-1 0-1889,1 0-2755</inkml:trace>
  <inkml:trace contextRef="#ctx0" brushRef="#br0" timeOffset="188137.6953">16540 11904 16912,'20'21'2498,"0"-1"-384,1 20-769,-2-1-224,21 40-640,-1-20-257,-19 2-64,20-22-128,-20 1 32,-1-20-128,1-20-64,-20 0 256,-20-20-352,20-20 224,-39-19-320,-1-1 255,20 0-31,-19-19-96,-1-21 416,21 21-512,19-20 544,0 19-256,19 21 32,21 19-256,-1 21 256,1 19 0,0 0 0,-1 19-32,2 21 32,-21-1 32,-20 22 0,0-22 1,0 21-1,-20-21 32,-1 1-128,1-20-64,0 20-353,20-40-288,-19 20-1569,19-20-384,0 0-3012</inkml:trace>
  <inkml:trace contextRef="#ctx0" brushRef="#br0" timeOffset="188370.1172">17037 11766 17072,'19'59'2466,"1"-39"-544,0 20-321,0-21-416,20 2-320,0-21-737,0 0 289,19-21-193,-20 2 0,-19-1-96,0-20-64,-20 1-192,-20-1 160,-19 1-288,19-1-513,-39 19-224,19-18-480,0 19-865,0 20-225,20 0-1633</inkml:trace>
  <inkml:trace contextRef="#ctx0" brushRef="#br0" timeOffset="188539.0625">17415 11766 18961,'19'20'2018,"1"-1"-1825,0-19-193,0 20-257,-1-20-543,-19 0-898,20-20-3683</inkml:trace>
  <inkml:trace contextRef="#ctx0" brushRef="#br0" timeOffset="188864.2578">17494 11448 14830,'59'20'3715,"-20"0"-1185,1 20-800,1-1-257,-2 20 65,1 2-449,-20-2-673,19-19-288,-19-1-63,0-19-1,-1 0 0,-19 0 64,0-20 96,0-20-192,0 0-160,-19-20 0,-1 21 128,20-21-128,-20 1-129,20-1 65,20 19-320,0 1 384,-1 1-97,1 19 33,0 19 160,21 22-32,-2-21 0,1 19-929,-1 1-897,1-20-1120,-20-20-258,-1 0-3106</inkml:trace>
  <inkml:trace contextRef="#ctx0" brushRef="#br0" timeOffset="189038.0859">18129 11429 15118,'60'0'4548,"-20"19"-1985,-1 1-802,1 20-640,-1-1-576,1 21-289,-1-21-512,-18 2-705,-1-21-1025,0-1-1826,-20 1-5124</inkml:trace>
  <inkml:trace contextRef="#ctx0" brushRef="#br0" timeOffset="189409.1797">18049 11567 17136,'20'-20'2050,"20"1"-1474,19-1 834,2 20 31,-2-20-384,20 20-801,-20 0-160,21-20-64,-20 20-96,-1 0-608,-19 0-385,0 0 0,-20-20 192,0 20 512,-20 0 353,0 0 97,-20 0 95,0 20 608,-20-20 65,0 20-288,20 0-225,0 0 0,20-1-223,0 21-1,40-20-128,19-1-32,2 1-32,-2 21-225,0-21-95,-19-1-96,-1 21 319,-19-20 225,-20-20-32,-20 19 129,1-19-33,-21 20-128,20-20-609,-19 0-1569,19 0-2274</inkml:trace>
  <inkml:trace contextRef="#ctx0" brushRef="#br0" timeOffset="192250.9763">19638 11348 10505,'0'-39'2595,"0"19"-385,0 0-320,0 20 128,20 0-257,-20 0-479,19 0-129,1 20-32,0 39-256,0-18-385,20 38-224,-40 0-160,40-19-64,-20 20-128,19-21-576,-19-19-898,19-1-1281,-19-19-1601,-20-20-11883</inkml:trace>
  <inkml:trace contextRef="#ctx0" brushRef="#br0" timeOffset="192665.0389">19559 11626 14061,'-40'-39'2562,"40"19"-1184,20 0-578,0 20 546,19-19 127,1-21-1057,19 20-288,-19 0-63,20-19 31,-1-2-96,-19 21-64,-1-19 32,1 19 32,-20 0 0,0 20-65,-20 20 98,20 0 287,-20 19 160,0 22-95,20-2-225,-20 1 32,20-21 0,20 1 257,-1-1-353,-19-18 96,19-1-32,-19-20 64,20 0-32,-19 0 33,-2 0 127,1-20-320,-20-1 224,20 1-64,-20 1-160,20-21 161,-20 40-322,0-20 33,19 20-160,1 0 0,0 20-513,0 20-832,-1-21-1474,21 1-801,-20 1-9545</inkml:trace>
  <inkml:trace contextRef="#ctx0" brushRef="#br0" timeOffset="192934.5703">20730 11547 17392,'-60'0'2242,"21"0"-1409,19 20 384,-20 0 96,40 0-352,-19-1-544,38 22-321,1-21 64,0 0-192,0-20-128,0 19 32,19-19 31,-39 0-223,20-19 32,0 19-64,-1-20 63,-19 20 161,0-20 96,0 20-192,0 20-417,0-20-127,0 20-321,20-1-1025,-20 1-2659</inkml:trace>
  <inkml:trace contextRef="#ctx0" brushRef="#br0" timeOffset="193124.0233">20968 11409 17872,'20'-20'3940,"-1"20"-2851,1 20 96,0 0-64,0 19-640,1 21-417,18-1-64,-19-20-609,20 2-608,-21-1-641,1-21-1569,0-19-5221</inkml:trace>
  <inkml:trace contextRef="#ctx0" brushRef="#br0" timeOffset="193284.1797">20789 11547 22389,'0'0'1377,"41"0"-1345,18-19 352,0 19 449,20-20-769,1 20-512,0 0-1218,-1 20-1697,-40-20-4548</inkml:trace>
  <inkml:trace contextRef="#ctx0" brushRef="#br0" timeOffset="194609.375">2007 13037 14637,'20'59'929,"-20"-19"-160,19-1 480,-19 1-224,20 0-32,-20 0 0,0-1-192,20-19-65,-20-20-159,0 20 96,0-20 31,0-20-447,0 20-97,0-20 0,0-19 32,0-1-320,0 0 0,0-20-128,21 21-97,-21-1 97,0 1 32,0 39 192,20 0 32,-20 0 0,19 20-64,21 19 64,-20 1 160,0-1-32,19-19 0,-19 0 128,0 1-128,-1-21-128,-19 0 257,20 0 159,1-21-384,-21 1 96,0-20 0,0 21-64,0-1-32,0 0-96,0 0-128,0 1-32,0 19 96,20 0-64,0 19 160,-1 1-225,21 20-543,-1-1-834,1 1-1505,-1 0-1505</inkml:trace>
  <inkml:trace contextRef="#ctx0" brushRef="#br0" timeOffset="194791.0156">2742 13076 18225,'20'20'1281,"-20"-20"96,19 20-63,-19 0-1090,20 19-192,-20-19-224,20 21-481,0-22-1121,-1 1-960,-19 0-7720</inkml:trace>
  <inkml:trace contextRef="#ctx0" brushRef="#br0" timeOffset="194936.5233">2762 12917 18353,'-20'-20'737,"20"1"-930,-20 19-1632,20 0-1763,0 0-6085</inkml:trace>
  <inkml:trace contextRef="#ctx0" brushRef="#br0" timeOffset="195808.5934">3138 13136 14798,'21'0'1825,"-21"-20"-1312,0 20 159,0 0 930,0 20-97,0 19-672,20-19-96,0 21-417,-20-2 129,20-19 191,-1 0-352,-19-1 65,20-19-65,-20 0 128,0 0-95,20-19-33,-20-1-96,0 0 0,0-19-96,0 18-96,0-19 0,0 1 0,0 19-320,20 0 64,-20 20 64,19 0 192,1 20-96,0 0 32,19-1-641,2 21-704,-1-20-866,-1 1-511,1-21-3780</inkml:trace>
  <inkml:trace contextRef="#ctx0" brushRef="#br0" timeOffset="195990.2343">3635 13096 15855,'40'20'2882,"-20"0"-1248,-20-20-193,20 19-768,0 1-449,0 0-160,-1 0-128,1 1-416,-20-21-1731,20 19-1632,0-19-11372</inkml:trace>
  <inkml:trace contextRef="#ctx0" brushRef="#br0" timeOffset="196140.625">3715 12978 16463,'0'-41'2338,"-20"21"-1921,20 0-449,0 1 64,0 19-417,0-20-479,20 20-1283,-20 0-3202</inkml:trace>
  <inkml:trace contextRef="#ctx0" brushRef="#br0" timeOffset="196586.9139">3953 13037 14189,'60'99'2370,"-41"-80"-672,1 21 160,-20-40-417,20 20-480,-20-20-224,20 21-513,-20-21 96,0 0-128,0-21-32,20 1-384,-20 0-32,0 0-32,19-19-97,-19-1 65,0 1 160,20 19 32,-20 0 224,0 20 480,0 20 33,0 20-257,20-1-96,0 1 1,-20-1-129,20 1 0,0-19-32,0-2 0,-20-19 96,20 0 289,-20 0-289,0 0 32,0-19 64,20-2-352,-20-19 32,0 1 32,0 19-32,19-20-128,-19 21-32,20-1-32,-20 20 32,20 20-65,0-20-415,19 19-321,-19 21-513,0-20-896,1-20-320,-2 19-3588</inkml:trace>
  <inkml:trace contextRef="#ctx0" brushRef="#br0" timeOffset="196760.7422">4568 13076 10121,'40'20'6919,"-20"0"-4933,0 0-833,-1-20-225,-19 19-767,40 1-386,-20-20-511,-20 0-898,21 0-1825,-21-20-11754</inkml:trace>
  <inkml:trace contextRef="#ctx0" brushRef="#br0" timeOffset="197060.5469">4608 12798 12427,'20'-39'4452,"-20"-1"-3747,20 19-673,-20 2 96,19 19 545,-19-20-193,20 20-63,0 0-161,0 0 32,1 20 1,-2-20 543,21 19-95,-20 2-321,19 19-127,1 19 255,-21 1-320,1-1 1,0-18-257,0 18 32,1 0 32,-2-19 128,-19-21-288,20 1-32,-20 0-289,20-20 33,-20 0-385,0 0-480,20 0 96,-20 0-481,0-20-2722</inkml:trace>
  <inkml:trace contextRef="#ctx0" brushRef="#br0" timeOffset="197407.2263">4906 12978 14221,'-20'19'5189,"0"-19"-4100,20 0-609,20 0 1346,-20 0-256,39 0-321,1 0-256,20 0-128,0-19-545,-1-2 32,0 1-256,2 0 0,-22 0-416,1 1 0,-1-1-1,-19 0-63,0-20 32,-20 21 95,0-1 1,-20 20-32,-19 0 160,19 0 160,-20 20 160,21-1-32,-1 1 161,-1 20-33,21 19-96,0-19 96,41 0-320,-2 0 0,20-20 96,1-1-832,20 1-994,-21-20-1249,1 0-2915</inkml:trace>
  <inkml:trace contextRef="#ctx0" brushRef="#br0" timeOffset="199217.7734">6792 13017 15022,'0'-39'1153,"0"39"-705,0-21 545,-20 1 320,0 20 65,0 0-385,20 20-321,-19 1-63,-1 18-161,20 20-256,0 1-31,0-21-1,0 1-96,20 0 64,-1-20-32,21-20 32,-20 0 96,19-20-608,-18-20 64,-1 0 160,0-19 128,-20 0-257,0-1 1,0-20 0,-20 1-97,0 20 193,-1-22 256,-18 22 160,19 0 97,0 19 480,0 21-65,1-1-255,19 20-193,0 20 128,0 19 97,19 1-161,21 39-352,-20 1 64,40-21-32,-20 20-32,-1-19-416,20 0-865,1-20-705,-21-1-1954,22 1-7239</inkml:trace>
  <inkml:trace contextRef="#ctx0" brushRef="#br0" timeOffset="199451.1719">7308 12580 19186,'0'-20'1889,"-20"20"-1280,20 0 544,0 20 385,0 19-449,0 1-417,0 20-351,0 0-65,20 19-352,0-20 0,20 2-481,0-2-704,-1-20-1185,1-19-1698,0 0-9866</inkml:trace>
  <inkml:trace contextRef="#ctx0" brushRef="#br0" timeOffset="199829.1013">7686 13076 11466,'39'119'2723,"-19"-59"-1090,0 19-479,0-39 479,-1 19 161,1-39-769,0 20-321,-20-40-95,20 0-129,-20 0-95,0-20-417,-20-20 32,20 1 0,-20-21 32,0 1-64,1-1-256,-1-19-193,0-20 353,20 19-128,0 20 224,0 1-96,0 0 96,20 39-33,0 20-31,-20 0 225,19 20-258,1-1 225,-20 21-128,20 0 64,-20-1 129,-20 1-97,20 0-32,-20 0-96,1-20-353,19-1-832,-20-19-2018,20 20-5413</inkml:trace>
  <inkml:trace contextRef="#ctx0" brushRef="#br0" timeOffset="200003.9059">8003 12937 9737,'60'60'8392,"-41"-40"-7143,1 20-1217,0-1 705,0-19-545,1 19-160,-2-19-192,21 0-545,-20 0-672,-1-20-2307,1 0-9801</inkml:trace>
  <inkml:trace contextRef="#ctx0" brushRef="#br0" timeOffset="200336.9139">8460 12798 18097,'-20'-19'2658,"1"19"-1953,-2 0 448,1 19 352,0 1-352,0 0-704,20 20-353,0-1 32,0-19-320,20 0-96,0 1-289,0-21-192,20 0 33,-20-21 159,0 1 385,0 0 192,-20-19 160,0 19-224,0 0 480,0 20-63,-20 0 63,20 0 129,-20 20-193,20 19-160,0 21-96,20 0-128,0 19-416,0-20-609,-1 1-929,21 0-993,-1-20-3427</inkml:trace>
  <inkml:trace contextRef="#ctx0" brushRef="#br0" timeOffset="200554.6875">8618 12679 18673,'60'-60'2819,"-20"60"-1570,20 0-32,-1 40-640,0-1 31,2 22-127,-42 18-225,21 0-160,-40-18 64,20 18-640,-20-20-449,0 0-256,-20-19-1378,20-19-4067</inkml:trace>
  <inkml:trace contextRef="#ctx0" brushRef="#br0" timeOffset="207762.6953">10029 13076 7591,'-20'-39'2050,"20"19"224,0 0 128,-21-20-608,21 20-577,-20 0-256,20-19 0,-19 19 32,19 20-64,-20-20-97,20 40-607,-20-20 159,20 39-96,-20 1-32,20 1-127,20 18-33,0-20 0,0 1-32,19-1-64,2-19 192,18-20-352,0 0-96,-19-20-97,-1 1 193,2-21 160,-21 1-256,-20-1 128,0 1 64,-41-2-161,2 1 225,-1 21-352,1-1 128,-21 0-609,21 20-672,-2 20-1314,21 0-5060</inkml:trace>
  <inkml:trace contextRef="#ctx0" brushRef="#br0" timeOffset="208227.5389">10545 12878 13741,'-41'-20'2530,"41"0"-480,-19 0-609,19 20-512,0 0 416,0 20-288,19 0-544,1 19-129,21 1-256,-2 1 32,1-2-63,-1 1 191,1-21 64,-20 1-256,19 0 257,-39-20 31,21 0-32,-1-20-63,-20 0-161,0 1 0,0-1 32,-20-20-224,20 0-417,-21 20-511,21-20-610,-20 21-128,20-1-1505,0 20-2114</inkml:trace>
  <inkml:trace contextRef="#ctx0" brushRef="#br0" timeOffset="208540.0389">10942 12937 14669,'59'0'1954,"-39"-20"-705,20 20 1090,-20-20-642,20 1-992,-1-1-161,1 0-319,-1 0-225,1 20 160,-21-20-32,1 1-64,1-1-384,-21 20 95,-21 0 33,1-20 128,-19 20 224,-1 0-160,1 0-96,-1 20 320,21 0 353,-21-1-225,20 21 225,20 0-577,0-1 192,20 22-192,0-22-64,39 1-192,-19-1-481,19-19-800,0 0-930,-18-20-1344,-2 0-11852</inkml:trace>
  <inkml:trace contextRef="#ctx0" brushRef="#br0" timeOffset="208779.2969">11418 12917 14253,'60'40'2402,"-41"-19"-1473,21-2-64,-20 1 320,-1 0-32,2 0-352,-21-1-96,20-19 608,-20 0-929,0 0-224,-20-19-32,20-1-95,-21-20 63,21 21-96,0-22-32,0 1-161,21 1-1184,-1-1-1826,20 20-705,-1 1-10954</inkml:trace>
  <inkml:trace contextRef="#ctx0" brushRef="#br0" timeOffset="211024.4139">12371 13116 15438,'20'99'256,"0"-39"33,0-1 383,-20 1 513,20-21 1,0 21-610,-1-20-31,1-20 95,0 0-191,0-20 31,-20 0-256,0-20 161,0 0-546,0 1 418,-20-22-225,-20-18 128,21-1-256,-21-19 96,20-1-32,0-19-64,0 20 0,0-1-97,20 1 161,0 19 96,20 21 33,0 19-1,0 20-128,20 0 0,-20 20 0,19 0 32,-19 19 0,-20 1-129,0 19 161,0-19 97,0-19-65,-20 18-192,0-19-129,1 0-447,-1-20-1122,0 19-608,0-19-4549</inkml:trace>
  <inkml:trace contextRef="#ctx0" brushRef="#br0" timeOffset="211221.6797">12669 13057 15822,'79'79'1666,"-59"-60"-353,0 21 129,0 1-449,0-2-513,-1 1-352,1-21-128,21 21-128,-21-20-1025,-1 0-1313,1-20-3140</inkml:trace>
  <inkml:trace contextRef="#ctx0" brushRef="#br0" timeOffset="211620.1172">13383 12878 18705,'0'-20'1730,"-19"20"-1122,-1-20 1,0 40 768,0-20 1,-19 39-482,19-19-543,-20 41-353,21-22 32,19-19-64,19 19-449,1-19-223,0 0-289,19-20 0,-19-20 128,20 0 192,-20 1 385,-1-1 224,1 0 256,-20-19 481,0 39 160,0-21-321,0 21 161,-20 40 63,20-20-223,0 39-257,0 1-64,0 19-192,20 1-160,0-21-256,1 1-225,18-21-31,1 1-289,-1 0-513,1-20-351,-1-20-1827,1 0-11434</inkml:trace>
  <inkml:trace contextRef="#ctx0" brushRef="#br0" timeOffset="211881.8359">13960 12798 14445,'-21'-39'3171,"1"19"-2050,1 40 321,-1 0 223,0 19-384,0 1-416,20-1-224,0 21-385,0 0-160,20-20 0,20 19-288,-1-39-417,22-1-576,-22 1-768,20-20-1251,-19 0-3906</inkml:trace>
  <inkml:trace contextRef="#ctx0" brushRef="#br0" timeOffset="212044.9216">13880 12978 15887,'-20'0'3235,"40"0"-2755,-20 0-96,39 0 481,2 0-288,18 0-449,1-21-673,-1 21-2049,0 0-4581</inkml:trace>
  <inkml:trace contextRef="#ctx0" brushRef="#br0" timeOffset="212629.8825">14536 12818 640,'19'0'15503,"-19"20"-13806,0 20-479,20-1 95,0 1-128,0 20-384,-1-1-321,21 1-512,-20-1 128,0-18 32,-1-22-352,2 1 160,-1 0-256,-20-20-225,0-20-544,0-19 64,-20-2 577,-20-18 544,0-1-224,20-19 160,-19-1-32,-1 1-128,20 0 0,20-1 96,0 20 192,20 21 32,20-1 577,-1 21 416,21 19-481,0 19-479,-1 1-257,-19 20 224,-1 19-416,-19-20 256,-20 22-64,0-2-1,-20-19 226,-19-1-161,-1-19-96,1 0-129,-1 0 33,19-20-352,-18 0-481,19 0-641,20-20-1793,0 20-10346</inkml:trace>
  <inkml:trace contextRef="#ctx0" brushRef="#br0" timeOffset="212819.3359">15290 13195 26296,'40'41'833,"-40"-41"-1313,20 0-673,-20 0 64,19 0-1250,-19 0-4419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0T17:50:18.68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00FF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FF00FF"/>
    </inkml:brush>
    <inkml:brush xml:id="br6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21882 3129 12235,'-21'0'1570,"1"0"-193,20 0 673,0 20-577,0-20-352,0 39-192,20-19-320,-20-20-129,21 21 1,-1-21 127,-20 0-127,19 0-97,1 0-96,-20-21-96,20 21-95,-20-20 127,0 1-128,0-1-32,0 0 64,-20 20-96,0 0 0,1 0 64,19 20 128,-20 0 33,-1-1 31,21 1 32,21-20-128,-21 21-31,20-21 95,-1 0-128,1 0 32,0-21-96,-20 21 64,0 0 32,0-20-448,-20 20-96,20 0-481,-20 0-608,1 0-1410,-1 0-5797</inkml:trace>
  <inkml:trace contextRef="#ctx0" brushRef="#br0" timeOffset="1098.6325">22716 5651 10986,'0'0'1922,"0"-20"-385,0 20 994,0 0-289,0 0-1153,0 0-256,0-20-33,0 20 65,0 0-192,0 0-65,-20 0 257,20 0-160,0 0-321,-20 0 129,-1 20-33,1 20-224,1-20-31,-1 19 63,20-19-128,0 0-160,0-20 0,0 0 32,20 0 96,-1 0 224,1-20-255,1-20-33,-1 21-32,-20-1 192,0 0-160,0 20 96,-20-20 64,-1 20-96,1 0 65,1 0-257,-1 20 352,20-20-288,-20 20 0,20-20-224,0 0 63,20 20-383,0-20-1090,-20-20-1857,19 20-7752</inkml:trace>
  <inkml:trace contextRef="#ctx0" brushRef="#br0" timeOffset="2111.3281">21325 4260 13324,'0'0'1249,"0"-19"-64,0 19 1378,-20 0-609,20 0-865,0 0-128,0 0-193,0 0-287,0 19-97,0-19 257,0 21-161,0-1 1,0-20-289,20 0 96,-20 0 97,0 0-257,0 0 128,21 0 32,-21-20-192,0 20 0,0-21 32,0 21 225,0 0-65,0 0 0,0 0-192,-21 0 65,21 0-129,-20 21 0,20-21-193,0 0 65,0 0-512,0 0-33,20 0-416,-20 0-736,0 0-1186,0 0-5830</inkml:trace>
  <inkml:trace contextRef="#ctx0" brushRef="#br0" timeOffset="2686.5235">21425 5253 18065,'-20'0'2402,"20"0"-1794,0 0 674,0 0 63,0 0-736,0 0-225,0 0-128,0 0-64,0 0-32,20 20-63,-20-20 63,20 0 64,-20 0 32,19-20-64,1 20-32,0-19-63,-20-1-65,20 20 64,-20 0-64,0 0 192,0 0 160,-20 0-159,0 0-322,0 0-95,1 0-64,-1 20-353,20-20-736,0-20-1602,0 20-3555</inkml:trace>
  <inkml:trace contextRef="#ctx0" brushRef="#br0" timeOffset="4783.2029">22854 4023 5445,'-20'-21'1569,"20"21"1090,-20 0-161,20 0-800,0 0-353,-19 0 64,19 0-192,0 0-128,0 0 65,0 0-162,-20 0 1,20 0-160,0 0-384,0 0-97,-20 21 32,20-1 65,0-20 191,0 20 33,0-1-193,0-19-95,0 0-33,20 0 32,-20 0-31,20 0-225,-1 0 96,1-19-32,0-1-32,-20 20 1,0-20 223,0 20-224,0-21 32,-20 21 33,-19 0-418,19 0 161,-20 21-96,21-21-769,19 20-1537,0 0-1954,19-20-7335</inkml:trace>
  <inkml:trace contextRef="#ctx0" brushRef="#br0" timeOffset="5626.9529">23073 4757 11883,'-20'0'1217,"20"-20"673,0 20 352,0 0-320,-20 0-513,20 0 32,0 0-352,0 0-288,0 20-32,0-20-289,0 20 97,0-20-97,0 21-255,0-21 319,0 0-288,20 0 1,-20 0-33,0-21 32,20 1-64,-20 20-160,0-20 128,0 0-64,0 20 225,0 0-193,-20 0-96,20 0-224,-20 20-449,20-20-800,-20 20-833,20 0-3204,0-20-10088</inkml:trace>
  <inkml:trace contextRef="#ctx0" brushRef="#br0" timeOffset="9679.6875">558 3387 6790,'-20'-39'5509,"1"19"-3971,-2 20 896,21-20-384,-20 20-673,20 0-608,0 0 128,0 20 192,0 0-160,0 19-33,20 20-127,-20 22-160,21-2-353,-2 0-128,1 21-128,-20-41 96,20 20 0,19-39 0,-19-1 65,20-18-97,-1-1 128,-19-20 0,40-20-32,-20-1-160,-20 1-128,19-19-96,-19-1 96,-20-19-64,0 20 95,0-1 33,0-1 32,-20 2 96,1 19-64,-1 20-32,20 0 128,-20 0-224,20 20 321,0 19-161,0 2-64,0 18 160,20-19-321,0-1-159,-1 1-1121,21-20-513,-1-1-1185,1 1-3043</inkml:trace>
  <inkml:trace contextRef="#ctx0" brushRef="#br0" timeOffset="9897.4607">1134 3566 18417,'0'-59'2787,"0"59"-2435,0 0 449,0 20 864,19-1-127,-19 21-609,20 19-161,-20 1-608,20 0-95,0-1-130,0 1-159,-1-1-224,21-20-481,1-19-641,-22 1-960,1-21-2627,0 20-7719</inkml:trace>
  <inkml:trace contextRef="#ctx0" brushRef="#br0" timeOffset="10064.4528">1094 3824 21556,'-20'-19'641,"20"19"736,0 0 705,20 0-1410,20 0-608,-1 0 1,1 0-290,19 0-896,2 0-897,-2 0-2178,20-20-10986</inkml:trace>
  <inkml:trace contextRef="#ctx0" brushRef="#br0" timeOffset="36290.0388">2424 3685 9513,'0'-20'5381,"0"0"-3267,0 20 352,0 0-512,0 20-353,0 0-448,-19 0 33,-1 20-610,0 20 129,-1-21-65,1 1-512,1-1 33,19 1-129,-20-1-128,0-18-609,20-1-480,-20-20-705,20 20-1345,-19-20-3908</inkml:trace>
  <inkml:trace contextRef="#ctx0" brushRef="#br0" timeOffset="36494.1405">2166 3824 17936,'0'-19'3043,"0"19"-1793,0 19 447,20-19 225,0 40-865,0-20-641,-1-1-223,21 21 63,-1-20-448,2-20-65,18 19-575,-19-19-450,-1 20-639,1-20-1026,-20 0-2242,-20 0-7976</inkml:trace>
  <inkml:trace contextRef="#ctx0" brushRef="#br0" timeOffset="36732.4216">2107 3606 20755,'0'0'1089,"20"0"64,-1 0 385,21 0-1090,0 0-256,-1 0-288,20 0-128,2 0-1538,18 0-1601,-20-20-6983</inkml:trace>
  <inkml:trace contextRef="#ctx0" brushRef="#br0" timeOffset="70240.2344">3119 3844 17552,'0'20'673,"0"-40"-385,19 20 673,22 0-513,-21-20-384,19 20-64,21-19-384,-21 19-513,20 0-1057,-18 0-3779</inkml:trace>
  <inkml:trace contextRef="#ctx0" brushRef="#br0" timeOffset="70384.7654">3298 4043 17232,'0'20'0,"19"-40"416,21 0 321,-1 20-673,2-21-128,18 1-929,-19 20-2370,-1 0-6599</inkml:trace>
  <inkml:trace contextRef="#ctx0" brushRef="#br0" timeOffset="70958.9844">3834 3367 15598,'0'-39'1378,"-20"19"447,20 20-351,0 0-1,-20 0-768,20 20-353,0 19 0,0 21 65,0 0-1,20 19-384,0-20 128,19-19-64,1 0 97,0 0-193,0-20 256,19 0 96,-19 0-256,-1-1-128,1 1 192,-20 20-95,0-21-98,0 21 162,-20-20-33,0-1 160,-20 1 0,0 1-128,-20-1-192,1 0 0,-1-20-448,0 0-33,1 0-448,-1-20-416,19 20-609,2-41-2594</inkml:trace>
  <inkml:trace contextRef="#ctx0" brushRef="#br0" timeOffset="71125.9763">4370 3903 17744,'39'20'545,"-39"0"512,20 0-224,-20-1-641,20 1-192,-20-20-288,0 0-1282,21 0-1473,-21 0-10153</inkml:trace>
  <inkml:trace contextRef="#ctx0" brushRef="#br0" timeOffset="71249.0234">4310 3665 16623,'0'0'-1505,"0"0"-3076,0 0-575</inkml:trace>
  <inkml:trace contextRef="#ctx0" brushRef="#br0" timeOffset="71656.25">4767 3705 19602,'-40'40'481,"20"-20"672,20 20-449,0-1-319,0-19-481,20 0 352,-20-1-320,40-19 96,-20 0 224,0 0-192,0-19-128,-20-1 160,0 0 224,0 20-256,0-20 193,-20 20 191,20 0-352,0 20-64,0 20 32,0 19 96,20 0-63,19 21 95,1-20-320,19-1 128,-18 0 64,-22-18 64,1 18-288,0-19 32,-20-20 128,-20 19-417,0-19-127,1 0-289,-2-20-320,-19 0-577,20 0-640,-19-20-4357</inkml:trace>
  <inkml:trace contextRef="#ctx0" brushRef="#br0" timeOffset="72281.25">5203 3824 19026,'0'0'1441,"-19"0"-768,-1 20-65,20 0 1,-20 0 127,20-1-255,0 1-289,0 0-384,20-20 352,0 20-224,-20-40-545,19 20 97,1-20 224,-20 0 31,0 1 193,0 19 32,0-20 224,0 20 129,0 0-97,-20 20 32,20 19 64,20 1 33,0-1-225,21 22-32,-2-2 32,1 0-64,19-19 32,-39 20-96,19-20 96,-39-20 0,20 19 129,-40-19-33,20 19-256,-20-39 32,-19 20-321,19-20-63,-19 0-225,19-20-31,0 1-33,0-21 385,1-19 160,19 19 96,19-20 32,1 20-129,0 1 354,19-21-129,1 21 256,19-2 385,-39 2-289,21 19-192,-22-20 65,1 21 127,0-1 0,-20 0-127,20 0 95,-20 20-96,-20 0 129,20 0 63,-20 0-512,0 20-96,20 20 32,-19-1 64,-1 1-32,20 20-96,20-20-481,-1-1-608,1-19-385,20-20-512,-1 0-1793,1 0-8938</inkml:trace>
  <inkml:trace contextRef="#ctx0" brushRef="#br0" timeOffset="72506.8359">5839 3805 17680,'-39'-20'1954,"18"0"-352,21 20-257,0 20-833,0-20-31,0 20 191,21 19-319,-1-19-65,19 19-224,1 1 64,-1-1-96,-19 2 160,-20-21 161,0 19 95,0-19-31,-20 20-385,0-20-289,-19-1-1152,19-19-769,0 0-1313,1-19-8393</inkml:trace>
  <inkml:trace contextRef="#ctx0" brushRef="#br0" timeOffset="72687.5">6017 3645 21748,'20'40'961,"1"-20"416,-1-1-63,-20 42-546,39-22-351,-19 1-193,0 19-32,0-19-288,-1-21-192,1 1-929,-20 1-1218,0-21-1024,0 0-4100</inkml:trace>
  <inkml:trace contextRef="#ctx0" brushRef="#br0" timeOffset="72825.1953">5958 3884 19922,'39'0'1858,"1"0"-705,1 0 289,18 0-1186,0-20-288,-19 20-801,-1 0-1473,2 20-3396</inkml:trace>
  <inkml:trace contextRef="#ctx0" brushRef="#br0" timeOffset="73261.7185">7150 3685 21300,'0'20'961,"0"-20"-897,0 40 384,0 0 161,-20-1-193,20 21-256,-20-21-128,20 1-320,0-21-1089,20 1-1058,-20-20-3426</inkml:trace>
  <inkml:trace contextRef="#ctx0" brushRef="#br0" timeOffset="73427.7344">6951 3765 19826,'39'20'1634,"-19"0"95,20-1 514,20 1-1571,0 0-448,19 0-320,-20-1-480,21 1-129,-1 0-800,-19-20-1891,-21 0-4003</inkml:trace>
  <inkml:trace contextRef="#ctx0" brushRef="#br0" timeOffset="73632.8122">7725 3785 24759,'40'0'320,"-1"0"-224,1 0-192,-1 0-192,2 0-417,-21 0-416,19 0-1858,-19 0-3202</inkml:trace>
  <inkml:trace contextRef="#ctx0" brushRef="#br0" timeOffset="84023.4372">8638 3785 14894,'-20'-40'608,"1"19"321,-1 2 352,20-1-64,-20 20 193,20 0-97,-20 0-544,20 0-577,-19 20 0,19 20 64,0 0 97,0-1-289,0 21-64,0-21 32,0 1 32,19-21-449,1 1-479,20 1-482,-1-21-704,1-21-1377,0 1-7111</inkml:trace>
  <inkml:trace contextRef="#ctx0" brushRef="#br0" timeOffset="84287.1094">8876 3765 7014,'0'0'10282,"0"0"-8905,-19 0-256,19 20-192,0 0-96,-20 19 288,20-19-609,20 19-480,-1 1-64,1-40 161,20 20 127,0-20-128,0 0 160,-20-20 33,0 0-193,-1-19-32,-19 19-32,-19 0 32,19 0-320,-40 1-129,20-1-159,0 20-1,1-20-704,19 40-416,-21-20-898,21 20-3811</inkml:trace>
  <inkml:trace contextRef="#ctx0" brushRef="#br0" timeOffset="84568.3594">9274 3785 16783,'-20'0'1634,"1"20"-737,-1-20-96,20 19 63,0 1 1,0 20-224,20-21-257,-1 21-192,21-20-96,-1-20 33,1 19 31,-20-19 96,19-19-32,-19 19 96,-20-20-384,0 0 160,-20-19-288,1 19-320,-1 0-321,-20 0-256,20 20-352,1-19-353,-1 19-2658</inkml:trace>
  <inkml:trace contextRef="#ctx0" brushRef="#br0" timeOffset="84760.7419">9552 3982 18257,'0'-19'1858,"0"-1"-129,-20 0-191,20-19-930,0-1 33,0 1-513,0-1-224,20 20-417,0-20-832,0 20-865,-1 20-1249,1-20-5254</inkml:trace>
  <inkml:trace contextRef="#ctx0" brushRef="#br0" timeOffset="85127.9297">9909 3685 15342,'-20'20'2274,"20"-1"-1601,-20 2 800,1-1-416,19 20-192,0-1 256,0 1-705,0-21-351,19 1-65,1 0 96,0-20 0,0 0 128,19-20-352,-19 0 0,-20-19-32,0 19-33,0-39 225,0 19 0,-20-20-128,1 0-256,-1 1-32,0 0 191,0 18 193,20 21 481,-20 20 63,20 0-127,0 0-545,20 20 736,-20 21 513,20 18-544,0 20 63,0-19-607,19 20-130,2-21-767,-2-19-450,1-1-1024,-1-19-448,1-20-4037</inkml:trace>
  <inkml:trace contextRef="#ctx0" brushRef="#br0" timeOffset="85282.2263">10326 3745 18257,'40'60'2050,"-40"-41"-1153,20 1-737,-20 20-449,19-40-671,1 19-706,-20-19-2370</inkml:trace>
  <inkml:trace contextRef="#ctx0" brushRef="#br0" timeOffset="85412.1094">10287 3566 16239,'0'-39'2050,"0"19"-1378,20 20-607,-20 0-322,19 0-1088,1 0-2338</inkml:trace>
  <inkml:trace contextRef="#ctx0" brushRef="#br0" timeOffset="85839.8435">10644 3824 20947,'-20'0'1185,"20"0"-928,20 20-33,-20 0 192,20 0 225,-20-1-33,19 1-191,1 0-225,-20-20-32,20 0 161,-20 0 63,0-20 128,20 0 33,-20 1-481,0-21-96,19 1 64,-19-1-96,20 20 32,1-20-224,-21 40-65,20 0 1,19 19 192,-19 22 128,20-1-352,-1-1-962,1 1-928,20-1-1185,-20-19-5413</inkml:trace>
  <inkml:trace contextRef="#ctx0" brushRef="#br0" timeOffset="86145.5077">11160 3785 17872,'-20'-20'2435,"20"20"-898,-19 20-384,-1 0-384,0 19 288,20 1-128,0-1-641,0-19-288,20 0 0,0-1 0,-1-19 0,1 0-192,20 0 0,-21-19-96,-19-1-161,20 0 417,-20-19 64,0 19 32,0 0-32,0 0 32,0 20 64,0 0-128,0 20-416,0-20 128,20 20 256,0 19-577,-1-19-1409,22-20-929,-21 0-1697,0 0-9608</inkml:trace>
  <inkml:trace contextRef="#ctx0" brushRef="#br0" timeOffset="86329.1016">11359 3546 928,'20'0'18962,"-20"20"-17777,19 0 897,1 19-352,-20 1-833,20 19-289,20 2-383,-21-22-193,21 21-449,-20-41-640,20 21-1057,-20-40-1057,0 0-3075</inkml:trace>
  <inkml:trace contextRef="#ctx0" brushRef="#br0" timeOffset="86670.8984">11200 3745 17936,'59'20'2339,"-20"-20"-642,2 0 513,38 20-512,-19-20-769,19 0-192,-19 0-33,-1 0-415,1-20-1,-21 20 64,1-20-320,-20-1-224,0-18-96,-20 19-193,0 0-255,-20 20-257,0-20-96,-20 20 128,20 20 544,1 0 257,-21 0 256,40 19 192,0 2 33,0-1 63,20-21-192,19 21 1,1-20-33,20-20-64,20 0-96,-21 0-449,0 0-1056,-19 0-2307,-19-20-12235</inkml:trace>
  <inkml:trace contextRef="#ctx0" brushRef="#br0" timeOffset="92206.0547">12748 3824 15694,'0'-19'2403,"0"19"-1218,0 0-224,0 19-321,20 1 225,-20 0 192,20 19-480,-20-19-161,20 20-224,-20-21-192,20 1 64,-1 1-64,-19-21-256,0 20-865,20-20-416,-20 0-545,0-20-1314,0-1-11882</inkml:trace>
  <inkml:trace contextRef="#ctx0" brushRef="#br0" timeOffset="92374.0234">12768 3566 15150,'0'-20'2979,"0"1"-1794,0 19 384,0-20-608,0 20-833,0 0-96,0 0-384,20 0-321,0 0-768,0 0-257,-20 0-1216,19 0-2916</inkml:trace>
  <inkml:trace contextRef="#ctx0" brushRef="#br0" timeOffset="92614.2577">12887 3705 7847,'41'100'3844,"-22"-61"-802,1 1-543,20-21-257,-21 21-384,1-40-481,-20 20-384,20-20-320,-20 0-161,0 0-31,20 0 255,-20-20-415,19 0-97,1-19-32,-20 19-320,0 0 0,20 20 64,-20 0-577,0 0 129,21 20 512,-1 19-193,-1-19-864,21 20-1025,-20-21-1473,19 1-5862</inkml:trace>
  <inkml:trace contextRef="#ctx0" brushRef="#br0" timeOffset="93696.2891">13761 3586 11498,'-20'-20'2755,"20"20"-865,0 0 0,0 0-609,0 0-993,0 40 321,0-1 768,-19 40-576,19 2-97,0-2-31,19 0-353,-19-19 1,20-1-417,20 1 288,-20-40-64,19-1 32,1-19 32,20-19 0,-20-1-320,-21-20-160,1 1-32,0-1 63,-20-20 97,0 20-256,-20-19 128,0 39 256,1-19 64,-1 39 0,0 0 0,-1 0-128,21 19 128,-20 1 256,20 20 0,0-1 0,0 1-159,20-1-129,1 2 32,19-21-385,-1-1-704,20 1-993,1-20-864,-21 0-4421</inkml:trace>
  <inkml:trace contextRef="#ctx0" brushRef="#br0" timeOffset="93914.0622">14416 4142 11370,'20'0'2915,"-20"0"801,0 0-1218,-20-20-1089,0 0-608,0-19 0,1-1-353,-1-20-95,-20 20-1,20-19-256,1 19-128,-1-19 32,20 18 0,0 2-32,0-1-288,20 20-161,-1 20-1377,1 0-704,0 20-2147</inkml:trace>
  <inkml:trace contextRef="#ctx0" brushRef="#br0" timeOffset="94096.6797">14158 3923 18833,'0'0'2531,"19"-20"-2339,1 20 865,0-19-449,21 19-640,-2-20-128,1 20-352,-1 0-898,1-20-1280,-1 20-2179</inkml:trace>
  <inkml:trace contextRef="#ctx0" brushRef="#br0" timeOffset="94236.3281">14555 3765 15630,'0'40'1666,"0"-1"-129,0 1 97,0-1-705,20 1-737,0 20-192,0-20-384,-1-1-1602,1-19-2210</inkml:trace>
  <inkml:trace contextRef="#ctx0" brushRef="#br0" timeOffset="94392.5781">14455 4023 19602,'0'0'1538,"20"-21"-225,21 1 384,-2 1-1152,21 19-577,-21-20-256,21 20-898,-20 0-1408,0 0-1890</inkml:trace>
  <inkml:trace contextRef="#ctx0" brushRef="#br0" timeOffset="94706.0547">15170 3963 19762,'0'39'801,"-19"-18"-192,19-1 191,19 19-543,-19-19-65,40-20 0,-20 20 32,19-40 32,2 20-480,-21-20 32,0-19 96,-20 19 128,0-21 256,-40 2-192,20 19-64,-20 0-32,0 1 160,0-1 193,1 20-385,19 0-353,20 20-351,0-1-353,0 1-1185,20 20-2851</inkml:trace>
  <inkml:trace contextRef="#ctx0" brushRef="#br0" timeOffset="94895.5077">15488 4063 16944,'-20'-40'2818,"0"19"-1312,-19-18 512,19-1-481,-19-19-960,19 19 95,0-19-63,0 18-449,20 2-288,20-1-96,0 20-161,19 1-416,1 19-512,-1 0-993,-19 19-1570,0 1-13260</inkml:trace>
  <inkml:trace contextRef="#ctx0" brushRef="#br0" timeOffset="95054.6875">15269 3864 22197,'-39'0'1089,"39"0"-193,20 0-479,20 0-193,20 0-96,19 0-96,-20 0-576,1 0-1538,0 0-1858,-41 0-9897</inkml:trace>
  <inkml:trace contextRef="#ctx0" brushRef="#br0" timeOffset="95910.1563">16044 3724 18769,'-20'0'1217,"20"21"-1120,0 19 992,20 19-129,-1 0-255,2 1-160,-1 0 31,0-1-448,0-39 64,-1 0-95,-19 0 191,0-20 64,0-20 353,0 0-993,-19-19 31,-1-22 65,0 2-160,-21-20 352,22 0-128,-1-1-129,20 20 161,0 1 0,0 39 0,20 0-128,-1 20 160,22 0 96,-1 20 0,-21 20-64,21 19 32,-20-19 0,0 0 32,-20 0 64,0-1 32,-20-19 192,0 0-255,-20-20-194,1 20 1,19-20-384,-21 0-1122,22 0-992,-1-20-1634,20 20-10570</inkml:trace>
  <inkml:trace contextRef="#ctx0" brushRef="#br0" timeOffset="96081.0547">16560 4063 14926,'0'39'8680,"0"-39"-8616,0 0-256,0 0-65,0 0-832,0 0-1153,20 0-1217</inkml:trace>
  <inkml:trace contextRef="#ctx0" brushRef="#br1" timeOffset="107856.445">21861 1858 3619,'0'0'1377,"0"0"-704,0 0 704,0 0 449,0 0-64,0 0-193,-20 0-384,20 0-480,0 0-161,0 0-191,0 0 95,0 0 65,0 0-1,0 0-96,0 0-63,0 0 223,0 20 33,0-20 0,0 0-257,0 0-96,0 0-192,-20 0-128,20 0 192,0 21 32,0-21-32,0 20-63,0-20 95,0 19 128,0-19-128,0 20 0,0-20-32,0 20 65,0 0 95,0-20-160,0 19 32,0-19-96,0 20 160,0-20-63,0 20-1,0 0-160,0-20 160,0 19-192,-19 1 128,19-20 96,0 20-96,0 0 0,0-20 32,0 21-64,0-2 1,0 1 31,0 0-64,19-20-64,-19 20 32,0 0-32,0-20 128,0 19-32,0 1-64,0-20 192,0 20-320,0 0 160,0-1 96,0-19-32,0 20-96,0 0 128,0 1-64,20-1 32,-20-1-96,0 1 0,0 0 160,0 0-224,0-20 64,0 19 96,0 1-63,0 0-33,0 0 32,0-1 160,0 21-320,0-19 160,0-1-32,20-1-32,-20 1 64,0 0 32,0 0-64,0-20 192,0 20-352,21-1 288,-21 1-96,0 0 0,0 0 96,0-20-192,0 19 64,20 1 0,-20 1 0,0-1 128,0 0 0,19-1-96,-19 1 160,0 0-256,0 0 257,0-1-225,0 1 128,0 0 96,0 0-32,0 19-160,0-19 128,0 1-96,0-1-32,0 0 32,0-1 0,0-19-64,0 20 64,0-20-32,0 20 0,0 0 192,0-20-192,0 19-64,0 1 160,0 0-64,0 0 129,0-1-193,0 1 32,0 1 160,0-1-320,0 0 256,0-1-96,0 1 0,0 0 96,0 19-96,0-19 0,20 0 96,-20 0-32,0 19 64,0-18-96,0-1 192,0 0-384,0 0 160,0-1 0,0 21 256,0-20-416,0-1 224,0 1-128,0 0 160,20 0 32,-20 19-256,0-18 160,0-1-64,0 0 64,0-1-64,0 1 128,20 0-64,-20 0 32,0 0-160,0 19 96,0-19 128,0 19-63,0-18-162,19 19 290,-19-1-225,0-19 32,0 20-32,0-21 32,0 21-65,0-20 194,0 20-97,0-20-64,0 20 32,0-21 0,0 1-32,0 0 32,0 0 32,0 0 32,0-1 32,0 1-192,0 0 224,0 0-192,0 1 128,0-2-64,0 1 0,-19 0 32,19 0 32,0-1-160,0 1 64,0 0-32,0 0 64,0-20 0,0 19 128,0 1-128,0 0 32,0 0 32,0-1-96,0 2 224,-20-1-384,20-20 288,0 20-96,0 0-32,0-20 32,0 19 32,0 1 64,-20 0-96,20 0 128,0 0-96,0-1-32,0 1 96,0 0-160,0 0 96,0 1-32,0-2 0,0-19 32,0 20-64,0 20 64,0-21 0,0 1 0,0 0 0,0-20 97,0 20-129,0-1 96,0 1-32,0 0 64,0 0-128,0 1 192,0-2-384,0 1 288,0 0-96,0 0 0,0 0 96,0-1 0,0 1-192,0 0 128,0 0 0,0-1-96,0 1 32,0 0 32,20 0 0,-20 1 96,0-2-64,0 1 32,0 0-96,0 0 192,0-1-256,0-19 96,0 20 0,0 0 128,0 0-256,0-1 128,0 1 96,0 20-96,0-19 0,0-2 0,0 1-32,0 0 0,0-20 64,0 20-32,0 0 32,0-20 0,0 19 96,0-19-256,0 20 128,0 0 32,0 0-96,0-20 64,0 19 0,0 1 0,0 0 0,0 1 0,0-1 0,0-1-64,0-19 64,0 20 32,0-20 32,0 20-64,0-20 32,0 20-32,0-1-32,0 1 32,0 0-64,0 0 128,20 0-288,-20-20 224,0 19 0,0 1 0,0 1 192,0-1-288,0-20 96,0 20 96,0-1-64,0 1 128,0-20-192,0 20 32,0 0 0,0-20 0,0 19 32,19 1-64,-19 0 0,0 0 32,0-20 0,0 19 0,0 1 128,0-20-95,0 20-66,0-20 33,0 0-64,0 21 64,0-21 0,0 20 0,0-1-32,0-19 161,0 20-226,0 0 129,0-20 0,0 20 1,0-20-130,0 0 97,0 19-64,0-19 32,0 0 32,0 0-96,0 0 96,0 0-64,0 0-128,0 20-128,0-20-65,0 0-415,20 0-33,-20 0-320,0 0-417,20 0-960,-20-20-1314,20 20-7623</inkml:trace>
  <inkml:trace contextRef="#ctx0" brushRef="#br1" timeOffset="109315.4297">22099 7656 2306,'20'0'12203,"-20"0"-11242,0 0-480,0 0 1248,-20 0-95,20 0-898,0 19-223,-19-19 96,19 21 63,-20-1-448,0 20 417,-20-21-161,21 21-287,19-20-97,-20 19-96,0-19-192,20 0-97,-20-1-704,20 1-704,0 1-193,0-21-1954,0 20-8423</inkml:trace>
  <inkml:trace contextRef="#ctx0" brushRef="#br1" timeOffset="109526.3671">21861 7736 15822,'0'-20'2787,"21"20"-2499,-21 0 1282,0 20-97,20 0-832,-20 19-481,19-19-192,1 19 32,0-19 64,0 0-833,-1 0 97,1-20-834,0 19-1120,0-19-3524</inkml:trace>
  <inkml:trace contextRef="#ctx0" brushRef="#br1" timeOffset="110056.6404">21762 7517 928,'0'0'17105,"0"0"-15664,0 0-32,20 0 1090,19 0-770,1 0-1088,20 0-481,-20 0-160,19 0 64,-19 0-96,-1 0-833,2 0-736,-21 0-1378,0 0-1890</inkml:trace>
  <inkml:trace contextRef="#ctx0" brushRef="#br2" timeOffset="136901.3672">17553 3546 14637,'-40'-39'2178,"21"39"-576,19 0 416,-20 0-609,0 20-544,0 39 128,1 0-32,-1 20-545,20 2-160,0-2-95,0 0-193,20-19-64,-1-20-97,21-1-704,-1-19-672,1-20-385,19 0-384,-39-20-1346,21 0-6629</inkml:trace>
  <inkml:trace contextRef="#ctx0" brushRef="#br2" timeOffset="137032.2263">17752 3785 10217,'0'-40'2370,"0"40"-1569,0 0 256,0 0 96,0 20-704,0 0-513,0 19-1186,0-19-3970</inkml:trace>
  <inkml:trace contextRef="#ctx0" brushRef="#br2" timeOffset="139028.32">17772 3805 12171,'-20'-20'2178,"20"20"-288,-20 0-193,20 20-736,0-1 321,0 21-161,0-1-224,0 1-289,20-1-192,0 2 65,19-1-449,1-40 64,-1 19 32,2-19 32,18-19 65,-19-1-97,-1-21 0,1 2-256,-40 39 64,20-99 64,-20 59-449,-20 1 193,0-1 32,-20 19 160,-19 2 128,20 19-288,-22 19 127,22-19-127,-1 21-192,20 19-545,1-1-224,19 1-577,0-1-2210</inkml:trace>
  <inkml:trace contextRef="#ctx0" brushRef="#br2" timeOffset="139313.4763">18327 3645 17424,'-39'0'1602,"19"0"-834,20 20 321,-20 0-128,1 19-192,19 2-64,-20 18-321,20 1-288,0-21 32,20 20-256,19-18 0,-19-21-321,19 19-640,1-19-320,-20-20-513,19 20-1889,-18-40-6631</inkml:trace>
  <inkml:trace contextRef="#ctx0" brushRef="#br2" timeOffset="139508.7889">18526 3785 15182,'-20'-20'1569,"1"20"-480,19 20-96,0 0 257,-20-1-65,20 21-128,0-1-769,20 21-384,-1-21 128,1-18-320,0 19-417,19-21-672,1 1-257,-20-20-1153,19 0-5028</inkml:trace>
  <inkml:trace contextRef="#ctx0" brushRef="#br2" timeOffset="139719.7263">18645 3745 17296,'20'20'1217,"20"0"32,-20 19-512,20 1-353,-21 19-192,1-19-95,0 20-97,0-20 32,-1-21-577,-19 21-512,0-20 96,-19-20-1025,19 20-3139</inkml:trace>
  <inkml:trace contextRef="#ctx0" brushRef="#br2" timeOffset="140149.4139">19102 3705 17520,'0'0'1890,"0"0"-1121,0 0-257,0 0 737,20 60-1249,-20-20 1346,19 19-1058,1 0 0,0-19-384,-20-40-64,39 100 160,-18-61-1954,-1-19-256,0 0-2114</inkml:trace>
  <inkml:trace contextRef="#ctx0" brushRef="#br2" timeOffset="140387.6953">19042 3923 18033,'20'0'480,"0"-20"1218,20 20 416,-1-19-673,1 19-929,20 0-319,-20 19-1,-1 1-192,1 0 32,-1 0-64,-19 19 64,0-18-128,-1-1-289,2 0 129,-1-1-609,-20-19-672,0 0-65,0 0-768,0 0-4132</inkml:trace>
  <inkml:trace contextRef="#ctx0" brushRef="#br2" timeOffset="140541.0156">19360 3785 19602,'-20'-20'1698,"20"20"-417,0 0-576,0 0-705,0 0-225,20 0-255,0 0-1506,-20 0-2114,39 40 4100</inkml:trace>
  <inkml:trace contextRef="#ctx0" brushRef="#br2" timeOffset="141230.4688">19539 3923 16143,'20'-20'2082,"-20"20"-1570,0 20 834,0 0 383,0 0-736,0-1-224,19 22-289,-19-21-416,20 0 225,0-1-161,-20-19 64,0 0 64,0 20-160,0-20 321,0-20 95,0 20-448,0-19 0,0-1-160,0 0-64,0-1-128,20 1-193,-20 20 33,0-39 448,20 39-993,-20 0 705,19 0 95,1 20 225,-20-1-192,20 1 128,-20-20 64,20 21-32,1-21 96,-21 20-160,19-20 225,1 0 415,0 0 65,0-20 63,-20 20-95,19-21-257,1 1-128,-20 20 161,0-19-33,0-1-160,0 0-32,0 20-127,0 0-66,-20-20 33,1 20-512,19 0 192,-20 20 95,0 0 322,20 19-194,0-39 130,0 61-33,20-22 0,19-19 32,1 0-64,-1-20 64,-39 0-353,80 0 321,-40-20-1377,-40 0-449,20 1-544,-20-21-801,-20-1-5061</inkml:trace>
  <inkml:trace contextRef="#ctx0" brushRef="#br2" timeOffset="141423.8279">19935 3645 14285,'60'-20'2723,"0"20"-577,0 20 608,-1 0-287,-59-20-450,99 120-2017,-59-61 1858,-20 20-1537,-20-20-97,20 2 96,-20-22-320,0 1-224,-20-20 32,20 0-193,-20-1-992,1 1-2178,-2-20-1538</inkml:trace>
  <inkml:trace contextRef="#ctx0" brushRef="#br3" timeOffset="193254.8825">21366 7139 3171,'0'0'1089,"0"0"-385,0 0 481,0-19-768,0 19-449,0 0-32,0 0-129,-20 0 33,20 0 128,0 0 0,0 0-64,0 0 320,0 0-31,0 0 415,0 0 353,0 0 384,-21-20 1,21 20 95,0 0-64,0 0-320,0 0-32,0-20-256,0 20 96,-20 0-97,20 0-159,-20 0 160,20 0-97,-19 20-223,19-20 63,-20 20-352,0-1 65,0 1-1,20-20-32,-19 21 0,19-21 129,0 20-289,0-20 256,0 0-320,0 20 160,0-20 0,19 0-96,-19 0 32,20 0 0,-20 0-64,20 0 0,-20 19-64,0-19-416,0 20-97,20-20-416,-20 20-640,19-20-321,-19 20-1089,20-20-2979</inkml:trace>
  <inkml:trace contextRef="#ctx0" brushRef="#br3" timeOffset="193878.9063">21226 7239 10409,'0'0'1858,"-20"-19"0,20 19 384,0 0-673,0 0-928,20 0-192,-20 0 31,20 0 0,0 0-95,-1 0-289,21 0 96,-19 0-288,18-20 224,1 20-128,-1 0 96,1 0-96,0 0-32,-1-20 32,2 20 128,-2 0-128,-19 0-96,0-21 224,0 21-256,-1 0 0,-19 0 32,0-20 96,20 20 0,-20 0 0,0-19 0,0 19 32,0-20 32,0 20 128,0 0-160,0-20-32,0 20 32,-20 0 193,1 0 31,-1 0-64,20 0 32,-20 0-96,20 0-64,0 0-224,0 0 64,0 0 192,20 20 0,0-20-96,19 0 32,-19 0 128,19 20-320,-19-20 128,0 19 64,1 1-96,-21-20 0,0 21 0,0-21 32,0 20-288,-21 0-673,1-20-416,20 0-1955</inkml:trace>
  <inkml:trace contextRef="#ctx0" brushRef="#br3" timeOffset="194700.1953">21425 7537 12139,'0'-20'2274,"0"0"-2018,0 20 865,0-19 705,0 19-673,-20 0-576,20-20-65,-20 20 129,1 0 0,19 0-513,-20 20 224,-1-20-256,1 19 32,0-19-32,1 20-224,19-20 224,0 20-224,0 0 224,19-20-192,1 20 128,21-1 0,-21 1 96,-1 0-192,21 0 192,-20-1-320,-1 2 64,1-21-160,0 20-65,-20 0-31,-20 0 416,0-20-192,1 0-32,-1 0 128,0 0-96,-19 0-129,19 0 161,-1 0 96,21-20-128,0 0-288,21 0 255,-1 20 97,19-21 192,1 2-288,-21 19-288,1 0-2179,0-20-6854</inkml:trace>
  <inkml:trace contextRef="#ctx0" brushRef="#br3" timeOffset="195397.4609">22040 7180 12171,'20'-21'1858,"-20"21"-449,0 0 417,0-20-481,0 20-416,0 0-224,0 0-65,-20 0-287,20 20-33,0-20-96,0 21-160,-20-1 128,20-20-96,0 20 65,0-1-97,0-19 160,0 20-224,20-20 96,-20 0 32,20 20-96,-20-20 0,20 20-64,-1-20-352,1 19-385,1-19-512,-1 0-417,19 0-1249,-19 0-4772</inkml:trace>
  <inkml:trace contextRef="#ctx0" brushRef="#br3" timeOffset="195950.1953">22219 7279 13004,'0'0'1025,"20"-20"-769,-20 20 673,20 0-192,-20 0-481,19 0-160,21 0-64,-20 0-32,19 0 32,2 0 96,-2 0 64,1 0 161,19 0-161,1 0-32,-21 0 288,22 0-159,-2 0-193,-20 0 0,-19 0 32,20-20 32,-21 20-64,-19 0 225,0-19 63,-19 19-32,-1 0-512,-20 0 288,1-20 32,-1 20-256,1 0 96,19 0 0,-21 0 96,41 0-192,-19 0 0,19 0 32,0 0-128,19 20 256,1-20 128,1 0-320,-1 0 192,0 19 96,19-19 32,-19 20-160,-20-20-64,20 20 32,-20-20 0,19 20-32,-19-20-384,0 19-96,-19 1-898,19-20-384,-20 20-672,20-20-1922</inkml:trace>
  <inkml:trace contextRef="#ctx0" brushRef="#br3" timeOffset="196515.625">22974 7180 4996,'0'0'1794,"0"-21"961,-20 21 544,20 0-1121,0 0-801,0 0-384,-20 0-160,20 0 0,-21 0 31,1 0-255,20 21-257,-19-21-63,19 20-161,0-20-192,0 20 96,0-20 160,19 19-224,1 1 128,1 0-64,-1 0-32,19-20 64,-19 19-32,20 1 0,-20 0-96,-1 0-64,-19-1 0,0 1 96,0-20 64,0 21 160,-19-21-256,-1 0 96,0 0 0,20 0 96,-20 0-32,20-21-32,0 21 0,0-20-32,0 1 64,0 19-256,0-20-641,20 20-576,-20 0-2114,20-20-12268</inkml:trace>
  <inkml:trace contextRef="#ctx0" brushRef="#br3" timeOffset="200215.82">21226 7080 4996,'0'0'1378,"0"0"-994,0 0-576,0 0 320,0 0 64,0 0-32,0 0 737,0 0 705,0 0-97,0 0-832,0 0 191,0 0-63,0 0-448,0 0-225,0 0-32,0 0 160,0 0-224,0 0 128,-20 0-32,20 0 353,0 0 31,0 0-159,0 0-161,0 0-64,-19 0 0,19 0-128,0 0 64,0 0 32,0-20 64,-20 20 129,20 0-97,0 0 96,0-20-192,-20 20-32,20-19-64,0 19 32,0-20-32,0 0 64,0 20-64,0-20-32,0 20 96,0-19 32,0 19-96,0-20-96,0-1 96,0 21 32,0-20-64,0 20 32,0-20 0,20 1 0,-20-1 0,0 0 32,0 0 64,20 20-96,-20-19 32,0-1-64,0 0 128,19 20-63,-19-20 127,0 1-96,0 19 0,0-20-96,0 0 32,0-1 0,0 1 160,0 1-192,0-1 160,0 0-96,0 0 32,20-19-128,-20 19 160,0-20-192,0 21 96,0-22-96,-20 21 32,20-19 96,0 19 0,0 0-96,0-19 96,0 19 0,-19-20-32,19 20 0,0-20 32,0 20 128,0-20 0,0 21-192,0-1 160,-20-20-160,20 21 32,0-21 0,0 1-32,0 18-32,0-19 32,0 1-64,0-1 64,0 20 64,0-19-96,0 19 256,0-20-256,0 21 96,0-2 64,0-19-192,0 20 128,0-19 32,0-1-128,0 1 64,20-1 128,-20 21-256,0-22 192,0 1-128,19 1 128,-19-1-64,0 20 0,0-19 32,0 19-160,0-21 192,0 22-96,0-21-96,20 1 224,-20 19-128,0 0 64,0-19 64,-20 19-64,20 0 32,0 0-160,0-20 96,0 20 64,0-20-192,0 21 96,0-21 32,0 0 96,0 21-160,0-21 32,0 20 64,0-20-64,0 20 128,0-20-96,0 1 0,0-1 0,0 1 0,0-1 0,0 0-32,0 0 32,0-19 0,0 19-32,0 1 64,0-22 0,0 22 64,0-1-128,0 1 0,0-1 64,-19-19 0,19 19 0,0 0-96,0-20 96,0 21-128,0-21 128,0 21 0,0-2-96,-20 2 96,20-21-32,0 21 32,0-1-64,-20 1 225,20-2-322,0 2 161,0 19-128,0-20 64,0 1-32,0-1 96,0 20-96,0-19 128,0 19-160,0-21 128,0 22-32,0-21-32,0 20 32,0-19 32,0-1-96,0 20 192,0-19-320,0 18 320,0 1-192,0-19 96,0 19-64,-20 0 96,20 0 0,-20 1-32,20-1 193,0 0-450,-19 0 321,19 1-128,0-1 0,0-1-96,0 1 224,0 20-64,0-20 32,0 1-32,0-1 0,19 0-64,-19 20 129,0-20-1,0 1 96,0-1-32,0 20 0,0-20-192,0 20 96,0-20 0,0 20 96,0-20-32,0 20-160,0-19-224,0 19-160,0-21-385,0 1-1089,0 0-2178,0 0-7751</inkml:trace>
  <inkml:trace contextRef="#ctx0" brushRef="#br3" timeOffset="204434.5703">22854 7220 2882,'0'0'1378,"0"0"-514,0 0-159,0 0-192,0 0-161,0 0 0,0 0 321,0 0 31,0 0 834,0 0-321,0 0-192,0 0-384,0 0-97,0 0-159,0 0-257,0 0 192,0 0-160,0 0 160,0-20-256,0 20 65,0 0-33,0 0-64,0 0 192,0 0 160,0 0-192,0 0-31,0 0-97,0 0 32,0-20-96,0 20 96,0 0-64,0 0 256,0-21-256,0 21-64,0 0 32,0-20-32,0 20 32,20 0 96,-20-19-96,0 19 96,0 0 129,0 0 95,0-20-256,0 20 32,0 0-96,0 0 128,0-20-192,0 20 96,0 0 96,0 0-64,0-20 64,0 20 65,0 0-257,0-20 64,0 20 96,-20-19-64,20 19-225,20-20 322,-20 0-129,0 20 0,0-20-97,0 20 65,0-19 129,0-1-97,0 20 0,0-21-32,0 1-1,0 0 33,0 1 97,0-1-65,0 0-64,0 0 32,0 20 0,0-39 160,0 19-224,0 0-32,19 1 96,-19-1 0,0 0-64,20-21 31,-20 22 33,0-1-32,21 0 161,-21 0-129,0 0 0,20 1 0,-20-1 0,0 0 96,0 0-64,0 1-32,0-1-32,0-1 128,0 1-96,0 20 0,0-20 0,0 1 0,0-1 0,0 20 96,-20-20-96,20 0 0,0 1 0,0-1 0,0 20 0,0-20-32,0 0 0,0 0 64,0 1-64,0-2 0,0 1 32,0 0 0,0 0 96,0 1-96,0-1 0,0 0 32,0 20 64,0-20-64,0 1 32,0-1-32,0 0-64,-21 0 64,21-20 0,0 20-64,0 0-32,0 0 64,0 1-32,0-1-96,0 0 224,0 0-128,-20 1 32,20-21 0,0 20 0,0 0 0,0 1 0,0-2 96,0-19-96,0 20 0,0 1 0,0-1 0,0 0 0,0-19 64,0 19-32,-19 0-96,19 0 96,0 1 0,0-2 32,-20 1-32,20 0-128,0 0 128,-20 1-64,20-1 96,-20 0-128,20 0 64,0 0-32,0-19 32,0 19-32,0 0 32,0-1 0,0 2-32,0-1 96,0 0-128,-19 0 128,19 20-64,0-19 0,-20-1 32,20 20-96,0-20 128,0 0-64,0 1 0,0 19 0,20-20 0,-20 0 32,0 0-64,0 20 32,0-19-32,-20-2 64,20 21-32,0-20 32,0 20 32,-20-20-96,20 20 0,0-20 32,0 1 0,0 19-32,0-20 128,-20 0-96,20 20 0,0-20-32,0 0 0,0 1 0,0 19 32,20-20 0,-20 0 32,0 0-64,0-1 64,0 2-32,0-1-32,0 20 32,0-20 96,0 0-96,0 20 0,0-19 0,0-1 0,0 0 0,0 20-32,0-20 64,0 1 32,-20-1-32,20 0-64,0 20 64,0-20 32,-19-1-160,19 2 64,0-1 32,0 0 0,0 0 0,0 1 96,0-1-160,0 0 96,0 0-32,0 0 0,0 1-160,0-1 96,0 0 32,0-1 64,-20 1-32,20 1 128,0-1-96,0 0 64,0 0-128,0 1 32,0-21-64,0 20 160,0 1-160,0-1 64,0-20 0,0 19 32,0 2-96,20-21 32,-20 20 32,0 0 0,0-19 0,0 19-32,0 0 64,0 1 32,0-1-64,0 0 0,0-1-32,0-18 64,0 19-96,0 0 64,0 0 32,0 1-32,0-1-32,0 0 32,0 0-32,0-19 64,0 19-32,0-1 32,0 1 32,0 1-64,0-1-64,0 0 96,0 0 0,0 0-32,0 1 64,0-1-160,0 0 128,0 0-32,0 1-32,-20-1 32,20 0 32,0-21-128,0 22 96,0-1 0,0 0 0,0-19 0,0 19 0,0-20 96,20 20-224,-20-19 96,0 18 0,0 1 0,0-19 64,0 19-64,-20-20 32,20 21 0,0-21 0,0 20 32,0-19-32,0 18 0,0-19 64,0 1-160,0 19 96,0-19 32,0 19-32,0-20 0,-20 1-64,20 18 64,0-19 0,0 20 0,0-19 0,0 39 0,0-20 0,0-19 0,0 19 32,0 0 32,0-19-128,0 19 96,0-1 64,0 1-192,-21 0 96,21 1 0,0-1-32,0 0 0,-20 0 96,20 20-32,0-20 0,-19 1 0,19 19-160,0 0-897,-20-20-2402,20 20-7143</inkml:trace>
  <inkml:trace contextRef="#ctx0" brushRef="#br3" timeOffset="205728.5156">21366 2713 704,'39'-61'1858,"-19"41"-192,0-19-417,19-1 256,21-19-64,-21 0-287,22-2-514,18 2-352,-20 0-63,0 19-225,2 1-96,-22-2 128,1 21-257,-1 0-607,-19 20-674,0 0-320,-20 0-896</inkml:trace>
  <inkml:trace contextRef="#ctx0" brushRef="#br3" timeOffset="206222.6563">21088 3328 704,'19'-20'-32,"1"20"513,20-20 1472,-1-19 33,1-2-288,19 2 256,21-21-161,19-19-447,21-21-129,-1 1-288,19 0-513,-18-20-320,-2 40 0,-18 0-192,-21 18-416,-19 2-737,0 19-161,-20 21-1088,-40-1-2114</inkml:trace>
  <inkml:trace contextRef="#ctx0" brushRef="#br3" timeOffset="206846.6797">21226 4142 2722,'20'-20'96,"19"0"609,-19 0 288,21-19 704,18-2 161,0-18 256,21 0-192,0-20-385,38-21-768,1 1-288,-19 0-417,-1 19-96,-19 20-385,-21 1-223,-19 20 351,-1 19-31,-19 0-865,-20 20-1922,0 0-2114</inkml:trace>
  <inkml:trace contextRef="#ctx0" brushRef="#br3" timeOffset="207347.6563">21305 4817 10730,'41'0'0,"-21"-40"0,19 0 0,20 1 480,40-41 225,1 1-33,19-21 33,1 2-224,18-2 159,-18 21-384,-21-1-127,-20 21-898,-40 18-865,2 22-1377,-41-1-3907</inkml:trace>
  <inkml:trace contextRef="#ctx0" brushRef="#br3" timeOffset="208132.8125">21226 5611 5124,'0'0'929,"20"0"-769,0-19 129,19-2 1280,22-39 1,-2 1-161,20 0-192,0-41 64,21 21-576,-1 0-225,21-2-351,-41-17-258,20 19 738,-19 0-577,19-2-32,-40 22-32,-20 0-160,2 19 160,-21 40 0,-20-20-1025,0 20-3363,0 20 1056</inkml:trace>
  <inkml:trace contextRef="#ctx0" brushRef="#br3" timeOffset="208670.8983">21147 6386 4484,'0'20'1697,"0"-20"-287,20-20-1218,0-21 865,19 2 128,20-1 256,22-39-288,17-1-320,21-19-128,21-20-32,-2 19-161,-138 100-352,238-197-160,-157 136-416,-22 2-481,0 19-448,-19 21 768,-1-1 65,-39 0-65,0 20-416,0 0-1473,-20 20-3075</inkml:trace>
  <inkml:trace contextRef="#ctx0" brushRef="#br3" timeOffset="209287.1093">21187 7021 4003,'19'19'-800,"1"-19"735,20-19 65,-1-1 385,22 0 512,-2-19 96,20-22 96,21-18-32,38 0 128,-19-21 256,20 1 257,1-19-385,-21 18-608,-21 21-385,-17-1-320,-42 20-192,21 20-321,-41 21-319,1-1-1026,0 20-1794,-40 0-3521</inkml:trace>
  <inkml:trace contextRef="#ctx0" brushRef="#br3" timeOffset="209673.8279">21802 7159 9288,'39'-20'737,"2"1"64,-2-21 448,1 0 288,19 1-640,20-20-64,2-2-513,-2 2-160,0 0-192,-19-1-128,-1 21-929,1-2-768,-21 2-1539,1 19-1376</inkml:trace>
  <inkml:trace contextRef="#ctx0" brushRef="#br0" timeOffset="242999.0233">598 5154 12491,'-60'-59'3267,"41"18"-3203,-22 22 257,41 19 576,-20 0-225,20 0-319,0 19 479,0 2-127,0 39 256,0-1-256,0 40-225,20 1-288,0-1 97,1-20-33,18 1-128,1-21-64,-1 1-64,1-21 0,-1 1 128,1-40-32,20 21 0,-20-21 96,-20-21-384,19-19 32,-19 20-32,0-39 96,-20 0-64,0-1 128,0 0 128,-20 1 256,0 19-96,0 1 481,1 19 0,-1 20-193,0 0-288,20 0 65,0 39 95,0 1-320,0-1-32,20 21-160,0 0 0,19-20-544,1-1-353,-1-19-385,22-20-447,-2 0-289,-20-20-1154,1 1-5508</inkml:trace>
  <inkml:trace contextRef="#ctx0" brushRef="#br0" timeOffset="243173.8279">1193 5253 16719,'-20'-59'2435,"0"39"-1442,20 20 416,0 40 160,0-1-191,20 21-417,0 0-705,0 19-224,0 0-352,19 1-33,22-20-832,-22-21-224,40-19-161,-39 0-1152,19 0-4069</inkml:trace>
  <inkml:trace contextRef="#ctx0" brushRef="#br0" timeOffset="243318.3591">1333 5551 18129,'-81'0'1761,"62"0"-383,-1 0-449,20 0-129,0-20 417,0 20-704,20 0-449,19-20-1281,22 20-1794,-2-19-2466</inkml:trace>
  <inkml:trace contextRef="#ctx0" brushRef="#br0" timeOffset="244018.5544">2285 5115 12011,'-20'-40'1826,"0"19"159,1 21-479,-21 0-609,20 0 64,-19 0 224,19 21-192,-1-21-160,1 20-577,0 0 128,1 19-352,-1-19-160,20 20 96,0-20 224,20-1-224,19 21 64,22-20 0,18 1 32,0 18-64,1-19 64,-40 0-96,-21-1 192,-19 1 33,0 20 191,-19-21-64,-21 1-320,19 20 192,-18-40-352,19 21-480,0-21-481,0 0-1153,20 0-449,0 0-4516</inkml:trace>
  <inkml:trace contextRef="#ctx0" brushRef="#br0" timeOffset="244211.9139">2464 5393 17904,'20'0'2307,"-20"0"-1795,0 20 321,19-1 32,1 1-481,0 0-320,19 19-32,2-19-192,-1 0-737,-1-20-544,1 0-1090,-1 0-4195</inkml:trace>
  <inkml:trace contextRef="#ctx0" brushRef="#br0" timeOffset="244386.7188">2880 5413 14637,'-39'59'4004,"19"-20"-3139,0 1 929,0 20-289,1 20-416,-21-41-705,20 20-223,0-19-225,20-20-161,0 20-543,0-20-1474,0 0-897,0-20-6567</inkml:trace>
  <inkml:trace contextRef="#ctx0" brushRef="#br0" timeOffset="245062.5">3317 5373 16591,'0'0'3107,"0"0"-1569,0 0-193,0 0-352,20 20-32,-20-20-193,40 0-255,0 0-321,0 0 32,-1 0-256,1 0-640,-1-20-417,-19 20-353,0 0-1248,0 0-1987</inkml:trace>
  <inkml:trace contextRef="#ctx0" brushRef="#br0" timeOffset="245244.1406">3516 5611 20179,'20'0'1281,"0"0"865,19-19-288,1 19-1090,20-21-608,-20 21-224,-20-20-96,19 20-544,-19 0-610,0 0-1280,-20 0-2083</inkml:trace>
  <inkml:trace contextRef="#ctx0" brushRef="#br0" timeOffset="246137.6953">4330 5511 18033,'40'40'160,"-21"1"673,21-2 288,1 21-96,-2-21-65,-19 1-95,0-1-160,-1-19-32,-19 0-545,20-20 32,-20 0 256,0 0 513,-20 0-320,1-40-962,-1 1 129,-20-1 32,21-19-32,-22-1 128,1-20-673,1 1 96,19 20 33,20 0 544,0 18-417,20 21 577,0 0 64,-1 20-160,1 20 160,20 0-64,-19 21 97,-2 18-97,1-20 32,0 21-32,-20-21 32,0 1-224,0-19-160,0-2-641,0 1-961,0-20-1730,0 0-10089</inkml:trace>
  <inkml:trace contextRef="#ctx0" brushRef="#br0" timeOffset="246376.9529">4648 5432 17072,'19'20'2338,"-19"0"-1185,20 19 513,-20-19-193,20 20-800,21-19-257,-22-21 32,21 0-63,-20 0-97,19-21 32,-19 1-256,-20 0-192,0-19 0,-20 19-96,-19-20-673,-1 21-416,1-21 416,-2 20 64,21 20-448,-19-19-385,39 19-1120,0-21-5766</inkml:trace>
  <inkml:trace contextRef="#ctx0" brushRef="#br0" timeOffset="246514.6485">4985 5393 16047,'40'39'2466,"-20"-19"-704,-20 0-1154,0 0-319,20-20-482,-20 0-223,0 0-737,0 0-865,0-20-3267</inkml:trace>
  <inkml:trace contextRef="#ctx0" brushRef="#br0" timeOffset="246849.6093">4945 5234 17296,'40'39'1025,"-19"-19"929,18 21 160,-19-2-609,19 20 33,-19-19-962,20-1-448,-20 1 32,19 1-128,-19-22-32,1-19-64,-1 0-256,-1 0 32,-19-19 256,0-22-224,-19 1 288,19 1-64,-20-1 128,-1 1-417,1-1 129,20 21 288,0 19-192,0 0-32,20 0 288,1 0-32,-1 39 321,19-19-257,1 19-256,-1 1-353,-19-20-383,19-20-1154,-19 19-352,0-19-769,1-19-4356</inkml:trace>
  <inkml:trace contextRef="#ctx0" brushRef="#br0" timeOffset="247031.25">5522 5075 17040,'39'40'3043,"-19"-20"-833,0 39-737,20 0-384,-21-19-801,1 20-384,0-20 0,0-1-673,19-19-384,-19 0-512,1-20-1346,-21-20-8168</inkml:trace>
  <inkml:trace contextRef="#ctx0" brushRef="#br0" timeOffset="247401.3672">5461 5313 17296,'40'-20'1922,"-19"0"-1090,18-19 482,21 19-706,-21 0-383,1 0-97,-20 0-64,19 20-513,2-19 353,-21 19-384,-1-20-225,-19 20 129,20 0 287,-20 20 321,-20-20 128,20 19-63,-19 21 767,19-20-415,0 19-97,0-19 0,19 20-384,21 0 96,-1-20-32,1 20 33,19-21 31,-18 1-160,-2 0 128,-19 0 64,-20-20 256,0 19 769,0-19-192,-20 20-577,1-20-416,-1 0-736,-21 20-1122,21-20-1281,1 0-10698</inkml:trace>
  <inkml:trace contextRef="#ctx0" brushRef="#br0" timeOffset="247938.4763">6772 5353 15790,'-20'-19'3428,"0"19"-1923,1 0-512,19 19-352,-20 21 31,20-1 481,0 21-448,0-21-577,20-19-96,19 0-64,1 1 0,-21-21 192,22-21 0,-21-19 193,0 1-545,-20-1-1,-20 1 97,0-1 32,-21 1-352,22-2-65,-21 21-479,20 20-354,20 0-543,0 20-834,20 21-576,0 18-4933</inkml:trace>
  <inkml:trace contextRef="#ctx0" brushRef="#br0" timeOffset="248096.6797">7030 5571 10826,'40'0'5093,"-60"-20"-3172,0-20-351,0 1-801,0-1-193,-19 1-159,-1-20-225,21-2-224,-21 2-64,19-1-673,21 1 320,21 18-768,-21 2-2114,20 19-6118</inkml:trace>
  <inkml:trace contextRef="#ctx0" brushRef="#br0" timeOffset="248251.9529">6831 5253 19346,'0'20'2306,"0"-20"-1281,0 0-577,41-20-31,-2 20-129,1-19-352,19 19-1666,1 0-1505,0-20-3715</inkml:trace>
  <inkml:trace contextRef="#ctx0" brushRef="#br0" timeOffset="248898.4375">7686 5214 18897,'0'20'449,"20"19"-129,-20 1 1089,19 20-223,1-1-642,0-19 33,0-1-33,-1 1-512,1-40 128,-20 20 97,0-20 351,0-20 1,0-20-833,-20 1-225,1-20 193,-1-1-225,-20-20 481,1 1-384,-1 20-385,19-22 545,2 22-32,19 0 672,0 19-95,40 21-289,0 19 64,19 0 192,-19 19-96,19 21-96,-20-1-32,-18 1 321,-1-1-738,0-18 513,-40 19 193,0-20 63,-20-1-544,0-19-64,1 20-417,-1-20-736,1 0-897,-1 20-1506,20-20-12779</inkml:trace>
  <inkml:trace contextRef="#ctx0" brushRef="#br0" timeOffset="250619.1406">8778 5334 11979,'-20'-41'1409,"0"21"449,20 0-64,-20 20-257,20-19 161,0 19-225,0 19-736,0 1-385,0 0 385,0 40-33,0-20-287,0 19-353,20-39 0,-20 19 160,20-39-416,0 20 320,-1-20-64,21 0-512,-20-20 31,-1 1 1,1-1 32,0 0 384,-20 0 96,0 1 32,0 19 352,0 0 321,0 0-609,0 0-288,20 19 384,1-19-416,-2 20 192,21-20-224,0 0-448,-21 0-449,1-20-769,0 1-608,-20-1-2627</inkml:trace>
  <inkml:trace contextRef="#ctx0" brushRef="#br0" timeOffset="250765.625">9194 5313 16879,'21'60'1538,"-1"-60"-673,-1 20-129,21 0-415,-20-20 63,19 0-736,-19 0-417,0-20-993,0 0-2017</inkml:trace>
  <inkml:trace contextRef="#ctx0" brushRef="#br0" timeOffset="250945.3125">9294 4975 19538,'0'40'448,"0"-1"673,20 2-288,-1-1-320,21 19-353,0-19 0,-1-1-416,2 1-577,-2 0-544,1-20-321,-20 0-2081,-1-20-11050</inkml:trace>
  <inkml:trace contextRef="#ctx0" brushRef="#br0" timeOffset="251293.9453">9254 5334 18481,'-19'0'416,"38"-21"65,21 1 512,-1 0-257,1-19-191,0-1-33,-1 0-351,2 21-65,-2-1-160,1 0 32,-20 20 32,19 0 384,-19 20 0,0 19-159,19 1 159,-19 0 160,1-1-191,-1-19 31,-1 0-192,-19 1-32,20-21-160,0 0 129,-20 0-418,0 0 546,0-21-129,20 21-128,-20-20 0,0 20 0,0 0-449,19 0 225,1 0 224,0 20 0,0 20-544,0-20-1795,19 0-543,-39-20-2019</inkml:trace>
  <inkml:trace contextRef="#ctx0" brushRef="#br0" timeOffset="251486.3279">9154 5054 19378,'-59'0'2883,"39"0"-2691,20 0-737,0 0-960,0 0-2563,20 0-1730</inkml:trace>
  <inkml:trace contextRef="#ctx0" brushRef="#br0" timeOffset="251969.7263">10782 5075 17840,'0'0'1282,"-20"0"63,20 0-865,-19 20 33,-1 20 288,0-1 352,0 21-417,1-1-608,19-18-128,0-2-480,0 1-1250,0-21-736,0 1-1314,0-20-8295</inkml:trace>
  <inkml:trace contextRef="#ctx0" brushRef="#br0" timeOffset="252136.7188">10545 5234 19666,'20'-20'1249,"-20"20"65,20 0 543,19 0-1312,-19 20-97,19-1-288,21 1-31,-21 0-674,41 21-800,-20-22-769,-1-19-1089,0 20-5221</inkml:trace>
  <inkml:trace contextRef="#ctx0" brushRef="#br0" timeOffset="252296.875">11200 5293 18353,'19'0'2082,"1"-20"-1570,20 20 770,-1-20-1347,2 1-159,-2 19-320,1 0-705,19 0-1346,-19 0-4323</inkml:trace>
  <inkml:trace contextRef="#ctx0" brushRef="#br0" timeOffset="252522.4609">11775 5154 17840,'-59'0'1634,"39"0"-769,0 0 1025,1 20-769,-1 0-289,20 20-31,0-1-128,0-19-865,20 21 224,-1-22-1250,21 21-191,19-40-1089,-19 20-1090,0-20-6085</inkml:trace>
  <inkml:trace contextRef="#ctx0" brushRef="#br0" timeOffset="252833.9841">12033 5135 14221,'-39'39'4740,"19"-19"-3618,20 0 479,-20 19 65,20 1-641,20-20-32,0 1-577,19-2-256,21 1-96,-20-20 0,20-20-96,-21 1-544,1-2 95,-21 1-127,-19 0 31,0 0-224,0 1 321,-39-1 224,19 0-193,-19 20 673,-1 0-128,1 0 129,-2 0 127,21 0-256,0 20-256,1-20-224,19 20-353,0-20-1441,19 19-3075</inkml:trace>
  <inkml:trace contextRef="#ctx0" brushRef="#br0" timeOffset="253175.7813">12530 5194 17008,'-59'0'1857,"19"20"-1024,20 0 737,0-1-193,0 21-608,20 1-65,0-22-159,40 21-673,-20-40-129,39 20 450,-19-20-450,19-20-159,-39 20 64,21-40-193,-41 21-31,0-2-129,-21-19-128,-19 20 385,1 1-257,19 19-640,-20 0-2915,21 0-8937</inkml:trace>
  <inkml:trace contextRef="#ctx0" brushRef="#br0" timeOffset="253553.711">12867 5432 18801,'0'0'2371,"0"-19"-2019,0-1 929,0 0-96,0-19-576,0-2 800,-20 21-704,20-19-449,0-1-320,0 20-32,0 0-96,20 1-641,0 19-865,1 0-832,18 0-641,1 0-6630</inkml:trace>
  <inkml:trace contextRef="#ctx0" brushRef="#br0" timeOffset="253923.8279">13265 5194 15022,'-60'20'4612,"41"-20"-3459,-1 20 289,-1-1-417,21 1-481,-20 0-31,40 21-321,1-22 192,-1 1-320,19-20 128,-19 0-384,19 0-160,-19-20 64,0-20-97,0 0 33,-20 1-257,0-1 385,-20 0 96,0-19-64,0 18 160,1 2-225,-1-1 1058,0 21 160,0 19 32,20 0-224,0 0 0,20 39 191,0 1 1,0 0-256,-1 0-929,21 19 448,0-19-384,19-1-577,-18 1-320,18-20-352,-20 1-1090,-19-21-992,0 0-5509</inkml:trace>
  <inkml:trace contextRef="#ctx0" brushRef="#br0" timeOffset="254077.1485">13622 5273 18449,'19'40'2242,"-19"-40"-1025,20 21 64,21-21-480,-21 19-705,-1-19-288,1 0-160,-20 0-1506,20-19-2082,-20-2-13420</inkml:trace>
  <inkml:trace contextRef="#ctx0" brushRef="#br0" timeOffset="254188.4763">13562 5035 19442,'-19'-20'1217,"19"20"-704,0-20-1122,0 20-2530</inkml:trace>
  <inkml:trace contextRef="#ctx0" brushRef="#br0" timeOffset="254759.7656">13919 5293 15214,'0'20'2819,"-19"-20"-2243,19 21 737,19-2 513,1 1-577,-20 0-160,21 0-96,-1-20-416,0 0-161,-1 0 33,1-20-65,0 0 32,-20 0-352,0 1-64,20-22-96,-20 21 160,0 0-128,-20 1-224,20-1 416,0 20-352,0 0-353,20 0 161,-1 20 352,21-1-128,-1 1-1153,1 20-1026,20-19-1056,-20-2-3812</inkml:trace>
  <inkml:trace contextRef="#ctx0" brushRef="#br0" timeOffset="255071.2889">14475 5214 18833,'-39'0'2114,"-1"20"-1025,20 19-32,20-19 32,0 21-480,0-2-225,0 1-31,40-21-417,-1 1-32,2-20 320,-1 0-448,-1-20-161,-19 1-95,19-21 352,-39 20 128,0-20 32,0 20-96,-19 0-1,-1 0 290,20 1-33,-20 19 160,20 0-448,0 19-256,20 1 31,0 20 257,-1-19-1313,21-2-673,0 1-544,20-20-1955</inkml:trace>
  <inkml:trace contextRef="#ctx0" brushRef="#br0" timeOffset="255267.5781">14754 4975 19314,'0'0'2018,"0"20"-833,20 20 641,-20 0-705,20 20-833,19-1 0,-19-19-384,20 19-64,19-39-449,1 20-544,-20-40-801,-1 20-1088,-19-20-3877</inkml:trace>
  <inkml:trace contextRef="#ctx0" brushRef="#br0" timeOffset="255572.2656">14714 5214 16431,'-60'-20'4164,"60"20"-3876,0 0 321,40 0 1056,-1 20-31,22-20-641,-2 0-417,20 0-223,1 0-161,-20-20-160,19 20 32,-40-20-448,-19 0-33,0 1 257,-20-1-32,-20 20 96,-20-20-160,1 20 95,-20 0-95,-1 20 256,20 19 289,0-19 255,1 20-352,39-1 0,19 1-224,21-20 96,20 1 65,19-2-290,0 1-415,1-20-898,0 0-1761,-21 0-1473</inkml:trace>
  <inkml:trace contextRef="#ctx0" brushRef="#br0" timeOffset="258224.6093">16163 5174 13708,'0'-20'2179,"0"20"-258,0 0-575,0 0-225,0 20-32,20-20 64,-20 40 32,20-20-416,-20 19-513,20 1-32,0-19-544,-20-2 544,19 1-480,1-20-865,0 0-897,21 0-897,-41-39-3139</inkml:trace>
  <inkml:trace contextRef="#ctx0" brushRef="#br0" timeOffset="258546.875">16262 4956 17616,'0'-20'1410,"0"0"-994,0 20 160,0 0-351,0 20-1,20 0 801,0 19-481,0 1-287,20 20 159,0-1-416,-1-19 96,1 0 288,-1-1 33,-19-19 127,0 0-319,0 1 287,1-21-224,-2 0 161,1 0 63,-20-21-127,20 1-161,0 0-160,-20-19-96,19 19 64,-19 0-320,0 20 320,20 0-257,0 0 1,0 20-96,0 0 480,19-1-1473,2 1-1954,-2 0-1570</inkml:trace>
  <inkml:trace contextRef="#ctx0" brushRef="#br0" timeOffset="261540.0389">1471 6386 10025,'-20'-21'3844,"0"1"-2371,1 0-224,-1 1 96,0-1-320,0 0 32,1 20 65,19 0-322,-20-20-576,-1 20-63,1 0-225,20 0 0,-20 20-97,20 0 97,0 0 96,0 19-96,0 2 64,20-2 64,-20 1 64,0 19-224,0-19 128,0 19 64,0-18-63,0-2 95,0 1-128,-20-20 0,20 19 64,0-19-128,0 0 128,0-1-128,0-19 96,0 20-64,0-20 128,20 20 0,-20-20 0,20 0 32,21 0-128,-22 0-288,21 0-449,-1 0-448,-19-20-160,20 20-769,-1 0-2274</inkml:trace>
  <inkml:trace contextRef="#ctx0" brushRef="#br0" timeOffset="261815.4294">1948 6524 16111,'19'-20'1922,"-19"20"-1314,0 0-31,0 0-385,0 20 577,0 20 384,-19-1-449,19 2-511,0-1-193,-20 19-65,20-20-895,0 1-706,20-20-1153,-20-1-4227</inkml:trace>
  <inkml:trace contextRef="#ctx0" brushRef="#br0" timeOffset="262004.8825">1788 6684 16239,'0'-20'2146,"0"20"-2210,0 0 480,0 0 737,20 20-256,1-20-609,-1 19-288,19 1 97,1 0-290,-1 0-800,1-1-288,-20 1-609,-1-20-1377,21 0-7271</inkml:trace>
  <inkml:trace contextRef="#ctx0" brushRef="#br0" timeOffset="262258.7891">1769 6465 17392,'0'0'769,"-20"0"-417,20 0 289,20 0 223,-20 0-319,19 0-321,22 0-128,-1 0-96,-1 0-320,1 0-417,-1 0-1088,1-20-2147,-1 20-9481</inkml:trace>
  <inkml:trace contextRef="#ctx0" brushRef="#br0" timeOffset="262534.1796">2405 6644 21011,'19'0'385,"-19"0"-545,0 0 288,20 0-352,0-21 256,0 21-193,19 0-447,1 0-577,-1-20-865,-18 20-2050,19-19-8712</inkml:trace>
  <inkml:trace contextRef="#ctx0" brushRef="#br0" timeOffset="262912.1094">2781 6306 17072,'-39'-20'2242,"-1"20"-1377,20 0 384,1 0-128,-1 20-192,0-1-161,-1 1-287,21 0-321,0 21-352,0-22 96,21 21-64,19-1 96,-21-19-65,21 20-351,0-1-161,-21-19 1,1 21 319,0-21-31,-20-1-96,0 21 63,0-40 257,-20 20 160,20-1-96,-20-19 192,20 0-192,-19 0 128,-1-19 32,20 19 33,-20-20 95,20 0 64,-20 0-288,20 1 160,20-1-448,-20 0 192,20-1-192,0 1-1474,19 1-1729,-19 19-8040</inkml:trace>
  <inkml:trace contextRef="#ctx0" brushRef="#br0" timeOffset="263087.8906">3039 6664 832,'40'39'17008,"-20"-19"-15598,0 0 415,-1 0-639,-19 19-770,0-19 0,0 19-352,0 1-64,0-19-320,0-1-897,-19-1-961,19 1-2531</inkml:trace>
  <inkml:trace contextRef="#ctx0" brushRef="#br0" timeOffset="263515.625">3675 6524 16239,'0'0'4036,"0"0"-3075,0 0-321,0 0 225,0 0-64,0 40-257,-20-20 193,0 40-321,0-1-223,20-19-322,-20-1 161,20 1-864,-20-1 63,20-19-704,0-20-545,0 20-1506,0-20-6950</inkml:trace>
  <inkml:trace contextRef="#ctx0" brushRef="#br0" timeOffset="263682.6169">3496 6644 16944,'0'-21'2754,"20"21"-2562,0 21 1730,0-21-192,19 20-289,-19-20-672,20 20-737,0-1 32,-20 1-352,20 0-385,-21 0-1057,1-1-736,0-19-1346</inkml:trace>
  <inkml:trace contextRef="#ctx0" brushRef="#br0" timeOffset="264096.6796">3477 6485 18513,'0'0'993,"0"0"-352,0-20 63,19 20 353,1 0-160,20 0-641,-1-20-256,1 20-192,20-20-897,-20 20-897,-1-19-1889</inkml:trace>
  <inkml:trace contextRef="#ctx0" brushRef="#br0" timeOffset="264459.961">3993 6623 14830,'0'0'2114,"0"0"-1218,20 0 1218,-1 0-288,1 0-513,0 0-320,20-20-224,-21 20-609,21 0-192,-20 0-64,0 0-416,0-19-353,0 19-481,0 0-543,-20-20-1314,0 20-8136</inkml:trace>
  <inkml:trace contextRef="#ctx0" brushRef="#br0" timeOffset="264612.3046">4171 6485 16591,'-20'39'2723,"20"-19"-1987,0 0 1154,0 0-320,0 19-802,20-18-447,0-1-385,0 0-385,20-1-544,-20-19-1313,19 0-1505</inkml:trace>
  <inkml:trace contextRef="#ctx0" brushRef="#br0" timeOffset="265208.9844">4588 6365 4580,'0'-40'12043,"-20"21"-10313,20 19-193,-19-20-544,-1 20 192,0 0-288,0 0-288,1 20-97,-2-1-223,-19 21 31,40-19-128,-20 18-96,40 1-288,0-20 256,21 19 0,-2-19-128,20 20 96,1-21-320,-21 1-129,1 1-415,1-1-33,-22 0 256,-19-1 65,0 1 95,-19 0 65,-22 0 256,21-1 160,-19-19 416,19 20 65,0-20 63,0-20 193,0 20-257,20-19-319,-19-1-321,19 0-161,19 0-191,1 1-577,0-1-513,20 20-1344,-21-20-4678</inkml:trace>
  <inkml:trace contextRef="#ctx0" brushRef="#br0" timeOffset="265580.0778">4748 6306 20371,'0'-20'512,"0"20"-159,19 0 511,-19-20-191,20 20-225,0-20-63,19 20-225,-19 0-128,0 0-32,19 0 32,-19 20 0,0 0-160,0 19 192,1 1-288,-2 1 192,-19 18 32,20-20 128,0 21-320,0-21 128,-1 2-225,1-1 33,0-1-64,0 1 224,-20-1 224,0 1-32,0-1-32,-20 2 160,0-21-320,0-1-32,1 1-288,-1-20-1026,0 0-1408,0-20-7080</inkml:trace>
  <inkml:trace contextRef="#ctx0" brushRef="#br0" timeOffset="278584.961">5561 6961 15790,'20'0'641,"-20"0"-545,0 20 993,0 0-288,20 19-289,-20-19-223,20 0-193,-20 0-32,20 0-224,-20-20-865,19 0-1794,1 0-5541</inkml:trace>
  <inkml:trace contextRef="#ctx0" brushRef="#br0" timeOffset="278902.3436">5820 6623 15630,'-20'-39'673,"-1"39"-289,1 0 353,0 19-192,1-19-1,-1 20 161,20 1-545,0-1-128,39 0 32,1-1 64,1 1-96,18 0 64,0 0-32,-19 19-32,-1-19 160,-19 0-224,-20-20 96,0 19 129,0 1-1,-20-20-192,0 20-224,1-20-1,-1 0-575,0 0-866,20-20-1441,-20 0-5861</inkml:trace>
  <inkml:trace contextRef="#ctx0" brushRef="#br0" timeOffset="279156.25">6137 6723 11979,'20'20'4772,"-20"-20"-4067,0 20 1025,-20-1-193,20 1-352,20 0-640,0 0 95,-1-20-191,21 0-193,-1 0 32,2-20 1,-41 0 31,20 0-128,-40 1-256,-1-1-288,1 0-225,-19 0-256,-1 20-96,1-19-128,19 19-64,0 0-512,0 19-1794,20-19-5446</inkml:trace>
  <inkml:trace contextRef="#ctx0" brushRef="#br0" timeOffset="279335.9375">6435 6802 15342,'-20'0'2370,"20"-20"-1249,-20 1 417,20-21-673,-20 20-449,20-19-224,0 19-96,0-1-704,20 1-321,0 20-897,0 0-2722</inkml:trace>
  <inkml:trace contextRef="#ctx0" brushRef="#br0" timeOffset="279629.8826">6634 6365 17808,'-20'-20'1858,"20"20"-1634,20 20 705,-20 1 192,19 18 0,1 21-128,0-1-448,0 0-385,-1 2-128,21-22-160,-1 1-769,2-1-705,-1-39-415,-21 20-1026,-19-20-6022</inkml:trace>
  <inkml:trace contextRef="#ctx0" brushRef="#br0" timeOffset="279926.7576">6653 6644 17232,'0'0'2658,"0"0"-2369,0 20 1344,40-20-384,-1 0-800,1 0-65,-1-20-288,22-1 96,-2 1-352,-19 1-160,-1-1-96,-19 0-33,0 0 225,-20 0 352,0 1-96,-20 19-96,0 0 64,0 0 32,1 0 64,-21 19 160,20 1 129,1 20-289,-1-1-96,20-19-64,0 21-96,0-21-513,39 19-864,-19-39-577,20 20-641,-1-20-3235</inkml:trace>
  <inkml:trace contextRef="#ctx0" brushRef="#br0" timeOffset="280239.2576">7130 6644 14125,'0'20'2242,"0"0"-1313,0-1 608,0 1-544,0 0-160,20-20-160,19 20-65,-19-20-127,20-20-193,-21 0 128,21 0-159,-40-19 127,0 19-448,0-21 64,-20 2-32,-19-1-192,19 1 160,-20 19 32,21 0 64,-1 0 288,0 1 353,20 19-65,0 0-256,0 19-480,0 1 353,20 20-1,19 19-224,1-19 0,-1-1-609,21 2-1152,-20-21-770,20-1-608,-21 1-6598</inkml:trace>
  <inkml:trace contextRef="#ctx0" brushRef="#br0" timeOffset="280690.4297">7546 6286 14765,'0'-20'1698,"0"20"640,0 0-64,0 0-576,0 0 64,0 0-481,0 0-672,0 20-417,0 0 192,0 19 193,0 22-129,0-22-224,20 20-96,0-19-64,0 0-32,20-1 193,-20-18-289,20-1 256,-1-20-128,1 20-64,-1-20 32,1 19-32,-21-19-32,2 20-32,-1-20 0,-20 0 128,0 20-224,0-20 96,-20 20-65,-1-20-351,-18 0-129,-1 0 129,1 0-289,-1 0-256,21 0-1473,-1-20-929,0 20-6887</inkml:trace>
  <inkml:trace contextRef="#ctx0" brushRef="#br0" timeOffset="281008.7891">7964 6564 18705,'0'20'705,"0"-20"-225,19 19 994,-19-19-706,20 20-287,0-20 31,0 21-159,0-21-97,-1 0 0,1 0-128,-20 0-64,20 0-96,-20 0 0,20 0 0,-20 0-192,21 20 224,-2 0 224,1 19 1,0 20 63,19-19-192,-19 19 32,0 2 0,0-2 32,-20-20 129,-20 21 63,0-21-64,-19-19 0,-1 21-416,1-21-352,18-20-962,-19 0-1536,1 0-1987</inkml:trace>
  <inkml:trace contextRef="#ctx0" brushRef="#br0" timeOffset="282584.961">8699 6504 8584,'0'-19'8456,"0"19"-6567,0-20-351,0 20-481,0 0-224,19 0 96,1 20-417,0-20-128,0 19-223,19 1-97,1 0 128,-21 0-480,21 0-737,1-20-865,-2 0-801,-19 0-3779</inkml:trace>
  <inkml:trace contextRef="#ctx0" brushRef="#br0" timeOffset="282750">9075 6485 5637,'0'39'12203,"0"1"-10985,-19 19 992,-1 2-192,0 18-769,0-20-224,20 0-705,-20 2-160,20-22-160,-19 1-288,19-1-321,0-19-992,0 0-737,19 0-577,-19-20-4420</inkml:trace>
  <inkml:trace contextRef="#ctx0" brushRef="#br0" timeOffset="282959.961">9373 6644 22709,'0'0'769,"0"0"-513,0 0-192,20 0-256,0 0 128,-1 20-32,21-20-705,1 0-961,18 0-992,0-20-4101</inkml:trace>
  <inkml:trace contextRef="#ctx0" brushRef="#br0" timeOffset="283209.961">9889 6524 13741,'-20'0'4740,"20"0"-3619,-19 0 929,-1 0-801,0 20-288,0 0 288,1 19-320,19 2-833,0-21-96,19 19 96,1 1-800,0-20-353,19-1-641,1-19-864,0 0-1090,20 0-9352</inkml:trace>
  <inkml:trace contextRef="#ctx0" brushRef="#br0" timeOffset="283518.5546">10207 6564 17424,'-20'0'865,"0"20"736,20-20-127,-20 19-481,20 1 256,0 1-96,0-1-673,20 0-448,0-1 161,0 1-289,19 0 160,2-20 64,-21 0-32,19 0-128,-19 0-385,0-20 193,-20 0 32,0 1-192,0-1-225,-20 0-608,0-1 128,0 1-32,1 20-224,-1 0-161,0 0 449,-1 0-576,21 20-5446</inkml:trace>
  <inkml:trace contextRef="#ctx0" brushRef="#br0" timeOffset="283823.2419">10524 6623 17488,'-20'0'1602,"1"0"-513,19 21 544,-20-1-224,20 0-159,0-1-450,20 21-607,-1-20-97,22-20 0,-21 19 32,19-19-32,1-19 0,-20 19-320,-1-20 32,-19 0 0,-19-19-257,-1 19-31,0 0-385,-19 20-192,-1-21 32,-1 21 224,22 0-384,-1 0-833,20 0-3843</inkml:trace>
  <inkml:trace contextRef="#ctx0" brushRef="#br0" timeOffset="284158.2031">10882 6743 19026,'-20'-20'2081,"20"0"-575,-19 1 31,-1-21-544,20 19-64,-20-18-288,20 19-289,0 0-416,0-20-288,20 21-449,0 19-865,19 0-1120,1 0-577,19 0-8425</inkml:trace>
  <inkml:trace contextRef="#ctx0" brushRef="#br0" timeOffset="284542.9686">11279 6504 18833,'-60'0'1538,"21"20"-898,19-20 834,0 20-513,1 20-64,-1-21 448,20 42-673,0-22-415,20-19-321,-1 20 32,21-40-321,-20 0 65,19 0-96,-19-20 31,0 0-63,-20-19-33,0-22 225,0 22-128,-40-21-289,20 1 193,-19 19 96,-1-20 255,21 20 97,-1 21 449,0-1 320,20 0 127,0 20-63,0 0-448,0 40 63,0-1 449,0 22-256,20-2-321,19 0-192,-19 20-288,39-38-609,-19-1-544,19-1-769,-18-19-737,-21-20-1825</inkml:trace>
  <inkml:trace contextRef="#ctx0" brushRef="#br0" timeOffset="284703.125">11497 6603 16976,'20'20'2274,"-20"1"-737,20-1-320,0 0-960,-1-1-161,-19-19-385,21 0-415,-21 0-1442,0-19-2339</inkml:trace>
  <inkml:trace contextRef="#ctx0" brushRef="#br0" timeOffset="284831.0546">11398 6386 13805,'-19'-61'5156,"-1"42"-4803,20-1-513,20 20-577,-1-20-3523</inkml:trace>
  <inkml:trace contextRef="#ctx0" brushRef="#br0" timeOffset="285458.9844">11775 6544 19154,'0'40'-257,"0"-21"866,20 1 736,-20 1-288,0-1 160,20 0-416,-20-1-32,0-19-417,0 0-160,20 0 33,-20 0 31,0 0 96,0 0-128,0 0 161,20-19-257,-20-21 0,20 19-128,0-18-160,-20 19 0,20 0-32,19 20-1,-19 0-95,0 20-96,19 0-481,1 19-673,1-18-832,-2 19-1185,1-21-7592</inkml:trace>
  <inkml:trace contextRef="#ctx0" brushRef="#br0" timeOffset="285786.1326">12291 6524 16431,'-39'0'2434,"39"20"-2081,-20 0 704,0 19 448,20 2-864,0-21 95,0 19-607,20-19-33,0 0-32,0 0 32,-1-20-64,1 0-224,0-20 192,-20 0-193,20 0 225,-20 1-384,-20-1-32,20-21-97,0 21 225,0 1 256,0 19-192,0 0 64,0 0-321,0 19 353,0 1 128,20 21-64,0-21-384,0-1-865,0 1-961,0-20-1250,20 0-4035</inkml:trace>
  <inkml:trace contextRef="#ctx0" brushRef="#br0" timeOffset="285988.2813">12471 6246 17072,'0'0'3619,"0"20"-3042,19 0 672,-19 19-64,20 1-609,0 20-319,19 0-97,-19-21-256,20 1-513,-19-1-352,18-19-544,-19 1-609,-20-21-1602,0 0-10441</inkml:trace>
  <inkml:trace contextRef="#ctx0" brushRef="#br0" timeOffset="286322.2656">12471 6524 18161,'19'20'1729,"1"-20"-576,20 0 545,19 0-353,-18 0-480,18 0-192,-20-20-289,1 20-96,-20-20-288,0 1-64,-1 19-224,-19-20-128,0 0-33,-19 0-31,-1 1-225,-20 19-64,20 19 417,-19 1 96,-1 0 352,21 0 224,-2 19 321,21 1 63,0-1-127,21 2-64,18-1-97,1-1-64,19-19-256,0-20 64,2 20-288,-2-20-672,0 0-1090,-19-20-1217,-20 0-7111</inkml:trace>
  <inkml:trace contextRef="#ctx0" brushRef="#br0" timeOffset="286476.5625">13284 6723 24727,'20'0'737,"-20"0"-1218,0 0 97,0 0-1122,0 0-1921,0 0-2787</inkml:trace>
  <inkml:trace contextRef="#ctx0" brushRef="#br2" timeOffset="331917.9686">14634 6187 9961,'-19'-20'2626,"19"0"-576,-20 1-96,0-2-705,20 21-288,-20 0-64,20 0-224,0 0-257,-19 21-63,19 18 127,-20 1 449,20 39-321,-20-20-191,20 21-97,0-20-416,0-1 352,20 0-224,0-18 0,19-1-128,-19-21-416,19 1-834,1-20-383,19 0-577,-18 0-3428</inkml:trace>
  <inkml:trace contextRef="#ctx0" brushRef="#br2" timeOffset="332375.9766">15190 6246 14221,'-39'20'2402,"19"0"-1793,0 19 576,20-19 481,-20 41-513,20-22-257,0 20-415,20-19-289,0 0-128,19-21 256,21-19-223,-21 0 319,22-19-288,-2-1-192,-19-20 320,-1 1-384,-19-1 32,-20 1 32,-20-2-288,0 1-225,-19 1 225,-1 19 160,1 0-1,-1 20-31,0 0-224,0 20-705,20 0-481,20-20-2113,0 20-10123</inkml:trace>
  <inkml:trace contextRef="#ctx0" brushRef="#br2" timeOffset="332674.8046">15726 6187 17744,'-20'0'1314,"1"0"-1154,-1 20 1057,0 19 192,0-19-320,20 39-32,-19-19-608,19 20-1,19 0-352,1-21 0,20 1-160,-1-1-352,1 2-609,0-21-96,20-20-737,-21 20-576,1-20-3364</inkml:trace>
  <inkml:trace contextRef="#ctx0" brushRef="#br2" timeOffset="332978.5156">16084 6445 13132,'0'59'2594,"0"-39"-512,0 20-192,0-20-673,0-1-672,0 1 256,0 1-257,0-21-192,20 0-159,-20 0 255,0-21 225,20 21-449,-20-39-32,20 19-96,-20 0-64,0 0 32,19 20-448,-19 0 64,20 0-33,0 0 193,0 20 64,0 20-449,-1-21-576,1 1-608,0 1-129,0-21-1089,1 0-4035</inkml:trace>
  <inkml:trace contextRef="#ctx0" brushRef="#br2" timeOffset="333181.6403">16302 6227 17936,'80'19'1794,"-21"1"-192,-19 20-449,19-1-673,-19 2-352,0-2-192,-20 1 224,0-1 129,0 1-289,-20-20-449,0 0-287,-20-1-962,0 1-1985</inkml:trace>
  <inkml:trace contextRef="#ctx0" brushRef="#br2" timeOffset="333785.156">17156 6227 16559,'0'0'2114,"0"0"-2178,0 19 192,20 21 961,-20-1-448,20 22 224,0-2-481,0 0-288,-1 1 32,1-21-224,20 22-897,-21-41-736,1-1-1282,0-19-10186</inkml:trace>
  <inkml:trace contextRef="#ctx0" brushRef="#br2" timeOffset="334010.7419">17116 6504 18609,'60'-39'2402,"-20"39"-2113,-1-20 159,1 20 33,-1 0-385,1 20 0,1 0-96,-2 19 160,-19-19-224,19 20 224,-19-21-544,0 22-257,0-21-640,-20-20 64,0 20-1474,0-20-4356</inkml:trace>
  <inkml:trace contextRef="#ctx0" brushRef="#br2" timeOffset="334150.3906">17334 6386 15118,'0'-41'2146,"0"41"-1890,0 0-352,0 0-256,20 0-1186,0 20-2273</inkml:trace>
  <inkml:trace contextRef="#ctx0" brushRef="#br2" timeOffset="335087.8906">17653 6406 13004,'20'0'1729,"-20"0"-1729,19 19 1089,1 1 289,0 20-642,-20-1-63,20-19 320,0 0-577,-1 0-127,1-1 63,-20 1 64,20-20-191,-20 0 191,0 0-64,0 0 385,0 0-224,-20-20-289,20 20-384,0-19-289,-20-1-287,20 0-193,0 20-160,0-20 672,-19 0 1,19 20 96,0 0-65,0 0-159,0 0 159,19 0 225,-19 0 128,20 20 0,-20-20 0,20 0-32,-20 0 64,20 0-32,-1 20 64,-19-20-64,20 0 0,0 0-256,1 20 192,-1-20 64,-1 20-65,1-1 97,20-19-64,-21 0 96,21 0 225,-20 0 255,19-19 161,-19 19 63,1-20-191,-1-20 32,0 20 191,-20 1-223,0-1-257,0 0 96,-20 0-191,0 20 95,-1 0-128,1 0-96,20 0-224,-19 40 96,19-20 96,0 19 32,19 1-96,1-1 64,1 2-224,38-21-673,-19 0-352,19-20-385,-19 0-1056,-1-40-4261</inkml:trace>
  <inkml:trace contextRef="#ctx0" brushRef="#br2" timeOffset="335289.0625">18526 6047 18577,'139'20'1121,"-59"20"-320,-21 0-321,0 0-287,-19 39-225,-40-20 416,0 2-256,0-2-32,0-19 0,-20-1-96,0 1-801,1-1-640,-1-19-1474</inkml:trace>
  <inkml:trace contextRef="#ctx0" brushRef="#br0" timeOffset="435510.7419">419 7795 11466,'-20'-20'2755,"0"1"-417,20-1-512,-20 20-353,20 0-512,0 0-673,0 0 385,0 0 160,0 39-128,0-19-161,20 20-256,0-1-31,0 20-161,19-18 0,-19-1 0,0-1-160,1 1-673,18-20-672,-19 19-1218,0-19-1985</inkml:trace>
  <inkml:trace contextRef="#ctx0" brushRef="#br0" timeOffset="435729.4922">379 8272 17008,'-39'20'2402,"19"-1"-1409,20-19 608,0 0-31,0 0 31,39-19-768,1 19-481,-1-20-191,21 20-161,0-20 64,-1 0-224,1 20-321,-1-21-288,1 21-800,-20-19-481,-20 19-993,19 0-2210</inkml:trace>
  <inkml:trace contextRef="#ctx0" brushRef="#br0" timeOffset="435931.6403">160 7933 21652,'-138'-98'384,"118"19"-352,60-21-32,39 100-544,-20-20-1314,41 20-1665,-21 0-7400</inkml:trace>
  <inkml:trace contextRef="#ctx0" brushRef="#br0" timeOffset="436258.7891">856 7994 17040,'20'59'1345,"-1"-39"160,-19 0-255,0-20-386,0 0 321,0 20-288,0-20-224,0 0 96,0 0-417,0-20-320,0 20-32,0-20-32,20 0-128,0 0 32,-20 1 64,39 19 0,-19-20-225,20 20 289,0 20-32,0-1-160,19 1-1313,-19 0-609,-1 0-1506,1 0-10121</inkml:trace>
  <inkml:trace contextRef="#ctx0" brushRef="#br0" timeOffset="442154.2969">1272 8053 17072,'0'-20'2050,"0"1"-1089,0 19-1218,0 0 770,0 19 320,0 1-161,0 0-416,0 20-127,20-21-97,-20 1 64,21 0-481,-1 0-1024,-1-20-929,-19 0-2082</inkml:trace>
  <inkml:trace contextRef="#ctx0" brushRef="#br0" timeOffset="442297.8513">1292 7835 14541,'-40'-40'2723,"21"20"-1026,-1 1-960,20 19-320,0-20-546,-20 20-1056,40 0-608,-20 0-2531</inkml:trace>
  <inkml:trace contextRef="#ctx0" brushRef="#br0" timeOffset="442501.9531">1510 7636 17552,'0'20'961,"-19"-1"-673,19 2 994,0-1-193,0 20-513,0-1-224,19 20-191,21-19-1,-19 19-192,18-18-385,21-2-992,-21-19-929,21 0-1698</inkml:trace>
  <inkml:trace contextRef="#ctx0" brushRef="#br0" timeOffset="442755.8594">1491 8033 18225,'-40'-19'1729,"60"-1"-832,0 0 192,-1-1-672,42 1-321,-22 1-64,21 19 96,19-20-224,-20 20 192,2 0-288,-2 20 96,0-1 128,-39 1 64,19 21-224,-19-21 224,0 19-641,1-19 129,-1 0-641,-20-20-897,0 20-1697,0-20-9386</inkml:trace>
  <inkml:trace contextRef="#ctx0" brushRef="#br0" timeOffset="442900.3906">2007 7854 18225,'-20'-19'2210,"20"-1"-1698,0 20-672,0 0-224,0 0-673,20 0-481,0 0-2081</inkml:trace>
  <inkml:trace contextRef="#ctx0" brushRef="#br0" timeOffset="443220.7031">2405 7894 16815,'-40'0'1121,"19"0"129,21 20 351,-20-20-352,1 19-480,19 1-385,-20 1-319,20-1-98,20 0 33,-20-20 65,19 19 63,22-19 224,-21-19-224,19 19 0,-19 0-160,-20-20 64,20 20-32,-20 0-128,0 0-384,0 20 287,20-1 1,-1 1-128,21 0-1025,-20 0-705,19-20-321,2 0-2786</inkml:trace>
  <inkml:trace contextRef="#ctx0" brushRef="#br0" timeOffset="443431.6403">2623 7716 16239,'0'20'3747,"0"-20"-3266,20 20 512,-20 19 384,0 1-128,20-1-576,-20 1-481,19 20-96,21-20-256,0-1-577,-21-19-448,21 0-769,-1-20-1345,-19 0-4580</inkml:trace>
  <inkml:trace contextRef="#ctx0" brushRef="#br0" timeOffset="443605.4686">3039 7953 18321,'0'21'384,"20"-1"-288,-20 0 129,0 19-65,20-19-545,0 0-255,-20-20-866,20 0-1601,-20 0-8744</inkml:trace>
  <inkml:trace contextRef="#ctx0" brushRef="#br0" timeOffset="443924.8046">2980 7775 18225,'40'-39'993,"-21"19"768,21 0 161,19 20-641,-18-21-512,18 21-352,-19 0-321,-1 21 0,1 19 0,-20-1 192,-20 1-224,0 19 96,0-19-32,0 20 1,-20-20-65,20-1-96,0 1 32,20-20 64,-20-1-64,19-19 64,22 0 64,-21 0-32,19 0 0,-19 0-480,0 0-225,0 0-864,-1 0-1186,-19 0-1152,0 0-4838</inkml:trace>
  <inkml:trace contextRef="#ctx0" brushRef="#br0" timeOffset="444317.3826">3357 7994 16399,'-59'-20'3107,"59"20"-1922,0 0 32,0 0 96,19 0 353,21 20-161,20-20-768,0 0-96,19 0-193,0 0 97,-19 0-289,19 0-32,-19 0-32,-21-20-31,20 20 63,-18-21-96,-21 1 288,0 20-384,-20-19 64,0-1-96,0 0-96,0 0 0,-20 1 32,0-1 64,0 0-448,-1 20 288,2-20-33,-1 20 161,-20 20-256,21 0 192,-21 19 0,20 1 32,1-1 128,19 22-256,19-22 160,21 1 64,-1 0 224,21-21-192,0 1-32,-1-20 0,-19 20 128,0-20-1153,-1 0-929,1 0-1953,-20 0-5510</inkml:trace>
  <inkml:trace contextRef="#ctx0" brushRef="#br0" timeOffset="451976.5625">5264 7656 2338,'0'-40'5445,"0"40"-3299,0-20 288,0 1-384,0-1-320,0 0-225,0 20 33,0-20-545,0 20-32,0 0-353,0 20-416,0 0 481,0 19 32,0 1-33,0 20-191,20 0-129,-1-1-96,1-20-32,0 1 65,19-20 95,-19-1-128,0-19 161,19 0-161,-19 0 32,21 0-192,-2-19-32,1 19-96,-20 19 0,19 1 0,-19 1 64,0 19-32,0-1-96,-20 1 0,0-20-192,-20 19 160,20-19 0,-20 0-65,-19-1-63,19-19-32,-20 0 192,1 0-128,19 0 256,-1-19 32,-19-1-224,40-20-65,-19 21 1,19-21-160,19 0 63,1 21 225,0-1 32,21 20 192,-2 0 129,1 20-289,-1-20 160,1 19-32,-1 1-192,22-20 160,-22 0 0,1-20 0,19 20 0,-19-39 128,-21 19-256,1-1 160,0-18 0,-20-1-32,0 20 32,0 1 33,-20-21-65,0 40 64,1 0 256,-1 0-288,0 0-128,0 20 96,1 19 128,19 1-224,-20-1 64,20 2 33,0-1 31,20-1-192,-1-19-289,21 0-352,-1 0-544,1-20-1089,1 0-1217,-22-20-3428</inkml:trace>
  <inkml:trace contextRef="#ctx0" brushRef="#br0" timeOffset="452216.7969">6275 7854 12171,'20'-39'3651,"-20"39"-1889,0 0-128,-20 0-481,20 20 224,-19-1-160,19 21-576,0-20-161,19 19-384,22 2-96,-1-2 161,-21-19-193,21 0 96,-20 0 160,-20 0-224,0-1 256,0-19 96,-20 20-95,-20-20-257,1 0-385,-2 0-448,2 0-1088,-1 0-1090,20-20-1409</inkml:trace>
  <inkml:trace contextRef="#ctx0" brushRef="#br0" timeOffset="452416.0156">6534 7736 18801,'19'20'1282,"-19"-20"-290,21 39 514,-21-19-289,0 19-96,20 1-384,0 19-449,0-18-160,-1-21-160,21 19-160,-20-19-641,-1 0-896,1-20-994,-20 0-2178</inkml:trace>
  <inkml:trace contextRef="#ctx0" brushRef="#br0" timeOffset="452583.0076">6514 7894 20371,'0'0'1858,"20"-20"-801,40 20 512,-20 0-1056,19 0-417,0 0-64,0 0-257,2 0-1440,-22 20-1538,1-20-3459</inkml:trace>
  <inkml:trace contextRef="#ctx0" brushRef="#br0" timeOffset="453916.9922">7268 7815 14958,'-19'0'2242,"19"0"-545,0 0-576,19-20-64,1 20 0,20 0-256,20 0-224,-1 0-609,1 0 128,-1 0-416,21 0-577,-20 0-1185,-1 0-1890,-39 0-10185</inkml:trace>
  <inkml:trace contextRef="#ctx0" brushRef="#br0" timeOffset="454077.1482">7408 8073 16335,'0'20'3075,"0"-20"-2435,39-20 578,1 20-450,0-20-864,19 0 0,-20 20-352,22 0-1570,-22 0-1954</inkml:trace>
  <inkml:trace contextRef="#ctx0" brushRef="#br0" timeOffset="454905.2735">8440 7675 13612,'0'-39'1314,"-19"19"223,19 0-160,-21 20-416,-19-19 128,20 19 96,-19 19-544,-1-19-32,-19 20-321,20 0 256,-2 19-95,21-18-129,20-1-224,0 20 32,40-21 0,0 21-63,39-20-33,-19 19 64,19 1-64,1-21-160,-40 22-257,19-21 97,-39 19-64,-1-19 256,-19 0 128,-19 20 96,-1-40-96,-20 19 0,1 1 192,-21-20-352,20 0 160,0 0 64,1-20-64,-1 1-288,40-1-65,0-20-31,20 20 64,0 1-481,19-1-224,1 0-1249,0-1-3780</inkml:trace>
  <inkml:trace contextRef="#ctx0" brushRef="#br0" timeOffset="460362.3046">9274 8113 19314,'59'19'704,"-39"1"-672,-20 39 33,20-18 31,-20 18-32,0-19-32,0-1 0,0 1-256,0-40-577,0 20-577,0-20-2433</inkml:trace>
  <inkml:trace contextRef="#ctx0" brushRef="#br0" timeOffset="461182.6169">9751 7596 16912,'0'-39'3074,"-21"39"-1504,21 0-737,0 20-225,21-1 97,-21 21 0,20-1-321,-1-18-96,1 19 1,0-20-322,19-1 162,1 1-65,0 20-32,-1-21 0,2 21 32,-2-1-32,-19 22-192,0-22 0,-20 21 63,0-21-159,0 1 96,-20-20 192,0-1-320,-19 2 64,19-21 160,-21 0-161,22-21 129,-1-18-32,20-1 32,0 1 128,0-1-96,20-19-128,-1 39 32,1-21 160,21 41 160,-21 0-96,19 0 0,1 0 64,-1 20-256,1 1 256,-1-21-256,2 20 256,-2-20-96,1-20 64,-1-1-128,-19 1 32,0 1 192,-20-1-96,0 0 33,0 0 31,-20 20 160,0-19 0,1 19-160,-21 19 1,20 1-129,-19 0 96,19 19-224,20 2 0,0-21 96,0 19-321,20 1-992,19-20-1217,1-20-1378,19 0-8872</inkml:trace>
  <inkml:trace contextRef="#ctx0" brushRef="#br0" timeOffset="461407.2266">10604 7854 15951,'-19'-39'3171,"-1"19"-1506,0 20-95,20 0-834,0 20-383,0 0 191,20-1-63,0 21-193,19-1-192,-19 2-64,0-21 64,-1 19 96,-19 1-192,0-20 289,0 0-161,-19-20-385,-1 19-255,-20-19-705,21 0-481,-1-19-704,0-1-1185,-1 0-9578</inkml:trace>
  <inkml:trace contextRef="#ctx0" brushRef="#br0" timeOffset="461596.6796">10823 7656 19986,'20'19'1282,"-20"2"-1154,19-1 1089,-19 39-448,0-19-1,0-1-287,20 21-289,0-21-96,0-18-256,19 19-609,-19-21-1345,0-19-1441,-20 0-7880</inkml:trace>
  <inkml:trace contextRef="#ctx0" brushRef="#br0" timeOffset="461748.0466">10703 7894 17328,'0'0'3940,"0"0"-2883,40-20 640,-1 20-384,22 0-1056,-2 0-97,20 0-1377,1 0-1890,-20 0-9513</inkml:trace>
  <inkml:trace contextRef="#ctx0" brushRef="#br0" timeOffset="462347.656">11318 7994 15919,'21'20'1729,"-1"-1"-1120,0 21 672,-1 0-256,1 19-801,0-20-32,0 22 257,19-41-161,-39-1-160,20 1 257,-20-20 31,0 0 353,0-20-609,-20-19-64,1-1-448,-21 0 191,20-20 97,0 1 128,1-20-128,-1 18-160,40 2-32,-1 0 64,1 39 192,20 0-321,-1 20 129,1 20 96,-1 0 0,-18 19 160,-1 1-96,0 19 128,-20-18-192,-20-2 96,20 1-32,-20-20-320,20-20-1058,-21 0-1376,21 0-3588</inkml:trace>
  <inkml:trace contextRef="#ctx0" brushRef="#br0" timeOffset="462693.3594">11875 7815 14733,'-20'20'2339,"0"-1"-802,-20 21 353,20-1-417,-19 2-512,39 18-128,0-39-449,0 20-159,39-20-129,1-20 64,20 0 0,-20-20-192,-1 0 32,1 0-64,-20 0 0,-20-19-32,0-2 64,-20 21-96,0-19-1,0 19 258,1 0-193,-1 20 224,20 20 32,0-20 0,0 40-224,0-21 96,20 22-64,-1-21 96,41 19-608,-21-19-738,1-20-415,0 0-1154,0 0-1217,-40 0-10217</inkml:trace>
  <inkml:trace contextRef="#ctx0" brushRef="#br0" timeOffset="462846.6796">12173 7854 14701,'39'20'2755,"-19"0"-193,0 0-640,-20-1-1217,20 1-609,-1 1 0,21-1-448,-40-20-801,20 0-1089,-20 0-1122</inkml:trace>
  <inkml:trace contextRef="#ctx0" brushRef="#br0" timeOffset="462997.0703">12053 7675 15246,'0'-19'2146,"20"19"-1826,21 0-128,-2 0-160,1 19-384,19 2-801,-20 19-2306,21-1-8617</inkml:trace>
  <inkml:trace contextRef="#ctx0" brushRef="#br0" timeOffset="463159.1796">12569 8073 12651,'20'20'5510,"-20"-40"-3685,0 0 386,0-19-866,-20-1-256,20-1-449,0-18-127,0 20-257,20-1-256,0 1-224,0 19-1185,20 0-898,0 20-1152,-20 20-7175</inkml:trace>
  <inkml:trace contextRef="#ctx0" brushRef="#br0" timeOffset="465183.5938">12947 7775 3715,'0'0'11595,"0"0"-10090,0-19-191,20-1 31,20 20-320,-1-20-352,1 20-673,-1 0 96,22 0-192,-22 0-833,20 0-961,-19 20-1313,-20-20-10602</inkml:trace>
  <inkml:trace contextRef="#ctx0" brushRef="#br0" timeOffset="465327.1482">12987 7933 13901,'0'0'2370,"20"0"-1537,39-19 192,0-1-545,2 20-512,-2-20-416,0 20-1442,1 0-3940</inkml:trace>
  <inkml:trace contextRef="#ctx0" brushRef="#br0" timeOffset="465749.0235">13661 8073 5733,'20'20'11179,"-20"-20"-9994,0-20 608,0 0-127,0-19-897,-20 19-33,20-21-63,0 2-225,-20-1-287,20-19-33,0 19 0,0 1-96,0 19 192,-19 20-160,19 0-160,19 20-256,1 0 416,0 39 96,1-20-192,18 21 192,21-21-224,-21 2 96,21-21 128,-21-20-192,2 19 160,-2-38 32,-19 19 65,0-40 63,-20 19-32,0-18-96,-20-1-64,0-19-64,1 19 32,-1 1-160,0-1-128,-1 19-320,21 21-385,-20 0-673,20 0-1537,20 0-512,1 21-6663</inkml:trace>
  <inkml:trace contextRef="#ctx0" brushRef="#br0" timeOffset="466004.8826">14197 7756 1121,'0'19'17937,"-20"-19"-16816,20 20 224,0 20 224,0-21-576,20 21-256,0-1-64,21-19-449,18 1 0,0-1 64,1-20-224,-21-20 97,2-1 31,-2 1-192,-19 1-385,-20-1-415,-20-20-674,-19 21-800,-2-1-416,2-20-706,-1 21-11818</inkml:trace>
  <inkml:trace contextRef="#ctx0" brushRef="#br0" timeOffset="466287.1094">14634 7616 1953,'0'0'17649,"20"0"-15887,-20 0-481,-20 20-256,20 0-64,-19 20-513,19 0 33,0-1-193,0 21-160,0-21-64,19 1 96,-19-1-192,20-18 160,0-1-32,0 0 129,0-20 31,20 0 32,-20 0-192,0 0 129,0 0-322,19-20-191,-19 20-577,19 0-864,-19-20-738,0 20-1248,0-21-5638</inkml:trace>
  <inkml:trace contextRef="#ctx0" brushRef="#br0" timeOffset="466504.8826">15072 7675 17232,'0'21'2242,"-20"-21"-1922,0 40 961,0-20 257,-1 39-65,2-20-384,19 21-608,19-21-65,-19 2-256,41-2 129,-21-19-1,19 0 32,-19-20-64,20 0-159,-1 0 31,1 0-897,20-20-640,-20 0-1154,19 1-2882</inkml:trace>
  <inkml:trace contextRef="#ctx0" brushRef="#br0" timeOffset="466644.5313">15627 8033 5669,'20'20'17168,"-20"0"-15919,20-20-96,-20 0-928,0 20-514,0 0-1825,0-20-2050,0 0-12395</inkml:trace>
  <inkml:trace contextRef="#ctx0" brushRef="#br0" timeOffset="468570.3125">359 9125 15054,'-59'-19'3427,"39"-1"-2786,20 20-545,0 0 576,20 39 321,20 1-192,19-1-256,-20 21-289,1 20-128,20-21-32,-20 1 96,19-21 32,-19 2-95,19-22 191,-18-19-64,-22 0-736,21-19-353,-40-22-32,0 21-96,-20-39 192,-19 19 33,-2-19 319,-18 20 161,-20-22 352,0 2 353,-21 19 255,21 1 641,19-1 161,0 20-545,40 0-385,20 0-351,20 0 223,20 20 0,59-20-255,0 0-65,41 1-64,-22 19-1057,22-20-801,-41 20-1377,1 0-1217</inkml:trace>
  <inkml:trace contextRef="#ctx0" brushRef="#br0" timeOffset="468738.2813">558 9185 15022,'-120'39'2658,"101"1"-1953,-1-40-289,40 0 673,-1-20-704,21 20-449,20-20-801,19 20-1313,0-20-1730,-19 20-7719</inkml:trace>
  <inkml:trace contextRef="#ctx0" brushRef="#br0" timeOffset="468977.5391">1055 9204 16912,'0'60'1153,"-21"-39"640,21-2-255,21 21-321,-21-20-384,39-1-193,-19 1-127,19 0-161,21-20-160,-1 0 0,2-20-63,-2 0-129,-20 1-257,1-21-95,-40 20-417,-20 1 97,-19-2 351,-40 21 321,-2 0-32,2 0-128,-20 21-416,39-21-2051,20 19-1633,1 21-10538</inkml:trace>
  <inkml:trace contextRef="#ctx0" brushRef="#br0" timeOffset="469150.3906">1510 9443 19122,'40'0'2914,"-40"0"-1472,-20-20 415,-19-20-639,19 21-674,0-21-256,20 1-480,0-2 0,0 1-1762,40 1-993,-1 19-2274,2 0-11657</inkml:trace>
  <inkml:trace contextRef="#ctx0" brushRef="#br0" timeOffset="470003.9063">2663 9204 17424,'0'-19'3107,"0"19"-1538,0 0-832,19 19 0,-19 1 416,20 0-416,-20 21-257,20-22-192,0 1-288,0 0 193,-1-20-33,1 20 64,-20-20-544,20 0-705,0-20-1089,-20 20-2114,0-20-9609</inkml:trace>
  <inkml:trace contextRef="#ctx0" brushRef="#br0" timeOffset="470141.6013">2563 8946 11498,'-20'-39'9449,"0"19"-8712,20 0-833,0 20 64,0 0-737,0 0-1569,20 0-897</inkml:trace>
  <inkml:trace contextRef="#ctx0" brushRef="#br0" timeOffset="471033.2031">3199 9125 16815,'-20'0'2211,"0"0"-930,20-19 352,20 19-608,0-20-416,0 20-65,19-20-384,1 20-160,19-20 97,1 20-129,19-20-705,-39 20-961,19 0-960,-39 0-1346,0 20-9481</inkml:trace>
  <inkml:trace contextRef="#ctx0" brushRef="#br0" timeOffset="471194.336">3337 9304 18417,'0'20'1057,"20"-20"-769,0-20 1666,20 1-737,20 19-864,-21-21-418,20 1 130,1 0-770,0 0-961,-20 20-1152,-1 0-3620</inkml:trace>
  <inkml:trace contextRef="#ctx0" brushRef="#br0" timeOffset="471564.4531">4112 8887 17616,'0'-20'2851,"0"20"-1570,0 0-1153,19 40 513,1-1 320,0 21-257,0 0-383,20-1-33,0 1-352,19-1-577,0-18-928,-19-2-1218,1-19-2081</inkml:trace>
  <inkml:trace contextRef="#ctx0" brushRef="#br0" timeOffset="473278.3203">5264 8788 15214,'-21'-20'1441,"21"-1"994,0 21-1314,0 0-449,0 41 513,21-1 65,-1 19-354,19 20-159,1-19-577,-1 0-32,1-1 97,19-19-129,-18-1-224,18 1-385,-19-19-800,-21-2-545,1-19-1697,0 0-2883</inkml:trace>
  <inkml:trace contextRef="#ctx0" brushRef="#br0" timeOffset="473620.1169">5164 9204 11370,'0'-19'4677,"0"-1"-2627,20-20-417,19 21 161,2-1-801,18 0-513,0 0-448,-19 20-32,19 0-64,-18 0-192,-2 20 32,1 0-32,-20 19 127,0 1 97,-1-1-96,1 1 417,0 1-97,19-22 320,1 1-63,20 0 63,0-20-128,-1-20-191,0 0-65,2-20-128,-42 20-417,1-20 289,-20 1-192,-20 19-321,-19 0-31,-22 1 159,2 19-223,-20 0-642,20 19-127,18-19-1442,2 0-10986</inkml:trace>
  <inkml:trace contextRef="#ctx0" brushRef="#br0" timeOffset="478099.6094">6951 8828 6021,'0'-40'3139,"-20"40"-320,20 0-385,0-20-416,0 20-416,20 0-449,-20 20 192,20 20 0,-1-1-352,-19 20-160,20 1-192,0 0-161,0 0-224,0-21-64,-1 20-95,2-39-65,-1 20 96,0-19-353,0-2-287,-1 1-993,1-20-609,-20 0-1025,20 0-3107</inkml:trace>
  <inkml:trace contextRef="#ctx0" brushRef="#br0" timeOffset="478636.7186">7606 8828 7847,'0'-40'2370,"-20"40"-416,0-20 128,0 20-513,1 0-159,-1 0-97,-20 20-448,1-20-64,-1 20-33,20 0-63,-20 19-257,40-19-63,0 0-161,19-1 224,22 1-351,-1 0 127,19 0 64,0 20-192,1-20 96,20 0-192,-41 0 96,1 19-224,-1-19 160,-39 0-64,0 0 128,-19-1 97,-21 1-258,1 0-223,-21-20 128,20 20-384,20-20-610,0 0-703,0 0-514,20 0-2721</inkml:trace>
  <inkml:trace contextRef="#ctx0" brushRef="#br0" timeOffset="479597.656">7924 9106 11659,'0'0'2914,"0"0"-1697,0 19 513,20 1-321,-20-20-352,20 20 32,-1 0-704,1-20 191,0 0-383,0 0 127,19-20-96,-19 20-64,0-20 96,-20 0-320,20 20 128,-20 0-64,0 0-64,21 20 225,-21 0 319,19 19 161,1 1-449,20 20 96,-1-20-96,-19-1-256,0 1 128,-1 0 96,-19-21 33,-19 21-97,-1-19 160,0 18-256,-19-19 0,-1-20-192,1 20-321,18-20-480,1 0-768,0 0-1410,20 0-2114</inkml:trace>
  <inkml:trace contextRef="#ctx0" brushRef="#br0" timeOffset="479945.3125">8301 8728 14669,'20'0'3300,"-20"0"-2147,19 19 160,1 22 352,0-1-608,0 19-32,20 20-256,0-19-288,0 0-449,-21-1 64,21-19-96,-20-1 32,-1 1-256,1-19-545,-20-2-1057,0-19-2274,0 0-5989</inkml:trace>
  <inkml:trace contextRef="#ctx0" brushRef="#br0" timeOffset="491761.7186">8957 9125 4676,'0'0'3972,"0"0"-1058,0 0 161,0 0-993,19-19-160,1 19-384,0-20-417,20 20-224,19 0-385,0-20-192,2 20-95,-22 0-290,20 0 1,-19-20-544,-20 20-802,0 0-1376,-20 20-2531</inkml:trace>
  <inkml:trace contextRef="#ctx0" brushRef="#br0" timeOffset="492800.7813">9690 8808 7431,'0'0'3523,"0"0"-1089,0-20-192,40 20-736,-19-20-353,18 20-64,1-21-417,-20 21-255,19-19-193,1 19-160,-20 0-32,-1 0 64,-19 19-32,0 2 449,20-1 63,-20 20 161,0-1-160,0 20 159,0-19-223,0 20-65,21-20-160,-1 19-191,0-39-1,-1 20-96,1-21 96,-20 1-64,20 0-64,0 0-257,-1 1-575,-19-2-738,0-19-864,0 0-737,-19 20-4613</inkml:trace>
  <inkml:trace contextRef="#ctx0" brushRef="#br0" timeOffset="493019.5313">9810 9066 16719,'-39'0'2435,"39"-20"-514,0 20-223,19-20-385,21 20-224,19-20-416,20 20-449,-18-20-256,18 20-224,0 0-353,-20 0-960,2 20-1026,-22-20-1889</inkml:trace>
  <inkml:trace contextRef="#ctx0" brushRef="#br0" timeOffset="504484.375">1769 10316 1985,'-20'0'1250,"20"-20"287,0 20 641,0 0-256,0 0-481,0 0 161,20 0-353,-20 0-192,19 0 224,1 20-32,1 1-64,-1-1-416,0 19-192,-1 1-65,1-1-320,0 1-95,0-1 191,-20 1 0,19-19 32,1-1 1,-20-1-65,20 1 32,-20-20 97,0 0 255,0 0 385,0 0-384,0 0-385,0-20-384,-20 1 224,0-22-128,-19 1 0,19 1-64,-19-21 0,-22 1-64,22 0 160,-1 18-32,0-18 192,1 19-256,19 21 448,20-21-64,0 40-64,0-20-224,0 1-32,20-1-96,19-1 64,21 1 128,-1 0-96,2 1 0,-2-1-160,0 0-481,20 20-480,-38-20-512,18 20-962,-39 0-544,-20 20-4004</inkml:trace>
  <inkml:trace contextRef="#ctx0" brushRef="#br0" timeOffset="504670.8985">1869 10276 16527,'-20'20'2947,"20"0"-2210,0-20 31,0 0 1,0 0-737,20-20-96,-20 20 32,19 0-897,1-20-1313,0 20-801,0 0-2882</inkml:trace>
  <inkml:trace contextRef="#ctx0" brushRef="#br0" timeOffset="505034.1796">2285 10376 17744,'-20'20'1378,"20"-20"-1378,0 20 704,0 0 481,0 19-416,20-19-64,0 0-1,-1 0-127,22-1 128,-1-19-385,19 0 64,-20 0-191,1-39 191,-20 19 192,-1-20-287,-38 21-353,-1-21 32,-20 20-225,1 1 129,-1-1-96,1 20 32,-2 0-64,21 0-353,20 0-672,-19 0-449,19 20-512,19-1-641,1 21-3523</inkml:trace>
  <inkml:trace contextRef="#ctx0" brushRef="#br0" timeOffset="505216.7969">2682 10495 13388,'20'0'3395,"-20"-20"-832,-20 0-65,20 1-928,0-1-161,-19-20-736,19 1-321,0 18-448,19-19-96,1 21 0,20-1-481,-20 20-736,39 0-898,-20 0-1921,22 0-11402</inkml:trace>
  <inkml:trace contextRef="#ctx0" brushRef="#br0" timeOffset="515142.5778">3695 10337 3138,'0'0'9642,"20"20"-8681,0-1 1345,0 1-384,-20 20-705,19-1-224,1 1-97,0-1 1,-20 1-96,20-19-160,-20-1-161,0-1 1,-20 1 31,20-20-96,-40 20-223,21-20-65,-1 20 0,0-20-224,-20 0-449,20-20-672,20 20-865,-20-20-1121,0-19-3235</inkml:trace>
  <inkml:trace contextRef="#ctx0" brushRef="#br0" timeOffset="515313.4766">3615 10099 17104,'0'-41'2274,"0"41"-1377,0 0-897,0 0-64,0 0-161,0 0-671,20 21 95,0-21-865,0 20-2850</inkml:trace>
  <inkml:trace contextRef="#ctx0" brushRef="#br0" timeOffset="515503.9063">4032 10237 16527,'20'0'1890,"0"0"-801,20 0 64,-21-20-576,21 20-353,-20 0-256,20 0-289,20 0-896,-21 20-1537,-19-20-3748</inkml:trace>
  <inkml:trace contextRef="#ctx0" brushRef="#br0" timeOffset="515649.4141">4151 10436 4452,'-39'39'11883,"39"-39"-10089,0 0-705,19 0 448,1 0-864,20 0-417,0-20-352,0 20-705,19 0-1793,0 0-3620</inkml:trace>
  <inkml:trace contextRef="#ctx0" brushRef="#br0" timeOffset="516165.0391">4945 9999 6662,'0'-60'8360,"0"40"-5349,0-19-801,0 39-321,20 0-543,-20 0-738,0 39 289,0 1 64,0 39-513,20-18-223,1 18-97,18-20-32,1 0-128,-21-18-513,21-2-448,-20 1-864,19-20-1442,-19-1-3556</inkml:trace>
  <inkml:trace contextRef="#ctx0" brushRef="#br0" timeOffset="516743.1638">6037 9939 14061,'21'-20'3043,"-21"20"-1506,0 0-512,0 20-160,20 0 448,-20 20-320,19-1 32,1 22-576,0-2-65,0 0-384,19-19 64,-19-1-128,20 2-801,-1-21-993,-18-1-1345,-21-19-2050</inkml:trace>
  <inkml:trace contextRef="#ctx0" brushRef="#br0" timeOffset="517124.0235">5938 10197 19314,'0'0'1153,"0"-19"-1249,20 19 192,0 0 32,19-20-64,-19 20-32,21 0-64,-2 0-352,1 20-1026,-1-20-351,21 0-610,-21 19-383,2-19 704,-2 20 1505,-19-20 738,20 20 1376,-21 0 1410,1-20-289,0 19-896,20-19-449,-21 20-384,2-20-352,-1 0-385,20 0 0,-1 0-160,-19-20 64,19 20-63,-19-19-130,-20-1 33,0 20-256,-20-20-577,-19 20-608,-1 0 640,-19 0 193,18 0-610,-18 0-735,39 0-3781</inkml:trace>
  <inkml:trace contextRef="#ctx0" brushRef="#br0" timeOffset="518076.1716">7209 9979 14830,'0'-40'2914,"20"20"-1312,0 1-609,19-1 128,20 0-641,-18 0-159,-1 1 127,-21 19-352,21 0-32,-20 19-32,-20 1 192,20 20 161,-20 19 191,0 0 33,-20 2-385,20 18 0,-20-20-128,20-19 33,0 19-97,20-18 0,-20-2 128,20 1-449,-20-21-607,19 1-642,-19-20-640,20 0-1569,-20 0-8681</inkml:trace>
  <inkml:trace contextRef="#ctx0" brushRef="#br0" timeOffset="518280.2735">7288 10237 18641,'0'0'3780,"20"-20"-2659,19 0 352,2 20-448,18-19-673,-19 19-63,19 0-321,1-20 128,0 20-352,-1 0-673,1 20-1377,-21-20-1730,-19 0-3523</inkml:trace>
  <inkml:trace contextRef="#ctx0" brushRef="#br0" timeOffset="530777.3438">3615 11011 13484,'-20'-19'1730,"20"19"-609,0 0-512,0 19 576,0 1 288,0 20-576,0 20-32,0-1-161,20 1-255,-20-21 31,20 20-95,20-18-385,-20-21 288,20 0-96,-1-1 64,1-19 129,-1 0-289,21-19 96,-20-1-96,20-21-128,-41 2 64,1-1-224,0 1-96,-20 19 159,0 0 129,-20 0 0,0 1 0,-19 19 129,19 19-65,0-19 96,-1 20 96,21 20-160,0-21 160,0 21-384,21-1 192,19-19 32,-1 1-288,21-1-416,-1-20-449,1 0-417,-20-20-928,19-1-64,-39-18-1698,0 19-5541</inkml:trace>
  <inkml:trace contextRef="#ctx0" brushRef="#br0" timeOffset="530968.75">4330 11031 12587,'0'-39'4004,"0"39"-2082,0 19-352,20 1-1,-20 20-256,39 20-288,-19-20-416,0-1-321,21 1-160,-2-1-160,20-19-737,-39 0-416,20-1-961,-20-19-1697,-20 0-9546</inkml:trace>
  <inkml:trace contextRef="#ctx0" brushRef="#br0" timeOffset="531118.1639">4370 11230 16303,'-20'0'3139,"20"0"-1634,0-20 65,39 20 63,1 0-1024,1 0-577,-2 0-545,20 0-1633,-19 0-2690</inkml:trace>
  <inkml:trace contextRef="#ctx0" brushRef="#br0" timeOffset="531881.836">5501 11250 10762,'0'39'2338,"0"-19"-320,0 19-353,21 2-159,-1-21-385,-20 19-256,19-19-353,1 0 65,-20 0-385,20-20 64,-20 0 64,0 0 289,0-20-257,-20 0-127,0 0-354,1-19 129,-1-2-96,-1-18-96,1 0-288,0-1-257,20 1 32,0-1 577,0 20 0,20 20 384,21 1 1,-21-1-193,-1 40 96,1-1 96,0 21-288,-20-20 96,20 19-64,-20 2 32,0-2 128,-20-19-64,20 0-32,-20 0-192,0-1-160,1 1-577,-1 0-1057,-1-20-1056,21 0-4774</inkml:trace>
  <inkml:trace contextRef="#ctx0" brushRef="#br0" timeOffset="532058.5938">5779 11250 15342,'41'39'2178,"-22"-19"-1281,1 0 128,-20-1-288,20 1-449,-20 1-256,0-1-64,20 0-449,-20-20-1152,19 0-2051</inkml:trace>
  <inkml:trace contextRef="#ctx0" brushRef="#br0" timeOffset="532425.781">6295 11210 17969,'-59'-20'1537,"39"1"-512,0 38 352,-19-19-320,19 20-320,20 0-353,0 0-288,0-1-96,20 1 0,19 0 32,1-20 0,-1 0-480,22 0 0,-41-20 255,-1 0-159,-19 20 352,0-19 96,-19 19 0,-1 19-192,-21 21 288,21-20 129,1 19 31,19 2-128,0-2-224,0 1 0,39-20 0,2 0-192,-2-1-577,21-19-352,-21 0-672,1 0-802,-20 0-5412</inkml:trace>
  <inkml:trace contextRef="#ctx0" brushRef="#br0" timeOffset="534191.4063">6316 11230 7110,'20'-20'3011,"-20"20"-1666,0 0 577,0-20-320,20 1-353,-20 19-160,0-20-192,0 0-385,0 20-159,-20-21-225,0 21 0,20-20-256,-41 20-289,22 20-448,-1-20-1569,0 21-5509</inkml:trace>
  <inkml:trace contextRef="#ctx0" brushRef="#br0" timeOffset="534852.5389">6911 11071 16367,'0'0'2498,"0"-20"-1377,0 0 225,0 20-546,0 0-735,20 0-194,0 0 97,0 0 160,-1 0-640,21 20-705,-20-20-833,0 20-2466</inkml:trace>
  <inkml:trace contextRef="#ctx0" brushRef="#br0" timeOffset="535012.695">6990 11190 17232,'40'-19'1601,"-20"19"-255,19-20-738,2 20-512,-1 0-480,-1 0-801,1 0-1217,-21 0-9610</inkml:trace>
  <inkml:trace contextRef="#ctx0" brushRef="#br0" timeOffset="535683.5938">7964 11151 14637,'-20'-20'2595,"20"20"-321,0 0-192,0 0-1153,0 20-160,0 0-1,20-1-95,-20 1-609,19 20 128,1-21-224,20 1 64,-20 0-224,-1-20-1025,1 20-385,-20-20-1505,0 0-2946</inkml:trace>
  <inkml:trace contextRef="#ctx0" brushRef="#br0" timeOffset="535856.4453">7883 10893 17584,'-19'-20'1313,"19"20"-896,-20 0-129,20 0-288,0 0 64,0 0-448,20 0-1026,-20 20-1729,19-20-9993</inkml:trace>
  <inkml:trace contextRef="#ctx0" brushRef="#br0" timeOffset="536051.7578">8043 10714 16143,'0'19'1986,"0"-19"-1218,0 40 225,0-20 96,20 19-640,-1 2-225,1-2-64,20 1-224,-19-20-352,18 0-962,-19 19-864,0-39-3683</inkml:trace>
  <inkml:trace contextRef="#ctx0" brushRef="#br0" timeOffset="536465.8203">7944 10992 15822,'39'-20'2883,"-19"20"-1666,20-20-320,-1 0-609,1 0 65,-20 1-257,20-1 0,-20-1-96,0 1 0,0 0-128,-1 1-128,-19-1 31,0 0 129,0 0-480,-19 1 416,19 19 64,0 0 224,0 0 128,0 19 320,0 21 193,19-20 192,1 19-288,0 2-33,19-21-223,-19-1-161,20-19 32,0 0-384,-20 0 224,20 0-96,-40-19-64,20-1-288,-20 20 32,0-21 160,0 21-353,0-20-127,0 20-225,0 0 512,0 20 33,19 1 160,1 18-673,20-19-1697,-1 20-3300</inkml:trace>
  <inkml:trace contextRef="#ctx0" brushRef="#br0" timeOffset="536829.1016">9036 11210 22453,'59'20'192,"-59"0"-160,20 19 384,0 1-384,-20-21 161,0 22-257,0-21-33,0 19-735,-20-19-418,20 0-1664,-20-20-4998</inkml:trace>
  <inkml:trace contextRef="#ctx0" brushRef="#br0" timeOffset="538407.2266">9552 10773 7206,'-20'-40'5349,"1"21"-3395,19-1-608,-20 0 223,20 20-160,0 0-416,0 20-128,0 19 32,0 1-160,0-1-129,20 22-159,-20-2-129,19 1-288,1-1 64,0-20-64,0 2-32,-1-1-384,21-21-481,-1 1-512,1-20-1154,-19 0-1248,-1 0-8809</inkml:trace>
  <inkml:trace contextRef="#ctx0" brushRef="#br0" timeOffset="538630.8594">9850 10793 3971,'0'19'11563,"0"-19"-10826,0 20 352,0 0 929,0 1-321,0 18-543,0 1-354,19 0-255,1-1-417,0-19-128,0 19 64,0 2-416,-1-21-481,1-20-1153,1 20-897,-21-20-2946</inkml:trace>
  <inkml:trace contextRef="#ctx0" brushRef="#br0" timeOffset="538946.2888">9671 10674 16527,'-40'0'1506,"20"0"-1474,20 0-161,0 0-383,20 0-225,0 0-832,19 20-2659</inkml:trace>
  <inkml:trace contextRef="#ctx0" brushRef="#br0" timeOffset="539160.1563">10049 10893 2850,'39'0'15183,"-19"-20"-13422,19 20-896,1 0-641,-20 0-128,19 0-32,2 0-224,-2 0-1121,-19 0-993,0 0-2467</inkml:trace>
  <inkml:trace contextRef="#ctx0" brushRef="#br0" timeOffset="539345.7028">10246 10733 15726,'0'20'2979,"-20"-20"-2338,20 20 480,0 0-32,20 19-641,1 2-223,-1-21-225,0 19-289,19-19-992,1 0-1345,-21 0-2435</inkml:trace>
  <inkml:trace contextRef="#ctx0" brushRef="#br0" timeOffset="539567.3828">10524 10893 11114,'21'39'3716,"-1"1"-2659,0-1 544,-1 1 513,1-1-224,0 2-577,-20-1-448,20-1-289,-20-19-159,0 0-193,-20-1-32,0 1 32,20 0-320,-20-20-96,1 0-577,-1 0-832,0 0-865,-21-20-1794</inkml:trace>
  <inkml:trace contextRef="#ctx0" brushRef="#br0" timeOffset="539740.2341">10405 10694 12940,'-19'0'704,"38"-20"-1088,-19 20-1506,20 0-3651</inkml:trace>
  <inkml:trace contextRef="#ctx0" brushRef="#br0" timeOffset="540060.5469">10624 10635 14125,'59'59'2658,"-19"-20"-1376,-1 21-450,22-1-95,-22 1-96,1 0 63,-20-21-511,0 21-97,-1-21-32,-19 2 32,0-21 32,0-1-128,-19-19-288,-1 0-1218,0 0-1377,0-19-3362</inkml:trace>
  <inkml:trace contextRef="#ctx0" brushRef="#br0" timeOffset="540349.6091">10922 10495 17616,'0'20'1954,"0"0"-1762,0-1 577,20 21-96,-1 1 95,1-22-608,20 21-63,-21-1-97,22-19-1154,-21 0-1056,0 0-993,-20-20-7815</inkml:trace>
  <inkml:trace contextRef="#ctx0" brushRef="#br0" timeOffset="540685.5469">10843 10714 3843,'19'0'12940,"1"0"-11050,0 0-769,0-20-576,0 20-385,19 0-64,-19-20-32,0 0 0,-1 20 0,-19-19-96,21-1-160,-21-21 128,20 21 128,-20 1-128,0 19 96,0 0-32,0 0 0,20 19 256,-20 1 417,0 0 128,20 21-161,-1-22 33,1 1-161,0 0-95,19-20-65,-19 20-224,0-20 32,-20 0 65,20-20-354,-1 20-415,-19 0-673,0 0-1666,0 0-1601,20 0-11626</inkml:trace>
  <inkml:trace contextRef="#ctx0" brushRef="#br0" timeOffset="543721.6794">12212 11071 9801,'0'19'4292,"0"1"-3203,0 1-128,20 19 320,-20-1 96,20 20-256,0-19-160,-1 19-480,1-18-65,0-2-128,20-19 1,-40 0-1,20-20 32,-20 0 1,0 0 95,-20-20-192,0 0-160,0-19 32,-20-22 0,1 2-96,-1 0 64,1-20 1,19 18-98,0-18-31,20 20 128,20 19-256,0 1 160,19 18-32,1 1 32,-1 20 0,1 0-32,0 20 0,-40 21 64,20-2-64,-20 21 160,0-21-320,-20 1 320,20-21-192,-20 1-417,20 1-672,0-1-640,0-20-674,0 0-3138</inkml:trace>
  <inkml:trace contextRef="#ctx0" brushRef="#br0" timeOffset="543961.9139">12530 10952 14413,'20'20'3523,"-20"0"-1857,19 19-96,-19-19-33,20 19-352,0-19-192,0 1-352,20-21-97,0 0-352,-20-21-256,19 1 289,-19 1-225,-20-21-257,0 20-63,-20-19-96,0 19-225,-39 0-192,20 0-352,-2 1-320,21 19-737,0 0-737,20 0-8905</inkml:trace>
  <inkml:trace contextRef="#ctx0" brushRef="#br0" timeOffset="544123.0469">12887 10972 18225,'0'39'2915,"0"-19"-2467,0-20 128,0 0-191,-20 0-289,20 0-416,0-20-930,0 1-1824,-20 19-4710</inkml:trace>
  <inkml:trace contextRef="#ctx0" brushRef="#br0" timeOffset="544426.7578">12729 10694 15758,'39'20'3268,"-19"-20"-1795,20 39-224,-1 1-192,2-1 32,-2 2-672,1 18-33,-1-19-288,1-1 0,-20-19-96,-1 0 0,1-20 32,0 0 64,-20 0 64,0-20-64,0 0-32,0-19 1,-20 19-33,20-20-32,0 21 0,0-22-129,20 41 97,1-20 32,18 40-256,-19 1 224,0 18 32,19 1-288,-19 0-705,20-1-1217,-20-19-641,-1-20-1249,1 0-9096</inkml:trace>
  <inkml:trace contextRef="#ctx0" brushRef="#br0" timeOffset="544599.6091">13344 10733 10634,'20'-59'5477,"-1"39"-2787,1 40-512,0 0-544,1 19-417,-1 1-640,19 19-321,1-18-448,-21-2-705,21 1-577,-1-20-1312,-39 0-3172</inkml:trace>
  <inkml:trace contextRef="#ctx0" brushRef="#br0" timeOffset="544956.0546">13324 10832 16239,'40'-39'2562,"-21"19"-1633,1 0-352,21 20-417,-21-20-192,19 20 64,1-19-256,-21 19-769,21-20 32,-1 20 288,1 0 449,-19 0 64,-21 0 160,20 0-96,-40 0 160,20 20 160,-21-1 385,1 1 95,20 20-191,0-21-129,0 1-224,20 0-64,1 1-32,18-1-32,21-1 0,-21 1 33,1 0-130,-20 0 65,-1 0 193,-38-20 159,-1 19 257,0 1-481,-19-20-160,-1 20-161,0-20-1056,21 0-1633,-1 0-12109</inkml:trace>
  <inkml:trace contextRef="#ctx0" brushRef="#br0" timeOffset="545464.8438">14436 10893 15470,'-20'-20'2851,"20"20"-1442,0 20 1,-20-1-33,20 21-416,20 0 32,0-1-609,19-19-256,2 0-32,-2-20 0,1 0-32,-1-20-32,-19 0-32,-20 0-192,-20-19 32,-19-1 96,-1 1 32,-19-2 0,-1 1 64,0 1-96,21 19 0,19-19-32,0 39-225,20 0-575,20 0-161,0 39-353,19 1-1312,1-1-3684</inkml:trace>
  <inkml:trace contextRef="#ctx0" brushRef="#br0" timeOffset="545643.5546">14774 10972 1153,'-20'-20'14573,"-1"0"-12619,-18-19 352,-1-2-352,1 1-608,-1-19-418,20 0-543,1 0-289,19-2-96,19 22-32,21-1-353,-1 20-1120,1 20-481,0 20-1569,-21 0-9738</inkml:trace>
  <inkml:trace contextRef="#ctx0" brushRef="#br0" timeOffset="545803.711">14436 10832 19506,'-20'0'3203,"40"-20"-2723,19 1 417,22 19-288,18-20-449,0 20-288,1 0-2114,-21 0-2563</inkml:trace>
  <inkml:trace contextRef="#ctx0" brushRef="#br0" timeOffset="546403.3203">15687 10574 14990,'0'-79'2274,"0"39"-1249,0 1 0,0 19 64,-20 0 32,0 20-256,-19 0-161,-1 20-223,-1 0 63,-18 19 33,20 1-65,19 19-159,0-19-161,20 1-160,20-2 128,39 1-256,0-1 128,22 1 0,-22-1-256,20-19-225,-19 21-127,-40-22 159,0 1 321,-40-20 96,0 20 64,-40-20 0,20 20 1,-19-20-162,0 0 97,19 0-160,0 0-416,20 0-1186,20-20-1249,0 20-3042</inkml:trace>
  <inkml:trace contextRef="#ctx0" brushRef="#br0" timeOffset="546818.3594">15945 10832 5092,'0'-20'13934,"0"20"-12173,0 0-416,20 20 33,-1 0-161,21 1-512,-1-1-609,-18-20-32,39 19 96,-41-19-288,21 0 32,0 0-64,-40-19-257,19-1 225,-19 20 64,0-21 128,-19 21 64,19 0-96,-20 21 256,20 18 96,0-19-127,20 40-65,-1-1 0,21 0-32,-20 2-192,20-2 128,-20-20-64,-20 21 64,0-21 32,-20 2 32,1-2-288,-22-19-64,1 0-353,1-20 0,-1 0-352,1 0-224,19-20-993,0 0-2370</inkml:trace>
  <inkml:trace contextRef="#ctx0" brushRef="#br0" timeOffset="546976.5625">16601 11071 21748,'0'0'481,"0"0"-3973,0 0-608</inkml:trace>
  <inkml:trace contextRef="#ctx0" brushRef="#br4" timeOffset="564302.7341">17712 9344 8904,'0'-20'2274,"0"20"-448,0 0-417,0 0-288,0 20 257,0 0-33,0 19-256,0 1-192,0-1-257,20 22-255,0-2-1,0 0-128,-1-19-32,1-1-95,-20-19 127,20 20-288,0-19 64,-20-2-128,0 1-545,19-20-608,-19 0-641,0 0-352,-19 0-3555</inkml:trace>
  <inkml:trace contextRef="#ctx0" brushRef="#br4" timeOffset="565180.6639">17712 9304 5829,'20'0'2114,"-20"-19"-544,20 19-193,-20 0 192,20 0-223,-1 0-642,1 0-319,0 0-161,0 0-32,19 0 0,2 0 128,-2 0 193,1 0-353,19 0 64,-19 0 1,19 0-129,2 0-96,18 0 256,0 0-160,1 0 0,19-21 0,0 21 0,20-20 321,-20 20 223,21-20-159,-21 20-385,0 0-96,-19 0 0,19 0 32,-1 0 0,2 0-32,-1 0 160,1-20-96,-1 20-192,-20 0 160,1 0 0,0 0-32,-1 0 32,21 0 32,-21 0-64,19 0 0,-17 0-32,37 0 64,-19 0 64,1 0-192,19-19 320,-19 19 321,-1 0-1,-1-20-191,22 20-129,-21 0-160,1-20 0,19 20-32,-21 0 32,22 0-64,-21 0 64,1 0 96,-1-20 97,-20 20 31,1 0 0,19 0-96,-20 0 97,21 0 255,-1 0-224,0 0 1,-19 0 63,-1 0 129,-20 0 63,1 0-128,-20 0-31,0-19-129,-20 19-32,-1 0-160,-19-20 129,20 20-289,0 0 64,0-20 160,-1 20-448,-19 0-385,20 0-961,-20 0-1216,-20 0-2275,20 0-11211</inkml:trace>
  <inkml:trace contextRef="#ctx0" brushRef="#br4" timeOffset="566931.6406">17732 9860 3651,'0'0'769,"0"0"864,0 0 1442,0 0-448,0 0-770,20 0-639,-20 0-193,20 0-161,-1 0 225,-19 0-96,20 0-416,0 0-33,0 0-63,-1-20-129,-19 20-320,20 0 128,0 0-32,1 0 65,18 0-97,-19 0-32,20 0-32,19 0-32,-19 0-64,-1 0 128,22 0-64,-2 0 0,0 0 128,20 0-192,1 0 32,-1-19 96,1 19 0,0 0-128,19-21 64,-20 21-32,1-20 32,-1 20-64,0-20 32,-20 20 32,2 0 0,-2 0-449,-19 0-95,19 0 192,1 0-129,19 0-63,-19 20 95,19-20 289,21 0 0,-21 0 96,0 0 32,1-20 64,-1 20 416,0-20 321,2 20-289,-2-19 33,0-1 63,0 20-127,1-20-65,-1 20-256,0 0 0,1-20-96,-20 20 0,19 0 1,0 0-1,-19 0-32,0 0 0,19 0 160,-20 0-288,21 20 224,-1-20-160,-19 0 32,20 0 0,-1 0 32,0 20-97,-20-20-191,21 0 64,-20 0 160,-1 0 32,0 0-32,-18 20 96,18-20-32,-19 0 32,19 0 96,-19 0-64,20 0 64,-20 0-96,19 0 64,0 0-128,1 0 64,20 0 32,-21 19-64,20-19 0,0 0 96,21 0-64,-21 0 33,0 20 95,-18-20-64,-22 0-64,1 0 160,-1 20-192,1-20 192,0 0 64,20 0-224,-20 20 353,-21-20-65,21 0 64,-20 0-287,-20 0 159,19 0 0,-19 0-64,0 0 193,0 0-289,0 0 96,0 0-96,0 0-96,20 0 32,-20-20 32,0 20-32,0 0 64,0 0-32,0 0 0,0-20 64,20 20-31,-20-20-1,0 1 64,0-1 0,0-20-96,0 21-64,0-21 0,0-19 0,0 18 0,0 2 0,0-1 0,0 0-64,20 1 32,-20 19 0,0-19 352,0 18-320,-20 1-64,0 20 64,20-20-96,-20 20 0,1 0 64,-1 0-32,-20 0 32,1 0 0,-1 0-32,0 0 64,-20 20-96,1-20 0,0 0-97,-22 0-479,42 0-738,-1 0-1536,21-20-4774</inkml:trace>
  <inkml:trace contextRef="#ctx0" brushRef="#br4" timeOffset="568567.3828">18168 9364 11402,'0'0'2787,"0"0"-1922,0 0 512,21 39 385,-21-19-545,20 20-609,0-1-63,-1 2-385,1-2-32,0 1 0,0-1-96,-1-19 64,-19 20-512,20-21-737,-20 1-641,0 0-1217,20-20-3619</inkml:trace>
  <inkml:trace contextRef="#ctx0" brushRef="#br4" timeOffset="568835.9375">18765 9324 15662,'0'0'2274,"-20"0"-1985,20 20 127,0 19 673,-20 1-352,20 0-129,0-1-223,20 2-193,0-2-64,19 1 96,-19-1-352,19-19-288,-19 20-705,20-21-673,-21-19-1313,-19 20-8648</inkml:trace>
  <inkml:trace contextRef="#ctx0" brushRef="#br4" timeOffset="569041.9919">19181 9324 16303,'20'20'1025,"-20"0"-865,19-1 513,-19 21 95,0 0-127,0-1-353,21 21-160,-1-20-31,20 0-194,-21-21-1088,1 21-576,20-40-2371</inkml:trace>
  <inkml:trace contextRef="#ctx0" brushRef="#br4" timeOffset="569250.9766">19717 9244 14157,'20'41'1922,"-20"-22"-897,0 21 96,-20-1 32,20 1-673,0 0-223,20-1-97,1 2-96,18-2-64,1-19-737,-1 0-768,1 0-705,19-20-4100</inkml:trace>
  <inkml:trace contextRef="#ctx0" brushRef="#br4" timeOffset="569453.125">20294 9285 18545,'0'39'897,"0"-39"-833,0 40 320,0-1 385,19 1-449,-19-1-192,20 1-31,0 0-33,0 0-385,19-20-1024,-19 0-545,19-1-2370</inkml:trace>
  <inkml:trace contextRef="#ctx0" brushRef="#br4" timeOffset="569660.1563">20889 9244 18801,'0'41'993,"0"-22"-801,0 21 1,0 19 191,20-19-224,-20 19-96,19 1-32,21-20-384,-20 19-1442,-1-19-1665</inkml:trace>
  <inkml:trace contextRef="#ctx0" brushRef="#br4" timeOffset="570100.586">21544 9364 16367,'0'-20'2306,"0"0"-864,0 20-482,0 0-31,0 0-64,19 20-384,-19 0 31,20 19-320,1-19-64,-1 20-64,0-1-32,-1 2-320,1-2-705,0-19-704,-20 0-834,20-20-1440</inkml:trace>
  <inkml:trace contextRef="#ctx0" brushRef="#br4" timeOffset="570309.57">21902 9204 17969,'19'40'1825,"-19"-20"-1569,-19 20 577,19 0-160,0 19-289,0-19-192,19-1-127,1 1-65,0 0-449,0 0-864,19-20-481,-19 0-896,0-1-6599</inkml:trace>
  <inkml:trace contextRef="#ctx0" brushRef="#br4" timeOffset="570550.781">22537 9224 19058,'0'20'2274,"19"0"-1922,-19 20 289,20 0 95,-20 19-287,20-19-161,0 19-288,-1 1 160,22 0-352,-1-1-1057,-21-19-705,1-21-1505,0 1-11852</inkml:trace>
  <inkml:trace contextRef="#ctx0" brushRef="#br5" timeOffset="578443.3594">20432 10495 9192,'0'0'2947,"0"0"-1890,0-20 545,0 0 255,0 20-383,0-19-642,20-1-287,-20 0 128,19-19-65,-19-2-127,20 1-1,0-19-352,0 20 128,1-21-95,-21 0 159,19 1 160,-19 19 1,-19 0-33,19 21-95,0-1-129,-21 0-32,1 20 64,20-20-64,-20 20-63,0 0-97,1 0-32,19 20 64,-40 0-160,20 0 96,1-1 0,-1 1 0,20 0 0,-20-20 32,20 0-32,0 0-32,20 0 32,0-20 32,-1-19-64,1 19 96,20 0-128,-21 0 192,21 1 96,-20 19-32,-20 0-64,21 0 160,-21 19-191,19 1-97,1 0 0,0 0-321,0-20-928,0 19-1025,-1-19-2499,1 0-11626</inkml:trace>
  <inkml:trace contextRef="#ctx0" brushRef="#br5" timeOffset="579889.6485">20333 10852 7238,'0'0'2851,"-20"0"-353,20 0-31,0 0-385,20 0-321,-20 0-383,20 0-193,-20 0-64,20 21-160,-20-1-64,19-1-481,-19 1 0,0 0-416,0 0 64,20 0 33,-20-1-161,0-19 31,0 20-927,0-20-482,0 0-736,-20 0-1537,20-20-9290</inkml:trace>
  <inkml:trace contextRef="#ctx0" brushRef="#br5" timeOffset="580085.9375">20233 10654 640,'-20'-19'16432,"1"-1"-15023,19 20-1089,0-21-95,0 21-450,0 0-832,0 0-2979</inkml:trace>
  <inkml:trace contextRef="#ctx0" brushRef="#br5" timeOffset="587551.7578">22020 10337 3106,'0'20'3652,"0"-20"-1922,0 0 672,0 0 64,0-20-864,0 20-321,0 0-256,0 0-320,0 0 63,0-21 33,0 21-96,0 0-65,0-20-63,0 20-97,0 0-159,0-20-257,0 20 128,0 0 0,0 0-32,0 0-32,0-19 96,0 19 129,-20 0-97,20-20 32,0 20 65,0-20-225,-19 20 64,19-20-96,-20 1 128,0-1 97,0-20-97,20 1-32,-19 18-32,19-19-32,-20 1 64,-1-1-63,21 20 63,0 1 64,0-1 160,0 0-320,0 0 65,-20 20-97,20 0 128,0 0-160,0 0-32,0 0-96,0 0 96,0 0-96,0 20 256,0 0-160,0 0-64,0-1 64,-20 1 0,1 0 64,19 0-32,-20 0 64,0-1-160,20-19 224,-20 20-160,20-20 0,0 0 96,0-20-224,0 1 64,20-1 32,0-20 64,0 1-64,-1 19 128,1 0-160,-20 0 64,0 1 160,20 19-352,-20 0 160,0 19 32,21-19 0,-21 20-32,20 0-256,19 0-737,-19-1-513,0 1-928,-1-20-1954,1 0-9706</inkml:trace>
  <inkml:trace contextRef="#ctx0" brushRef="#br5" timeOffset="588139.6485">21683 10694 14477,'0'-20'2755,"0"20"-609,0 0-288,0 0-289,0 20-576,0 0-545,20-1-255,-20 1-97,0 0-96,20 0-160,-20-20-417,19 0-1024,-19 19-1186,0-19-1665</inkml:trace>
  <inkml:trace contextRef="#ctx0" brushRef="#br5" timeOffset="588317.3828">21644 10455 15438,'-20'-39'3267,"20"39"-2370,0-20-128,0 20 64,0 0-865,0 20-65,20 0-1024,-20-1-1409,19 1-3524</inkml:trace>
  <inkml:trace contextRef="#ctx0" brushRef="#br5" timeOffset="588519.5313">21841 10714 20083,'0'0'3074,"20"0"-2881,1 0 31,18-20 32,-19 20-96,20-20-352,-21 20-545,21 0-576,-20 0-1121,0 0-993,-20 0-6631</inkml:trace>
  <inkml:trace contextRef="#ctx0" brushRef="#br5" timeOffset="588703.125">22020 10594 17296,'0'21'2690,"0"-21"-1569,0 39 129,0-19-353,0 0-577,0 19-288,20-19-513,0 0-1120,0 0-1410,-20-20-3331</inkml:trace>
  <inkml:trace contextRef="#ctx0" brushRef="#br5" timeOffset="588904.2968">22199 10694 16623,'20'39'2787,"-20"1"-2435,0-1 449,20 1 800,-20 1-447,-20-2-482,20 1-255,-20-1-193,20-19-64,-19 0-32,19 0-32,-20-20-224,0 0-641,-1 0-800,1-20-994,1 0-2658</inkml:trace>
  <inkml:trace contextRef="#ctx0" brushRef="#br5" timeOffset="589091.7968">22160 10535 19410,'0'-40'1890,"0"40"-1186,0 0-544,20 0-95,-20 0-450,0 0-2818,19 0-11851</inkml:trace>
  <inkml:trace contextRef="#ctx0" brushRef="#br0" timeOffset="627954.1016">3932 12064 11146,'-19'-40'3075,"-1"20"-897,20 1-416,0 19 256,-20-20-449,20 20-288,0 0-736,20 20-161,-20-1 289,20 21-129,-1-20-223,2 19-65,-1-19-192,0 19 64,0-18-64,-1-1-224,-19 0-513,20 0-608,-20-1-1281,20 1-1730,-20 0-6599</inkml:trace>
  <inkml:trace contextRef="#ctx0" brushRef="#br0" timeOffset="628146.4841">3814 12381 15214,'-20'20'2498,"20"0"-992,0-20 1024,0-20-704,20 20-545,19 0-704,1-20-545,-1 20-32,2-20 32,-1 20-577,19 0-480,-19 0-704,-1 0-1186,-19 0-1537,0 0-9962</inkml:trace>
  <inkml:trace contextRef="#ctx0" brushRef="#br0" timeOffset="628362.3046">3695 12004 18065,'0'-59'3075,"0"18"-1602,40 22-192,-20-21-576,19 20-609,1 20 128,19-20-160,1 20-160,0-19-897,-1 19-288,0 0-993,-19 0-1442,0 0-5156</inkml:trace>
  <inkml:trace contextRef="#ctx0" brushRef="#br0" timeOffset="628680.6639">4687 12243 12363,'20'19'4356,"-20"1"-2850,0-20 223,0-20 33,0 20-673,-20-39-32,-19-1-448,-1 0-257,0 0-64,1 1-31,-20-21-129,18 21 32,21-1-128,0-20-160,20 40 160,0-20 128,40 21-256,1-1-32,-2 0-161,1 20-960,19 0-1089,-19 20-1570,-21 19-5060</inkml:trace>
  <inkml:trace contextRef="#ctx0" brushRef="#br0" timeOffset="628859.375">4370 12024 5797,'-60'20'11115,"60"-20"-9162,0 0-992,40-20 385,-1 0-289,1 20-513,20-19-576,0 19-1345,-1 0-1570,-19 0-3683</inkml:trace>
  <inkml:trace contextRef="#ctx0" brushRef="#br0" timeOffset="632500">5720 12123 5092,'0'-20'4388,"0"0"-1825,-20 1-417,20-1-96,-20 20-256,20-20-193,-20 20-320,20 0-224,-19 0-128,-1 0-160,20 20-449,-20 19 33,0 1-97,20-1 32,0 2-352,0-1 128,0-21 32,20 1-160,0-20-64,-20 20 128,39-20 0,-19 0 96,0 0-384,19-40 96,-19 1 128,-20-22-65,0 2 97,0 0 64,-20 0-160,1-1-32,-1 0 128,0 20-64,20 1 288,-20-1 0,1 20 257,19 1 95,0 19 65,-20 0-225,40 19-224,-20 1 257,19 20-65,1-1-64,0 21-320,19-20 193,1 20-322,1-21 97,-2 1-448,1-1-545,-21-19-769,21 19-1281,-20-39-2018</inkml:trace>
  <inkml:trace contextRef="#ctx0" brushRef="#br0" timeOffset="632856.4453">6275 11885 12139,'0'-40'2947,"-19"20"-801,19 0 224,-20 20-256,0 0-641,20 0-319,-20 20-290,1 20-127,19-1-128,0 2-321,0 18-384,19-19 256,21 19-448,-1-19-385,2 0-993,18 0-768,-19-20-1345,-20-1-6535</inkml:trace>
  <inkml:trace contextRef="#ctx0" brushRef="#br0" timeOffset="633255.8594">6574 12282 15887,'20'59'1921,"-20"-39"-960,20 0-128,0 20 544,-20-21-320,19-19-192,-19 21-224,20-21-97,-20 0 33,0-21-225,-20 21-32,20-19-384,-19-21 321,-21 0-417,-1-19 288,22-40-224,-21 19-321,20-19 257,20 40 192,20-1-128,0 40 32,19 0 352,-18 0-448,19 40 128,-20-20 0,-1 40 0,1-21 96,-20 22-96,20-1 64,-40-1 0,20-19 128,-20 19-416,1-19-96,-1 0-417,0-20-1185,0 20-1281,-1-20-2691</inkml:trace>
  <inkml:trace contextRef="#ctx0" brushRef="#br0" timeOffset="633466.7968">6872 12083 18225,'0'40'1697,"0"-20"-1024,0-1 448,0 2-32,20 19-897,-20-40-160,19 20-32,-19-20-128,20 19-929,-20-19-1826,20 0-2434</inkml:trace>
  <inkml:trace contextRef="#ctx0" brushRef="#br0" timeOffset="633830.0778">7209 11945 17232,'-39'-20'2786,"19"20"-1472,0 0 63,0 0 321,-1 20-449,2 20-384,-1-1-449,20-19-256,20 0-288,-1-1 64,22-19 0,-1 0-160,-1 0-161,-19-19-127,0 19 192,-20-20 223,0 0 162,0 0 159,-20 20-224,0-19 224,20 19 160,-20 19 1,20 1-65,0 0-224,20 19 0,20 1 0,-21-1-96,21 2-320,-1-1-96,2-21-866,-21 1-736,0 0-1249,-1 0-3459</inkml:trace>
  <inkml:trace contextRef="#ctx0" brushRef="#br0" timeOffset="634039.0625">7328 11687 20595,'119'0'3331,"-59"0"-2338,19 39-801,-40 1-32,2 19-160,-21 20 0,19-18 97,-39-2-610,20-19-1249,-20 19-768,-20-20-97,1-18-1729</inkml:trace>
  <inkml:trace contextRef="#ctx0" brushRef="#br0" timeOffset="634859.375">8539 11766 15598,'20'-20'1890,"-20"20"-1217,-20 20 192,1 0 224,-21 19-64,0-19-417,0 20-159,0 0 191,20-20-288,1 0 161,-1-20-33,0 20-223,20-20 191,20 0 33,0 0 127,-1 0-224,21 0 161,1 0-449,18 0-32,-19 0-32,-1 19-128,1-19-384,-1 0-577,-19 0-545,21 0-1953,-22 0-5286</inkml:trace>
  <inkml:trace contextRef="#ctx0" brushRef="#br0" timeOffset="635812.5">9194 11646 15246,'0'-39'2819,"0"19"-321,0 20-352,0 0-673,0 0-287,0 39-482,0 2-63,21 18-417,-1-19-64,-1-1-64,1 1-32,0-20 32,0 0-96,-1-1-64,1-19 160,-20 0 1,20 0-1,0-19 0,0 19-128,-1 0 256,1 0-512,0 0 480,21 19-192,-22 22-321,1-21 129,0 19-224,-20 1 288,0-1 0,0-19 32,-20 20-65,0-21 33,1-19-160,-22 21 384,1-21-128,1 20-96,-1-20 96,20 0-128,1 0-385,-1-20 33,20-1 191,0-18-31,20-1 320,-1 21-96,21-1 96,-20 0 288,19 20-96,-19 20-224,21-20 224,-2 20-288,1-20 96,-1 0 128,21 0-96,-21 0-32,2-20 64,-2 0-32,1-19 129,-20 19 287,-1 0-128,-19 0-64,0-1 33,0 2-97,-19 19 192,-21-20-224,20 20 64,-19 0-31,18 20-33,1-20 0,0 40-192,1-20 192,19 20-128,0-1 0,0-19-96,19 19-353,1-19-415,21 20-450,-2-40-1024,21 0-1313,-41 0-6055</inkml:trace>
  <inkml:trace contextRef="#ctx0" brushRef="#br0" timeOffset="636116.211">10108 11865 14669,'20'-40'2467,"-20"20"-1474,-20 1 544,0 19 65,0 19-289,1 1-224,-21 0-96,19 0-288,1 19-161,1-18-448,19 19 32,19-20-64,22-1-160,-1-19 96,-1 20 0,20 0-32,-19 0 96,-1-1-288,-19 1 224,-20 0 32,0-20-32,-20 20 224,1-20-256,-21 19-352,20-19 288,-19 0-385,19 0-319,20-19-1058,-20-1-1954,20 0-5765</inkml:trace>
  <inkml:trace contextRef="#ctx0" brushRef="#br0" timeOffset="636320.3125">10267 11667 19762,'59'0'3331,"-39"0"-2338,0 20-64,0 19-192,-20 1 224,19 19-481,1 1-288,0-20-128,20 0-416,-21-1-417,1 1-768,1-20-1282,-21-1-1793,0-19-10955</inkml:trace>
  <inkml:trace contextRef="#ctx0" brushRef="#br0" timeOffset="636511.7188">10207 11865 18705,'39'-20'3876,"2"20"-2082,-2-20 63,21 20-319,-1 0-1154,-19 0-288,20 20-192,-20-20-673,19 0-1184,-39 20-1827,19 0-5573</inkml:trace>
  <inkml:trace contextRef="#ctx0" brushRef="#br0" timeOffset="646820.3125">5501 12619 32,'0'-19'800,"0"19"257,0 0-128,0 0-160,0 0 864,0-20 385,0 20 0,0 0-128,0-20-256,0 20-161,0 0-192,0-20 0,0 20-63,0-19-322,0 19-31,0 0-96,0 0-160,0 0 255,0 0 1,0 19-256,21 1-1,-21 20-127,20-1-225,-1 1-224,-19 0 160,20 0 64,0-20-63,-20-1-65,20 1 0,-20 0-64,20-20 64,-20 0 32,19-20 64,1 20-320,0-20 96,-20 1 64,20 19-160,19 0 0,-19 0 192,1 0-384,-1 39 288,-1-19-320,1 0 224,0 19-97,-20-19 193,0 20-160,0-19-32,-20-2 32,0 1-64,1 0 64,-1 0-1,-1-1 161,1-19-448,0 20 96,20-20 160,-19 0 31,19 0-31,-20-20 32,20 1 320,0-21 64,20 20 1,-1 1-33,1-2-64,0 21-32,1 0-192,18 0 192,-19 0-224,20 21 32,-1-21 0,1 0 0,-1 0 192,2 0-256,-21 0 224,-1-21-32,1 1 0,0 0 0,0 0 192,-20 1-192,0-21-96,20 20 64,-20 0 96,0 20 0,0-19-32,-20 19 0,0-20 0,0 20 0,0 20 193,1-20 159,-1 19-320,-1 1-128,21 0 0,0 20 0,0-21 0,0 1-961,21 20-705,18-19-1569,-19-2-3395</inkml:trace>
  <inkml:trace contextRef="#ctx0" brushRef="#br0" timeOffset="647082.0313">6375 12798 13516,'0'-59'2050,"0"39"-480,-19 20 63,-1 0 65,20 0-897,-20 20-417,20 0-96,20 0-192,0-1 65,19 1-258,1 0 97,-1 0 0,1 0 0,-20 19 97,-1-39-1,2 20 192,-21 0 64,0-20-320,-21 21 64,2-21-448,-1 0-385,0 0-448,0 0-961,0 0-1858,1-21-10377</inkml:trace>
  <inkml:trace contextRef="#ctx0" brushRef="#br0" timeOffset="647282.2266">6534 12659 14862,'40'-20'2050,"-20"20"-865,-20 0 416,0 20-224,20 19-384,-20 2-352,20-1-641,-1-1 192,1-19-512,20 20-705,-21-21-1217,21 1-993,-20 0-11371</inkml:trace>
  <inkml:trace contextRef="#ctx0" brushRef="#br0" timeOffset="647478.5156">6614 12779 18641,'-20'0'1954,"20"0"0,0 0 576,20 0-1152,19 0-1282,-19 0-128,20 0-353,19 0-1473,-20 0-1665,22 19-4516</inkml:trace>
  <inkml:trace contextRef="#ctx0" brushRef="#br0" timeOffset="648401.3672">7209 12779 8872,'0'39'1313,"0"1"481,0-20 448,20 19-384,0 1-577,-20 0-608,19 0-161,1-1 65,0-19-1,0 0 65,-20 0 256,19-20 192,-19 0-865,-19 0-96,-1 0 0,0-20-64,-19-20-32,19 21-32,-20-41 64,1 20-64,-1-20-96,19 1-32,2 0 96,19-1-64,0 20 128,19 0-64,2 20 224,19 1-64,19-1-160,-19 20-96,19 20-32,-20-1-224,-18 21 95,-1-20 193,-20 20 96,0 0 64,-20-1-64,-1-19-32,-18 0-416,19 0-801,0 0-705,1-20-2018,19 0-9064</inkml:trace>
  <inkml:trace contextRef="#ctx0" brushRef="#br0" timeOffset="648764.6485">7606 12679 3651,'0'0'11499,"0"0"-9705,-20 0-353,20 0 449,-20 19-193,0 2-480,1 19-640,19-1-129,0-19-384,0 20-64,19-20 0,1-1 0,0 1-128,0-20-448,20-20 159,-20 1-191,-20-1 448,20 0-32,-20 0 256,0 0 64,-20-19-224,20 19 128,-20 0 64,-1-1 576,21 2-255,-19 19 191,19 19-223,-20-19-33,20 41-320,20-21-32,-1 19-384,2 1-769,-1-20-737,20 0-1057,-1-1-2850</inkml:trace>
  <inkml:trace contextRef="#ctx0" brushRef="#br0" timeOffset="648964.8438">7824 12698 14926,'20'21'3459,"0"-21"-1281,-1 20-577,-19 20-800,21-21-769,-1 21-96,0-20-416,0 0-769,-1-1-1378,1-19-2946</inkml:trace>
  <inkml:trace contextRef="#ctx0" brushRef="#br0" timeOffset="649158.2028">7824 12639 10698,'-39'-59'3010,"39"19"-1344,-20 21-1314,20-1-352,20 0 0,-20 20-576,19 0-1378,21 0-1537</inkml:trace>
  <inkml:trace contextRef="#ctx0" brushRef="#br0" timeOffset="649356.4453">8163 12838 15342,'19'20'2210,"1"-20"-96,-20 0-416,-20-40-129,20 20-544,-19-19-512,-2-1-257,1 0-224,20 0-64,0 1-96,0-1-257,20 40-543,1-20-610,18 20-1505,1 20-2658</inkml:trace>
  <inkml:trace contextRef="#ctx0" brushRef="#br0" timeOffset="651512.695">8738 12540 10794,'-20'-19'3267,"1"19"-577,19-20-127,-21 20-705,21 0-994,0 0-351,0 0 31,21-20-223,-2 20-161,1 0-160,0 20 32,19-20 64,-19 0-993,0 0-929,19 20-1825,-19-20-8008</inkml:trace>
  <inkml:trace contextRef="#ctx0" brushRef="#br0" timeOffset="651715.8203">8837 12639 16047,'-20'20'2370,"20"-20"-640,0 0 255,0-20-511,20 20-994,0 0-576,19 0 96,-19 0-416,21 0-673,-2 0-1602,1 0-1377</inkml:trace>
  <inkml:trace contextRef="#ctx0" brushRef="#br0" timeOffset="652500.9766">9611 12501 11210,'-19'-20'2402,"19"0"-320,-20-1-256,20 21 256,-20-19-352,0 19-577,1 19-96,-1 2-577,20-1 33,-21 20-33,21-1-192,0 1-191,0-1-1,21 1-257,-1 0-383,-1-20-865,21 0-769,-1 0-1730,1-20-7079</inkml:trace>
  <inkml:trace contextRef="#ctx0" brushRef="#br0" timeOffset="652899.4139">9710 12580 12587,'20'79'1826,"1"-19"0,-1-20-641,-1-1 0,1 1-288,0-20-224,0 19-321,-1-19-224,1 0 32,0-20 161,-20 0 95,0 0-416,0-20 32,-20 0 192,0-19-384,-19-1 224,19-19-32,-19-2-32,19 2 0,-1 0 32,21 19-160,0 1 512,0 19 193,41 0-65,-22 20-159,21 0-257,-1 0-64,1 20 128,-20 0-448,19 19 96,-39-19 95,20 20 65,-40-1-32,1-19 160,-1 0-288,0-1-64,0-19-481,-19 21-480,19-21-1025,20-21-2242</inkml:trace>
  <inkml:trace contextRef="#ctx0" brushRef="#br0" timeOffset="653120.1169">10147 12619 17969,'20'40'1249,"-20"-20"-865,0-1 481,0 2-289,0-1-415,20 0-193,0 0-353,-20-1-640,19-19-1025,1 20-3715</inkml:trace>
  <inkml:trace contextRef="#ctx0" brushRef="#br0" timeOffset="653473.6328">10485 12600 17392,'0'-40'2274,"0"20"-1153,-20 20 513,20-19-193,-20 19-480,0 0-256,0 19-289,20 1-128,-19 0-320,19 19 64,0-19-96,0 0 0,19 0-256,1-1-225,0-19 1,0 0-1,0-19 289,-1-1 160,1 0 192,-20 20-192,0-20 192,0 20 96,0 0 129,0 0-33,0 20 64,0 20-288,0-21-96,21 22-384,-1-1-289,0-21-640,19 1-1634,-19 0-929,0 0-9032</inkml:trace>
  <inkml:trace contextRef="#ctx0" brushRef="#br0" timeOffset="653689.4531">10565 12341 18801,'39'-39'3524,"1"39"-2051,-1 0-160,1 20-608,19 19-673,2 1 64,-22 20-128,1-20-320,-1 19-129,-19 0-640,0-19-64,-20-1-288,0 2-1218,0-21-3299</inkml:trace>
  <inkml:trace contextRef="#ctx0" brushRef="#br0" timeOffset="656118.1639">11597 12739 7591,'40'-20'5733,"-40"20"-2722,20 0-481,-1-21-896,1 21-673,0 21-513,0-1 129,-1 0-97,1 0-288,-20 19-160,20 1 129,-20-20-674,20-1-192,-20 21-1473,0-40-1281,0 20-7111</inkml:trace>
  <inkml:trace contextRef="#ctx0" brushRef="#br0" timeOffset="657069.336">11994 12440 6245,'0'-19'2435,"0"19"-834,0-20 385,0 20-224,0-20-353,0 20-128,0-20 1,0 20-257,0-20 32,0 1 128,0 19-160,0-20-64,0 20-353,0 20-192,20-1 321,-20 1-449,0 0 129,19 20-193,1-21-96,0 22-96,0-1 0,20-1 64,-20-19-96,20 19 32,-21-19 64,1-20-96,-20 20 0,20-20 161,0 0-290,-1 0 226,1 0-258,-20 20 33,20-20-32,0 40-160,0-20 0,-20 0 223,0 19-223,0-19 256,-20 0-192,20 0 192,-20 0 0,-20-1-32,21-19 0,-1 0 96,-20 0-65,21 0-159,-1 0 64,0-19-64,0-1-96,20 0-1,0-20 385,20 21-224,0-21 288,0 20-192,19 20 96,1-21-32,-1 21-32,-19 0 32,20 0 0,0 0 0,0 0 0,-20 0 0,19-19 32,-19 19-32,0 0 0,-1-20 0,1 0 64,0 20 0,0-20-128,-20 1 64,0-1 32,0 20 161,0-20-354,0 0 193,0 20 65,-20 0-162,20 0 33,-20 0 129,0 20 319,20 0-224,-19 0-96,19-1-96,0 1-128,0 0 96,0 0 0,0 20-288,19-20-321,1-20-352,0 20-993,0 0-800,1-20-2595</inkml:trace>
  <inkml:trace contextRef="#ctx0" brushRef="#br0" timeOffset="657359.375">12828 12560 2081,'19'-39'11051,"-19"19"-8841,0 0-1057,0 20 673,-19 0 224,19 0-385,-20 20-800,20 0-224,0-1-97,0 1-448,20 0 33,19 0 159,-19-1-96,21 1-192,-22 0 256,21 0-160,-20-1-192,-20 2 128,19-1 64,-19 0 64,0 0-288,-19-20 0,-1 19-224,-20 1-161,21-20-159,-22 20-257,21-20-512,-19 20-1250,19-20-2978</inkml:trace>
  <inkml:trace contextRef="#ctx0" brushRef="#br0" timeOffset="657583.9841">13105 12501 19250,'61'-61'2402,"-41"42"-1954,-1 19-319,-19 0 831,20 0 33,-20 19-192,20 2-160,-20 19-513,0-1 0,20 1-96,-1-1-96,1 1-513,0-1-576,20-18-672,-21-1-1667,1 0-6213</inkml:trace>
  <inkml:trace contextRef="#ctx0" brushRef="#br0" timeOffset="657785.1563">13145 12600 17200,'-20'0'3011,"20"0"-1762,0-20 192,41 20 353,-21 0-673,19-20-865,1 20-384,-1 0-481,1 0-544,-1 20-1537,-19-20-2275</inkml:trace>
  <inkml:trace contextRef="#ctx0" brushRef="#br0" timeOffset="658007.8125">13741 12501 19730,'60'0'2691,"-40"-20"-1794,-1 20-641,1 0 545,20-20-705,-21 20-64,1 0-160,21 20-1250,-21-20-1889,-1 20-1730</inkml:trace>
  <inkml:trace contextRef="#ctx0" brushRef="#br0" timeOffset="658205.0778">13900 12639 18193,'39'20'2754,"-18"-20"-1729,19 0 257,-21 0-802,21-20-448,-1 20-609,1 0-1184,-1 0-2948</inkml:trace>
  <inkml:trace contextRef="#ctx0" brushRef="#br0" timeOffset="659871.0938">14853 12619 12459,'0'-19'1282,"0"-1"31,0 0-64,0 0 96,-20 20-32,20-19-384,-19-1 0,-1 20-64,0 0-320,-21 0 127,22 0 33,-21 20-289,20 19 33,-19 1-481,19 19 256,20-20-352,0 2 128,0-1 0,20-1-64,19-39 128,1 0 32,-1 0-352,2-39-1,-21-1 97,19-1 160,-19 2-128,-20-1 256,0-19-224,0 0-160,0-21 224,-20 0-32,1 1 64,-1 20 64,0 39 160,20-1 64,0 21 129,0 0-225,0 41 160,20-1 65,0-1-1,-1 40 64,1-39-480,0 20 257,0-20-417,19-20-65,-19 19-736,40-19-352,-20 19-705,-1-19-1249,1-20-2883</inkml:trace>
  <inkml:trace contextRef="#ctx0" brushRef="#br0" timeOffset="660098.6328">15269 12223 14253,'0'0'3491,"-19"20"-1441,-1-1 0,0 21-320,20 19-513,-20-19-384,20-1-417,0 2-224,20-21-288,0 0 128,0-1-736,20 21-129,20-40-865,-21 20-1249,-19-20-1441</inkml:trace>
  <inkml:trace contextRef="#ctx0" brushRef="#br0" timeOffset="660454.1016">15527 12639 12203,'61'100'2819,"-41"-41"-1218,-1-19-95,1 0-417,-20-1-32,20-19-385,-20-20 129,0 0-481,0-20-63,0 0-161,-20-19 192,0-1 64,1 1-159,-21-21-97,20 0-96,-1-19-64,21 20 96,0-22-64,21 22 96,-1 19 160,0 40-352,0 0 160,-1 40-64,1-20 0,-20 19 96,20-18-353,-20-1 1,0 20-96,0-1 31,0-19-63,0 0-1057,0-1-769,0 1-1570,0-20-7399</inkml:trace>
  <inkml:trace contextRef="#ctx0" brushRef="#br0" timeOffset="660658.2028">15806 12521 14830,'20'39'4003,"0"-19"-3138,-20 0 32,20-1-160,-20 21-417,20-20-224,-1-20-384,-19 19-801,20-19-1602,0 21-2722</inkml:trace>
  <inkml:trace contextRef="#ctx0" brushRef="#br0" timeOffset="661035.1563">16203 12461 9416,'20'-40'7335,"-40"20"-4932,20 20-706,-20 0-31,0 0 63,20 20-607,-19-1-450,-1 2-384,0 19-191,20-20-97,20-1 0,0 1-193,-1-20-191,21 0-32,-20 0-129,0-20 33,-1 20 415,-19-19-95,0-1 192,0 0 64,-19 0-32,19 20 161,-20 0 191,20 20 0,-20 0-159,20 0 63,0 19-192,20 1-32,0-1 32,-1 20-384,21-18-161,1-1-736,18-21-512,-20 1-385,-19 0-2339,20 0-10857</inkml:trace>
  <inkml:trace contextRef="#ctx0" brushRef="#br0" timeOffset="661268.5546">16302 12183 21588,'80'40'1986,"-40"-20"-1089,19 19 128,0 20-865,-19-19 0,0 0-128,-20 0-64,0 0-224,0-1-481,-1 1-128,-19-1 96,0 1 161,0-1-1090,-19-18-2370,19-1-11242</inkml:trace>
  <inkml:trace contextRef="#ctx0" brushRef="#br1" timeOffset="769727.5389">18566 12540 9609,'0'60'2274,"-20"-41"-1089,20 21 0,0-20 96,0-1 97,20-19-578,-20 21 289,0-21 64,0 0-64,0-21-352,0-18 32,-20-1-321,20 1 33,-20-1-65,20-19-224,-20-21-64,1-19-224,19 20 0,0 18 256,0 22 289,19 39-225,1 0 0,0 0 65,19 39-1,-19 2-320,20 18 128,-20 20-64,20-19-192,-40-21-417,20 2-448,0-1-448,0-1-1026,-1-19-1056,-19 0-8873</inkml:trace>
  <inkml:trace contextRef="#ctx0" brushRef="#br1" timeOffset="769947.2656">18585 12560 14701,'-39'-20'2723,"39"1"-1346,0 19 1186,0-20-97,0 20-576,20-20-897,-1 20-801,21 0-128,-20-20-160,19 20-801,2-21-833,-1 21-1248,-1 0-2500</inkml:trace>
  <inkml:trace contextRef="#ctx0" brushRef="#br1" timeOffset="770161.1328">18903 12143 13933,'0'-20'4036,"0"20"-2019,20 0 129,-20 20-288,19-1-288,1 22-834,1-1-287,-1 19-385,0-39-64,19 19-513,-19-19-800,-20 0-961,20 0-1538,0-1-2434</inkml:trace>
  <inkml:trace contextRef="#ctx0" brushRef="#br1" timeOffset="770366.211">18883 12322 18033,'0'0'2370,"0"-20"-448,40 20 640,-21-20-448,22 20-993,-1-20-929,19 20-288,-19 0-544,-21 0-546,21 0-1632,-20 0-3172</inkml:trace>
  <inkml:trace contextRef="#ctx0" brushRef="#br1" timeOffset="771135.7419">19677 12223 8936,'0'0'7207,"0"0"-5638,20-20-31,0 20 63,0 0-416,20-20-800,-20-1-225,20 2 0,-21-1-128,-19 0 192,0 0-96,0 1-128,-19-1 64,-1 20 33,0-20-1,-19 20 64,-2 0 64,21 0 353,0 20-225,1 0-64,-1 19-160,20 1 417,0 20-353,20-20-96,-1-1-64,21 1 32,20-21-192,-20 1-609,-1-20-448,1 0-801,-1 0-1409,1-20-3235</inkml:trace>
  <inkml:trace contextRef="#ctx0" brushRef="#br1" timeOffset="771419.9219">19955 12103 15502,'20'40'2531,"0"0"-1058,0 0 577,-20-1-385,20-19-575,0 20-546,0-21-352,0-19 0,-20 0 1,0 0-1,20 0 64,-20-19-64,0-21-96,0 20 0,0-19-32,0-1 129,19 0-354,-19 20 193,20 0-160,-20 20 0,20 0-160,0 20 32,-20 19-161,19-18-1152,21 19-962,-20-20-960,1-20-5766</inkml:trace>
  <inkml:trace contextRef="#ctx0" brushRef="#br1" timeOffset="771767.5778">20353 12083 8167,'-20'-19'7303,"20"19"-5669,0 0-129,-20 19 129,20 21-65,0-1-288,20-18-672,0 19-417,0-20-192,19-20 160,-19 0-224,19-20 128,-19 0-256,-20-21-96,0 2 160,0-1 128,-20-19 0,1 20 0,-1-21 32,0 20-32,0 0-224,1 0 512,19 21-32,-20-1 128,20 40-127,0-1 479,0 1-63,20 40 0,-1-20-385,1 20-224,20-21-224,-1 1-673,1-1-801,0-19-1216,-20 0-2627,0-20-10026</inkml:trace>
  <inkml:trace contextRef="#ctx0" brushRef="#br1" timeOffset="771975.586">20830 12064 16815,'79'59'2563,"-40"-20"-1602,-19 2 512,0-1-480,-20-1-641,0 1-480,0-21-544,0 1-1442,0 0-2403</inkml:trace>
  <inkml:trace contextRef="#ctx0" brushRef="#br1" timeOffset="772892.5778">21285 12103 12267,'20'59'2370,"0"-38"-1152,-20-21 543,21 20 33,-21-20-321,0 0-352,0 0-160,0-20-448,-21-1-1,1-18-224,0-1 33,1 1-129,-1-1-128,20 1 160,0-1-256,0 0-320,0 20 544,20 20-224,-1 0 32,1 0-64,21 20 64,-2-1 128,1 2-352,19-1 192,-19 0-32,-1 0-32,-19-20-129,21 0 418,-21 0-353,-20-20 480,19 0-96,-19 0-352,-19-1 288,-1 2-288,0-1 256,-1 0-64,-18 20-32,19-20 0,0 40 0,0-20 64,0 20-32,20 19 417,-19 2-513,19 18 416,19-19-224,1-1-128,0 1-32,20-1-160,-1-18-320,22-21-353,-22 0-256,1 0-833,-21-21-929,21-18-1088,-40 19-6759</inkml:trace>
  <inkml:trace contextRef="#ctx0" brushRef="#br1" timeOffset="773101.5625">21762 11925 352,'-20'-120'3395,"1"81"160,19-1 802,0 1-770,19 39-480,-19-20-769,20 40-768,0 0-353,0-1-320,-1 41-161,1-21-576,0 21-128,21 0-160,-2-20-1473,-19-1-321,19-19-1313,-39 0-7783</inkml:trace>
  <inkml:trace contextRef="#ctx0" brushRef="#br1" timeOffset="773310.5469">21644 11885 17328,'19'-20'3683,"21"0"-2594,-1 0-416,1 0-353,-1 20-224,1 0-544,1-19-769,-22 19-1634,21 0-2914</inkml:trace>
  <inkml:trace contextRef="#ctx0" brushRef="#br1" timeOffset="773520.5078">22020 11865 12075,'0'39'4164,"20"2"-2563,-20-21 129,20 19 256,0-19-737,19 0-352,22 0-513,-22-20 33,1-20-65,-1 0-32,-19 0-320,-20 1 32,0-21-256,0 20-96,-40-20-577,21 0-384,-1 20-64,0-19-705,0 19-481,1 0-4515</inkml:trace>
  <inkml:trace contextRef="#ctx0" brushRef="#br1" timeOffset="773737.3046">22418 11965 14733,'-20'0'3588,"-1"-20"-1826,1-21-321,20 2-64,0-1-64,20 1-544,-20-21-545,21 21-160,-1-2-800,-20 21-289,20 20-449,-1 0-928,1 0-1602,-20 20-11306</inkml:trace>
  <inkml:trace contextRef="#ctx0" brushRef="#br1" timeOffset="773954.1016">22576 11865 16783,'0'20'2723,"20"20"-1378,0-40 705,-20 0-256,0 0-577,19 0-480,-19-21-289,20 2-288,1-21 609,-21 20-417,20-19-63,0 19-225,-1 0 0,-19 0-128,20 20 0,0 0 32,0 20-64,19 0 63,1 19-223,-21 1-705,22-20-960,-1 0-2436,-21-1-5700</inkml:trace>
  <inkml:trace contextRef="#ctx0" brushRef="#br1" timeOffset="775482.4219">19539 12659 5317,'-20'0'6534,"20"0"-3716,-20-20-1184,20 0 192,-21 20 63,21-19-511,0 19-802,0 0 353,0 19-256,21 21 128,-1 20-385,20 0-160,-1 19-128,1-20-64,-20 2 0,19-2 1,-19-20-1,0-19 32,1 0-96,-21 0 32,19-20 0,-19 0 64,0 19-224,0-19-161,0 20 225,20 0-256,-20 0-192,0 20-65,0-20 289,0 20 128,-20-21 192,20 1-385,-19 0 225,-2 0 64,1-20 64,0-20 0,0 0 64,20 0-96,-19 1 0,19-21 0,0 1 0,19-2 128,-19 1-128,20 21 0,20-1 160,-19 0 0,38 20 0,-20 0-96,1 0-160,19 0 160,-19 0 32,20 0 161,-40-20-161,20 1 32,-21-21 32,1 20 0,0-20-192,-20 0 96,0 20 0,0 1-32,-20-1 64,20 0-96,-20 0 64,1 20-32,-21 20 96,20 0 0,0 19 289,0 1-257,0 20 96,20 0-96,0-21-352,0 1-32,20-1-641,20-19-256,0 0-897,-1 1-1025,21-42-3331</inkml:trace>
  <inkml:trace contextRef="#ctx0" brushRef="#br1" timeOffset="775766.6016">20412 12978 1185,'20'-61'12940,"0"22"-10089,-20-1-449,0 0-1185,0 21-224,-20-1 0,20 0-160,0 20-513,-20 20 32,20 0 257,0-1-417,0 21-288,0 19 192,20-19-96,0 1-96,19-2-64,22-19 0,-22 19 64,21-39-1,-41 20 162,21 0-226,-40 0 161,0-20 32,-20 19-32,-19-19 0,19 0-32,-20 20-864,1-20-354,18 0-1472,-19 0-1090,20 0-8552</inkml:trace>
  <inkml:trace contextRef="#ctx0" brushRef="#br1" timeOffset="775985.3516">20690 12679 12812,'40'-20'3875,"-21"0"-1344,-19 40-609,20 0-833,0 20-97,-20 0-511,20-1-257,1 1-160,-2 19-160,21-19-577,-20-20-1248,19 20-1923,-19-40-10890</inkml:trace>
  <inkml:trace contextRef="#ctx0" brushRef="#br1" timeOffset="776208.9841">20651 12897 17616,'-20'-19'2851,"20"-1"-1378,20 0 481,19 0-288,20 0-898,1-19-607,0 39-129,19-20-705,-20 20-929,1 0-1344,0 0-4165</inkml:trace>
  <inkml:trace contextRef="#ctx0" brushRef="#br1" timeOffset="776783.2028">21484 13057 12427,'20'59'2242,"0"-20"-768,-20 1-513,20 1 0,-1-2 32,-19 1-289,20-1-191,-20-19 191,0 0 1,-20-20-481,20 0 0,-19-20-31,-1-20-193,-20 1 64,1-20 128,-1-2-64,1 2-96,19-20-32,-21-1-64,41 1-96,0-1 64,20 21 32,1-1 224,18 20-160,1 20 96,-1 1-96,1 19 192,0 39-320,-21-19 256,1 40-224,1-20 128,-21 19 32,0 1-64,0-21-96,-21 1-384,21-19-353,-20-2-897,20 1-1121,0-20-5060</inkml:trace>
  <inkml:trace contextRef="#ctx0" brushRef="#br1" timeOffset="777167.9688">21841 12698 14798,'0'0'2850,"0"0"-800,-20 21-192,1 19-449,-1-1-160,0 1-736,20 19-193,0-19-288,0 1 32,20-2-96,0-19 96,-1-20-128,21 0 128,-19-20-256,-1 0 96,-1-20 96,-19 0-96,0 1 32,0-1 32,-19 0 32,-1 1 32,20 19 224,-21 0 64,21 20-223,0 0 127,0 20 128,0 0-96,0 19-160,21 1-96,18 0-96,-19-21-480,20 21-97,-21-20-480,1-20-641,0 21-1024,-20-21-1410,0-21-7720</inkml:trace>
  <inkml:trace contextRef="#ctx0" brushRef="#br1" timeOffset="777386.7188">21961 12698 3683,'39'-19'13837,"-19"38"-11082,0 2-1346,0 19-544,19-1-225,-19 1-447,21 0-321,-2-1-513,-19-19-768,0 0-1410,0 1-2786</inkml:trace>
  <inkml:trace contextRef="#ctx0" brushRef="#br1" timeOffset="777625">22040 12521 17264,'-40'-40'4228,"40"-1"-2723,-19 41-896,19 0-449,0 0 96,0 0-192,19 0-320,1 21-385,0 19-512,20-20-1089,-21 19-2018,22 1-10922</inkml:trace>
  <inkml:trace contextRef="#ctx0" brushRef="#br1" timeOffset="777835.9375">22398 12878 16815,'0'-20'3171,"0"0"-1313,-21-20 160,21 1-224,-20-22-641,1 22-641,19-20-384,0 19-128,0 1 0,19 19-160,22 0-320,-1 0-1218,-1 20-1088,1 20-2307</inkml:trace>
  <inkml:trace contextRef="#ctx0" brushRef="#br1" timeOffset="779689.4531">18447 11845 16527,'-41'-40'609,"22"1"-193,19 19-352,0 20 0,-20-20-32,0 20-32,0 0 0,1 0 0,-21 20 96,20 0 449,-19 0 128,19 19-257,-21 1-256,2-1 64,-1 22-640,1-22 704,-1 21-224,-19-1-192,18 1 192,2 19 32,19-19-160,-20-1 224,21-19-256,19 0 320,-20 0-63,0 19 351,0 0-160,20 1-95,0 20 159,0-21-256,0 20 257,20 2-97,20-22-352,-21 20 64,21-20 64,19 2 32,2-2-128,-2 0 32,0-19-32,20-1 32,2 1-32,-22 1-288,20-2 416,-20-19 0,21 19-288,-20-19 320,19 0-288,1 0 128,19-1 192,-20-19-384,21 20 192,-21-20-64,0 0 0,1 20-32,-20 0 96,19-20-96,-20 21 64,1-2-32,19-19-225,-19 0 417,19 20-63,-19-20-65,19 0 0,-19 0-257,19 0 225,-19 0 32,-20-20-224,19 20 384,-19 0-448,19 0-32,-18-19-161,18 19 257,-20 0-96,21 0 448,-21 0-288,22-21 320,-2 21-64,-19-20 32,19 0 128,0 0-192,2 20 96,-2-19-160,-20-1 0,21 0 0,-1 20-160,1-20 160,20 1 257,-1-1-322,1-20 162,-1 21 31,0-2-96,0-19 0,21 20 96,-21 1 0,0-21 96,21 20-352,-1 0 128,1-19 32,-1 19-64,0-19 32,1-2 0,-1-18 32,19 19-32,-18 1-64,19-21 64,-19 20 0,-1 0-32,-1-19 0,-17-1 128,-2 21-128,0-22-160,1 2 96,-21 0-192,20 0 127,-19-22 161,0 2 32,-20 20 289,-1-20-225,-19-1 96,-20 1 0,0 19-64,0 1-160,-20-1 385,0 0-289,-19 1-64,-1 0 64,0-2-64,0 22 0,1-1 160,-1 1-224,1-1-64,-21 20 0,0 0 128,0 1-161,-19-1 1,-21 20 128,2-20-96,-1 20-64,-1 0 0,1 0 32,0 0 288,-1 20-288,1-20 224,-21 20 128,2-1-352,-2-19 256,1 20-256,1-20 128,18 0 64,-19 0-32,0 0 160,20 20-288,-21-20 160,1 0-32,-20 0-64,0 20 32,0-20 32,1 20 96,-2-20-192,2 0 96,-2 19 64,-18-19 0,-1 20 128,1 0 160,-2-20-64,1 39-191,1-19-97,-1 1-257,-1-1-1024,2 0-2082,19-1-7656</inkml:trace>
  <inkml:trace contextRef="#ctx0" brushRef="#br2" timeOffset="852830.0778">15111 7478 6309,'20'0'-64,"0"-20"0,-20 20 32,19-20 32,1 20-32,0-21 385,0 21 800,0 0-160,20-20 192,-20 20-160,0-19-192,19 19 63,-19-20-127,0 20-192,0-20-257,-1 20 257,1 0 159,0 0-223,0 0-225,-1 0-96,-19 0 0,21 0 33,-1 0 127,-20 0 160,20 0-95,0 0-33,-20 0 129,19 20-193,1-20-64,0 20-32,0-20-63,-1 0 31,1 19 32,-20 1-32,40-20-64,-20 21 128,0 19-159,0-21 351,0 21-384,0-20 288,19 19-256,-19 1 289,0-20-193,0 20 96,19 20-31,-19-21-97,0 20 128,-1 1-192,2 0 96,-1-20 0,0 19 97,0 0-65,-1-19 0,1 20-160,-20 0 64,20-1 193,0 20-289,0-19 64,-1 20-32,-19-21-32,20 0 0,0 21 128,-20-20-224,20-1 128,1 0 32,-21 1-96,19 0 192,-19-1-64,20-19 0,0 19-95,-20-19 63,20 20-64,-1-20 192,-19-1-96,20 21-64,-20-21 128,20 21-96,-20-20-160,0 19 128,20-19 0,-20-1-96,19 21 64,1-20 32,-20 20-32,20-1 0,-20 0-64,20-19 161,-20 20-258,0 0 97,21-21 64,-21 1-64,19 19 0,-19-18 32,20-2 129,-20-19-226,20 19 33,-20 1 128,20 0-96,-20-1 32,0 22 32,19-22 0,-19 1 129,20 19-322,-20-20 226,0 1-1,20 20-96,-20-20 0,20 0 32,-20-1 64,20-19-128,-20 19 224,19 2-320,-19-1 160,20-21 0,-20 21-33,20-1 33,-20 1 33,21-1-33,-21-19-33,0 41 66,20-22-33,-20 1-33,0-1 33,19 1-32,-19-1 129,0 22-226,0-22 193,0 1-128,0 19 64,0-19 32,0 20 0,0-20 1,0 19 63,0-19-64,0 19 32,20-20 0,-20 2-32,0-1 0,20-1 0,-20 1 32,20-21-96,-20 21 0,19-20 160,-19-20-320,0 20 192,0-1 0,0-19-96,0 21 96,20-1-96,-20 0 96,0 0 0,20-1 0,-20 21 0,0-20 32,20 19-64,-20-19 32,19 19-96,1-18 96,-20-1 96,20 0-385,0 0 257,1-1 64,-2 1-160,1 0 0,0 0 96,-20-20-64,20 20 64,-20-1 0,0-19 0,-20 20 32,20 0 32,-20-20-64,0 20 32,1-20 32,-2 21 0,-19-2-32,1 1 32,-1 0-32,1 19 0,-1 1 0,1-1 128,-2 1-256,21 1 128,-19-2-96,19 1-192,-20-1-289,20-19-512,1-20-480,-1 0-930,0 0-3266,0 0-4837</inkml:trace>
  <inkml:trace contextRef="#ctx0" brushRef="#br2" timeOffset="858782.2266">7170 9622 8680,'79'0'1121,"-20"0"448,1 0 65,39 0-1,20 0-127,1-20 287,38 0-159,-19 0-513,0 1-544,0-2-321,-40 1-320,-19 20 128,-1-20-96,-39 20 64,-1 0-961,-19 0-544,-20 20-2115,0-20-4323</inkml:trace>
  <inkml:trace contextRef="#ctx0" brushRef="#br2" timeOffset="892470.7028">16282 8589 11659,'-20'0'1441,"20"0"353,0-19-257,0 19 161,20-20-225,20 0-96,0-20-512,0 20-448,19-20-321,-19 0-32,19 21-64,-18-21-673,18 20-928,-39 1-2243,19-1-8103</inkml:trace>
  <inkml:trace contextRef="#ctx0" brushRef="#br2" timeOffset="893381.836">17176 7914 9577,'-39'-20'2178,"18"20"-321,1-20 1,0 40 96,0-20-769,20 39-320,-19 2 32,19-1-161,0 19-287,19 0-161,21-19-128,1-1 0,-2-18 1,21-21 127,-1 0-192,0-21 96,2-18-128,-2-1-32,-39-19-64,-1 19-32,-19-19 32,0 18-32,-39 2-192,-1-1 0,-20 21 31,20 19 97,-19 19-64,0 1-224,19 0-353,20 0-929,1-1-736,19 22-1153</inkml:trace>
  <inkml:trace contextRef="#ctx0" brushRef="#br2" timeOffset="893727.5389">17592 7756 13068,'-39'-20'2402,"19"20"-1057,0 0 65,1 0 95,19 20-448,-20-1-192,0 21-64,0-1-161,20 1-127,0-1-161,20 22-192,0-22 0,19 1-63,1-20-1,-1 0-256,22-1-577,-22-19-256,1 0-673,0 0-1377,-21 0-1761</inkml:trace>
  <inkml:trace contextRef="#ctx0" brushRef="#br2" timeOffset="894054.6872">17811 7854 13356,'0'60'2595,"0"-41"-1122,0 1 129,0 1-225,20-1-384,-20 0-353,0-20-63,20 19-1,-20-19-255,0 0 127,19-19-128,-19-1 97,0 0-449,0-1 64,20 1 64,-20-19-96,0 19 0,20 0 96,1 20-192,-1 0-64,19 20 128,-19 0 128,19 19-256,1-19-289,0 21-832,-21-21-833,22-1-1633,-21-19-3076</inkml:trace>
  <inkml:trace contextRef="#ctx0" brushRef="#br2" timeOffset="894292.9688">18209 7656 16399,'59'0'3011,"-19"19"-2338,-1 22 223,1-1-31,-1 19-705,-18-20-32,-1 21-31,19-21-482,-19 2-736,-20-21-737,20 19-2434,-20-19-10280</inkml:trace>
  <inkml:trace contextRef="#ctx0" brushRef="#br2" timeOffset="895482.4219">17553 8450 15022,'0'-20'2434,"-20"20"-448,20 0-1313,0 0-97,20 20 289,0 20-128,-1 0-161,1 0-288,0-1-159,21 1-33,-2-21 96,1 1-224,-1 0-385,-19-20-960,0 20-897,0-20-2082,-40 0-7079</inkml:trace>
  <inkml:trace contextRef="#ctx0" brushRef="#br2" timeOffset="895731.4453">17474 8668 12684,'20'-19'3171,"-1"-1"-1154,21 0 97,-1 0-512,22 1-993,-22-1-642,21 20 66,-21 0-1,21 20-64,-21-1 32,2 1 32,-2 0 32,-19 0-64,0-20 32,0 19-32,-20-19-289,0 0-319,0 0-994,0 0-800,0 0-2274</inkml:trace>
  <inkml:trace contextRef="#ctx0" brushRef="#br2" timeOffset="895958.0078">17752 8430 12395,'-20'-20'3652,"0"20"-2371,20 0-640,0-20-161,0 20-576,20 0-160,0 20-1762,0-20-2402</inkml:trace>
  <inkml:trace contextRef="#ctx0" brushRef="#br2" timeOffset="896702.1485">18049 8470 11402,'20'40'2242,"0"-40"353,0 40-513,0-20-897,-1-1-512,1 1-1,1 0-31,-1-20-289,0 20-32,-20-20 33,0 0 191,0 0-63,0 0 31,0-20-416,-20 20-32,20-20-96,-20 0-128,20 1-192,0-1-513,-21 0 160,21 20 257,0-20 64,0 20-65,0 20 385,21-20-128,-21 20 320,0-20-160,20 20-128,-20-20 256,20 0-128,-1 0 0,1 0 64,-20 0-32,20 0 0,0 0 0,-1 0 96,1 0 192,-20 0 65,20 0 287,0 0 1,-1 0-289,1 0 289,1 0-161,19-20-256,-21 0 129,21 20-65,-20-20 96,-1 0-223,1 0 31,0 0-32,-20 0-64,0 0 32,0 0-32,-20 20-32,0-19-160,1 19 0,-1 19 0,0 1 0,20 0 320,-20 0-224,20 20 160,0-20-192,40 0 96,-1-20-64,1 0 64,19 0-32,2 0-288,-2-20-929,0 0-769,-19 20-1185,-1-20-6342</inkml:trace>
  <inkml:trace contextRef="#ctx0" brushRef="#br2" timeOffset="897364.2578">16739 7933 12748,'-20'120'800,"20"-21"1699,20 1-513,20 38-769,-1 2-417,2-21-511,18 0-97,0-40-32,20 0-96,2-39 64,18 0-32,-1-20-64,2-20-1217,19 0-2851,1 0-10569</inkml:trace>
  <inkml:trace contextRef="#ctx0" brushRef="#br2" timeOffset="897814.4531">18605 7616 2434,'179'-39'16624,"-60"19"-15696,1 40-383,-2 19-353,-18 20-32,-21 41-64,-39-21 97,-1 41-1,-19-21 160,-40 0-544,1-19-160,-21-21-353,1 1-640,-1-21-3364</inkml:trace>
  <inkml:trace contextRef="#ctx0" brushRef="#br2" timeOffset="907982.4219">1292 10158 12235,'0'-20'256,"-20"20"577,20-20-96,-20 20 736,20 0-192,-19-19-256,19 19-416,-20 19 64,0-19-417,20 20 64,-20 20-32,20-21 1,-20 41-193,20-21 96,0 22-288,20-2 96,0 0 0,-20-19 0,20 19 32,0 2 32,19-2-96,-19 0 160,1-19 32,-1 19-128,-1 1 0,1 0-64,20-1 32,-21 0 32,1 2 0,20-22 32,-1 21 97,2-21-129,-2 1 64,1-1-96,-1 2 0,1 18 96,0-19-160,-1-1 128,2 1 96,-2-1-192,-19 2 288,0-1-32,19-1-64,-19 1-31,0-1 31,0-19 0,-1 20 32,1 20 32,21-20-320,-21 19 352,19-20-384,1 21 320,-20-41-288,-1 22 257,1-21-161,-20 0 96,20 19 224,0-19-448,-1 19 352,1 1-224,21 19-96,-21-18 128,-1-1 0,1-1 0,0 1-64,0-1 64,19 20-32,-19-18 0,0-1 0,-1-21 192,22 21-352,-21 0 256,-20-21 0,20 21 64,-1-20 33,1 20-33,-20-20-96,20 20-64,-20-1 192,20-19-384,-20 0 192,20-1 96,-20 1 192,19 0-288,-19 0 192,20-20 193,-20 21-193,20 18-288,-20-19 256,20 0-192,-20-1 32,19 21-32,-19-20-64,20-20 160,-20 20-128,21-1 192,-21-19 32,0 0 224,20 0-191,0 0 223,-1 0 225,1-19 223,0 19-287,19 0-353,1-20-128,19 0-32,-18 20-160,-1-20-224,-1 20-353,1-20-320,-1 20-576,-19-19-609,19 19-2691,-39-20-6662</inkml:trace>
  <inkml:trace contextRef="#ctx0" brushRef="#br2" timeOffset="929601.5625">1313 12103 12523,'-21'0'2178,"21"0"-960,-20 0 319,20 0 225,0 0-673,0 0-289,0 0-223,20-20-321,1 20 33,18-19-65,1-1-96,-1 0 0,21-19 0,-1 19-64,-18 0-64,18-21 64,-20 22 64,1-1 33,0 0 31,-40 20 160,19-20-160,-19 20-64,0-20 0,-19 1-96,-1 19 65,0 0-258,-20-20 129,1 20 64,-20 20 193,39-20-161,-21 0-128,41 0 64,0 0-128,0 0 352,20 0 32,1 0-224,38 0-32,-19 0 32,19-20-32,-19 20-64,-1 20 96,2-20-32,-41 19-32,20 1-641,-20 0-640,0 0-929,-20 19-2563,0-18-7750</inkml:trace>
  <inkml:trace contextRef="#ctx0" brushRef="#br2" timeOffset="930882.8125">399 11985 11178,'-20'-20'1890,"0"0"-225,1 0 642,-1-1-546,0 21-31,20-19-705,-20 19-352,20 0-33,0 19-127,0 2-321,20 19 64,0-1-128,0-19-160,19 20 64,-19-21 32,19 1 128,1-20-31,1 0 223,-22 0-288,1-39 64,0 19 0,-20-20-352,0 1 96,-20-1-160,0 19-32,-20 2-1,0-1-319,1 20 416,-1 0-257,20 20-224,1-20-768,-1 19-1121,40 2-2339</inkml:trace>
  <inkml:trace contextRef="#ctx0" brushRef="#br2" timeOffset="931137.695">617 11667 13132,'-39'-21'1505,"19"21"-416,0 0 609,1 0-481,-2 0-160,21 21 64,0-21-288,0 20-224,21 0-257,-2 19-64,1-19-192,0 0-96,19-1 32,1 1-288,-20 0-417,19 0-832,-19-20-865,0 0-2563</inkml:trace>
  <inkml:trace contextRef="#ctx0" brushRef="#br2" timeOffset="931371.0938">777 11528 19474,'-21'0'737,"1"19"-962,20-19 610,0 20 223,20-20-319,-20 40-225,40-21 0,-20 1-224,0 1-801,20-1-865,-1 0-1281,-19-20-2722</inkml:trace>
  <inkml:trace contextRef="#ctx0" brushRef="#br2" timeOffset="931604.4919">816 11409 19442,'0'-20'2498,"20"20"-2306,-20 0-95,20 0 95,19 0-256,-19 40 64,20-21 32,-1 21-192,1 0-417,0-1-224,-20 1-608,0-1-737,-20 2-1570</inkml:trace>
  <inkml:trace contextRef="#ctx0" brushRef="#br2" timeOffset="932515.625">598 12262 14413,'-40'-19'2018,"20"19"-448,20 0 63,-19-20-192,19 20-864,0 20 0,0-20 95,19 19-223,1 21-1,20-1-480,-21 1 64,21 0 32,-20 20-544,19-20-513,-19-21-609,0 1-1537,-20 0-3907</inkml:trace>
  <inkml:trace contextRef="#ctx0" brushRef="#br2" timeOffset="932834.961">617 12481 19378,'0'-20'2466,"-19"-1"-2049,19 21 127,0 0 161,0 0-417,19-19-192,-19 19-160,20 0 256,20 0-384,-21-20 64,21 20 0,-20 0-353,1 0 289,-2 0 0,1 0-353,0 0 161,0 0 32,-20 0 192,20 0-225,-20 0 33,0 0 256,19 20 224,-19-20-384,0 0 32,0 0-641,0 0-609,20 0 97,-20 19-641,0-19-3972</inkml:trace>
  <inkml:trace contextRef="#ctx0" brushRef="#br2" timeOffset="933547.8516">816 12143 18705,'-20'-20'993,"20"20"-833,-19 0-64,19 0-160,0 0-224,0 0-993,19 0-1506,-19 0-3042</inkml:trace>
  <inkml:trace contextRef="#ctx0" brushRef="#br2" timeOffset="934702.1485">1034 12302 3619,'0'0'7655,"0"0"-7174,0 0-97,0 0 545,0 0 128,0 0-641,0 0-127,0 0-1,0 0 384,0 0 450,0 0 95,0 0-128,0 0-321,0 0-159,0 0-321,0 0-160,0 0 33,0 0-161,0 0 32,0 0-96,0 0-65,0 0 161,0 0 0,0 0 257,0 0-193,21 20 64,-21-1-32,19 1-96,1 0 64,-20 0-64,20 0 192,0-20-320,-20 19 192,0-19 97,19 0 31,-19 0 96,0 0 65,0 0-65,0 0-224,0 0 32,-19 0-352,19-19 224,0 19 96,-20-20-288,20 0 192,0 20-64,0-20 32,0 0-64,-20 20-1,20-19 1,0 19 32,0 0-32,20 0 96,-20 0-160,20 19 288,-20-19-192,0 0 0,19 20-64,-19-20 160,0 0 0,0 0-32,0 0 96,0 0-32,20 0-128,-20 0 64,0 0-64,0 0 64,0-20-32,0 1-64,0-1 0,0 20 64,20 0-64,-20 0 32,20 0 160,0 20 32,-1-20-64,1 19-96,0 1 32,1 0 224,-1 0-320,-1-20 352,1 0-32,0 0 161,0-20-257,-1 20 128,-19-20 32,20 0-63,-20 20 63,0-19-352,0 19 224,0-20 64,0 20-288,-20-20 128,20 20 32,0 0 161,-19 0-257,19 0-161,0 0 193,0 0-32,0 20 65,0 0-33,19-1-32,1 1-129,0 0 1,19-20-96,-19 20-256,21-20-33,-2 0-736,-19-20-1121,20 20-2691,-21-20-6502</inkml:trace>
  <inkml:trace contextRef="#ctx0" brushRef="#br2" timeOffset="935093.75">1849 12024 15438,'0'-39'3011,"0"19"-1570,0 20-159,-20 0 127,20-20 0,0 20-704,0 0 0,0 0-353,0 0 0,0 20-96,20 0 65,-20-1-161,0 1-128,20 0-32,-20 19-96,0-19-1057,19-20-385,-19 20-992,20 0-2947,-20-20-8392</inkml:trace>
  <inkml:trace contextRef="#ctx0" brushRef="#br2" timeOffset="935330.0778">1987 12282 21204,'20'20'64,"-20"0"-353,0-20 385,0 0-576,0 0-929,0 0-2563,0 0-10890</inkml:trace>
  <inkml:trace contextRef="#ctx0" brushRef="#br6" timeOffset="966863.281">21325 4221 1665,'0'0'929,"0"-20"1281,0 20-32,-20-20-448,20 20-577,0-19 352,0 19-608,-20-20-64,20 0 96,0 20 224,-19-20-288,19 20-545,-20 0-160,20 0-32,-20 0-96,0 0 160,1 20-63,-1-20 31,20 40 0,-20-21 352,0 21-319,20-1 127,-20 2 128,20-1-31,0-1-65,20 1-256,-20-1 32,20 1-96,0-21 96,0 2-160,-1-1 193,1-20-33,0 0 96,19 0 128,-19-20 33,0-1-289,1 2-96,-1-21 128,-1 1-128,1-1-160,0 1 160,-20 19 32,0 0 64,0 0-32,0-1-160,-20 2-161,20-1-127,-20 20-128,20-20-97,-19 20-1281,19-20-1697,-20 20-6150</inkml:trace>
  <inkml:trace contextRef="#ctx0" brushRef="#br6" timeOffset="967894.5313">21821 3229 1281,'-19'-21'7175,"19"1"-6663,0 20-96,-20-19 641,20 19-512,0 0-33,-20 0 481,20 0-96,0 0-544,-20 0 319,1 0-159,19 19-353,-20 1-192,0 1 192,0 19 0,1-1 160,19 1-159,-20-1 223,0 20 0,20-18-63,0-1-225,0-1-64,20-19 128,19 0 320,-19-1 193,20-19 128,19 0-417,0-19-96,-18-1-160,18 0 65,-19 0-65,-1-19 32,1 19 32,-20-21-256,-20 2-96,19-1-321,-19 1-191,-19-1 191,-1 1-63,0-2 223,0 21 289,0-19 32,1 19-32,-1 20 353,0 0-289,0 0-353,1 0-1120,-1 20-1378,-21 0-8103</inkml:trace>
  <inkml:trace contextRef="#ctx0" brushRef="#br6" timeOffset="968722.6563">21445 5115 8680,'-20'-20'2274,"0"0"-1345,0 20-128,1 0 800,-1 0-448,-1 0-608,21 20-193,-20-20-64,0 40 225,1-1 320,-1 1-33,0 19-287,0 2-33,20-2-352,0 0-128,20-19 0,0-1-32,0 1 64,19-40-64,2 21 64,-2-21-224,1-21-128,-1 1 160,-19-20-32,0 1 224,0-20-545,-20-1 1,0 0-65,0 1 289,0 19 256,-20 20 192,0 0 160,0 1-320,-19 19 0,19 0-160,0 0-513,1 0-1921,-1 0-7784</inkml:trace>
  <inkml:trace contextRef="#ctx0" brushRef="#br6" timeOffset="969580.0778">22338 5750 10698,'-60'20'1761,"41"19"-1280,-1-19 384,20 21 768,0-2-192,0 1-127,0-21-289,20 21-577,-1-1 1,21-19-33,19-20-128,-18 0 33,18 0-193,1-20 64,-1-19-224,0-1 64,-18 1-128,-21-1-193,19-20 129,-19 20 128,-20-19 224,0 20-480,-20-1 448,0 0-32,-19 21-224,-2-2 192,2 1-128,-1 20-320,20-20-128,-19 20-129,19 20-960,-20 0-2852</inkml:trace>
  <inkml:trace contextRef="#ctx0" brushRef="#br6" timeOffset="970866.211">19935 5075 5637,'0'0'2338,"-19"-21"-1153,19 21 385,-20 0 384,0 0-225,20-19-320,-20 19-448,-19 19-160,19-19-96,-19 21-193,18-1-95,1 0-161,0 0-32,0-1-256,20 1-32,20 0 64,-20 0-64,40 0 128,0-1 0,0-19-64,19 20 160,0 0-192,-19 0 32,0-20 0,0 21 0,-40-2 224,0 1-63,0 0-1,-20 0 64,0-1 0,0-19-256,-20 20 32,20-20-224,-19 20-224,19-20 63,0 0-191,1 0-802,19 0-1216,0 0-1314,19-20-6534</inkml:trace>
  <inkml:trace contextRef="#ctx0" brushRef="#br6" timeOffset="971229.4919">20134 5393 13965,'0'20'2306,"0"-20"-2050,0 19 1025,20 1 129,0 0-738,-20 0-383,20-1-97,-1 1-192,1 0-32,0 0-609,0 1-1217,1-21-1633,-2 0-2915</inkml:trace>
  <inkml:trace contextRef="#ctx0" brushRef="#br6" timeOffset="971483.3985">20392 5393 13292,'0'20'3235,"0"-1"-3235,-19 21 929,-1-1 512,0 42-608,0-22-192,1 20-225,-2-20-352,1 1-224,0-20-160,20 0-737,0-1-577,0-19-1537,20-20-3331</inkml:trace>
  <inkml:trace contextRef="#ctx0" brushRef="#br6" timeOffset="973074.2188">20253 5015 4900,'20'0'2851,"-20"0"-2499,0 0 353,21-20 544,-2 20-64,-19-20-256,20 20-96,0-19-225,0 19 97,-1-20 160,1 0-353,0-19-127,0 19-257,-1-20-96,1 0-32,0 0-32,21 1-64,-22-21 64,1 21 32,0-1 96,0-1-64,0-18 96,-1 20 32,1-1 0,0 1 0,0-21-160,-1 20 64,21 0-128,-20-19 193,1 19-33,18 1 32,-39-1 0,20 19-96,-20-18-32,20 19 96,-20-20-96,0 1 0,0 19-64,0-19-256,-20-1 31,20 20-191,-20-20 448,0 20 160,1 0 160,19 0-64,0 0 65,-21 20 255,21-19-31,21-1-65,-2 20-480,1-20 288,20 0 1,-1 20-289,1-19 128,-1 19-128,1 0 32,0 0 0,0-20 128,0 20-192,-1 0 96,1 0 192,-1-20-320,-19 20 96,21 0 224,-22 0-288,1-21 64,-20 21 128,20 0 32,-20-20 65,0 20-258,0 0 258,0-19-289,0 19 64,-20 0 0,0-20-32,1 20-129,-1 0 193,-21 0-64,21 0 129,1 0-65,19-20 0,0 20 96,0 0-160,0-20-128,19 20-1,1 0 161,0 0 0,1 0-32,-1 0 32,-1 20 64,1-20-192,0 20 160,0-20-32,-20 20-32,19-1-768,1-19-1026,-20 20-2562</inkml:trace>
  <inkml:trace contextRef="#ctx0" brushRef="#br6" timeOffset="973843.75">20631 4479 9288,'-20'20'3748,"20"-40"-1986,0 20-513,-20 0 96,20 0-384,20 0-481,-20-20-95,20 20-1,0-20-480,-1 20 224,21-19-64,-20 19-128,-1 0 64,1 0 0,0 0 0,-20 0-32,20 0 160,-20-20-96,0 20-32,0 0 0,0-20 32,0 0-64,0 20 128,0-19-96,-20 19 0,20-20 0,0 20 32,0 0-32,0 0 64,0 0-320,0-20-96,20 20 320,1 0 32,-2 0 96,1 0-320,0 0 256,0 0-160,-1 20 224,1-20-256,-20 0 288,20 0-160,-20 20 384,0-20-384,-20 0 320,20 19-320,0-19-448,0 20-481,0-20-1409,-20 20-2371</inkml:trace>
  <inkml:trace contextRef="#ctx0" brushRef="#br6" timeOffset="974956.0546">20531 4995 9416,'-20'0'2114,"20"-20"-960,0 20-450,0 0 449,0 0 64,0 0-352,0 0-480,0 0-385,0 0 288,0 0 224,20 20 97,1-20-65,-2 20-31,21 0-289,0 20-96,-1 0 225,20-20-193,-19 39-32,20-19 288,-20-21-544,-1 21 352,1-20-288,-20 1 96,-1-2 64,1 1-96,-20-20 32,0 20-32,0-20 0,0 0 161,0 0-193,-20 0 0,1-20 32,-1 0 192,0 1-416,0-2 416,1 1-256,-1 20 256,0-20-32,0 20-32,20 0 160,0 0-95,0 0-193,0 0-193,20 0 161,0 20 64,0-20-64,-1 20 160,1-20-128,0 0 32,-20 0 97,20 0 63,-20 0-64,19-20 0,1 0-288,-20 0-160,20 1-673,-20-1-1410,0 0-2337,0 0-9033</inkml:trace>
  <inkml:trace contextRef="#ctx0" brushRef="#br6" timeOffset="977484.375">20412 5234 1217,'0'0'576,"-20"0"97,20 0 704,0 0 513,0-20-449,0 20-127,0 0-450,0 0-415,0 0-193,0 0 385,0 0 63,0 0 385,0 0-288,0-20-288,0 20 191,0 0 129,0 0-32,0 0-225,0 0-351,0 0-129,0 0-128,20 20 192,-20-20 0,20 20 128,0-1-96,-1 1-160,21 0 97,-20 0-65,20 1 128,-20-2-64,0 21 64,20-20-32,-21-1-128,1 1 64,0 20 193,0-21-161,-1 21-160,1 1 160,-20-2-128,20 21 160,0-21-224,-20 1 64,21-1 0,-21 1-32,19 0 32,-19 0 192,0-1-384,0-19 256,20 20-96,-20-21 64,0 1-96,0 0 96,20 21-64,-20-22 96,20 1-160,-20-20 64,19 20 32,1 0 160,-20 0-224,0-20 96,20 19 0,-20-19-96,0 20 96,20 0 96,-20-20-160,19 0 32,-19 20 0,20-20 32,-20 19 32,20-19-32,0 20 32,-20-20-64,21 0-32,-2 20-32,1-20 32,-20 0 64,20 0 0,0 21-256,-20-21 288,20 0 32,-1 0-96,-19 0-192,0 0 320,0 0-96,0 0-64,0 0 96,0 0 32,0 0-128,0 0 64,20 0-96,-20 0 64,0 0 128,0 0-128,20 0 0,-20 0 0,0-21 160,0 21-192,0 0 32,20 0 64,-20 0-128,19 0 32,-19 0 96,20 0-128,-20-20 64,20 20 32,1 0-96,-21 0 96,20 0-32,-1 0-32,-19 0 64,20 0-64,0-20 0,-20 20 192,20 0-128,-1 0-96,1-19 64,-20 19-32,20 0 160,0-20-224,0 20 192,-1 0-128,-19-20 0,20 20 64,1 0-64,-1 0 32,-20-20 161,20 20 95,-1 0-320,21-19 288,-20 19 0,-1-20-32,21 20 161,-20-20-385,19 0 192,2 20-192,-21-20 32,-1 1 0,21 19 0,-20-21 0,-1 21-32,1-20 160,0 20-32,0-20-160,0 20 64,-1-20 96,1 20-96,1-19 32,-1 19-32,0-20 64,-1 20-32,1-20 0,20 20 96,-21-20-64,1 20 64,-20 0-160,20-19 32,0 19 0,-1 0 32,-19 0-64,20 0 64,-20-20 65,0 20 95,0 0-96,21 0 96,-21 0-224,0 0 64,0 0-32,0 0 0,0 0 192,0 0-288,0 0 416,0 0-191,0 0-97,0-20-64,-21 20-129,21-20 129,0 20 160,-20 0-128,20-19 0,-19 19 32,-1 0 193,0 0-289,0 0 224,1 0 0,19 0-192,-20 0 64,0 0-32,20 0 0,0 0-32,0 0-160,0 0 128,0 0 64,20 0 32,0 0-32,19 0-64,-19 19 64,-20-19-161,20 20 226,-1-20-65,-19 20-32,0 0-1,0-1 1,-19 1 32,-1 0-320,20-20-385,-20 20-1088,0-20-1026,20 0-4804</inkml:trace>
  <inkml:trace contextRef="#ctx0" brushRef="#br6" timeOffset="982851.5625">20869 5611 416,'0'0'1121,"-20"0"-96,20 0-64,0-19 288,0 19-96,0 0 641,0 0-97,0 0-479,0 0-482,0 0-63,0 0-225,0 0-255,0 0-33,0 0 192,0 0 545,-19 0 96,19 0-289,0 0 1,0 0-256,0 0-97,0 0-192,0 0 0,0 0-160,0 0-192,19 0 192,-19-21 0,20 21 0,0 0 0,0 0-32,-20-20-641,19 20-224,-19 0-608,0 0-545,20 0-1249,-20 0-1826</inkml:trace>
  <inkml:trace contextRef="#ctx0" brushRef="#br6" timeOffset="983962.8906">20928 5551 5445,'0'0'1185,"-19"0"801,19 0-257,0 0-640,0 0-832,0 0-193,0 0 64,0 0-64,0 0 416,0 0 33,0 20 288,0-20-225,0 21-256,-20-21-127,20 0-65,0 0 32,-20 0 32,20 0-32,0 0 128,0 0-224,0 0-96,0-21-128,0 21 128,20-20-64,-20 20 64,20-20 0,-1 20-673,-19-20-1344,20 20-2980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0T18:07:50.94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0000FF"/>
    </inkml:brush>
    <inkml:context xml:id="ctx1">
      <inkml:inkSource xml:id="inkSrc352">
        <inkml:traceFormat>
          <inkml:channel name="X" type="integer" max="1920" units="cm"/>
          <inkml:channel name="Y" type="integer" max="1920" units="cm"/>
        </inkml:traceFormat>
        <inkml:channelProperties>
          <inkml:channelProperty channel="X" name="resolution" value="28.36041" units="1/cm"/>
          <inkml:channelProperty channel="Y" name="resolution" value="45.39007" units="1/cm"/>
        </inkml:channelProperties>
      </inkml:inkSource>
      <inkml:timestamp xml:id="ts1" timeString="2012-01-20T18:27:08.702"/>
    </inkml:context>
  </inkml:definitions>
  <inkml:trace contextRef="#ctx0" brushRef="#br0">895 3724 8872,'0'-39'2050,"-19"19"-481,-1-20 770,0 21-354,0-21-383,0 20 288,1-19-577,-2 19-320,-19 20-288,1-21-161,-1 21-95,1 0-65,-1 21-320,20 19 256,-20 19 161,0 0-321,20 41 32,1-1-64,-1-20-64,20 21-128,20-21 64,19-19-128,1-1-416,0-20-449,20-18-481,-1-1-992,0-20-2947</inkml:trace>
  <inkml:trace contextRef="#ctx0" brushRef="#br0" timeOffset="238.2813">935 3466 17328,'-20'-20'2082,"20"1"-1249,0 19-33,0 19 257,0 1-64,0 21-288,0 18 192,0 0-897,20 21 128,0 0-64,-1-21 0,1 20-384,0-20-737,0-18-320,20-1-994,0-1-1536,-20-19-3140</inkml:trace>
  <inkml:trace contextRef="#ctx0" brushRef="#br0" timeOffset="587.8907">1292 3805 15406,'-20'19'1538,"0"1"127,1 20 129,-1-1-449,20 20-576,-20-18-513,20 18-224,20-19-128,0 0 160,-1-21 64,1 1-96,21-20-64,-21-20 32,19 1 192,-39-1-192,20 0 96,-20-20-160,0 1 32,0-2 128,0 21 193,-20-19 223,20 39-480,0 0 32,0 0 225,0 20-161,0-1-128,20 22 0,0-1-417,-1-1-640,1 1-704,20-20-1795,-21-1-3651</inkml:trace>
  <inkml:trace contextRef="#ctx0" brushRef="#br0" timeOffset="762.6953">1670 3923 14413,'19'40'5477,"1"-21"-4195,-20 22-290,20-21-831,-20 19-354,20 1-287,0-20-449,-1-20-1121,1 0-1729,1 0-7304</inkml:trace>
  <inkml:trace contextRef="#ctx0" brushRef="#br0" timeOffset="914.0622">1610 3724 7142,'-39'-39'11563,"39"19"-11146,-21 20-417,21 0-417,0 0-448,0 0-768,0 0-1314,21 0-9032</inkml:trace>
  <inkml:trace contextRef="#ctx0" brushRef="#br0" timeOffset="1357.4219">1888 4023 18257,'40'99'1697,"-20"-59"-704,-1-1-352,-19-19-193,20 0-95,-20-1-1,0-19 64,0 0-95,20 0-65,-20-19-320,-20-1-320,20-20-33,0 1-31,-20-1 63,20-19 321,0 18 32,0 21 64,0 20 96,0 0 289,0 20-65,20 1 129,0 19-257,0-1 0,-20 1 0,19-20-256,1-1 192,-20-19-64,20 0 65,-20-19-193,0-1 256,21-20-352,-21 1 160,0 19-64,0 0 64,20 20-96,-20 0 0,39 20 64,-19 0-193,0 39-287,19-19-1218,-19-1-2434,20 1-6341</inkml:trace>
  <inkml:trace contextRef="#ctx0" brushRef="#br0" timeOffset="1685.5469">895 4618 24182,'-39'40'289,"39"-40"1120,39 20 481,1-20-737,59-20-96,20 20-160,20-20-577,20 0-192,20 1 128,-1-1-512,1 0-160,-20 20 127,-40-20-159,-60 20-128,2 0 31,-41 0 129,-20 0-353,0 0-192,19 0-352,-19-21-1570,0 21-3843</inkml:trace>
  <inkml:trace contextRef="#ctx0" brushRef="#br0" timeOffset="1866.211">2563 4002 24086,'0'-39'1634,"19"39"-1634,-19-20-288,20 20-545,1 0-1409,-1 0-577,-20 20-1697</inkml:trace>
  <inkml:trace contextRef="#ctx0" brushRef="#br0" timeOffset="1967.7735">2722 4281 19890,'20'20'481,"-20"-20"-673,20 0-1378,-20 0-3523</inkml:trace>
  <inkml:trace contextRef="#ctx0" brushRef="#br0" timeOffset="14422.8513">3298 3645 13580,'-20'-39'2114,"20"19"-448,0 20-417,0 0-448,0 20-321,0-1 385,0 21 96,20 40-160,-20-1 0,19 40-225,1-19-31,0-1-289,19-20 160,-18 1-256,19-40-96,-1-1 65,1 1-1,-1-40-64,21 19 32,-20-38 32,0-1 32,0 0 32,-1-39-192,1-2-160,-21 2 32,-19 0 0,0-1 128,-19 21 64,-1-2-32,0 2 32,20 19 128,-20 20-64,1 0 33,19 0-33,-20 20-160,20 19 224,0 22-64,0 18 32,20 0-96,-1-19-96,1 0-96,20-1-417,19-39-479,1-1-674,-20-19-1025,19-39-3202,-19-1-8361</inkml:trace>
  <inkml:trace contextRef="#ctx0" brushRef="#br0" timeOffset="14589.8438">4092 3724 18737,'20'21'2435,"-1"19"-1282,-19 19 512,20 20-960,0 21-225,0-1-255,0-20-161,0 1-993,20-40-160,19-20-961,-19-1-3684</inkml:trace>
  <inkml:trace contextRef="#ctx0" brushRef="#br0" timeOffset="14765.625">4072 4102 20979,'-40'20'3396,"60"-20"-3332,0 0 768,39 0 289,21-20-544,0 0-545,18 1-641,-17-1-1056,-2 0-1026,-20 20-2530,-19 0-10377</inkml:trace>
  <inkml:trace contextRef="#ctx0" brushRef="#br0" timeOffset="22092.7734">5343 4201 16431,'0'-20'1954,"0"20"-1249,0 20-193,20 0 929,-1 19 33,21 22-481,-20 18-289,19 0-223,-19 1-353,21-21-64,-22 1 64,1-40-64,-20-1 96,0-19 65,20 0 255,-40 0 289,20-19-449,-39-41-352,-2 1-64,1-21 96,1 1-32,-1-20-96,1-21 0,19 41 0,0 0 31,20 38-63,20 2-32,0 39-64,19 0 128,1 0 32,-1 19 32,1 22 32,-19-1 224,-1-1-160,-1 1-64,-19-1 128,0-19 64,0 20-160,-19-21-256,-1 2-321,-1-21-480,1 0-512,-19 0-1762,39 0-2691</inkml:trace>
  <inkml:trace contextRef="#ctx0" brushRef="#br0" timeOffset="22347.6561">5978 3864 17712,'-40'-20'2595,"1"20"-898,19 0 1,0 20-801,-19 19 32,19 1 192,20 19-288,-21 2-449,42-2-256,18-19-32,1-1-96,-1 1-192,21-21-897,-1-19-192,1 0-833,0-19-1410,-21-1-5829</inkml:trace>
  <inkml:trace contextRef="#ctx0" brushRef="#br0" timeOffset="22492.1875">5938 4102 18705,'-39'0'3139,"19"0"-2082,20 0-352,0 0-513,39 0 224,1-20-223,-1 20-514,42-19-1440,-22 19-1795,20-20-4515</inkml:trace>
  <inkml:trace contextRef="#ctx0" brushRef="#br0" timeOffset="22833.9844">6574 3785 2306,'-60'-20'18481,"40"20"-17039,0 20-1,0 0-608,1 19-33,19 20 450,0 1-161,0 0-769,39-20-128,1 19-256,20-39 64,0-20 0,19 0 0,0-20-128,-19 0-288,-20-19-65,-1-1 193,-39-1 192,0-18-128,-20 20-65,-19-1-127,-22 1 192,2 19 64,-20 0-1,20 20-255,-2 0-321,22 0-960,19 0-2627,0 0-6823</inkml:trace>
  <inkml:trace contextRef="#ctx0" brushRef="#br0" timeOffset="23008.7891">6732 3963 7623,'20'60'15951,"-20"-40"-14318,20 0-448,19-1-640,-19 1-385,21 20-160,-2-20-608,1-1-353,-20 1-865,19-20-1473,-19 0-8584</inkml:trace>
  <inkml:trace contextRef="#ctx0" brushRef="#br0" timeOffset="23632.8122">7507 4162 17232,'59'19'2338,"-39"1"-576,0 0-289,20 19-800,-20 2-161,0 18-416,0-19-160,-20-1-384,0-19-481,0 0-1153,0 0-3780</inkml:trace>
  <inkml:trace contextRef="#ctx0" brushRef="#br0" timeOffset="26032.2266">8380 4023 12908,'-20'-60'1761,"0"20"642,1 20 287,-1 20-416,-20-19-768,21 38-449,-21 1-417,1 0-319,18 39 223,1-18-480,20-2-32,0-19-64,0 0 96,20 0-160,1-20 160,-2-20 0,21 20 161,-20-20-129,-1 0 0,1 1 0,-20 19-128,0 0 128,0 39 224,20 21 129,-20-1-417,20 1 192,-1 19-320,1-39-96,20-1 224,0 1-481,0-20-287,0-1-129,-21-19-929,21 21-993,-1-42-3491</inkml:trace>
  <inkml:trace contextRef="#ctx0" brushRef="#br0" timeOffset="26272.461">8758 3805 21972,'-40'0'1346,"21"0"-578,-2 19 33,1 21-160,0-1 480,0 21-192,20 0-641,20 19-224,0-39-128,21 19 32,18-39-417,0 0-351,0-1-385,1-38-1058,-20-1-1824,0 0-6728</inkml:trace>
  <inkml:trace contextRef="#ctx0" brushRef="#br0" timeOffset="26410.1561">8758 4063 20851,'-40'0'1313,"40"0"-256,0 0-672,20 0-193,0-20-96,19 0 32,21-1-1249,-1 1-1697,1 1-2435</inkml:trace>
  <inkml:trace contextRef="#ctx0" brushRef="#br0" timeOffset="26788.086">9215 3963 15214,'39'100'1601,"-19"-61"1,-20 1 64,20-1-481,0-19-513,-20-20-95,0 0-97,0 0 129,0-20-1,0-19-640,0-21-128,-20 21 128,0-22 128,0 2-352,1 0-96,19 0 63,0-1 193,19 39 32,1 2 128,20 19-320,-21 0 0,21 40-353,-20 0-384,-20-1 353,0 40 384,0-19 608,0 0 449,0-20 127,0-1-191,0-19 288,20 0 192,-1 0-32,1-20-256,21 0-608,-2 0-129,1 0-513,19 0-511,-19-20-1090,19 20-1698,-18 0-7910</inkml:trace>
  <inkml:trace contextRef="#ctx0" brushRef="#br0" timeOffset="29545.8984">10803 3765 17872,'-21'-20'1282,"21"20"-129,0 0-897,0 20 96,0 20 385,0-1-160,21 20-289,19-19-64,-1-1-96,1-19 64,-1 21-128,1-2-32,-1 1 193,2 0-321,-21-1 192,0-19-160,-20 19 64,0 2 32,-20-21 32,0 0 0,0-20-32,-1 0 32,2 0 32,-1 0-352,0 0 128,0-20-161,1 0 1,-1 0 32,0-1-321,20 2 289,0-1 352,0 20-448,20 0 191,19 0-63,1 0 384,20 0-288,0 0 160,-1-20 96,20 0-96,-20 1 0,-18-21 0,18 0 96,-39 21-192,0-1 192,-20 0 257,0-1 351,-20 21-127,0 0 96,-19 0-65,-1 21-256,19-1-223,1 19 95,1 1-320,19 0 32,0-1 32,19 1-321,22 0-287,-1-20-738,19 0-736,0-20-2594,1 0-6631</inkml:trace>
  <inkml:trace contextRef="#ctx0" brushRef="#br0" timeOffset="29880.8591">12153 3943 21140,'-20'0'608,"20"0"577,-19 0-224,-2 20-673,1-1 353,0 42 192,20-22-545,0 1-160,20 0-64,21-21-128,-2 1 64,-19-20 0,19 0-96,-19 0 128,0-20-320,0 1 384,-20-1-64,0 0 32,0 20 64,0 0-64,-20 0 32,20 0-224,0 20 160,-20 19-192,20 1-64,20-1-417,19 2-1249,1-21-1729,20-20-2467</inkml:trace>
  <inkml:trace contextRef="#ctx0" brushRef="#br0" timeOffset="30192.3828">12947 4002 19634,'-39'0'1698,"18"0"-673,1 0 96,20 21-449,-20-21-544,20 20 385,20-20-385,-20 20-64,20 19 0,1-19 0,-1 0-32,-1 19 32,1-19 0,-20 20 33,0-21 63,0-19 0,0 21 0,0-21-128,-20 0-256,20 0-641,-19 0-224,19 0-545,0-21-1408,0 2-1635,19-1-8904</inkml:trace>
  <inkml:trace contextRef="#ctx0" brushRef="#br0" timeOffset="30525.3904">13364 4638 14926,'39'79'2242,"-19"-59"288,-20 0-448,0 0-865,0-20 321,0 0 191,0-20-1056,-20 0-481,0-19 32,1-21-192,-1 1-32,0-2-32,0-37-416,0 19-161,1-21 257,19 21 64,0 19 0,0 21 159,0 19 97,19 20-96,-19 20 224,20-1 0,0 21 97,0 0-257,0 19 224,-20-20-256,19 2-193,1-21-383,-20 0-642,20-20-735,-20 0-1539,0 0-352,-20-20-9671</inkml:trace>
  <inkml:trace contextRef="#ctx0" brushRef="#br0" timeOffset="30708.0078">13344 3864 12716,'39'-20'4003,"-39"20"-1248,20 20 64,0 19-898,1 1-671,-1 40-546,-1-21-447,21 21-97,-20-21-320,19-20-577,1 2-352,-1-21-609,-19 0-640,1-1-2403,-1-19-8103</inkml:trace>
  <inkml:trace contextRef="#ctx0" brushRef="#br0" timeOffset="30824.2188">13781 4301 17424,'20'20'673,"-20"-20"127,20 20-671,-20-20-258,0-20-1056,19 20-1185,-19-20-7207</inkml:trace>
  <inkml:trace contextRef="#ctx0" brushRef="#br0" timeOffset="31015.625">13801 3805 20275,'20'19'1313,"-20"1"1217,19 20-512,1 39-801,20-19-384,-21 19-288,1 0-289,21-19-576,-2-20-385,-19 0-512,20-20-577,-21-1-1345,-19-19-3491</inkml:trace>
  <inkml:trace contextRef="#ctx0" brushRef="#br0" timeOffset="31150.3904">13860 4162 16815,'-20'0'6439,"20"-20"-5735,20 20 834,20-20-609,20 20-609,-1-20-288,1 0-737,-1 20-2562,-20 0-8904</inkml:trace>
  <inkml:trace contextRef="#ctx0" brushRef="#br0" timeOffset="31739.2578">14694 4260 18289,'0'21'993,"0"-1"-1153,20 20 672,-1 19 673,2 20 289,-1-19-481,0 0-1,0-1-383,19 0-193,-19-39-351,-20 0 159,20 0-64,-20-20 320,-20-20-191,20-20-321,-20-19-32,-19 0 31,-1-22 66,20 2 63,-20 0-192,0-21-161,20 21 161,20 0 0,0 0 64,0 38-64,20 22-64,20 19 96,0 0 0,0 19 64,-20 22 0,19-1-96,-19-1 128,0 21 128,-1-21-256,-19 1-225,20 0-223,-20-20-801,0 0-737,20-20-2755,-20 0-6982</inkml:trace>
  <inkml:trace contextRef="#ctx0" brushRef="#br0" timeOffset="32080.0781">15131 4043 18673,'0'20'3075,"-20"-1"-2691,0 21 802,1 0 191,19 19-544,-20 1-321,40-20-288,-1-1-160,1-19-64,20 0-32,-1-20 225,1-20-322,-20 0-63,-1-19 192,2-1-256,-21 0 288,0 0-192,-21 1 192,21-1 0,-19 20 192,19 20 32,0 0 225,0 0-193,0 20-288,0 0 288,19 19-95,2 1 31,-1-1-224,0-18-353,19 19-351,1-40-289,-1 20-641,-19-20-1441,0 0-3331</inkml:trace>
  <inkml:trace contextRef="#ctx0" brushRef="#br0" timeOffset="32240.2344">15527 4142 18129,'41'39'2530,"-41"-19"-256,20 20-320,0-21-1249,-1 22-641,1-21-320,20-20-129,-21 20-1024,-19-20-1218,20-20-3138</inkml:trace>
  <inkml:trace contextRef="#ctx0" brushRef="#br0" timeOffset="32385.7422">15389 3884 20083,'0'0'1569,"0"0"-1729,20 0-64,0 19-257,-1 1-1601,21 20-1089,-20-1-2754</inkml:trace>
  <inkml:trace contextRef="#ctx0" brushRef="#br0" timeOffset="32560.5469">15826 4380 15470,'40'20'4869,"-40"-40"-3652,0 0 961,-20-19-577,20-1-832,-20-20-320,0 1-193,20 19-256,20-19-224,-20 19 31,40-1-735,-1 41-322,1 0-1857,-1 20-6854</inkml:trace>
  <inkml:trace contextRef="#ctx0" brushRef="#br0" timeOffset="38388.6716">16719 4221 14285,'-20'-40'1954,"20"40"384,0-19-192,0 19-672,0 19-385,0 1-225,0 20-127,0 0-353,0 0-63,20-1-33,-20-19-160,20-20 0,0 20-128,0-20 96,-1-20-96,21 0 96,-19 1-288,-1-21 160,-1 20 96,1-1-32,-20 21 128,0 0 193,0 0 95,0 21-127,20-21-193,-20 20-64,20 0-224,-20-20-513,19 20-352,21-20-609,-20-20-992,-1 0-2883,-19 0-6823</inkml:trace>
  <inkml:trace contextRef="#ctx0" brushRef="#br0" timeOffset="38526.3672">17096 4241 16367,'20'19'2050,"-20"2"-128,21-21-161,-2 20-800,1-20-576,0 0-353,0 0-160,0 0-609,-1 0-1185,-19-20-2146,20-1-3811</inkml:trace>
  <inkml:trace contextRef="#ctx0" brushRef="#br0" timeOffset="38737.3047">17116 3805 18801,'-20'0'2947,"20"0"-1409,0 0-546,20 19 482,-20 21-129,21 19-768,-2 0-225,21 22-192,0-2-192,-21-20-64,21 0-384,-1-18-353,-19-21-352,0 0-609,1-1-768,-21-19-2275,0-19-5477</inkml:trace>
  <inkml:trace contextRef="#ctx0" brushRef="#br0" timeOffset="39071.2888">17156 4281 17520,'-19'-21'2146,"19"21"-1089,19-19 352,1-1-159,0 0-418,20-19-511,-1-1-129,-19 0-160,19 1 0,-19-2-32,0 21 96,1 20-128,-21 0-64,20 41 352,-20-1 225,0-1-225,0 21 192,19-21 129,-19 20-257,20-38 225,0-1-385,0 0 0,-1-20 128,1 0-384,0 0 320,0-20 33,-1 0-65,1-1-96,0 21 32,1-19-480,-21 19-1,20 0 65,-1 0-288,1 19-866,20 2-1697,-1-21-5669,1 20-5284</inkml:trace>
  <inkml:trace contextRef="#ctx0" brushRef="#br0" timeOffset="39680.6638">18526 4162 10890,'20'-60'7175,"-40"40"-5638,20 1-64,-20 19 161,20 0-257,-19 0-768,-1 19-33,0 41 1,-1-21 0,1 21-1,20 0-576,0-20 160,20-1-384,21-19 192,-21-20 32,19 0-352,1-40 224,-21 21-33,1-41 33,0 0 32,-20 1-128,-20-1 0,0 1-33,1-21 65,-21 20-160,1 1 448,19 20 160,0-1 289,20 40-1,0 0 129,0 0-193,0 20 193,20 0 288,0 39-288,19 0-193,-19 0-320,39 2-128,-19-2-128,20-19-544,-20-1-482,-1 1-383,1-20-513,-20-1-1954,-20 2-7655</inkml:trace>
  <inkml:trace contextRef="#ctx0" brushRef="#br0" timeOffset="40204.1013">19220 3805 19154,'-39'0'1377,"19"0"-961,0 19 225,1 21 864,-1 19 1,20 0-161,-20 2-64,20 18-512,20-20-577,0 1-128,19-20-32,20 0-865,-18-1-288,18-39-96,-19 0-1281,-1-19-1890,1-1-6214</inkml:trace>
  <inkml:trace contextRef="#ctx0" brushRef="#br0" timeOffset="40540.0388">19499 4380 14733,'40'99'3364,"-20"-60"-1571,-1 2-191,1-1-1,0-21-448,-20 1-160,0 0-256,0-20-224,0 0 95,0-20-159,-20-19-513,0-1-65,1-1-63,-21-18-96,20-20-128,-20 20-225,20-21 193,20 1-33,-20 19 289,20 21 128,20 19 160,-20 20 224,20 0 97,20 20-97,-20-1-192,0 21-192,0 19 96,-1-19-160,-19-1 192,0 2-320,0-1 256,-19-21-321,19-19-383,0 20-834,-20-20-1729,20 0-6342</inkml:trace>
  <inkml:trace contextRef="#ctx0" brushRef="#br0" timeOffset="40706.0547">19717 4260 19058,'60'41'3171,"-40"-21"-1666,0 0-544,0-1-353,-20 1-447,19 0-129,1 0-577,-20-1-864,20-19-737,0 0-2563,-1 0-9352</inkml:trace>
  <inkml:trace contextRef="#ctx0" brushRef="#br0" timeOffset="41033.2029">20154 4102 19346,'-39'0'1761,"-1"0"-736,20 40 321,0-20-33,0 19-416,20 1-481,0 0-320,0 0-192,20-20-96,0-20-224,20 0 127,-20-20-95,19 0-64,-19 0 255,-20-1 65,0 2 352,0-1-95,0 20 639,0 0-191,-20 0-353,0 39 160,20 2-223,0 18 127,0 1-192,20-21-96,0 20-288,19-38-897,-19-1-417,20 0-960,-19-20-2659,-2-20-7399</inkml:trace>
  <inkml:trace contextRef="#ctx0" brushRef="#br0" timeOffset="41229.4922">20174 3943 20083,'59'39'2530,"-19"2"-224,40-1-576,-21 19-481,0 20-608,-19 1-353,-20-1-192,1-19-224,-21-1-513,19-20-256,-38 2-128,19-21-416,-21-20-1506,1 0-3203</inkml:trace>
  <inkml:trace contextRef="#ctx0" brushRef="#br0" timeOffset="41527.3438">21088 3923 24246,'39'-20'481,"-39"20"-225,0 20 225,-20 0 415,1 0-287,-2 40-321,-19-20 129,1 19-193,19-19-288,0-21 96,20 1 0,0-20 0,0 20 160,0-20-64,40 0 161,-21 0-65,21 0-160,1-20-32,-2 20-352,-19 0-641,20 0-737,-1 0-1569,-19 0-3620,0 20-8199</inkml:trace>
  <inkml:trace contextRef="#ctx0" brushRef="#br0" timeOffset="42072.2654">21882 3923 21364,'0'-59'1825,"0"39"-992,-21 0 32,1 20 352,0-19-288,1 19-96,-41 0-353,1 19-191,20 1 159,-22 20-128,22-1-352,19 1 128,20-1-320,0 2 128,39-2-64,22 1 64,-2-20-128,20 19-353,0-19 129,-18 0 159,-22 0 129,1-1 288,-21 2-352,-19-1 0,0 0 32,-19 19-64,-21-19 191,1 0 65,-2-20 97,1 20 31,21-20 160,-21 19 192,20-19 225,1-19-224,-1 19 63,0-20-320,20 0-192,20-19-160,0 19-64,19-20-128,1 0-577,-1 0-288,22 20-161,-42 1-2145,21 19-7367</inkml:trace>
  <inkml:trace contextRef="#ctx0" brushRef="#br0" timeOffset="42239.2575">22180 4420 29115,'0'19'1377,"19"-19"-1921,-19 0 672,0 0-224,20 0-833,-20-19-544,20 19-1218,-20 0-3491</inkml:trace>
  <inkml:trace contextRef="#ctx0" brushRef="#br1" timeOffset="115354.4919">21782 3586 7527,'-20'-20'2274,"20"20"-1057,-20 0 256,20 0-159,0 0-610,-19 0 1,-1 0 320,20-20-32,-20 20-160,20 0-321,-20 0-288,20 20 97,-19-20-193,19 0-160,-20 20 32,0 0 224,20-1-448,-21 21 416,1 0-352,1-21 320,-1 22-160,0 18 160,0-19-224,0-1 256,1 21-192,-1-21 160,0 22 193,0-2-193,20 0 160,0-19-128,0 20-128,0 0-192,20-1 128,0-20 32,0 1-32,-20 20 160,19-20-192,1-1 385,-20 1-33,20 0 0,0-1 193,-20 1-353,20-19-96,-1 18-128,1-19 128,1 0-32,19-1 160,-21-19-384,21 20 256,-1-20-64,1-20 96,19 1 0,-18-21 0,-2-20 65,1 0-129,-1 1 128,1 0-32,-20-22-96,19 22 192,-19-20-288,-20 20 0,21-21 160,-1 20-32,-20-19 0,0 20-96,-20-21 128,-1 20-32,1 1-96,-19 0 32,-1 19 64,1 19-64,-21 2-64,21-1 32,-22 20-288,22 0-673,19 0-993,-19 20-3171,19-20-9673</inkml:trace>
  <inkml:trace contextRef="#ctx0" brushRef="#br1" timeOffset="116482.4219">21563 3586 11755,'-19'20'1953,"-1"-1"-1024,0-19 577,0 0 320,0-19-994,1-1-255,-1 0 128,-20-19-129,1-22 65,-2 2-129,-18-20-95,0 0-225,-1-1-32,0 0 64,0 1-320,1-21 288,-20 21-192,-1 20 96,21 0 257,-1-2-33,1 22-96,0-21 64,18 21 1,-18-1-289,39 21 224,-20-22-224,21 1-32,19 1 64,0-1 0,0 1 64,19-21-256,1 20 96,0 20 64,19-20-128,1 21 64,-20-1 32,1 0-129,-2 0 1,1 20 0,0-19-32,-20 19 320,20-20-96,-20 0-32,0 20 32,0-20 32,-20 1-128,0 19 192,-19-20 96,18 20 257,-19-21-513,20 21 96,1 0-224,19 0-161,0-20 33,19 20 128,1 0-64,20-20 96,0 40 128,0-20 224,0 20-448,-1 21 224,-19-22-257,19 21-479,-19-1-674,0 1-2337,-20-20-4901</inkml:trace>
  <inkml:trace contextRef="#ctx0" brushRef="#br1" timeOffset="117540.0391">20988 1759 9801,'0'-20'3331,"0"1"-2530,0 19-321,0 0 1154,0 0 159,19 0-575,-19 19 63,20 1-256,-20 0-321,20 20-223,0-21-1,-20 1-159,21 0 159,-21-20 97,0 0-1,0 0 161,0 0-193,0 0-448,0-20-96,0 0 97,-21-19-194,21-1 129,0-19 1,-20 19-194,20 0 65,0 20-256,0 0 96,0 20 320,20 20-32,1 21 0,-2-22 160,21 21-352,-20-1 384,0-19-384,-1 0 224,-19 0 128,20-20 0,-20 20 289,0-20-1,0-20-288,0 0-63,0 0-65,0-19-160,0-1 128,0 1-64,0 18-289,0 1 33,0 20 224,20 0-32,0 20 160,-1 1 64,21 18-865,-19-19-63,18 19-514,1 1-543,-20-20-738,-1-20-1825,1 0-4549</inkml:trace>
  <inkml:trace contextRef="#ctx0" brushRef="#br1" timeOffset="117722.6563">21504 1560 11659,'40'0'3106,"-21"0"-351,-19 20-289,20 0-800,-20 0-1154,21 20-383,-1-20-129,-20 0-64,20 0-481,-20-20-544,19 19-993,-19-38-1633,20 19-6920</inkml:trace>
  <inkml:trace contextRef="#ctx0" brushRef="#br1" timeOffset="117852.5391">21504 1422 16111,'-59'-60'1313,"39"40"192,0 0-608,20 20-673,0 0-512,0 0-416,0 0-930,0 0-1057,20 0-1601</inkml:trace>
  <inkml:trace contextRef="#ctx0" brushRef="#br1" timeOffset="118084.9607">21663 1521 11018,'60'79'4100,"-41"-38"-1314,1-22-287,-20 1-129,20 0-897,-20-20-319,0 0-162,0 0-287,0 0-288,0 0-257,0-20-160,0 0 64,20 1-256,-20-22 31,19 21-31,-19 0-160,20 20 192,0 0 128,21 0-417,-22 20-512,21 0-1281,-1 0-3011,1 1-9064</inkml:trace>
  <inkml:trace contextRef="#ctx0" brushRef="#br1" timeOffset="119047.8516">22239 1302 15919,'0'-59'2818,"20"19"-1537,-20 21 289,-20-1 160,20 0-705,0 20-609,-20-20-256,20 20-192,-20 20 128,1 0-288,19 19 128,0-19 32,0 20-32,0-1 96,19 1-32,21 1-64,-20-2-128,19 1 160,1-21 0,-21 21 64,1-1 32,-20-19 96,21 20-64,-21 0 96,0-20-192,0 20 0,0-21-160,0 1 128,20 0-705,-20-20-1089,39 20-1216,-19-20-2019</inkml:trace>
  <inkml:trace contextRef="#ctx0" brushRef="#br1" timeOffset="119839.8435">21644 2355 13869,'-40'-40'2242,"19"40"-384,1 0 256,20 0-833,-19 0-673,19 20-159,-20 0 95,20 39 33,20 1-225,-20 0-160,39-21 0,-18 20-159,19-39 31,-21 0 0,21 1 96,-1-42 96,-19 1 0,0-19 97,0-1-257,-20-19-96,0 0 32,-20-22-256,0 22-97,0-20 481,1 39-96,-1 0 97,0 20 31,20 20 64,0-20-224,0 20-128,0 20-96,20 0 128,-20 1 256,39 18-96,-19 21-64,0-21-32,19 20-32,-19-19-384,21-19-321,-2-1-512,1-1-257,-20-19-1184,-1 0-1730,1-19-6727</inkml:trace>
  <inkml:trace contextRef="#ctx0" brushRef="#br1" timeOffset="120042.9685">22020 2096 5765,'-20'-19'12716,"20"38"-11883,-19 1 608,19 0 417,0 21-577,-20 18-224,40-19-512,-20 19-289,39-20-256,-19 1-128,20-19-96,-1-1-577,2-1-609,-2-19-736,1 0-1665,-20-19-4933</inkml:trace>
  <inkml:trace contextRef="#ctx0" brushRef="#br1" timeOffset="120355.4685">22398 2553 11114,'20'79'3203,"-20"-59"-737,20 0 65,-20-20-129,0 21-704,0-21-353,-20-21-576,20 1-353,-20-19-416,-21-1 96,22-19-64,-1 0-256,0-2-96,0-18-33,20 20 65,20-1 128,-20 20 32,20 0-96,0 40 31,-1 0-63,1 0 160,1 20 64,-21 21 128,20-2-128,-20 21 64,0-21 128,0 1-224,0-21-32,0 1-224,0 0-641,0 1-1089,0-21-2306,0 0-4997</inkml:trace>
  <inkml:trace contextRef="#ctx0" brushRef="#br1" timeOffset="120529.2966">22576 2295 19538,'20'20'1634,"-20"0"-930,0 0 1090,0-1-641,0 1-993,0 21-256,20-21-32,-20-1-513,19 1-544,1-20-673,1 0-1761,-1 0-4453</inkml:trace>
  <inkml:trace contextRef="#ctx0" brushRef="#br1" timeOffset="120753.906">22893 2236 18257,'0'20'-321,"0"0"514,0-1 1216,0 1-704,20 20-705,-20-21 32,0 1-96,21-20-64,-1 20-897,0-20-1314,-1 0-2113</inkml:trace>
  <inkml:trace contextRef="#ctx0" brushRef="#br1" timeOffset="121059.5703">23092 2096 13644,'-39'-19'4773,"19"19"-2947,0 0 160,20 0-513,-20 39-576,1-19-545,19 21-32,0-2-159,19 1-290,1-20-95,0-1 0,20-19-128,-21 0 192,-19 0-1,20-19 193,-20-1 129,20 0-33,-20 20 256,0-20 97,0 20-289,0 20-288,0 0 160,0 19-128,0 1 64,20 19-353,-1-39-768,2 1-448,-1-1-1218,0-20-2017,-20 0-8041</inkml:trace>
  <inkml:trace contextRef="#ctx0" brushRef="#br1" timeOffset="121220.7029">23291 2136 20979,'20'0'-32,"-20"0"833,0 41 1121,20-22-1538,-20 21-352,0 0-224,0-1-545,19-19-768,1 0-1121,-20-1-2531</inkml:trace>
  <inkml:trace contextRef="#ctx0" brushRef="#br1" timeOffset="121408.2029">23350 1998 4452,'20'-79'15086,"-20"59"-12940,40-1 64,0 21-1025,0 0-768,0 21 31,-1 18-352,-19 21 192,0-1-224,-1 20-31,-19-19-578,0-20-448,0 0-673,-19-21-1985,19 1-7143</inkml:trace>
  <inkml:trace contextRef="#ctx0" brushRef="#br1" timeOffset="127082.0313">23867 2414 17168,'19'21'2786,"1"-21"-1953,0 0 0,-20 20 480,0-1-704,0 1-609,0 0 32,0 0-545,20 19-1280,-20-19-3204</inkml:trace>
  <inkml:trace contextRef="#ctx0" brushRef="#br1" timeOffset="128011.7185">22497 3229 11562,'0'-21'2307,"0"21"-930,-20-20 1057,20 20-416,-20-19-609,20 19-384,-19 0-256,19 0-384,-20 19-257,20 1 160,0 21 0,0-2 0,0-19-191,20 20-1,-20-21-96,19 1 0,1-20 160,0 0-128,0 0 288,-20-20-320,20-19 0,-20 19-192,0-19-128,0-22 160,-20 22-225,20-21 225,-20 21 128,20-1 96,-20 1 32,20 19 96,-20 20 97,20-20 127,0 20 96,0 0-223,0 0-257,0 20 96,0 19 160,0 1-96,20-1 1,0 1-226,-20 0 130,20-1-354,19 2-223,-19-21-353,0-1-512,19 1-193,-19 0-1729,-20-20-4260</inkml:trace>
  <inkml:trace contextRef="#ctx0" brushRef="#br1" timeOffset="128324.2185">22735 3070 15951,'-19'-20'3363,"19"20"-1505,0 0 127,-20 20-960,20-1-320,0 1 128,0 20-128,20-1-577,-1 2 0,1-1-96,20-21-32,-21 1-128,21 20-609,-1-40-352,-19 19-961,1 1-1441,-21-20-2435</inkml:trace>
  <inkml:trace contextRef="#ctx0" brushRef="#br1" timeOffset="128644.5313">23053 3625 6149,'20'60'6919,"-1"-40"-3876,-19-20-353,0 0-287,0 0-1186,0 0-320,0 0 160,0-20-673,-19 0-384,-1-20 32,0 1-128,0-20-224,-19-22-353,19 22-512,0-20 0,20 0 736,0 19 417,20 20 128,-20 0 97,20 21 223,-20-1-160,0 20-64,19 20-32,-19-1 33,20 21-225,-20 19 96,20-18-128,-20-1-64,20-1-225,-20-19-319,0 19 95,0-19-832,0 0-1858,-20-20-2787</inkml:trace>
  <inkml:trace contextRef="#ctx0" brushRef="#br1" timeOffset="128949.2185">23132 3407 16976,'20'-20'3587,"-1"0"-3107,-19 20 770,21-19-257,-1 19-865,-20 0-160,20 0 96,-20 0-64,0 0 96,20 0-64,-20 19 352,0 1-160,0 0 193,0 0-33,0-1-192,0 1-96,0 1-192,0-21 64,19 20 32,-19-20-384,20 0-577,0 0-576,0-20-1506,-1 20-5221</inkml:trace>
  <inkml:trace contextRef="#ctx0" brushRef="#br1" timeOffset="129145.5077">23430 3328 18481,'0'0'2819,"20"20"-2083,-20-20 930,0 19-673,0 1-609,20 0-512,-20 19 160,20-19-192,-20 21-481,20-21-576,-20-1-897,0 1-1537,20-20-2787</inkml:trace>
  <inkml:trace contextRef="#ctx0" brushRef="#br1" timeOffset="129559.5703">23668 3208 14926,'0'-39'1825,"-20"19"-255,0 0 576,1 20-384,19-20-705,-20 20 128,-20 20-769,21 0 225,19 0-129,-20 19-192,20 22-352,0-22 32,0-19-128,20 19 128,-1-19-32,1-20-96,20 0-32,-21 0 96,1-20 96,0 1-32,-20-1 192,0 0-224,0 0 192,0 1 0,0 19 33,0 0-129,0 0 192,0 19-224,0 1 96,20 20-128,-20-1 0,0 1-480,19-1-193,-19 2-448,21-2-320,-1 1-802,0-20-2753,-20-20-5638</inkml:trace>
  <inkml:trace contextRef="#ctx0" brushRef="#br1" timeOffset="129850.5859">23768 3328 19858,'0'-20'1666,"0"0"-33,20 1 289,-20-1-1313,19 20-545,1 0 0,-20 0-32,20 0-32,0 20 64,-1-1 64,1 21-64,-20-20 224,0 19-159,0 1 95,20-21-64,-20 1-128,0 1-64,0-1 64,20-20-64,0 0-352,0 0-97,0-20-672,0-1-513,0 1-1440,-20 1-2852</inkml:trace>
  <inkml:trace contextRef="#ctx0" brushRef="#br1" timeOffset="130046.875">23986 3129 15310,'20'-20'3748,"0"0"-1634,0 20 928,19 0-831,-19 0-898,0 20-512,0 20-225,-1-1-256,1 22-384,-20-2-288,20 0-513,-20 1-224,20-21-128,-20 2-929,0-2-1794,0-19-5669</inkml:trace>
  <inkml:trace contextRef="#ctx0" brushRef="#br1" timeOffset="130591.7966">24324 3010 16047,'39'-39'3331,"-19"19"-1922,-20 20 577,20-21-352,0 1-962,19 20-383,-19-19-450,0 19 225,-20 0-64,21 0-32,-21 19 193,0 1-290,0 21 129,0-2 0,-21 1 0,1-20 0,20 19 0,0-19 0,20 0 225,1 0-225,-2-1-32,1 1 32,0 1 160,0-1-32,-20 0 64,19 19 96,1 1 385,-20-1-161,0 1 289,0-1 32,0 2-160,0-2-481,0 1-64,-20-1-96,20 1-192,0 0-865,0-21-1153,0 22-1089,0-21-7816</inkml:trace>
  <inkml:trace contextRef="#ctx0" brushRef="#br0" timeOffset="176446.2889">598 5492 14669,'-40'-60'1762,"20"41"160,20-1 192,-19 0-673,19 20-832,0 0-385,0 0 737,0 20-256,19 19 191,1 40-511,0 2-225,0-2-128,19 0 0,1 0 0,-1-19-320,-19 0-353,21-21-480,-22 1-705,21-1-1409,-20-19-2146</inkml:trace>
  <inkml:trace contextRef="#ctx0" brushRef="#br0" timeOffset="177279.2969">399 5631 13484,'0'-39'2979,"0"18"-1057,20-19-577,19 1-512,-19-21-256,21 21-417,-2-1 256,-19-20-384,19 20 32,-19 21-32,0-21 32,-20 20-320,20 20 384,-20-20-512,0 20-225,0 0 225,0 0-1,0 0 674,19 20-449,-19-20 160,20 20 0,-20 0 64,20 0-32,0-20 384,1 39 0,18-19 129,-19 21-1,0 18 193,0 0-449,-1 0-95,21 22 383,-20-22-352,-20 20 129,19-20-1,1 1-192,-20 0 32,20-20-63,-20-1-65,20 1-32,-20-1 64,0-19 0,21 0-32,-21-20 256,0 0 0,0 0-223,-21-20-162,21 0 1,0-39-128,-20 19 96,20-19-96,0-1 0,20 40 96,-20 0 64,21 0 32,18 40 0,-19 0 32,19 0 64,1 1-192,19-2 192,-19 1-64,1 0 32,-2 0 64,20-20 0,-39-20 64,20 20 33,-21-20 63,1 0-192,0-20 0,-20 0 96,0 1-96,0-21-32,-20 21 161,0 19-129,1 0 32,-1 0-96,0 20-32,0 0-64,1 20 64,19 20 192,-20 19-96,20-19-96,0 19 0,20 1-96,-1 0-32,21-21-705,19-19 160,2 0-384,-2-20-544,-20 0-353,1-20-1441,0-20-2403,-40 21-6245</inkml:trace>
  <inkml:trace contextRef="#ctx0" brushRef="#br0" timeOffset="177534.1797">1610 5671 17136,'-19'-40'1761,"19"40"-1344,0 0 1665,19 20-481,1 20-255,0-1-97,19 20-288,-19 1-513,20-20-32,-1 0-191,2-20-193,-21-1 64,19 1-32,-19 0 96,0-20 32,-20 0 161,0 0 95,0-20-224,0 20-224,20-20-96,-20 1-224,19-1 64,1 20-321,20-20-576,-1 40-481,22-20-1152,-2 20-3781,-19-20-7270</inkml:trace>
  <inkml:trace contextRef="#ctx0" brushRef="#br0" timeOffset="177686.5233">2265 5551 21556,'-20'-20'3107,"20"20"-2114,-19 0-1057,19 0-289,19 20-351,1 0-1058,-20 20-3619,20 0-10858</inkml:trace>
  <inkml:trace contextRef="#ctx0" brushRef="#br0" timeOffset="177786.1328">2464 5968 20275,'-20'20'-1025,"20"0"-4100</inkml:trace>
  <inkml:trace contextRef="#ctx0" brushRef="#br0" timeOffset="180002.9294">3298 5511 17552,'0'40'801,"0"1"-385,0 18 705,19 20-256,-19 0-32,20-18 96,-20-2-64,0-20-353,20-19-224,-20-20-95,0 20 127,0-20-32,20 0 289,-20-20-97,-20 0-672,20-19 64,-20-1 192,0-40 64,20 1-160,-19-20-32,19-1-128,19 1 256,-19 60 256,20-1 97,20 40-257,-21 0-32,22 0 160,-1 40 0,19 19-95,0 20-65,-19 21 32,20 19-128,-20-20 0,-1-19 96,1-21-897,-1 0-192,1-39-384,-20 20-865,-1-40-1794,-19 0-6630</inkml:trace>
  <inkml:trace contextRef="#ctx0" brushRef="#br0" timeOffset="180184.5703">3457 5870 19218,'-40'-21'2690,"40"21"-1441,0 0-480,0 0-320,20 0 447,20 0-319,19-20-417,0 0-256,1 0-737,0 1-416,-1-1-641,-19 0-1409,-20-19-2530</inkml:trace>
  <inkml:trace contextRef="#ctx0" brushRef="#br0" timeOffset="180525.3904">3298 5353 2722,'-99'60'10986,"38"-1"-8839,22 0-194,-1 41 33,1-1-128,19 41-192,20-2-641,39-18-545,21-2-352,40-39 224,38-39-159,21 1 191,0-41-160,20-41-96,-20-18-64,-40-20-416,0-1-96,-40-20 416,-19 2-289,-41-2 161,-19-19 160,-59 20-128,0-1 32,-41 1-192,1 40 160,-41-1 96,22 20 416,-21 40 96,20 0-640,0 20-320,19 0-1891,1 1-4803</inkml:trace>
  <inkml:trace contextRef="#ctx0" brushRef="#br0" timeOffset="242175.7813">4965 6067 4804,'20'120'3459,"1"-61"-2818,-21 1 1601,19-1-192,1-18 64,0-22-545,-20 1-191,20 0-129,-20-20-64,0 0 0,0 0 353,0 0-97,0-20-928,-20-19-289,-20-2 32,21-18-256,-22-20 160,1 19-128,21-40-32,-21 21-64,20 0 64,1-1-128,19 21 0,0 19-96,19 20-33,21 1 65,-20 19-64,19 19 64,1 1 192,0 39 128,0 1-224,-20 0 160,-1-1-224,1-19 128,0-20 0,-20 19-193,-20-19-287,20 0-417,-39-20-1409,19 0-3620</inkml:trace>
  <inkml:trace contextRef="#ctx0" brushRef="#br0" timeOffset="245642.5782">6117 5809 12972,'-20'-39'3075,"1"19"-1634,-22 20 481,21 0-641,0 0-576,-19 20 63,-1-1-191,21 21-257,-1 1-192,20-2 161,0 1-225,20-21 96,19 1 160,-19-20 33,0 0 127,19 0-352,-39-20 385,20 1-321,1-1 192,-21 0-96,0-19-31,0 18-33,-21 1 0,21 20 0,0 0 65,0 0-193,0 0-577,0 20 97,0 1 576,21 18-288,-1-19 160,19 19-288,-19-19-641,20 0-224,-1-20-577,-19 20-1056,0-20-2339,-20-20-7591</inkml:trace>
  <inkml:trace contextRef="#ctx0" brushRef="#br0" timeOffset="245917.9688">6216 5809 14413,'40'40'3107,"-21"-19"-384,1-2-834,1 21-735,-21-20 31,20-1-64,-20 1-673,0 0-160,20-20-95,-20 0-1,0 0 160,0 0 193,0 0-1,0-20-640,0 0-32,0 1 0,0-21-128,19 20-1,-19 20-191,20-19-161,20 19-223,-1 19-225,-19-19-577,20 20-1089,0 20-2562,-20-40-7911</inkml:trace>
  <inkml:trace contextRef="#ctx0" brushRef="#br0" timeOffset="246267.5782">6693 5829 15502,'-20'-20'3684,"20"0"-1859,0 20 33,0 0-929,0 20-416,0 0 608,0 0-417,20 40-512,-20-20-192,20-21 97,19 1-33,-19-20-225,0 0 161,-1 0 129,1-20-258,-20-19-255,0-20 288,-39-2-32,-1 2 160,1-20-192,-1 0 32,1 18 32,19 2 128,-20 19 416,40 21 225,-21 19-1,21 0-576,21 19 97,-1 21 287,20-1-160,-1 21-224,20 20-32,1-21-352,-21-19-961,22 19-961,-22-19-1698,1-19-7495</inkml:trace>
  <inkml:trace contextRef="#ctx0" brushRef="#br0" timeOffset="247689.4529">8043 5929 12203,'0'-40'2210,"0"21"-1121,-20-22 929,20 21-128,-20 0 256,0 1-641,1 19-384,-1 0-576,-20 19-353,0 1 257,0 20-225,1 0-96,19 0-192,20-20 160,0-1-320,20 1 224,-1-20 64,1 0 160,20-20-32,-21 1 32,2-1 65,-1 0-65,-20 0 128,0 20-288,0 20-160,0 0-64,0 19 224,20 21 64,-20 19-32,39-19-96,-19 0 0,20-1-320,19 0-545,2-18-416,-2-2-705,0-19-1441,0 0-5285</inkml:trace>
  <inkml:trace contextRef="#ctx0" brushRef="#br0" timeOffset="248146.4841">8916 5710 17808,'-40'-19'737,"21"19"1281,-21 0-449,20 19-608,1 1-64,-1 20-96,20-1-577,0 22-128,0-22 64,20-19-352,19 19 192,1-39 160,-1 0-320,1 0 96,-19-19 192,-2-1-256,1-20 288,-20 0 225,-20 0-289,1 20 160,19 1 257,-21-1 351,21 20-287,0 0-353,0 0-672,0 20 480,0 19 256,21 1-288,-2 20 192,21-20-384,0-1-481,-1-19-288,1 0-192,-1-20-929,-19 0-1569,1 0-5478</inkml:trace>
  <inkml:trace contextRef="#ctx0" brushRef="#br0" timeOffset="248553.711">9254 6008 9577,'0'0'9449,"0"0"-7592,0-20 866,0 0-1250,0 1-576,-19-21-32,-1 1-192,20-2-449,0 21-192,0-19 0,0-1-160,0 20 0,20 20-417,-1 0 129,1 0 31,20 40 257,-1-20 32,1 19 160,-1-19-160,22 0 96,-22 1 0,1-21 0,-20 0 224,19 0-160,-19-21 96,-20 1 257,20 0-257,-20-19 128,-20 19-160,0 0 33,0 0-129,1 20 96,-1 0-96,0 0-385,0 40 321,1-1 161,19 1 63,0 1 0,39-2-352,-19 1 64,39-21-705,20 1-192,-18 0-833,-2-20-3907,-20 0-8264</inkml:trace>
  <inkml:trace contextRef="#ctx0" brushRef="#br0" timeOffset="249455.0782">10246 5789 17488,'21'-19'2434,"-21"19"-1473,0 19-608,0 1-353,0 20 993,20 0 96,0 0-673,-20 19-224,19-39-128,1 0 96,0-1 1,-20 1 63,0-20-96,20 0 416,-20 0 97,-20-20-97,20 1-608,0-1-192,-20 0-128,20 0-161,0-19-384,0 19-31,20 0 543,0 20 33,-1 0 160,1 20 31,0 0 129,20-20 64,-21 20 64,22-1-64,-21-19 0,19 20 64,-19-20-32,20 0 193,-1 0 127,-19-20 128,19 20 65,-19-19 32,1 19-97,-1-20 32,0 0-63,-1 0 63,-19 1-319,0-22 63,0 21 32,-19 0 32,-1 20-127,0-19-33,20 19-96,-21 19-320,1 1 63,20 20 321,-19 0-96,19 20 33,19-21-97,22 20-1,-1-39-31,19 20-320,0-40-128,1 0-321,-20 0-352,0 0-385,-20-40-1857,-1 20-5477</inkml:trace>
  <inkml:trace contextRef="#ctx0" brushRef="#br0" timeOffset="249876.9529">11040 5809 9705,'41'40'7110,"-21"-19"-5316,0 18 512,-1 1-736,1-1-385,20-19 32,-21 0-544,1-1-449,0 1 0,-20-20-32,0 20-128,20-20 97,-20 0-129,0 0-32,0-20-32,0 0 32,0-19-33,0 19 66,19 0-66,-19 1 130,0 19-65,20 0-96,1 0 320,-1 0-160,0 0 192,-1 0-224,-19 19 160,20-19-160,0 0 257,-20 0-65,20 0-128,-20 0 0,20 0 0,-1 0 97,-19 0-321,20 0 96,0 20 64,0-20-225,-1 0-31,2 20 64,19-20-320,-20 20-193,-1-1-128,1-19-224,0 0-704,-20 0-994,20 0-2786,-20-19-7047</inkml:trace>
  <inkml:trace contextRef="#ctx0" brushRef="#br0" timeOffset="250376.9529">11676 5432 20147,'0'0'1313,"0"0"-801,20 40 513,0-1 64,19 21-480,-19 0 224,40 19-545,0-19-224,-1 19-96,1-19 32,-1-20-320,-18 19 127,-22-39 161,-19 19 0,0-19 193,-19 0-129,-2-20 192,-19 0-256,1 0 160,-1 0 64,20-20-320,-19 0-64,19-19-321,20 19 257,0-20 64,20 21-32,0 19 384,-1-20-160,21 20 352,19-20-64,-19 20-31,20 0 31,-20 0-64,-1-20-64,-19 20 65,19-19-1,-19-2 32,-20 1-160,20-20-192,-40 21 64,20-1-32,-20-20 0,-19 40 0,19-19 96,0 19-64,-19 19-128,19 21 64,0-1-129,1 1 65,19 20-64,19 0-1314,21-1-1408,-1-20-3364,1 1-6823</inkml:trace>
  <inkml:trace contextRef="#ctx0" brushRef="#br0" timeOffset="250523.4375">12431 6147 19858,'-20'-40'2274,"20"0"-1249,0 1 801,0-1-1057,0 1-769,0-1 352,20 1-512,20-2-192,-21 1-705,21 21-929,-20-1-1826,19 0-1633</inkml:trace>
  <inkml:trace contextRef="#ctx0" brushRef="#br0" timeOffset="250725.5859">12729 5691 15630,'0'0'3043,"0"0"-192,0 0-833,-20 19-1089,0 1 224,0 0-160,20 19-769,0-19-384,0 20 0,40 0-449,-1 0-32,1-1-159,0 1 95,-1-1 257,-19-19 127,-20 20 289,0-19 128,0-2 64,-20-19-192,0 20-416,-19-20-1858,19-20-4228</inkml:trace>
  <inkml:trace contextRef="#ctx0" brushRef="#br0" timeOffset="251220.7032">13801 5789 18673,'-20'-19'1410,"0"19"-129,0 0-705,1 19 193,-1 21 544,-1 20 33,1-20-706,40 19-416,1-19 129,38-21-161,-19 1 0,19-20 0,-19-20 161,-21 1-225,1-21-96,-20 1 32,-20-1-353,-19 1 129,-1-2-128,1 1 96,-1 21-353,1 19-159,39 0-674,-20 19-960,20 41-1473,20-20-5542</inkml:trace>
  <inkml:trace contextRef="#ctx0" brushRef="#br0" timeOffset="251394.5313">14118 6107 10505,'40'-20'8681,"-60"-20"-6471,0 1 384,0-1-736,-19-19-769,-20-1-64,19 0-416,-1-19-449,22 0-256,19-1-193,19 21-255,1 19-545,21 1-224,-21 39-673,19 19-1954,1 21-5477</inkml:trace>
  <inkml:trace contextRef="#ctx0" brushRef="#br0" timeOffset="251546.875">13960 5849 21300,'-41'0'2274,"41"0"-1249,0-20-641,20 20-448,21-20-32,18 0 64,20 1-801,0-1-3107,1 20-10185</inkml:trace>
  <inkml:trace contextRef="#ctx0" brushRef="#br0" timeOffset="252171.875">15230 5432 17616,'0'-59'1089,"0"39"-672,-20 20 928,-20-19-416,21 19-545,-41 19 385,21 1 160,-1 0-321,0 19-95,20 1-385,20-1-64,20 1 128,40 1-192,-1-2 192,1 21-192,19-21 193,-19 1-386,-20-1 193,-20 1-96,-20-19 192,0 18 353,-20-19-129,-20-20-64,0 20 65,-20-20-321,21 0-289,-1-20-287,20 20-930,1-20-1216,-1 0-3300,20 1-9000</inkml:trace>
  <inkml:trace contextRef="#ctx0" brushRef="#br0" timeOffset="252643.5544">15468 5750 22549,'0'0'1249,"0"0"-1153,20 20 705,0-1 160,-1 1-449,22 0-223,-21 0-33,39 1 32,-19-2-192,-1-19 160,-19 0-63,20-19-161,-20-2-321,0 1 161,-20-20-160,0 21 160,0-1 128,0 0 32,-20 20 32,20 0-192,0 0-321,20 40 545,0-1-31,0 22 31,0 18-96,19-20 0,-19 20 96,0 1 32,-1-20-160,-19-1 224,-19-20-96,-1 1 192,-20-19-352,1-1 96,-1-20-160,0-20 192,0 20-256,0-41-192,21 21 63,-1-19-415,20-1-866,0 1-1473,0-1-4516</inkml:trace>
  <inkml:trace contextRef="#ctx0" brushRef="#br0" timeOffset="252818.3591">16302 5988 24535,'0'40'4260,"0"-40"-4452,0 0-1,20 0 225,-20 19-832,0-19-898,0 0-1249,0 20-8423</inkml:trace>
  <inkml:trace contextRef="#ctx0" brushRef="#br0" timeOffset="255875.9763">21941 6504 16207,'0'20'3043,"0"-20"-2467,0 0 289,0 0 288,0 0-480,0 0-545,0 0-64,0 0-256,20 0 384,-20-20-1249,20 20-609,-1-19-1505,1-21-3299</inkml:trace>
  <inkml:trace contextRef="#ctx0" brushRef="#br0" timeOffset="256195.3125">22219 5631 20435,'0'0'993,"-20"0"-481,20 0 193,0 0-641,0 0-352,0 0-385,0 0-352,0 20-1441,20 20-2755</inkml:trace>
  <inkml:trace contextRef="#ctx0" brushRef="#br0" timeOffset="256776.3672">22398 7021 18673,'0'0'2979,"0"-20"-2755,0 20-608,0 0 416,0 0-96,0 20-705,0-20-1121,20 0-2402</inkml:trace>
  <inkml:trace contextRef="#ctx0" brushRef="#br0" timeOffset="257429.6875">22755 5789 12684,'-20'0'6181,"20"0"-4483,-19 0-577,19 0-480,0 0-545,0 0-192,0 0-289,19 20-287,-19 0-1570,0 0-2499,20 1-9480</inkml:trace>
  <inkml:trace contextRef="#ctx0" brushRef="#br0" timeOffset="257851.5625">23053 6584 17712,'0'19'1442,"0"-19"-2692,0 0-351,0 0 1441,0 0-64,20 0-962,-20 0-1664,19 0-8713</inkml:trace>
  <inkml:trace contextRef="#ctx0" brushRef="#br0" timeOffset="258091.7969">23490 6087 7206,'20'0'16208,"-20"0"-16561,0 0-1248,0 0 544,0 0-705,0 0-3747</inkml:trace>
  <inkml:trace contextRef="#ctx0" brushRef="#br2" timeOffset="264288.086">22338 5253 1761,'0'0'3780,"0"-19"-1858,0 19 31,-20 0-351,20 0-417,0 0 0,0-20-96,0 20-256,20 0 96,-20 0-353,0 0-95,0 0 63,0 0 161,0 0 32,0 0 160,0 0-385,0 0-192,0 0-95,0 0-33,0 0 32,0 0-128,0 0 96,0 20 0,0-20 1,0 0-97,0 19 32,0-19-64,0 0 96,19 20-128,-19-20 64,0 20 192,0-20-95,0 20-1,0 1 128,0-21-96,0 19-64,0 1-31,0-20-65,0 20 0,0 0 128,0-1-128,0-19 224,0 20-128,0 0-31,0-20 95,0 20-64,0-1 0,0 1-160,-19 0 32,19 0 64,0 1 0,0 18-64,0-19 225,0 0-354,0 0 226,0-1-97,0-19 160,0 20-224,0 0 192,0 0-160,0-1 64,0 1-64,0 0 320,-20 0-512,20 1 384,0-2-256,0 1 224,0 0-64,0 0-192,-20-1 96,20 1-64,0 0 192,0 0 1,0-1-194,0-19 258,0 20-225,0 0 32,0 0 32,0 1 64,0-2-224,0-19 288,0 20-224,0 0 160,0 0-192,0 0 160,0-1 128,0 1-256,0-20 64,20 20 0,-20 0 32,0-1 0,0 1-64,0 0 64,0 1 32,0-1-64,0-1 32,0 1 96,0-20-160,0 20 64,0 0-32,0-1-32,0-19 64,0 20-32,0 0 0,0-20 96,0 20-96,20 0 192,-20-20-192,0 19 97,0 1-162,0 1 162,0-1-65,0-20 160,0 20-224,0-1 64,0 1 96,0-20-320,0 20 352,0 0-160,19-20 32,-19 19-64,0 1 0,0 0 32,0 0 0,0-20 160,0 19-160,0 1-64,0 0 96,0 1 0,0-1-64,0-1 32,0 1 0,0-20 32,0 20-64,20 0 0,-20-1 64,0 1-32,0 0-32,0 0 192,0 0-320,0-1 352,0-19-384,0 20 352,0 1-160,0-1 32,0 0-32,0-1 128,0 1-96,0 0 64,0 0-96,0-1 0,0 1 0,0 0 0,0 0 160,0-1-224,0 1 64,0 1-96,0-21 96,0 20 160,0 0-192,0-1 32,0 1 0,0 0-32,0 0 225,0 0-193,0-1 96,0 1-64,0 0 224,0 0-64,0 20-224,0-20 288,0 0-352,21 0 160,-21-1 64,0 1-160,0 0 32,0-20 0,20 20 193,-20-20-193,0 0 128,0 0-96,0 19 96,0-19-128,0 0 0,0 0 0,0 0-192,0 0 192,0 0-160,0 0-353,0 0-128,0 0-576,0 0-737,0 0-1313,0 0-4996,-20 0-1571</inkml:trace>
  <inkml:trace contextRef="#ctx0" brushRef="#br3" timeOffset="267623.0466">22099 7933 3619,'-19'0'2594,"19"0"-864,0 0 256,0 0-288,0 0-417,0 0-673,19 0-255,-19 0 223,20 0 193,-20-19-128,21 19-33,-1 0 193,0 0-32,19-20-193,-19 20-127,19 0-225,1 0-160,-40 0-32,59 0-32,-38 0 96,-1 0-64,-20 0 32,0 0 32,20 0 32,-20 0 225,0 0 287,-20 0-640,20 0 256,0 0-192,0 0-64,0 0 65,-20 0-65,20 0 32,0 0-225,-21 0 161,1 0 0,1 0 160,19 0-224,-20 20 96,20-20 0,-20 0 0,20 0 128,0 0 97,0 0-289,0 0 192,20-20 128,0 20-224,-1 0-32,1 0 32,1 0 0,-21 0-32,20 0-32,0-20 32,-20 20 32,19 0 64,1 0-160,-20 0 96,20 0-64,-20 0-32,0 0 0,0 0 160,0 0-128,0 0 64,0 0-96,-20 0 128,20 0-160,-20 0 192,20 0-32,-19 0 96,19 20 129,0-20-257,0 0-64,0 0 96,0 0-705,0 0-1153,0 0-3779</inkml:trace>
  <inkml:trace contextRef="#ctx0" brushRef="#br3" timeOffset="268589.8436">22377 7933 12203,'0'0'1922,"0"-19"-961,0 19 1281,0 0-96,0-20-897,0 20-640,21 0 63,-21 0-31,0 0 0,20 0 63,-20 0 33,0 0-193,20 0-31,-1 0-321,1 0-64,0 0-32,20 0 64,-1 0-384,1-20 32,-21 20-192,1 0-193,1 0-864,-21 0-1026,0 0-3042,0-20 5509</inkml:trace>
  <inkml:trace contextRef="#ctx0" brushRef="#br3" timeOffset="269575.1953">22040 5373 10570,'0'0'1313,"0"0"-705,-20 0 353,20 0 1121,0-20-96,0 20-609,0 0 97,0 0-417,20 0-449,-20 0-319,0 0-97,0 0 96,20 20-96,0-20 32,-1 0 1,22 0-97,18-20 64,-19 20 32,19 0-256,-19-19 192,-40 19-192,80 0 32,-60 0 0,-1 0 32,1 0-32,20 0 193,-20 0-290,-1 0 129,1 0-32,-20 0 32,20 0-32,-20 0-512,20 0-545,-20 0-833,0 0-3010,0 0-9034</inkml:trace>
  <inkml:trace contextRef="#ctx0" brushRef="#br3" timeOffset="270897.461">22160 5334 9160,'0'-21'1025,"-20"21"32,20 0 769,0 0-353,-21 0-960,21 21-129,-20-21 33,1 19 255,19 1-63,-20 0 63,0 0-223,20-1-161,-20 1-128,20 0 32,-20-20 257,1 20-225,19-20 289,-20 19-225,20-19-96,0 0 32,0 0-128,0 0 161,0-19-193,20 19 128,-20-20-192,19 0 128,-19 0-160,0 20-256,0-19-33,0 19-31,0-20 224,0 20 32,-19 0 96,19 0 64,0 0 256,0 0 0,0 0 129,0 0-257,0-20 192,0 20-288,0 0-96,19-20 193,1 20-193,0-19 128,0 19 64,19 0-192,2 0 160,-1 0-64,-1-21-32,20 21 96,-19 0-384,-40 0 64,59 0 160,-38 0-32,-1 0-64,0 0-64,-20 0 0,19 0-129,-19 0 33,0 0 128,0 0-32,0 0 288,0 0-128,0 0-128,-19 0-257,-1 21 1,0-21 64,-1 0 192,-18 0 128,-1 19 32,1-19 64,19 0-96,0 0 384,0 0 193,20 0 31,-39 0-608,39 0 1249,0 0-896,0 0-321,0 0 0,20 0 128,-1-19 128,21 19-288,-20 0 224,19 0-352,-39 0 128,59 0 0,-39 0-160,1 0 64,-1 0-416,-20 0 287,0 0-127,0 0 256,0 0 0,20 0-32,-20 0 160,0 0 0,19 0-320,1 0-641,-20 0-609,20 0-31,-20 0-161,0 0 865,0 0 577,0 0 416,0 0 192,0 0 353,0 0 384,0 0 192,0 0-384,0 0-705,0 0 64,0 0-256,0 0-128,0 19 449,0 1-33,0 20-32,0-1 64,-20 20-192,20 1 0,-20-20-64,20 0 1,0 0 95,-19-21-96,19 1-225,0-20-671,0 0 127,0 0-1986,0-20-31,19-19-1314,-19-1-5733</inkml:trace>
  <inkml:trace contextRef="#ctx0" brushRef="#br3" timeOffset="271057.6169">22477 5472 3138,'0'0'9449,"0"20"-7879,0-1 320,0 1-65,0 20-960,0 0-256,-20 0-449,20 19 128,-19-39-544,19 20-32,-20-21-449,20 1-864,0-20-1635,0 0-8423</inkml:trace>
  <inkml:trace contextRef="#ctx0" brushRef="#br3" timeOffset="271268.5546">22239 5472 13004,'-59'39'1922,"39"1"-1378,0 1 225,-1-2-32,1 1-577,1-1-160,-1-19-192,20 0-609,0 0-609,20-40-639,-20 20-1443,19-40-3266</inkml:trace>
  <inkml:trace contextRef="#ctx0" brushRef="#br3" timeOffset="271602.5391">22140 5452 6758,'-21'-20'4420,"1"20"-3331,1 20 96,-1 0 193,20-20-161,-20 79-1217,0-38 1185,20-2-1153,0-19-64,0-20-32,20 40 64,0-40-449,19 0-63,-19-20-65,21 0-576,-2-20-897,1 0 257,-1 0 1120,-19 1 641,0-1 320,0 20-64,-20 20 641,0 0 1602,-20 20-1667,0 20-127,0 19-97,1 21-63,-21-1-193,20 0-31,1 2-225,-1-22-64,20-20-193,0-19-191,0 0-833,20-20 32,-1-20-160,1 0-1410,20-19-4356</inkml:trace>
  <inkml:trace contextRef="#ctx0" brushRef="#br3" timeOffset="271936.5235">22338 5770 1217,'39'-119'4548,"-18"60"-1857,-1 18-1634,-20 41-545,0 0 1186,0 20 608,-20 20-1409,20 0-609,-21 19 385,1 1-161,1-1 33,-1 1-385,0-20-96,0-1 64,20-19-320,0 0 128,0-20-737,20 0-320,0-20 128,0-19-897,-1-1-352,1 1-32,21-22 897,-41 2 896,20 19 641,-1-19 257,-19 19 63,0 21 2147,0 19 191,0 39-1056,-19 1-289,-1 19-928,20 0-481,-20 22-128,20-2 224,-21-20-128,1 0-32,20 2-64,0-22-577,0-19-608,0 0-1153,0-20-2467</inkml:trace>
  <inkml:trace contextRef="#ctx0" brushRef="#br3" timeOffset="272067.3826">22438 6067 5605,'-20'120'-192,"0"-41"-1378,-1-20 1090,1 2 640,20-2 96,-19-19-32,19-1-2242</inkml:trace>
  <inkml:trace contextRef="#ctx0" brushRef="#br3" timeOffset="272242.1875">22418 6386 9609,'-41'118'480,"21"-78"-448,20 19 1153,-19-18 96,19-21-1024,0 19-1122,0-39-7463</inkml:trace>
  <inkml:trace contextRef="#ctx0" brushRef="#br3" timeOffset="272474.6094">22357 5809 15502,'-19'20'641,"-1"0"-545,20 20 416,-20 20 193,-19 19-353,-1 0-224,1 1-128,19-1 0,0 0-512,-1-18-1474,21-22-2498</inkml:trace>
  <inkml:trace contextRef="#ctx0" brushRef="#br3" timeOffset="272678.711">22160 5849 7911,'-41'60'7527,"21"-1"-7014,20 1-129,-19-1 417,19 21-97,0-20-159,-20-1-257,20-20-352,0-19-705,20 0-1088,-20-20-1218,60-20 3075</inkml:trace>
  <inkml:trace contextRef="#ctx0" brushRef="#br3" timeOffset="272836.9141">22259 5968 9993,'-40'160'1698,"20"-61"-1314,1-20 128,-1 1 930,0-1-289,-1-20-993,21 1-833,0-41-1248,21-19-3813</inkml:trace>
  <inkml:trace contextRef="#ctx0" brushRef="#br3" timeOffset="273013.6716">22338 6246 5733,'-40'99'6374,"20"-19"-5701,1 19-673,-1-20 256,0 2 577,0 17-513,1-38 0,-1 20-128,20-21-736,-20-19-994,20-1-3042</inkml:trace>
  <inkml:trace contextRef="#ctx0" brushRef="#br3" timeOffset="273193.3594">22278 6861 9865,'-39'120'1601,"19"-41"-1216,0-19-385,1 0 993,19-20 96,0 19-641,0-39-448,0-1-608,0 1-1603,19-20-3426</inkml:trace>
  <inkml:trace contextRef="#ctx0" brushRef="#br3" timeOffset="273371.0938">22278 6961 9513,'-39'178'896,"-1"-97"-960,21-2 128,-1 0 1602,20-19-289,-20-1-1345,20-19-897,0-20-2049</inkml:trace>
  <inkml:trace contextRef="#ctx0" brushRef="#br3" timeOffset="273600.586">22477 6345 8776,'20'-39'8712,"-20"39"-7046,0 19-1474,0 21 288,-20 20 65,0 39-193,1 21-160,-1-1-224,0-1 160,-1 2-160,21-41-256,-20-20-737,20 2-1153,0-22-1537,0-19-8361</inkml:trace>
  <inkml:trace contextRef="#ctx0" brushRef="#br3" timeOffset="273789.0625">22457 6425 14029,'0'60'192,"-19"19"-192,19 21 0,-20 18 160,20 1-224,-20 1 96,20-2-32,-21-18 128,21-1-416,0-20-1089,0 1-1186,0-40-5797</inkml:trace>
  <inkml:trace contextRef="#ctx0" brushRef="#br3" timeOffset="273956.0546">22438 7537 8680,'-20'138'1409,"20"-77"-1153,0-22 1,0-19-834,0 0-3843</inkml:trace>
  <inkml:trace contextRef="#ctx0" brushRef="#br3" timeOffset="274123.0466">22517 7358 8423,'-20'80'481,"20"-40"416,0-1 1057,0-19-353,0 0-1281,0-20-640,0-20-2979,0 0-6374</inkml:trace>
  <inkml:trace contextRef="#ctx0" brushRef="#br3" timeOffset="274356.4453">22517 6008 16879,'0'0'3139,"0"0"-2434,0 0-32,20 20 832,-20 19-1024,0 22-161,0-2-128,0 20 64,-20 0-416,20-18-128,0-22-417,-20 1-480,20-21-641,0-19-1825,0 0-3075</inkml:trace>
  <inkml:trace contextRef="#ctx0" brushRef="#br3" timeOffset="274524.4141">22497 6087 7847,'0'0'4420,"0"20"-1601,20 20-641,-20 20-1025,20 19-641,-20 21 65,-20-1 288,20 0-673,0-19-32,-20-1-320,20-20-513,0 0-800,0-19-1602,20-19-993</inkml:trace>
  <inkml:trace contextRef="#ctx0" brushRef="#br3" timeOffset="274654.2969">22556 7080 7783,'-19'120'2626,"-1"-61"-1729,0 0-416,20-19 95,-20 19 289,20-18-737,0-41-576,0 20-2467</inkml:trace>
  <inkml:trace contextRef="#ctx0" brushRef="#br3" timeOffset="274799.8046">22596 7397 11915,'-59'100'1954,"39"-60"-1506,0-20-64,20 19-63,0-39-994,0 0-3074</inkml:trace>
  <inkml:trace contextRef="#ctx0" brushRef="#br3" timeOffset="274980.4686">22616 7279 3843,'-40'138'2082,"40"-77"-480,-20-2 448,20-19-1186,0-21-896,0 1-1185,0-20-4228</inkml:trace>
  <inkml:trace contextRef="#ctx0" brushRef="#br3" timeOffset="275215.8203">22755 6028 16431,'0'-20'2370,"-20"20"-1985,1 20 479,-1-1-351,0 41 64,-1 0-129,1 19-192,1 20-352,19-99 128,-40 219-32,40-139-705,-20-21-640,20 1-801,0-21-1377,0-39-3011</inkml:trace>
  <inkml:trace contextRef="#ctx0" brushRef="#br3" timeOffset="275416.9922">22616 5870 9064,'-40'39'3459,"1"1"-2626,19 19-32,0 20 512,20 21-416,-20-21-64,20 20-513,0-39-640,0 0-1090,20-21-1152,-20-39-1890</inkml:trace>
  <inkml:trace contextRef="#ctx0" brushRef="#br3" timeOffset="275613.2813">22537 5691 11659,'-20'98'2049,"0"2"-1408,20-21-449,0 20 193,0 1-385,0-21-64,0-19-449,20-41-608,0 21-1153,-20-40-1281,39 0 3555</inkml:trace>
  <inkml:trace contextRef="#ctx0" brushRef="#br3" timeOffset="275787.1094">22635 5849 6758,'-19'40'4036,"19"20"-2755,-20 19-1089,0 0 128,0 21 705,20-100 32,-19 179-1057,19-120 0,0 0-736,19-39-674,1 0-1312,0-20-2083</inkml:trace>
  <inkml:trace contextRef="#ctx0" brushRef="#br3" timeOffset="275983.3985">22716 6047 8872,'0'-59'2787,"-20"59"-1410,0 40 128,20-1-608,-21 41-513,1 0-255,1 38 63,-1-18 96,0 39-128,0-20 32,1-20-192,-1 21-352,-20-21-609,20-20-288,1 1-609,19-21-992,-20-19-930</inkml:trace>
  <inkml:trace contextRef="#ctx0" brushRef="#br3" timeOffset="276130.8594">22457 7596 416,'0'0'6342,"0"-19"-4196,0-1-737,-19-20-1185,19 20-224,0-19-192,0-2-480,0 2-1602</inkml:trace>
  <inkml:trace contextRef="#ctx0" brushRef="#br3" timeOffset="276484.375">22497 7675 8584,'0'41'832,"0"-21"-703,0-20-129,0 20 128,0-20-128,0 0 0,0 0-128,0 0-225,0 0 353,0-20 449,0 20 319,0-20-223,0 20-97,0-20-95,0 20-353,0 0 0,0 0 192,0 0-32,0 0-320,0 20 160,0-20 0,0 0 0,0 20 32,0-20 64,0 0-64,0 0-384,0 20-833,-20-20-3652</inkml:trace>
  <inkml:trace contextRef="#ctx0" brushRef="#br3" timeOffset="276702.1482">22278 7001 11883,'0'0'384,"-39"-179"-384,39 139 128,0 21 513,20-1-481,-20 0 32,19 20 1057,-19 20-224,0 0-352,20 19-385,-20 20-192,0 41-192,0-100 64,-39 198 32,19-98-160,20-21 160,-20-20-897,20-39-832,-20 1-1955</inkml:trace>
  <inkml:trace contextRef="#ctx0" brushRef="#br3" timeOffset="276942.3826">22278 6743 1569,'-19'99'6694,"-1"-19"-3683,0 19-1890,20 19-512,-20-18 512,20-100 192,0 178-1313,-19-117 1698,19-22-1698,0 1-192,0-40-257,0 0-416,19-20-32,1 0-95,-20-39-130,20-2 674,-20 2-449,0 0-160,0 59-288,-20-79 1345</inkml:trace>
  <inkml:trace contextRef="#ctx0" brushRef="#br3" timeOffset="277632.8125">23092 5035 15694,'-19'-20'737,"19"0"-609,0 20 1442,-20 20-1,0 0-1088,0 20-129,-19 20 321,-1 19-225,-1-20-128,2 21 289,19-1-161,-19-19-159,-1-21-129,20 1-96,20-19 64,-19-2 64,-1 1-256,20-20-64,-20 0 32,20 0-192,0-20-97,0 20 257,0-40-32,0 20-32,0-20 192,0 21 96,0-1 160,0 0-320,20 20 288,-20 0-64,20 20 1,-20 0 31,19 19-64,-19-19-288,20 0 128,20-20 32,-21 0-193,1 0-255,20-20-545,-21 0-705,1 0-1825,-20 20-4837,41-59 8360</inkml:trace>
  <inkml:trace contextRef="#ctx0" brushRef="#br3" timeOffset="278041.9922">23291 4777 16527,'0'-20'705,"-20"0"608,1 20 513,-1 0-161,-20 20-704,0 0-448,20 20-129,20 0-224,0-1-160,20-19-32,-1 20 32,22-21 0,-21 1-224,19 0-192,-39-20-65,40 20 481,-40-1 0,20 2 320,-20-1-320,-20 0 129,0 0-65,0-20-289,1 19-255,-21-19-481,20 0-1121,20 0-1858,-21 0-7526</inkml:trace>
  <inkml:trace contextRef="#ctx0" brushRef="#br3" timeOffset="278233.3985">23350 4975 22229,'20'0'832,"0"0"385,0 0-224,-20 20-704,20 0-449,0 0 224,0-1-225,0 2-415,20-1-673,-1 0-769,-19-20-2114,0 20-4004</inkml:trace>
  <inkml:trace contextRef="#ctx0" brushRef="#br3" timeOffset="278374.0235">23648 4975 19346,'0'20'1826,"0"0"-481,-20 19-416,20 2-97,-19 18-159,-1 1-545,0-1-192,20 2-801,-20-22-1153,20-19-3170,0 0-11596</inkml:trace>
  <inkml:trace contextRef="#ctx0" brushRef="#br0" timeOffset="307180.6638">895 7378 18033,'-19'-20'1569,"19"20"-1056,0 0-161,0 0 1025,0 0-288,19 39-160,1 2-513,20-1-319,-21 19 31,1 0 32,20-19-545,-19-1-639,-2-18-674,21-1-1313,-20-20-2722</inkml:trace>
  <inkml:trace contextRef="#ctx0" brushRef="#br0" timeOffset="307478.5156">994 7497 15342,'-79'-100'2018,"59"61"-641,1-1-320,-1 1 609,20-1-417,39 1-64,-19-2-865,39 21-223,-19 1-1,1 19-128,-2 19 320,1 1-448,-21 41 64,1-22 64,0 1-32,-20-1-1,20 1-31,-20-21 64,20 1 32,-1 21 64,1-21 65,0-1 31,1 1-128,18 20 96,-19-20 192,-20 19-224,20-19-64,-20 0-128,0 20-705,0-20-192,-20 0-224,0 19-993,-19-19-2210</inkml:trace>
  <inkml:trace contextRef="#ctx0" brushRef="#br0" timeOffset="307841.7969">915 7100 17936,'-159'39'577,"99"-19"224,-19 41 256,40-2 416,-1 20-224,21 41-224,19-21-224,39 20-737,40-20 128,20-20 1,41-39 95,-2-21-96,41-38-192,0-21-577,-1-19-480,-19-20 225,-39-21 127,-21 1-64,-40 0 97,-39-1 159,-40-18 193,-19 37 192,-60 2-129,-21 0 354,-18 40 319,-2 19-288,-19 20-192,40 39-384,1-19-3172</inkml:trace>
  <inkml:trace contextRef="#ctx0" brushRef="#br0" timeOffset="310888.6716">2801 7616 12651,'20'40'1314,"-20"20"896,20 19-705,-1 0-608,1 21 288,-20-41 96,21 1-288,-1-21-64,-20 1-128,0-20 32,0-20-481,0 19 289,0-19 256,0-19 31,-20-1-831,-1 0-194,-18-19-63,19-41-160,-20 0 96,1-19-257,19 1-127,0-2 255,20 21 161,0-1-192,20 21 32,20 18 31,-1 2 97,1 39 32,-1 0 160,2 20 32,-2-1 32,-19 22 96,0 18 160,-20-19-224,0 0 64,-20-1 65,0 1-129,1 0-160,-1-20-257,0 0-287,-1 0-161,21-20-1121,0 0-736,0 0-3556</inkml:trace>
  <inkml:trace contextRef="#ctx0" brushRef="#br0" timeOffset="311325.1953">3794 7458 18513,'-39'-41'961,"19"21"-929,0 1 480,0 19 930,-20 0-449,20 19-353,-20 22-63,20-1 64,1 19-353,19 0-256,0-19-64,19-1 64,21-39-128,-20 21 32,20-21-193,-20-21-95,20-18 192,-20 19-64,-1-19 224,-19 19 32,0-20 128,0 20-32,0 1 128,-19 19 289,19 0-161,0 0-384,0 19 0,0 21-32,0 0 160,19-21-512,21 1-449,-20 0-544,19-20-193,-19 0-1312,0 0-2628</inkml:trace>
  <inkml:trace contextRef="#ctx0" brushRef="#br0" timeOffset="311564.4532">3913 7478 12684,'0'-20'2274,"19"20"-288,2 20 576,-1 19-416,0-19-737,-20 0-159,20 0-322,-1-1-287,-19 1-385,20-20 33,-20 0-1,20 0 96,-20 0-128,0-20-192,20 1 161,-20-1-514,20 0-63,-1 20-224,1 0-257,0 0 0,20 0-512,-20 20-417,20 0-1505,-1-1-3395</inkml:trace>
  <inkml:trace contextRef="#ctx0" brushRef="#br0" timeOffset="311913.086">4470 7378 17840,'-41'0'1506,"41"0"-33,-20 39-95,20 2-97,0 18 96,0-19-256,20 19-640,21-39-385,-2 0-192,20-20 160,-19 0-32,0-20-257,-1 0-31,-39-39-96,0 19 32,0-19 63,-20 18 33,-19-38-96,-21 20-1,21-20-63,-20 18 256,18 2 256,21 39 609,0 0 160,20 40-289,0 0-352,0 20 193,20 20-65,20-1-320,0 1-64,20-1-288,19 0-1313,0-18-898,1-2-2690,-1 1-11595</inkml:trace>
  <inkml:trace contextRef="#ctx0" brushRef="#br0" timeOffset="312356.4453">5601 7338 13612,'20'-59'3524,"-20"39"-2211,-20 0 833,0 1-673,0-1-31,1 20 63,-22 20-448,-18-1-192,19 41-96,-19-1-321,19-20-288,21 22-96,19-22-96,19-19-32,21 0 32,-1-20-128,21-20 0,-21 0-96,2-19 64,-21 19 159,-1-1 226,-19 21-33,0 0 256,-19 41-95,-1-2-1,20 41 417,0-1-449,0 21-64,20-21-160,19-20-160,1 0-160,19-38-641,20 19-448,-18-40-1218,-2 0-2049,-20-20-9033</inkml:trace>
  <inkml:trace contextRef="#ctx0" brushRef="#br0" timeOffset="322887.6953">6931 7478 14862,'-39'-81'768,"19"62"97,-21-1 897,21 0-97,-19 20-127,-1 0-161,1 0-640,19 20-225,-19 19-63,19 22-1,20-2-96,0 1-63,0-21-353,39 1 96,1-40-32,-1 19 64,1-38 64,19-1-256,-18-20-64,-21 1 63,-1-1 33,-19 1 128,0-1 65,-19-1-1,-1 22 64,0-1 224,20 20 129,-21 0-289,21 20-160,0 19 64,0 2-64,21 18-64,-1-19 0,19-1-737,21-19-448,-21-20-673,1 20-159,20-20-1315,-40 0-3362</inkml:trace>
  <inkml:trace contextRef="#ctx0" brushRef="#br0" timeOffset="323258.7891">7170 7616 11082,'19'0'4420,"-19"0"-2370,0-20 769,0 1-801,0-1-897,20 0 96,-20 0-576,0-19-321,0-1-32,0-1-192,20 2 0,0-1-288,-20 40 64,19-19-64,1 38 32,20 1 160,-21 0-96,22 0 160,-1 19-96,19-39 0,-19 0 128,-1 0-64,1 0 64,-21-20 0,2 1 32,-21-21-96,0 20 96,-21 1 0,2-1-32,-1 20 0,-20 0 97,1 20 287,19-1-96,-20 21-191,21-1 191,19 22-288,0-22 0,39 1-64,1-20 32,19 0-800,0-20-770,41 19-1377,-40-19-2850</inkml:trace>
  <inkml:trace contextRef="#ctx0" brushRef="#br0" timeOffset="323826.1716">8678 7338 17680,'-20'-20'1634,"0"20"-129,-19 20 193,19 0-705,-20 39-128,21 2-65,-21-22-223,40 21-609,0-21 64,0-19-32,40-20 32,-1 0 96,1-20 160,-1 0-320,-19-19 128,0 19-32,1-20 33,-21 40 31,0-19-64,0 19-256,19 19-97,-19 1 193,0 20-384,20-20-481,20-1-833,-1 1-192,1-20-704,-1-20-2531</inkml:trace>
  <inkml:trace contextRef="#ctx0" brushRef="#br0" timeOffset="324000">8896 7220 7591,'-20'-81'8904,"1"62"-5957,19 19-1217,0 19-513,19 22 384,1 18-256,20 1-736,-19 19-449,38-19-128,0-1-704,1-39-514,20 0-447,-21-20-1698,-19 0-7143</inkml:trace>
  <inkml:trace contextRef="#ctx0" brushRef="#br0" timeOffset="324147.461">8857 7417 20275,'-40'0'2530,"40"-20"-1953,20 1 384,19 19 160,21-20-833,20 0-224,-1 0-993,20 20-1729,1-19-3140</inkml:trace>
  <inkml:trace contextRef="#ctx0" brushRef="#br0" timeOffset="324785.156">9771 7299 18417,'0'-40'1730,"0"40"-1538,19 20 737,1 0 320,20 39-32,-21-20-160,1 2-609,0-1-127,0-1-129,0-19 0,-1 0 32,-19-20-256,0 0 288,20 0-223,-20-20-33,0-20-289,0 21 193,0-42 0,-20 22 32,20-1 96,0-19-64,0 39-32,0 0 0,0 20 96,20 20 0,21 20 160,-21-1-192,19 1 32,1-1 64,-1-18 0,1-21-96,-1 20 96,-18-20-64,-1 0 193,0 0-193,-20-20 160,0-1-32,0 1-32,0 1-128,0-1 96,0 20-320,19-20 0,1 40 64,0 0 0,0-1-930,19 1-1120,1 1-1857,-1-1-3493</inkml:trace>
  <inkml:trace contextRef="#ctx0" brushRef="#br0" timeOffset="325031.25">10585 7299 20179,'-40'19'1825,"19"1"1,21 20-96,0-1-737,21 2-417,19-2-320,-1-19-31,20-20-65,1 0-128,-21 0 128,-18-20 0,-1 1-224,-20-1-64,0 0-32,-41-1-449,2-18 257,-1 19-289,1 20-352,-1 0 0,1 0-288,-1 0-352,19 0-1602,21 0-3236</inkml:trace>
  <inkml:trace contextRef="#ctx0" brushRef="#br0" timeOffset="325279.2969">10882 7259 14926,'20'-20'3299,"-20"40"-1153,-20 0-160,-19 0-353,-1 19-127,19 1-577,1-1-513,20-18-480,20 19 96,21-21-32,18 1 0,1 0 0,-1 0-64,-20 0 0,-18-1 96,-21 1-160,0-20 256,-40 20-320,0-20 63,1 0-31,-1 0-512,0 0-289,1-20-417,-2-19-1760,21-1-2724</inkml:trace>
  <inkml:trace contextRef="#ctx0" brushRef="#br0" timeOffset="325467.7735">10961 7040 21652,'60'40'1890,"-41"-20"-129,22 39-447,18 2-546,-19-2-351,-20 0-97,19 0-192,-19-18-160,19-1-192,-19-1-385,1-19-384,-1-20-608,-20 0-289,0-20-2210,-20 0-12267</inkml:trace>
  <inkml:trace contextRef="#ctx0" brushRef="#br0" timeOffset="325620.1169">10942 7318 11498,'-40'0'10699,"40"0"-9963,40 0 770,-1-19 191,41-1-736,-1 20-96,20-20-769,-20 0-160,1 20-737,-20 0-480,-21 0-1538,-19 0-2978</inkml:trace>
  <inkml:trace contextRef="#ctx0" brushRef="#br0" timeOffset="333251.9532">11994 7060 16047,'-20'-39'2274,"20"-1"-384,0 20-193,20 1-287,0-22-65,19 21-640,22 0-289,-22 1-384,1 19 0,-1 0 32,1 19-32,-1 21 64,1 20 0,-20 19 160,-20 1-127,20 0 95,-20 19 0,0-20-96,-20 1 0,20-41-96,0 21-128,0-40-544,0-1-481,0 1-833,0-20-1442,0 0-3266</inkml:trace>
  <inkml:trace contextRef="#ctx0" brushRef="#br0" timeOffset="333421.875">12173 7318 20307,'0'-19'1537,"0"19"-63,39-20 704,-19 20-1057,20-20-705,-1 0-512,21 20 96,-20-19-609,0 19-928,-1 0-961,1 0-2755</inkml:trace>
  <inkml:trace contextRef="#ctx0" brushRef="#br0" timeOffset="334915.0391">13225 7577 17456,'20'98'673,"0"-37"-321,-20-2 321,19 0 256,1 1-321,-20-21 257,0-18-289,20-21-191,-20 20 191,-20-40 33,20-1-353,-20-18-224,-19-1-64,-1-19 0,1-20 96,-2-1 0,2-19-32,19 20-96,0-21 32,20 21-32,20 19 32,0 41 96,19-1-32,2 20-32,-2 0 64,-19 20-96,20 39 96,-21-20-96,1 40 64,0-18 32,-20-2-192,0-19-224,0-1-129,0-19-415,0-20-834,0 0-1121,20 0-2274</inkml:trace>
  <inkml:trace contextRef="#ctx0" brushRef="#br0" timeOffset="335141.6013">13464 7338 15214,'0'0'2915,"0"20"-2018,0 19 864,0-19-223,0 1-706,0-1-191,19 0-161,1-20-287,0 0 223,19-20-256,-39 0 64,20-1-31,-20 1-97,-20 1-64,1-1-513,-21 0-352,20 20-63,-19-20-322,18 20-928,1 0-736,0 0-2884</inkml:trace>
  <inkml:trace contextRef="#ctx0" brushRef="#br0" timeOffset="335403.3203">13702 7200 6854,'20'-20'11563,"-20"20"-10090,0 0 353,-20 20-224,20-20-770,-21 20-287,21-1-257,0 1-320,0 0-32,0 19-32,21-19 64,18 20-256,-39-21 288,20 22-193,0-21 322,-20 19-258,0-19 226,0 0 63,-20-20 32,0 0-160,1 0-192,-1 0-865,20-20-705,-21 0-1441,1 1-2818</inkml:trace>
  <inkml:trace contextRef="#ctx0" brushRef="#br0" timeOffset="335537.1094">13900 7417 16143,'39'41'352,"-39"-41"-320,21 20-480,-1-20-1826,-20 0-2627</inkml:trace>
  <inkml:trace contextRef="#ctx0" brushRef="#br0" timeOffset="335714.8436">13980 7021 19986,'0'0'2050,"20"19"-1697,-20 21 544,19 0 31,1 20-671,0-1-289,0 1 64,19-1-1057,1-20-897,-21-19-1217,1-20-3171</inkml:trace>
  <inkml:trace contextRef="#ctx0" brushRef="#br0" timeOffset="335905.2735">13960 7279 16719,'0'-20'1506,"20"0"-1282,0 20 2018,39 20-128,0-20-544,0 0-417,2 20-545,-2 0-608,1 19 96,-41-19-544,21 0-321,-20-1-192,-20-19-416,19 20-865,-19-20-2659</inkml:trace>
  <inkml:trace contextRef="#ctx0" brushRef="#br0" timeOffset="336048.8279">14277 7080 19506,'-19'-20'2530,"19"20"-1377,0 0-192,19 0-961,-19 0-929,40 0-2049,-20 0-11244</inkml:trace>
  <inkml:trace contextRef="#ctx0" brushRef="#br0" timeOffset="336724.6094">14754 7220 16271,'-40'19'1922,"20"1"-801,0 0 128,20 39-64,-20-19-160,20 20-64,0-1-513,20-19-352,0 0-96,19-40 97,-18 0 191,19 0-192,-20-20-64,-20-20-96,19 1 32,-38-1 128,19-20-128,-20 0 64,0 21 0,0-20-64,20 19 128,0 19 96,0 21-32,0 0-31,20 21 63,20 19-224,-21-1 64,21 1 0,-20 19 0,19-20 64,-19-19-256,0 1 352,-20-1-288,0-20 96,0 0 192,0-20 96,0 20-128,19-21-128,-19 1-64,21 1-64,-1 19 0,0-20-384,19 20-321,1 0-961,-1 20-896,1-20-1923,0 19-10377</inkml:trace>
  <inkml:trace contextRef="#ctx0" brushRef="#br0" timeOffset="336957.0313">15369 7200 18769,'-39'-41'1890,"-1"41"-417,19 0 161,2 21-737,19-1-353,0 19-383,0 1-65,40 19-225,0-19 97,19-1-640,0-18-65,-19 19 32,-1-21 513,-18-19 160,-21 20 353,-21-20-33,-18 0-64,-1 0-32,1 0-384,-1-20-641,21 20-1473,-1-19-2947</inkml:trace>
  <inkml:trace contextRef="#ctx0" brushRef="#br0" timeOffset="337480.4686">16382 7180 15630,'-60'-21'2339,"0"21"-738,21 0-192,-1 41-191,1-2-194,-1 21-223,-1-1-160,22 0-353,19 2-192,19-42-32,22 1 0,-21-20 64,19 0 193,1-20-193,-20-19-128,0-2 32,-1 2-128,-19-1 224,0 20-288,0 1 160,0 19 0,0 0-673,0 19 129,20 1-577,0 39-961,21 2-1730,-2-2-9993</inkml:trace>
  <inkml:trace contextRef="#ctx0" brushRef="#br0" timeOffset="337755.8594">16739 8053 12267,'20'20'7015,"-40"-40"-5830,0-19 64,0-1 64,1-20-544,-21-19-96,1 0-97,-2-21-352,1 1-160,21-20-224,19-1-32,0 41 64,0-1 64,19 41-32,21 19 192,1 20-64,-2 20 0,1-1-32,-21 42 128,21-22-320,-20 40-449,0-19-255,-20 0 63,0-20-256,0-1-545,0-19-608,0-20-2082</inkml:trace>
  <inkml:trace contextRef="#ctx0" brushRef="#br0" timeOffset="338068.3594">17017 7200 7943,'-59'0'10922,"19"0"-9224,20 20-321,-19-1 65,18 21-546,1 19-31,20-19-256,0 20-257,20-20-320,1-21 192,18 21-352,1-40 321,-1 0-418,-19-20 193,0 0 96,-20-19 0,0-2-96,-20 2 64,20-1-64,-39 1-96,19-1 64,20 20-64,-20 1 64,20 19-288,0 0-962,0 19 65,20 21-1569,19-1-3236</inkml:trace>
  <inkml:trace contextRef="#ctx0" brushRef="#br0" timeOffset="338217.7735">17196 7497 18417,'0'0'2306,"-20"-39"-352,20 19 128,-20-21-673,20 2-736,0-1-289,-19-19-416,19 20-160,0-1-577,0-1-1056,0 22-930,19-1-2594</inkml:trace>
  <inkml:trace contextRef="#ctx0" brushRef="#br0" timeOffset="338387.6953">17315 6861 18705,'19'20'2947,"1"0"-1025,-20 21 32,20 18-705,-20 0-769,0 20-255,21 21-193,-21-40-161,20 19-831,19-40-674,-19 2-576,0-41-1826,-20 0-8200</inkml:trace>
  <inkml:trace contextRef="#ctx0" brushRef="#br0" timeOffset="338549.8046">17255 7200 22389,'-19'-20'1441,"38"-1"-320,1 21 737,20 0-641,19-20-576,21 1-321,-1 19-192,-20 0-769,2 0-1537,-22 0-2562,1 0-11564</inkml:trace>
  <inkml:trace contextRef="#ctx0" brushRef="#br0" timeOffset="339021.4844">18089 7239 18257,'0'0'3139,"20"-19"-2114,-20 19-64,20 19-225,-20 1-63,19 0-129,1 0-383,1 19-65,-21-19-385,20 0-607,0-20-1186,-20 0-1185,19 0-5446</inkml:trace>
  <inkml:trace contextRef="#ctx0" brushRef="#br0" timeOffset="339303.711">18148 7040 16719,'41'0'1986,"-21"20"-512,19 0 319,-19 20-479,20 20-514,-21-20-255,21 19-1,-20-20-384,-1 1 1,1-20 63,1-20-160,-1 19 160,-20-19 64,0-19 321,0 19-193,0-40-31,0 20-225,0-19 32,20-1-160,-20 21-192,19-1 0,1 20 0,20 0-129,-21 20-31,21 19-929,0-19-801,0 19-1089,0-19-2178</inkml:trace>
  <inkml:trace contextRef="#ctx0" brushRef="#br0" timeOffset="339666.0156">19161 6822 17936,'0'-40'2179,"0"40"-834,-39-19 256,-1 38-319,-19 1-33,-2 0-128,-18 19-64,20 22-321,0-22-415,39 1-417,20-1 32,20 1 224,39 0-320,20-1 320,1-18-448,19-1-385,0 0 192,-39-1-287,-20 21 223,-20-20 129,-20-1 512,-20 1 192,0 0-96,0 0 33,-20-1-65,20 1-352,-20-20-1,40 0-1120,0-20-1602,0 1-2946</inkml:trace>
  <inkml:trace contextRef="#ctx0" brushRef="#br0" timeOffset="339855.4686">19399 7200 21748,'20'20'961,"0"19"128,0-19 0,-1 19-833,2-19-224,19 0-160,-20 0-673,19-20-1024,-19 0-1314,0 0-2755</inkml:trace>
  <inkml:trace contextRef="#ctx0" brushRef="#br0" timeOffset="340015.625">19677 7200 20275,'-19'20'768,"-1"19"225,20 20 481,-20 1-289,0 0-448,0-1-513,20-19-192,-19 19-256,19-19-609,-20-20-897,20-1-992,0 2-2948</inkml:trace>
  <inkml:trace contextRef="#ctx0" brushRef="#br0" timeOffset="340182.6169">19856 7478 23382,'0'0'2722,"0"0"-2754,0 0-32,0 0-32,0 0-545,0 19-1056,20-19-962,-20 0-2305</inkml:trace>
  <inkml:trace contextRef="#ctx0" brushRef="#br0" timeOffset="402510.7419">974 9026 14669,'-39'-40'1666,"19"20"-513,-19 0 192,19 0 225,-20 20-225,1-19-480,-2 19 0,1 19-161,1 1 97,-1 20-192,1 20-1,-1 0-287,21-1-97,-2 20-288,1-19 96,20 0 64,20-1-96,1-19-64,18-1-577,20-19-480,1 1-64,-1-21-416,1 0-513,0-21-545,-1-19-864,0 21 448,-19-21 1505,-20 0 1410,-20 1 544,21-1 2083,-21 0 544,-21 0-481,21 20-416,-20 20-705,0 0-384,20 0 128,-20 40 1,1 1-514,-1-2-255,20 1-161,20-1 224,19 1-288,1-20 0,20-20 65,-1 0-97,1 0 32,-1-20-64,-39-20 0,1 20-320,-21-19-257,-21 19 129,-19 0-224,1 1 223,-1-2-448,-19 1 97,19 20-417,0 0-769,20 0-1153,0 20-2947</inkml:trace>
  <inkml:trace contextRef="#ctx0" brushRef="#br0" timeOffset="402714.8436">1451 9482 14061,'-20'0'5829,"1"0"-4259,-1-19 191,0-1-223,-19 0-449,39-20-545,-20 21-319,20-21-289,20 1-97,-1 18-479,1-19-1026,20 20-512,-1 20-1217,1-19-3363</inkml:trace>
  <inkml:trace contextRef="#ctx0" brushRef="#br0" timeOffset="402982.4219">1888 9244 17520,'20'20'2723,"-40"-20"-1474,1 21 448,-1-2-191,0 1-801,-1 20-385,21-1-320,0-19 128,21 20 32,19-40-32,-1 19-160,20-19-224,-19-19-64,-1-1 160,-19 0 256,-20 0-385,0 20 33,-20-20-192,-19 1 127,-1-1-31,1 20-353,-20 0-768,19-20-1634,-1 20-4420</inkml:trace>
  <inkml:trace contextRef="#ctx0" brushRef="#br0" timeOffset="403230.4686">2007 8966 2498,'-20'-20'20403,"20"0"-18865,0 20-545,0 0-577,0 0-128,0 0 641,0 20-480,20 20-161,0 0-160,-1 20 64,21-1-96,1 0-544,-2 1-225,1-20-384,-1 0-705,-19-40-576,0 20-961,0-40-2819</inkml:trace>
  <inkml:trace contextRef="#ctx0" brushRef="#br0" timeOffset="403405.2735">2166 8926 15150,'0'-39'4164,"0"39"-2915,0 20-672,20-20 1312,-20 39-383,40 21-385,-21 0-513,1-1-447,20 1-65,-1-1-577,2-18-960,-2-2-1026,21-19-2529</inkml:trace>
  <inkml:trace contextRef="#ctx0" brushRef="#br0" timeOffset="404050.7813">2941 9106 15086,'-61'-20'1153,"41"20"-160,1 0 416,-21 20 225,20 19-257,-19-19-512,19 39-353,20-19-95,0 0-417,20-20 64,0 0 128,19-20 0,1 0 192,-1 0-31,22-20-321,-42-19-352,1 18 320,0 1 160,-20-20 64,0 40 32,-20-19 32,0 19-159,1 0 127,19 0-96,0 0-128,-20 19-32,20 1 32,20-20-224,-1 20 160,1 0-96,20 1-577,-1-2-320,-19-19-769,20 0-608,-21 0-1986,-19 0-8648</inkml:trace>
  <inkml:trace contextRef="#ctx0" brushRef="#br0" timeOffset="404284.1796">3278 9403 15919,'39'0'4804,"-39"0"-2978,-19-20 352,19 1-673,-20-1-352,0 0 1,0-19-514,20-2-127,-19 1-257,19 21-256,-20-21-128,20 20 32,0 20-225,20-19-383,-1 19-129,21 19-256,19 1-609,-19 0-960,20 19-1442,-1-39-5830</inkml:trace>
  <inkml:trace contextRef="#ctx0" brushRef="#br0" timeOffset="404472.656">3536 9106 20691,'-20'0'224,"20"0"-672,20 19 1793,19 1-32,1 0-31,0 19-962,20-19-256,-20 0-993,19-20-192,0 0-577,-19 0-2177,-21-20-10283</inkml:trace>
  <inkml:trace contextRef="#ctx0" brushRef="#br0" timeOffset="404639.6482">3913 9125 5829,'0'40'14125,"-20"-20"-13900,20 39 2369,-20 1-672,20 19-128,-39-19-513,19 19-897,20-39-352,-20 20 0,20-21-416,0 1-193,0-20-768,0-1-769,0 1-1185,0 0-3395</inkml:trace>
  <inkml:trace contextRef="#ctx0" brushRef="#br0" timeOffset="404973.6326">4131 8847 16623,'20'0'2499,"-20"20"-1891,0 0 1698,20 19-288,-20 21-288,20 0-417,0 19-480,0-19-513,20-1-224,-1-18 0,21-2-256,-21 1-576,1-21-353,-19-19-1090,18 0-1824,-39 0-8521</inkml:trace>
  <inkml:trace contextRef="#ctx0" brushRef="#br0" timeOffset="405924.8046">716 9979 12748,'-20'-40'2017,"1"40"-351,19 0 128,0-20-161,-20 20-832,40 0-64,-20 0 256,39 0-577,1 20 65,20-20 127,19 20-288,0-20 257,41 0-289,19 0-64,40 0-95,39-20 95,21 0 32,19 1-160,-20-1-64,-21 0 96,-57 0-128,-1 1 64,-21-2 0,2 1 129,-2 0-257,2 20 96,-22-20 288,-18 20 449,19 0-417,-20 0 96,-19 0-320,-1 0 129,0 0-65,1 0-96,0 0-32,-1 0 160,-20 0-32,1 0-95,0 0 63,-1 20-128,-19-20-32,-1 0 32,-19 20 0,21-20 64,-22 0-160,1 0 128,0 0 32,-20 0-96,20 0 64,-20 0 64,0 0-128,0 0 0,0 0-448,0 0-417,0 0-288,19 0-1025,-19 20-1474,0-20-5797</inkml:trace>
  <inkml:trace contextRef="#ctx0" brushRef="#br0" timeOffset="406166.0156">5025 9006 25271,'-40'0'1346,"40"0"-1442,0 0-161,21 0-191,-2 20-289,1-20 33,0 20-962,0 20-2242,-1-20-11755</inkml:trace>
  <inkml:trace contextRef="#ctx0" brushRef="#br0" timeOffset="406303.711">5184 9403 19954,'19'20'2787,"-19"-20"-2339,0 0-63,0 0 255,0 0-640,0 0-1409,-19 0-1249,19 0-9033</inkml:trace>
  <inkml:trace contextRef="#ctx0" brushRef="#br0" timeOffset="437841.7969">5958 8887 13869,'0'-40'1953,"0"21"-703,0-1-257,0 20-129,0 0-127,0 20 384,0-1 224,20 21-159,-1-1-514,1 21-191,0 20-65,1-21-160,18 1-160,1-1 0,-20-18 33,19-2-225,-19-19-257,20 0-672,-40-20-640,19 19-449,-38-19-1153,-1 0-1698</inkml:trace>
  <inkml:trace contextRef="#ctx0" brushRef="#br0" timeOffset="438033.2032">6058 9383 2594,'-120'20'7079,"81"-20"-3588,-1 20-800,20-20-225,1 0-256,-1 0-448,20 20-801,20-20 96,19 0 64,1 0-321,39 0-95,1 0-353,19-20-192,-20 20-127,1-20-33,-1 20-577,-20 0-416,-19 0-448,0-20-866,-21 20-2177,-38-19-11627</inkml:trace>
  <inkml:trace contextRef="#ctx0" brushRef="#br0" timeOffset="438227.5391">5601 9006 19090,'0'-40'2306,"40"20"-1570,19 0 257,0-19-32,41 19-416,-1 0-417,1 1-192,-1 19-449,0 0-960,1 0-1153,-2 0-2307</inkml:trace>
  <inkml:trace contextRef="#ctx0" brushRef="#br0" timeOffset="438533.2032">6852 9264 10217,'79'80'4997,"-59"-80"-3396,0 20 321,-1-1-320,1-19-225,-20 0 641,0-19-481,-20-1-1024,-19 0-1,-1-19-383,1-2 159,-22-18 64,2-1-160,0 1-224,0-1 64,19 0-32,20 21 128,20-1-192,0 1-192,40 19 32,-1 0 64,21 0 0,19 20-545,-19 0-1377,-1 20-1345,-19 20-3684</inkml:trace>
  <inkml:trace contextRef="#ctx0" brushRef="#br0" timeOffset="438692.3826">6614 9125 18705,'-100'20'3107,"80"-20"-2114,0 0-192,40 0-321,20-20-31,0 20-1,39-19-352,0 19-1057,0-20-1889,-18 20-3685</inkml:trace>
  <inkml:trace contextRef="#ctx0" brushRef="#br0" timeOffset="440362.3046">7824 8867 19858,'0'-39'417,"0"39"-257,0 19 0,0 41 609,0-1 288,0 41-449,20-1-448,0-20-63,20 1-97,-20-21-417,20 1-608,-21-40-1121,1-1-1505,0 1-7400</inkml:trace>
  <inkml:trace contextRef="#ctx0" brushRef="#br0" timeOffset="440732.4219">7844 9165 15118,'0'-79'2883,"0"39"-1378,20 20 353,20-20 96,0 20-161,-1 0-512,1 20-768,0 20-353,-1 0-32,1 40-192,-19 0 128,18-1-64,1 0 192,-1 2-128,-19-22-192,19-19 192,1-20 65,-20 0-33,20-20-32,-20 0-256,0 1-97,-20-22-95,0 1 160,-20 1-33,0 19 1,1 0 224,-22 1 0,21 19 32,-19 19 288,19 1-192,0 20 193,20-1-65,0 22-192,20-22-64,19-19 128,21 0-160,20-20-320,-1 0-609,20 0-1185,-19-20-2178,-1 20-7944</inkml:trace>
  <inkml:trace contextRef="#ctx0" brushRef="#br0" timeOffset="450137.6953">9631 9106 13612,'-39'-40'1314,"-1"20"-482,20 0 289,-19 20 609,-2 20-256,2 0 95,-1 20-288,0 19-288,21 20-448,-1-19-353,20 19 32,39-19-32,-19-21-192,40-19 96,-1 0-288,1-20-513,19 0-480,-19-20-768,-1-19-738,1-1-1537,-40-19-5061</inkml:trace>
  <inkml:trace contextRef="#ctx0" brushRef="#br0" timeOffset="450327.1482">9730 8907 8423,'-59'-99'5798,"39"59"-2499,0 19-736,20 2-417,0 19-769,0 19-544,0 22 416,0-1-352,20 39-417,19 0-352,-19 21-32,41-41-160,-22 20-352,20-39-417,1 0-768,-21 0-129,22-20-832,-41-20-2211,-1 0-9641</inkml:trace>
  <inkml:trace contextRef="#ctx0" brushRef="#br0" timeOffset="450596.6796">10068 9125 14157,'0'-19'3779,"0"38"-2657,0 1 575,0 20-127,0-1-289,0 1-224,20 0-545,0-20-319,19 0-1,21 0 32,0-40-160,-20 0-160,-1 0-192,-19-20-1,0 0 33,-20 1 32,-20-1 0,-20 20-97,-19 1 97,-1-1 96,0 20 160,1 0-96,20 0 128,-1 20-320,19-1-417,21 1-448,21 0-1249,-1 0-1954</inkml:trace>
  <inkml:trace contextRef="#ctx0" brushRef="#br0" timeOffset="451125.9766">10585 8986 11659,'0'-20'4932,"-20"0"-3587,20 20 930,-20 0-482,-1 20-415,1 0 127,1 20-448,19 0-512,0 0-193,39 19-192,2-20-64,-2 1 0,21-20-96,-1 20-384,-20-20 64,2 0-1,-21 0 97,-20-1 192,-20-19-288,-21 20 63,2-20 129,-1 0-96,-19 0 128,20 0 192,-1-20-544,19 1 31,1-21 161,20 20 128,0-20-96,41 20 96,-1 0 128,-1 0 224,20 1 577,1 19-129,0-20-416,-20 0-159,-1 20 31,1-20 0,-1 1-192,-19-1 96,0 0-96,-20 0 32,0 0-64,0 0 64,-20 20-32,0 0 160,1 0-160,-21 0-1,20 40 258,-19-20 63,19 20-64,0-1 128,-1 20-256,1-19 1,20 20-65,20-40-289,1 0-287,38 0-577,-19-20-545,19-20-928,1 0-2211,-20-19-10249</inkml:trace>
  <inkml:trace contextRef="#ctx0" brushRef="#br0" timeOffset="451365.2344">11239 9006 16719,'-20'-40'1666,"1"40"256,-1 0-193,0 0-672,0 20 577,20 20-449,0-20-352,20 20-609,20-1-160,19 1 96,0-1-192,2-19-32,-2 20-32,-39 0 96,0-20-224,-20 0 320,-20 0-32,-20-1-96,1-19-256,-22 0-33,2 0-415,0 0-417,19 0-481,1-19-1633,19-21-3043</inkml:trace>
  <inkml:trace contextRef="#ctx0" brushRef="#br0" timeOffset="451542.9686">11379 8907 19858,'39'0'3139,"1"19"-2434,-20 1 384,-1 20-128,1 20-321,0-20-319,0 19-193,-1-19-320,22-1-481,-21 1-384,0-19-897,-1-21-1729,-19 0-8745</inkml:trace>
  <inkml:trace contextRef="#ctx0" brushRef="#br0" timeOffset="451710.9375">11359 9125 20083,'39'-19'2754,"1"-1"-1601,39 0 257,1 0-770,-1 20-512,0 0-448,-19 0-1762,0 0-2626,-20 0-12269</inkml:trace>
  <inkml:trace contextRef="#ctx0" brushRef="#br0" timeOffset="452353.5156">12371 9125 15246,'40'60'1890,"0"-21"-417,-20 41 33,19-20-578,1 19-383,-21-20-33,21 1 65,-20 0 32,1-40-97,-2-1-192,-19 1-95,0-20 511,0-20-447,-40 1-193,0-41-96,1 0 0,-21 1 96,21-21-192,-1 1 128,0-1-289,20-19 225,20 20 0,20-1-64,20 40 96,0 1-32,19 39 64,0 0-64,-19 39-96,1 1 96,-22 20-64,1 0 0,-20-1-128,0 0-65,0-19 1,-20 1-288,1-22-321,-2 1-352,21-20-1218,0 0-3651</inkml:trace>
  <inkml:trace contextRef="#ctx0" brushRef="#br0" timeOffset="452708.9844">12928 9026 18801,'0'0'1570,"0"20"-962,-20 0 1058,20 20-225,-21-1-256,21 1-416,0-1-192,0 1-417,41-19-96,-22-2-96,21-19 96,-20-19-256,19-2-64,-39 1-129,20-20 33,-20 21 96,0-21 95,-20 1 33,20-1 0,-20 20 160,20 0 0,-19 20-96,19 0 224,0 0 0,0 40 65,0-20-1,19 39 32,1-19-128,0-1-128,19 1 0,1-19-352,1-2-865,-2 1-353,1-20-864,-21-20-1249,1 1-8265</inkml:trace>
  <inkml:trace contextRef="#ctx0" brushRef="#br0" timeOffset="452850.586">13284 9145 2818,'20'40'13965,"0"-21"-12491,0 21-289,0-20-737,-1 1-480,21-2-480,-19-19-1250,-1 0-3267</inkml:trace>
  <inkml:trace contextRef="#ctx0" brushRef="#br0" timeOffset="452994.1404">13125 8808 20275,'-20'0'736,"40"0"-864,21 20 96,-2 19-96,21 20-833,-21 1-1153,21 20-2979</inkml:trace>
  <inkml:trace contextRef="#ctx0" brushRef="#br0" timeOffset="453149.4141">13602 9304 14541,'20'0'4581,"-40"-19"-2820,0-22 257,0 1-32,1-19-737,-1 0-192,0-1-480,40 0-353,0 1-288,19 19-449,1 20-992,-1 20-929,22 0-2243</inkml:trace>
  <inkml:trace contextRef="#ctx0" brushRef="#br0" timeOffset="453654.2969">14317 9006 17969,'-40'20'1441,"21"20"128,-1 0 65,20 19-257,0 0-192,20-19-704,19-19-193,21-2-128,-1-19 64,0-19-31,21-22-97,-40 1-160,-20 1 0,-1-1-353,-38-19-95,-21 19-65,1 0-128,-1 0 1,-1 20 351,-18 20 33,39 0-352,1 20-738,19 40-800,0 0-2274,39-1-7335</inkml:trace>
  <inkml:trace contextRef="#ctx0" brushRef="#br0" timeOffset="453815.4297">14733 9264 10025,'81'-20'4164,"-62"0"-1121,-19-19-385,-19-1-864,-21 1-481,-1-21 193,2 0-481,-21 0-705,21-19-256,19 20 0,20-21-192,20 21-64,19 19-641,1 1-801,0 39-1056,-21 0-3076</inkml:trace>
  <inkml:trace contextRef="#ctx0" brushRef="#br0" timeOffset="453983.3985">14555 8966 15182,'-39'20'6342,"39"-40"-5029,0 20-160,39-20 0,21 0-704,19 1-225,1-21-128,19 40-801,0-20-1281,-19 20-1633,-1 0-8617</inkml:trace>
  <inkml:trace contextRef="#ctx0" brushRef="#br0" timeOffset="454359.375">15627 8946 20595,'40'100'2082,"-20"-40"-1570,-1-1-31,1 0-289,20-19 32,-20-19 353,-20-21-1,20 19-191,-20-38 191,0-2-384,-20 1-352,-20-20 160,0-19 32,1 0-64,-1-21 0,1 0-64,19-18-32,20 17 96,20 2-160,0 20 0,19 39 96,1 1 32,19 19 128,-19 19 32,0 21-32,0 19 128,-40-19-320,0 20 224,-20-1-32,-20-19 192,0-20-224,0-1 32,-19 1-64,19-20-384,1 0-609,-1 0-1569,19 0-3428</inkml:trace>
  <inkml:trace contextRef="#ctx0" brushRef="#br0" timeOffset="454780.2735">16640 8946 18449,'0'0'2658,"0"20"-2241,0 0 480,0 20 224,0 0-673,20 0-288,0-1-224,-1 1 0,1-21-512,0-19-673,20 0-1858,-21-19-3011</inkml:trace>
  <inkml:trace contextRef="#ctx0" brushRef="#br0" timeOffset="454950.1953">16560 8728 18929,'-20'-20'3075,"20"0"-2370,0 0-321,0 20-320,20 0-128,0 0-224,20 0-192,0 20-770,-1 0-1216,1 0-2531</inkml:trace>
  <inkml:trace contextRef="#ctx0" brushRef="#br0" timeOffset="455166.0156">16958 8768 9545,'-40'20'6085,"20"0"-4099,-19 19-32,39-19-224,0 20-577,0-1-417,39 1-127,21 0-449,19 0-32,0 0-128,1-21-128,-1 1-224,-39-20 192,-21 20 160,-38-20 224,-1 0-64,-20 0 0,-19 0-64,0 0-96,-2 20-128,22-20-384,-1 19-1314,40-19-2434</inkml:trace>
  <inkml:trace contextRef="#ctx0" brushRef="#br0" timeOffset="455673.8279">18189 8926 18417,'20'-39'1473,"-20"19"-800,-20 20 0,-1 20 127,1 19 482,1 1-257,-1 20-257,0 0-511,20-21-225,20 1 64,0-20-128,-1-1-32,1-19-321,1 0 161,-1-19 96,0-21 192,-20 1-192,0 19 224,0-20-32,-20 0 160,0 20 96,20 20 225,-21 0-65,1 0-416,20 40-96,0 0 97,20 0-98,1-1-703,19 1-577,-1-21-257,1 1-896,19 0-1858,-20-20-11563</inkml:trace>
  <inkml:trace contextRef="#ctx0" brushRef="#br0" timeOffset="456075.1953">19042 8808 9577,'-19'0'5893,"-1"0"-4227,0 20 320,-1-20 160,-18 19-545,-21 1-127,21 0-193,19 0-320,0-1-673,20 1-256,20 0 0,20 0 64,-1 0-96,20 0-32,2 0-64,-2 0-224,-19 0-129,-20-20 225,-20 20 160,0-1 160,-20 1 32,-20-20 32,1 0-64,-1 20-64,-1-20 97,2 0-226,-1 0 65,21 0-64,-1 0-256,20 0-1570,0 0-1057,39 20-1665,-19-1-11722</inkml:trace>
  <inkml:trace contextRef="#ctx0" brushRef="#br0" timeOffset="456392.5779">19360 9661 16047,'-20'20'3267,"0"-40"-2082,1 1 256,-1-21-256,0-19-448,0-2-160,-1 2-321,2-20-192,19-21-128,0 1-160,19 0 64,2-1-1,19 41 193,-1 19-32,1 21 32,-1 19 97,-19 39-194,0 1 98,0 19-33,-20 1-33,19 0 33,-19-1-160,-19 0-96,19-19-128,0-20-1,-20-20-447,20 0-450,-20 0-1088,20-20-1441,-20-20-2147</inkml:trace>
  <inkml:trace contextRef="#ctx0" brushRef="#br0" timeOffset="456583.9844">19439 8530 15855,'20'-20'4356,"-1"40"-2467,2 0-95,-21 0-160,20 39-449,0 0-513,0 21-447,-1-1-97,1 0-160,0-19-673,0 0-800,0 0-802,-1-21-1088,1-19-2947</inkml:trace>
  <inkml:trace contextRef="#ctx0" brushRef="#br0" timeOffset="456728.5156">19876 9006 16815,'0'40'3075,"20"-20"-2466,0 0-289,-20 0-256,19-1-160,1-19-705,-20 0-768,20 0-3107</inkml:trace>
  <inkml:trace contextRef="#ctx0" brushRef="#br0" timeOffset="456923.8279">19995 8550 18801,'20'20'2851,"0"-1"-577,20 21-448,-20 19-481,0 21-704,19-1-481,-19 0-128,0-19-673,19 0-288,1-20-512,-19-1-929,-2-39-1698,-19 0-10666</inkml:trace>
  <inkml:trace contextRef="#ctx0" brushRef="#br0" timeOffset="457086.9141">19995 8847 19762,'-20'-19'4164,"20"19"-3747,40-20 223,20 20 769,-1 0-704,1 0-737,-1 0-320,21 0-1026,-40 0-1696,-1 20-3685</inkml:trace>
  <inkml:trace contextRef="#ctx0" brushRef="#br0" timeOffset="458928.711">1333 10654 18225,'0'20'352,"0"20"769,0-1-96,0 20-512,39 22-97,-19-2 64,19 0-95,-19-20-97,20 2-128,-21-42 161,1 1-257,0 0 384,-20-20 417,0 0-609,0-20-320,-20-19-256,0-1 192,-19-1 96,-1-18-97,-19 0 65,20-20-128,-2-2-32,1 2 32,21 0 96,-1-1 320,0 21-96,20 19 128,0 1-224,20 39 32,0-20 97,19 20-65,2 20 64,-2 19-64,-19 1-64,20 19 32,-1-18 32,-19-2 96,0 1-288,-20-1-224,0-19-353,0 0-512,-20 0-929,0-20-2594</inkml:trace>
  <inkml:trace contextRef="#ctx0" brushRef="#br0" timeOffset="459277.3436">1869 10495 512,'98'-20'19891,"-98"20"-19731,0 0 160,0 0 737,-19 20 417,-1 0-97,-20 19-416,1 1-545,19 20-352,20-20 32,0-20-32,0-1-31,40 1 223,-21-20-320,21 0-64,-20 0-225,19-39 161,-19 19 192,0 0 96,-20-19 0,0 19 64,0 20 1,0-21 63,-20 21-160,20 0-32,0 0 0,0 21-32,0-1-64,20-1-256,-1 21-930,21-40-639,20 0-450,-20 0-2273</inkml:trace>
  <inkml:trace contextRef="#ctx0" brushRef="#br0" timeOffset="459463.8669">2186 10515 17168,'20'20'1537,"0"-1"-63,-1 1 576,1 21-129,0-21-1088,0-1-577,19 1-31,-18-20-289,-1 0-577,19 0-640,-39 0-961,0-20-1602,0-19-8648</inkml:trace>
  <inkml:trace contextRef="#ctx0" brushRef="#br0" timeOffset="459619.1404">2127 10316 18225,'-20'-20'1793,"20"20"-1632,0 0-1090,20 20 705,-1 1-129,21-1-1184,0-1-2307,19 21-6406</inkml:trace>
  <inkml:trace contextRef="#ctx0" brushRef="#br0" timeOffset="459782.2266">2623 10635 18129,'0'0'2114,"0"-20"-1025,-21-1 448,1-19 225,1 1-577,-21-1-224,20-19-321,20 19-447,0 1-225,0-2-193,20 21-31,0 1-865,19 19-673,22 19-672,-2 1-1954,-19 21-9097</inkml:trace>
  <inkml:trace contextRef="#ctx0" brushRef="#br0" timeOffset="459983.3985">3238 10594 15310,'40'41'5765,"-20"-22"-5092,-1 21-417,-19-20 161,20-1-321,-20 1-128,0 0-513,0 0-1601,0-1-4292</inkml:trace>
  <inkml:trace contextRef="#ctx0" brushRef="#br0" timeOffset="460483.3985">3932 10079 18289,'-19'0'2242,"19"0"-1537,0 20-97,19 19 930,-19 40-321,21 0-384,-1 1-449,0-1-288,19 1-128,1-21-352,19-18-962,-19-2-800,-20-19-1729,0-20-11468</inkml:trace>
  <inkml:trace contextRef="#ctx0" brushRef="#br0" timeOffset="461072.2656">3794 10535 18961,'20'-60'1186,"0"21"-97,19-1 32,1-19-769,20 18-256,-20 2 96,-21-21-288,21 21 256,0-1-288,-21 21 96,21-1 96,-20 20 64,-20 39 449,20 1 64,0 19-65,0 0-224,0 2-223,-20 18-1,20-20 0,-1 1 96,1-21-224,-20 2-32,20-21 32,-20-1-64,0-19-64,0 0 160,0 0-160,0 0 0,0-19 128,0-22 32,20 1 128,-20 1-320,19 19 96,1 0 192,20 20 128,-19 0 32,-2 20-64,21 0-96,-20-20 1,19 20-129,1-20 96,-1 0 0,1-20 32,-20-20-64,20 20 32,-40-19-224,0 19 64,0-19 64,-19 19-128,-2-1 0,1 1 288,0 20-288,-19 0 224,19 0 0,20 20 64,-20 21-96,20-2-160,0 20 320,0-19-64,20 0-288,19-1 64,1-19-256,20 1-545,-20-1-736,19-20-417,-39 0-1602,0-20-6950</inkml:trace>
  <inkml:trace contextRef="#ctx0" brushRef="#br0" timeOffset="461335.9375">4866 10316 18577,'20'60'1890,"0"-40"0,-1 20-33,1-1-127,0-19-481,-20 0-448,20-20-353,-20 20-191,21-20-65,-21 0-64,0 0 64,19-20 0,1 0-192,0-20 0,19 21-96,-19-21-192,20 40 32,-20 0-65,-1 0-223,21 40 31,1-21-832,-22 21-1602,21 0-2402</inkml:trace>
  <inkml:trace contextRef="#ctx0" brushRef="#br0" timeOffset="463292.9686">6316 10038 11659,'-60'-79'2082,"20"59"-289,1 0 1,19 1-321,-20 19 33,20 19-257,-19 1-416,18 20-33,1-1-159,0 42 0,1-2 31,19 0-287,19 1-161,1-1-128,0-20-64,21 1-128,18-1-577,0-38-480,1-1-416,20-20-513,-21-20-929,0-1-2915</inkml:trace>
  <inkml:trace contextRef="#ctx0" brushRef="#br0" timeOffset="463523.4375">6574 10357 10441,'0'-41'4260,"-21"41"-1729,2 21-481,-1-1-545,20 39-63,-20-20 31,20 21-448,0-21-577,40-19-288,0 0 33,0-20-33,19 0 0,-19-20 32,-1-19-96,1 19 32,-40-20-224,0 1-128,-20-1-256,0 20-97,-19-19-224,-1 18-288,1 1-64,19 0-576,0 20-1378,0 0-6150</inkml:trace>
  <inkml:trace contextRef="#ctx0" brushRef="#br0" timeOffset="463744.1404">6872 10276 17969,'0'61'1153,"-20"-22"288,20 1 385,20-1-545,0-19-480,19 20-161,20-40-63,-19 0-289,0-20-32,20 0-96,-20 0-288,-21-19-384,1-1-97,-20 21-608,0-22-609,-20 21-960,1 0-2403</inkml:trace>
  <inkml:trace contextRef="#ctx0" brushRef="#br0" timeOffset="464046.875">7229 10296 15790,'59'61'2275,"-39"-22"-738,0 1 161,-1-21-289,-19 21-160,21-20-256,-21-20-320,0 0-321,0 0-96,20 0 129,-20-20-225,0 0-32,0 0-96,0 1 96,0-21-192,20 1 64,-20 19-32,20-1 64,-1 21-64,21 0 32,-20 21 0,19-1-32,1 19-96,-1 1-609,2-21-704,-1 21-577,-21-40-1153,1 20-3203</inkml:trace>
  <inkml:trace contextRef="#ctx0" brushRef="#br0" timeOffset="464233.3985">7646 10138 15150,'0'-59'4100,"20"38"-1794,0 42-448,0-1-385,19 39-512,1 0-417,-1 0-191,1 2-353,20-22-705,-20 1-704,-1-20-801,1-1-2210,-40-19-11788</inkml:trace>
  <inkml:trace contextRef="#ctx0" brushRef="#br0" timeOffset="464396.4844">7686 10276 20819,'0'0'1826,"20"-19"-769,19-1 224,20 20-576,20-20-481,-18 0-288,18 20-1121,-20 0-1826,-19 0-2819</inkml:trace>
  <inkml:trace contextRef="#ctx0" brushRef="#br0" timeOffset="465027.3436">8778 9900 13100,'-40'-60'929,"20"60"544,-20-19 417,0 19-256,1 19-385,-21 1-64,21 20-256,-1-1-64,20 1 127,1-1-575,19 1-97,19 1-288,1-2 64,40-19 64,19 0-256,0-1 96,1-19 0,-21 20-288,0-20-224,-39 20 415,-20 0 65,0-1 161,-39 1 159,-1 0-256,1 1 32,-21-21-96,20 20 64,0-20-192,20 19-481,1-19-544,-1 0-705,20 0-1281,20 20-2466</inkml:trace>
  <inkml:trace contextRef="#ctx0" brushRef="#br0" timeOffset="465347.656">9115 10812 12684,'0'20'4035,"0"-20"-2497,-20 0 384,0-20-353,1-19-544,-1-1-224,-20 1-385,20-20-160,1-22-159,19 2-65,-21 20 64,21-20-224,0 18 224,21 2-257,-2 39 161,1 1 0,20 19 193,-20 19-129,19 21-96,-19-1 64,19 1-96,-19 20-129,0-20-191,-20-1-256,21 1-129,-21-20-160,-21 0-448,1-20-737,20-20-1314,-20 0-3586</inkml:trace>
  <inkml:trace contextRef="#ctx0" brushRef="#br0" timeOffset="465539.0625">9095 9900 17328,'40'19'2851,"-21"1"-609,1 0-449,21 39-672,-21 2-224,19-2-320,1 0-417,-1 1 0,1-21-768,-1-19-930,1 21-576,-19-41-1249,-1 0-2627</inkml:trace>
  <inkml:trace contextRef="#ctx0" brushRef="#br0" timeOffset="465705.0779">9611 10257 15758,'20'39'2050,"-20"-19"-544,20 21-289,0-22-1025,-1-19-128,1 20-320,0-20-449,-20-20-1505,21 1-3523</inkml:trace>
  <inkml:trace contextRef="#ctx0" brushRef="#br0" timeOffset="465885.7419">9751 9840 18033,'20'20'3523,"-1"20"-1986,1-1 129,0 21-289,0 20-480,19-21-352,1 0-449,-1 1-192,2-21-321,-1-19-512,-21 1-352,1-1-801,0-20-1505,-20 0-3011</inkml:trace>
  <inkml:trace contextRef="#ctx0" brushRef="#br0" timeOffset="466052.7344">9771 10158 18225,'-41'0'3171,"41"0"-2242,41 0 736,-2 0-31,1-20-513,19 20-481,20 0-576,-18-20-192,-2 20-1185,-20 20-1217,1-20-2051,-20 0-12331</inkml:trace>
  <inkml:trace contextRef="#ctx0" brushRef="#br0" timeOffset="468091.7969">10545 9999 7014,'0'-20'3107,"0"20"-224,0 0-929,0 20 128,0 19-225,20 22-415,-20-2-225,20 0-512,-1 20 127,1-18-319,0-22 159,0 1-351,-1-1 63,1-19-96,0-20 1,0 0 31,-20 0-32,0-20 65,0 0-257,-20-19-32,-20-1-128,21 1-32,-21-22-193,1 2-191,19-20-161,-21-21-288,41 1 257,-20 20 351,20-1 129,20 40 96,1 1 160,19 19-224,19 20 256,-20 0 192,21 0 1,0 40-161,-20-1-32,-21 1 0,1 0 192,-20 0-160,-20 19 65,1-39-65,-21 20 32,-1-21-64,22 1-96,-21-20-96,20 20-417,20-20-383,-19 0-994,38 0-1377,-19 0-4325</inkml:trace>
  <inkml:trace contextRef="#ctx0" brushRef="#br0" timeOffset="468453.125">11239 10038 18385,'-39'20'1954,"-1"1"-1218,20-1 257,-19 19 545,19 20-161,-21 1-416,41-1-480,0-18-353,0-22-32,21 21-32,19-40-64,-1 0 64,1-20-256,-20 0-65,19-19 65,-19-2 96,-20 2 96,0-1-32,-20 20 128,0-19-32,1 39 160,-1-20 161,0 40-257,20 0 0,0-1-192,0 1 0,20 20 64,19-21-480,-19 1-738,20 0-703,-1-20-898,2 0-2722</inkml:trace>
  <inkml:trace contextRef="#ctx0" brushRef="#br0" timeOffset="468625">11398 10197 14862,'20'0'2370,"0"20"-801,0 0 866,0 0-546,-1-1-1024,1 1-641,20 0-320,-21 1-448,2-21-641,-1 0-1698,-20 0-3331</inkml:trace>
  <inkml:trace contextRef="#ctx0" brushRef="#br0" timeOffset="468795.8985">11359 9959 17200,'-20'-40'2274,"20"21"-1698,0-1-63,20 20-257,0 0-320,-1 20-160,21-1-833,-20 21-2114,19 0-8232</inkml:trace>
  <inkml:trace contextRef="#ctx0" brushRef="#br0" timeOffset="468968.75">11775 10337 14029,'40'0'5061,"-40"-21"-3588,0 1 96,0-19 65,-20-1-513,0 1-128,0-1-160,20-19-545,-19 18-224,19 2-128,19 19-96,1 0-865,20 20-448,20 20-673,-20 0-2531</inkml:trace>
  <inkml:trace contextRef="#ctx0" brushRef="#br0" timeOffset="469556.6404">12808 10217 10121,'39'40'4100,"-39"-21"-1313,20 1-577,0 0-417,1 1-255,-21-1-257,20-1-224,-20-19-96,19 0-288,-19 0 288,0 0-193,-19-19-383,-1-1-97,-1-21-192,1 2 32,-19-21-160,-1 1 96,0 20-192,1-42 32,-1 22-64,21-20 64,-2 20-97,21-2 97,21 2-64,18 19 64,1 1-32,-1 19-128,1 20-417,-1 20-576,1 0-769,-19 19-1025,-1 1-3715</inkml:trace>
  <inkml:trace contextRef="#ctx0" brushRef="#br0" timeOffset="469768.5546">12451 10099 17104,'0'19'1633,"20"-19"-960,19 0 1377,20-19-128,41 19-417,-1 0-448,0 0-192,1 0-481,-1 39-384,-20-19 160,1 19-736,-21-19-481,-19 20-64,-20-21-545,0 1 33,-20 0-1122,0-20-3203</inkml:trace>
  <inkml:trace contextRef="#ctx0" brushRef="#br0" timeOffset="469928.711">13046 9780 17360,'20'-20'1185,"-20"20"-1281,20 0 0,-1 0 64,1 20-801,0-20-1217,1 20-1601</inkml:trace>
  <inkml:trace contextRef="#ctx0" brushRef="#br0" timeOffset="470189.4532">13423 10237 18609,'41'39'1922,"-22"-39"-64,1 0-193,-20 0-512,20-19-192,-20 19-288,0-20-321,20-20-256,-20 21-32,0-1-64,0 0 32,19-19-96,1 19 0,0 20-32,19 0-160,-19 20-321,21-1-416,-2 21-448,1-20-801,0 19-1826,-1-19-8296</inkml:trace>
  <inkml:trace contextRef="#ctx0" brushRef="#br0" timeOffset="470559.5703">13980 10038 16719,'-61'0'2979,"42"0"-1698,-1 20 289,0 1-577,0 18-257,20 21 225,20-21-448,20 1-193,20-21-320,-20 1 96,19-20-480,0-20 32,-19 1 191,-1-1-159,-39-20-96,0-19 288,-20 20 96,-19-22 32,-1-18-32,1 20 0,-1-20-33,21-2 33,-21 22 257,19 20 511,21 19 33,-20 20-160,20 0-161,0 39 33,20 1-65,1 19 225,19 21-353,-1-1-32,20 1-128,1-21-384,20 1-609,-41 0-480,21-21-865,-21-19-1153,-19 0-2467</inkml:trace>
  <inkml:trace contextRef="#ctx0" brushRef="#br0" timeOffset="470850.586">14575 9959 10441,'0'-20'8200,"-20"0"-6855,1 20-416,-1 20 385,-21 20-65,21-20-224,1 39-64,-1-18-289,20-2-576,20 1-32,-1-1-320,22-19-320,18 0-97,-19 19-192,-1-19 160,1 1 385,-20-1 224,-20-1 192,0-19 257,0 0 383,-20 20-383,0-20-1,0-20-320,1 20-288,-1-19-705,0 19-128,0 0-1634,-19 0-4259</inkml:trace>
  <inkml:trace contextRef="#ctx0" brushRef="#br0" timeOffset="471547.8513">15210 10237 16111,'-20'-20'3011,"20"0"-1250,0 20-447,20 0 479,0 0-159,0 20-449,-1 20-801,2-21-192,19 21-95,-20-19-226,-1-1-415,1-1-417,0-19-1217,-20 0-1762,0-19-6694</inkml:trace>
  <inkml:trace contextRef="#ctx0" brushRef="#br0" timeOffset="471715.8203">15170 9919 20083,'0'-39'2017,"0"19"-1824,20 0-161,0 20 32,0-19-481,0 19-448,20-21-1152,-20 21-2500</inkml:trace>
  <inkml:trace contextRef="#ctx0" brushRef="#br0" timeOffset="471894.5313">15468 9642 17008,'20'19'3171,"-20"1"-1634,20 20 737,-1 19-384,2 21-673,19-1-448,-20 20-417,19-19-192,1-1-128,-1-39-768,1-1-417,0 1-1314,-20-40-1953,-20 0-9257</inkml:trace>
  <inkml:trace contextRef="#ctx0" brushRef="#br0" timeOffset="472066.4063">15350 10079 20723,'19'-21'2627,"21"1"-1442,19 20 640,21 0-639,19-20-610,0 20-352,-19 0-128,19-19-192,-40 19-961,1 19-864,-20-19-1411,-20 20-4996</inkml:trace>
  <inkml:trace contextRef="#ctx0" brushRef="#br0" timeOffset="472239.2576">16282 10257 24695,'40'19'2018,"-19"-19"-2050,-21 0 64,19-19-545,1 19-544,-20 0-736,0 0-1987,-20 0-12235</inkml:trace>
  <inkml:trace contextRef="#ctx0" brushRef="#br0" timeOffset="944052.7341">777 11746 5733,'-41'-20'6342,"1"1"-4260,21-1-384,-1 20 287,-20-20-319,21 20-481,-21 20 64,1 0-160,-2 19-64,1 20-96,21 1-384,-1 0-353,20 19-64,0 0-128,20 0 0,19 2-96,1-42 32,20 1-385,19-1-832,-20-19-993,1-20-513,0 0-2882</inkml:trace>
  <inkml:trace contextRef="#ctx0" brushRef="#br0" timeOffset="944358.3985">1114 11965 11883,'-20'0'5509,"0"0"-4388,20 0 256,-19 0 385,-2 20-321,21 19-544,-20-19-448,20 19-513,20 1 32,1-1 64,-2 2-32,21-21 224,-1 0-288,-19-20 224,20-20-224,-1 20 96,-19-20 64,-20 0-64,0-20-64,0 20 64,-20-20-128,-19 21-128,19-1-65,0 0-511,0 0-450,20 20-543,-19 0-1827,19 0-8615</inkml:trace>
  <inkml:trace contextRef="#ctx0" brushRef="#br0" timeOffset="944591.7968">1550 12322 19602,'-40'0'352,"21"-20"577,-1 0 705,0-19-65,-19-1-768,19-1-288,-20 2-161,40-20-384,0 19 128,20 1-352,0 19-417,0-20-1057,19 40-1024,1-21-1186,19 21-12235</inkml:trace>
  <inkml:trace contextRef="#ctx0" brushRef="#br0" timeOffset="944888.6718">1967 12004 20275,'-39'0'1441,"19"20"-448,-19 0-160,19 0-193,20-1-479,0 1-129,20 0-64,-1 0-161,41-1-223,-21-19-353,20 0-32,-19-19 417,-19-1 288,-21-20 192,0 21 160,-21-1-224,21 20-64,-20-20 225,0 0-290,1 20 129,-1-19 33,0 19-290,0-20-1504,1 20-4069</inkml:trace>
  <inkml:trace contextRef="#ctx0" brushRef="#br0" timeOffset="945404.2968">2324 11646 17232,'0'-20'704,"-19"20"-63,19 0-128,0 0 447,0 20 65,0 1-64,19 38-352,1 1-161,1-1-223,-1 0-225,19 2 32,1-2 0,-1-19-257,1-1-607,-1 1-610,2-21-640,-21-19-1889</inkml:trace>
  <inkml:trace contextRef="#ctx0" brushRef="#br0" timeOffset="945659.1794">2602 11547 18417,'-20'0'641,"20"0"63,0 0-351,0 20 672,0 20 576,20-1-480,1 22-608,-1 18-161,19 0-128,-19-19-64,20 19-256,-1-39-96,1 19-577,-1-39-1153,2 0-608,-1-20-1986</inkml:trace>
  <inkml:trace contextRef="#ctx0" brushRef="#br0" timeOffset="946014.6485">3039 11746 9128,'-19'20'7303,"-1"0"-5926,20 19-224,-20 1 225,20 20 127,20 0-608,0-1-449,19-20-383,1 1-1,-1-20-32,2-1 32,18-19-32,-39-19 96,20-21 0,-40 1-32,0-1 192,0 1-96,-40-1 1,20 20-65,1-20-96,-21 0 32,20 20 32,-1 20-96,2 0 0,19 0-64,-20 0-352,20 20-706,0 0-799,20 19-1154,-1 22-9577</inkml:trace>
  <inkml:trace contextRef="#ctx0" brushRef="#br0" timeOffset="946487.3046">3457 12162 19090,'-20'-39'1889,"0"-1"-191,20-19-385,0 0-960,0-21-161,0 40-32,20-19-128,-20 39-64,20 0-32,0 20-801,-1 0-448,-19 0 320,20 20 640,0 0 225,-20 19 256,20 1-160,-1-1 673,-19 2-128,40-1 159,-20-1 129,20-19-321,-20 0-223,20-20 31,-20 0 64,-1-20-63,21 0-289,-20-19 320,-20 19-160,0-20 32,19 0-96,-19 20 289,0 20 191,0-20-384,0 40-128,20 19-32,0 2 32,0 38-31,20 0-33,0 1 32,-20-20 64,-1-21 0,1 20-96,-20 1 32,20 0-96,0 19-64,-20-19-225,-20-21-159,0 20-641,0-38-64,1-1 95,-1-20-255,-20 0-801,19-41-5029</inkml:trace>
  <inkml:trace contextRef="#ctx0" brushRef="#br0" timeOffset="947045.8985">4251 11707 10762,'40'-61'8456,"-21"41"-7591,21 1 736,-1 19-256,21-20-352,-20 20-64,0 0-705,-1 39-31,-19 2-33,0 18-128,0 20-128,-20 1-449,-20-20 257,0 19 256,0-39-64,-19-1 64,-20-19 64,18 0 64,1-20 64,-19 0 160,20 0 257,19-20-97,0-20 97,20 21-33,20-21-159,0 1-129,39 19-192,20 0-192,-19 0 96,19 20-32,1 20 0,-21 0-417,1 0-864,-20-1-481,-1-19-768,-19 20-33,-20 0-1601,20-20-6694</inkml:trace>
  <inkml:trace contextRef="#ctx0" brushRef="#br0" timeOffset="947692.3828">1153 12679 17616,'-39'19'1089,"19"-19"-672,20 0 127,0 0 865,40 0-159,-1 0-450,60-19-447,21 19-97,18 0-256,41-20 64,20 20-96,0-20 224,18 20-352,2-20 256,19 20-32,1-19 160,19-1 65,-20 0 31,1 0 32,-21-19-480,-20 19 160,-19 20 0,-40-20-32,-20 20 64,-20 0-32,-39 0 0,-20 0 225,-20 0 447,-20 0 129,19 0-385,-19 0-31,-19 0-417,19 0 192,0-21-768,-20 21-962,20 0-1537,20-19-1890</inkml:trace>
  <inkml:trace contextRef="#ctx0" brushRef="#br0" timeOffset="947905.2732">5264 11746 24759,'0'-39'1185,"-21"39"-384,21 0 32,0 0-353,0 0-320,0 19-352,0-19-449,21 20-1056,-1 20-1987,19-1-2722</inkml:trace>
  <inkml:trace contextRef="#ctx0" brushRef="#br0" timeOffset="948088.8672">5402 12044 21460,'20'39'3139,"-20"-39"-1698,0 20-832,20-20-385,-20 0-384,0 0-1442,0 0-2562,19 0-10345</inkml:trace>
  <inkml:trace contextRef="#ctx0" brushRef="#br0" timeOffset="966781.25">6356 11567 13484,'-40'-39'1217,"-1"19"417,2 0-385,19 20-32,-19 0-64,-1 20-352,0 0 0,21 39-321,-1 0 129,-1 41-97,1-21-415,20 0-1,20-18-128,21-2 64,-2-19-193,21-21-799,19 1-162,-19-20-383,19 0-1378,-39-39-4612</inkml:trace>
  <inkml:trace contextRef="#ctx0" brushRef="#br0" timeOffset="966993.1639">6553 11488 16719,'-19'0'2499,"-1"0"-1731,0 40 482,20-1 159,-20 20-256,20 22-865,0-2-192,20 0-96,20 1 0,-21-21-224,22-19-448,18-1-578,-19-19-319,19 0-449,-19-20-2018,-21 0-6726</inkml:trace>
  <inkml:trace contextRef="#ctx0" brushRef="#br0" timeOffset="967270.5078">6892 11845 14221,'-20'0'3235,"0"0"-1986,20 40 417,-21-21-97,21 22-672,0-1-416,0-21-193,21 1-192,-1-20-64,19 0 128,1 0-128,-20-20 32,-1-19 128,-19-1-288,0 19 96,0-18 0,-19 19 96,-1 0-96,-20 0 0,21 1-160,-1 19-96,20 0-224,-20 0-577,20 19-257,0-19-319,0 20-1218,0 0-3875</inkml:trace>
  <inkml:trace contextRef="#ctx0" brushRef="#br0" timeOffset="967799.8046">7110 11726 14285,'0'0'3267,"0"-19"-1922,-21 38 97,21-19 127,0 20-191,0 0-418,0 19-415,21 1-353,19 0-160,19 0 32,-19 0-128,-1-20 32,1 19-64,-21-19 64,2 0 64,-21-1-32,-21 1-96,2-20 64,-21 20-32,1-20 64,-1-20 0,1 20 32,-1-20-64,20-19 0,-1-1 0,21 21 0,0-21-64,0 20 32,21 20-97,-1-21 129,0 21 64,19 0-192,-19 21 192,20-21-96,19 0 64,-20 0 0,2-21-800,-1 2-33,-1 19-160,1-20 512,-20 0 193,-1-20 160,1 21 224,0-1 192,-20 20 129,0-20 351,-20 20 97,20-20 64,-20 20-256,1 20-225,-1-20 33,0 20-33,0 19-96,0 1-127,1 0-193,19-21-64,19 22-353,21-21-480,-20 0-768,19-20-385,1 0-96,-1-20-1890,2 0-9769</inkml:trace>
  <inkml:trace contextRef="#ctx0" brushRef="#br0" timeOffset="968025.3906">7785 11707 14637,'-40'-40'2050,"1"40"-352,19 0 96,0 0-97,20 20-384,0-20-512,20 39-320,0-19-65,19 20-160,1-1-160,-1 1-32,-19-1 161,19 2-418,-39-1 226,0-21 63,0 1-96,0 0-257,-19 0-319,19-20-225,-20 0-544,0-20-353,0 0-480,20-19-2370</inkml:trace>
  <inkml:trace contextRef="#ctx0" brushRef="#br0" timeOffset="968212.8906">7983 11468 17808,'0'20'3364,"20"0"-1539,0 19-576,-20 21-127,20 0-258,-20 19-479,20-20-289,-1 1-160,1 0-64,20-40-385,0 20-544,0-21-769,-20-19-448,-20 0-1217,0-19-9706</inkml:trace>
  <inkml:trace contextRef="#ctx0" brushRef="#br0" timeOffset="968392.5779">7964 11687 15855,'-20'0'3395,"20"0"-2082,0 0 128,39 0 321,1 0-257,19 0-640,1 0-705,0 0-192,-20 0-704,19 20-1282,-20-20-1442,-19 0-4931</inkml:trace>
  <inkml:trace contextRef="#ctx0" brushRef="#br0" timeOffset="970301.7578">8699 11587 2081,'0'0'1538,"0"0"576,0 0 352,0 0 65,0 0-449,0 0-513,0 20-95,0-1 31,0 22-384,0 18-96,0 1-352,19 19 95,1 1-159,0-21-417,0 1 192,-1-1-127,1-20-129,0 2-32,19-21-64,-39-20 64,20 0 0,-20 0 160,0 0-128,0-20 129,-20-21-65,20 2-320,-19-1 384,-21-19-448,20 20 256,1-21-64,-1 20 64,0-20-128,20 1 160,-20 0-96,20-2 32,20 2-64,-20 0-32,20 19-96,-20 20-96,20-19 95,-20 39 1,19-20 32,-19 20-96,20 0 32,0 0 256,-20 20-288,20 19 192,-1-19 32,1 39-32,-20-19 64,0-1-32,0-19 192,0 21 32,-20-21 128,1-1 1,-1-19-225,0 0-96,0 0 0,-19-19-64,19-1-353,20 0-543,-20-1-706,20 1-896,20 20-4261</inkml:trace>
  <inkml:trace contextRef="#ctx0" brushRef="#br0" timeOffset="970781.25">9452 11805 14573,'-20'-39'1826,"1"39"-673,-1 0 417,0 0-97,0 0-224,-19 39-256,19-19-64,-20 20-320,21 20-97,19-20-224,0-20-192,39 19-96,-19-39 32,19 20 161,1-40-225,0 0-257,-1-19 193,-19-1 0,1 0 0,-21 20-32,0-20 288,0 1-128,-21-1 192,1 20-192,20 20 257,-20 0 159,20 20-288,-19 20 96,19-1-95,19 21-161,1-20 0,0-20-225,21 20-415,-2-40-545,1 19-1089,-1-19-513,-19-19-2466</inkml:trace>
  <inkml:trace contextRef="#ctx0" brushRef="#br0" timeOffset="970973.6328">9651 11766 2594,'20'0'12812,"-20"0"-10698,19 39-128,1-19 32,21 20-577,-21-1-1024,-1 2-417,21-21-64,-20 0-737,19-20-833,-19 0-928,-20 0-3460</inkml:trace>
  <inkml:trace contextRef="#ctx0" brushRef="#br0" timeOffset="971161.1328">9631 11528 15951,'0'0'864,"0"19"-928,40 1 32,-21 20-993,21 20-1633,1-20-3044</inkml:trace>
  <inkml:trace contextRef="#ctx0" brushRef="#br0" timeOffset="971353.5156">9988 11945 14637,'21'20'3556,"-21"-20"-1923,-21-20 481,1 0-352,1-20-417,19 0-352,0-19-256,0-1-513,19 21-128,1-22-384,21 42-833,-2-1-961,21 40-1441,-21-1-9930</inkml:trace>
  <inkml:trace contextRef="#ctx0" brushRef="#br0" timeOffset="971710.9375">10942 11667 15502,'-20'0'2819,"0"-21"-1090,20 42-191,0-1-161,0 0-352,20 19-544,-20 20-225,39-19-288,-19 0-32,20-21-865,0 2-897,-20-21-832,0 0-2307</inkml:trace>
  <inkml:trace contextRef="#ctx0" brushRef="#br0" timeOffset="971892.5779">10882 11448 17712,'-20'-19'1602,"20"19"-1314,0 0-512,0 0-32,20 0-417,0 0-576,0 19-1634,19 1-5925</inkml:trace>
  <inkml:trace contextRef="#ctx0" brushRef="#br0" timeOffset="972108.3985">11298 11468 13516,'0'40'1922,"-19"-20"-448,19-1-33,0 21-192,19-1-320,22-19-385,-1 21-159,19-2-385,0-19 192,1 20-384,0-21-193,-20 1 289,-21 20 96,-38-40 193,-1 20-1,-20-1 0,-20-19-192,20 21-192,1-21 288,-1 0-801,20 20-1441,20-20-3235</inkml:trace>
  <inkml:trace contextRef="#ctx0" brushRef="#br0" timeOffset="972633.7888">12589 11626 11242,'-59'-39'2402,"39"19"-352,0 0-128,-19 20-448,19 20 31,0 0-384,0 0-224,0-1-96,20 22-33,0-1-704,0-1 129,20 20-321,0-19-33,20-20-639,-1 0-834,1-20-288,19 0-1441,2 0-3940</inkml:trace>
  <inkml:trace contextRef="#ctx0" brushRef="#br0" timeOffset="972895.5078">12808 11707 13708,'-20'19'2851,"0"1"-1345,0 0-33,20 19 0,0-19-255,20 20-97,20-20-577,-1-1-127,42-19-225,-2-19 128,0-1-352,-20 0 128,1-20-32,-40 1-480,-20-1 127,-20 21-159,-40-21-32,1-1-97,-20 22 257,19-1 128,-20 20 95,41 20-351,-1-20-321,20 39-832,20-18-1442,20 19-4933</inkml:trace>
  <inkml:trace contextRef="#ctx0" brushRef="#br0" timeOffset="973104.4919">13383 11945 18705,'-39'-60'2370,"-1"20"-992,20-19-417,1 19-609,-1-39-64,20 19-64,0 0-63,0 1-161,39 19-128,-19 1-481,0 39-961,0 20-255,19-1-994,-19 41-3939</inkml:trace>
  <inkml:trace contextRef="#ctx0" brushRef="#br0" timeOffset="973521.4841">13741 11965 17104,'-60'-61'1922,"20"22"-962,40-21-255,0 21-545,0-20-160,20-2 32,0 22-32,1 19-64,-1 20-32,19 0 160,-19 20-288,20-1 192,-21 1 256,21 21-288,-1-2 256,2-19-96,-1 0 0,19-20 1,-39 0 95,19 0 288,-19-20-256,0 0 129,-20 1-1,19-21-32,-19 19-31,-19-18-65,-1 19 32,0 20-32,-19-20 289,-1 20-257,1 20-96,-1 0 385,-1-1-321,22 22-32,19-1-96,0-1-128,19 1-32,22-1-480,-1 1-834,19-20-896,20-20-480,-20 0-3685</inkml:trace>
  <inkml:trace contextRef="#ctx0" brushRef="#br0" timeOffset="973734.375">14357 11587 16783,'-40'-20'2691,"20"20"-1058,0 0-223,20 20-1,-19 0-192,19 19-416,19 22-513,1-22-128,20 20-127,19-19-130,0-20-703,2 0-225,18-20 32,-20 0-1442,-19-20-191,-1 0-1602,-18-20-3940</inkml:trace>
  <inkml:trace contextRef="#ctx0" brushRef="#br0" timeOffset="973948.2419">14733 11409 13452,'0'-80'4677,"0"80"-2019,0 0-1088,0 19-97,21 22 97,-1-1-481,0 19-449,19 0-448,1 20-224,-1-18-256,21-22-288,-20 1-225,20-1-192,-21-19-1986,-19-20-1601,-20 0-12491</inkml:trace>
  <inkml:trace contextRef="#ctx0" brushRef="#br0" timeOffset="974145.5078">14634 11528 19282,'0'0'1986,"20"-20"-1186,40 20 738,0 0-161,19 0-416,0 0-769,1 0-128,-1 0-192,0 0-897,-39 20-1761,0-20-1282,-21 19-14124</inkml:trace>
  <inkml:trace contextRef="#ctx0" brushRef="#br0" timeOffset="976310.5469">15548 11925 16143,'60'0'1697,"-41"20"-1024,-19 20 32,20-1-321,-20 1 257,0-1-321,0 1 0,0 0-192,0-20-128,0 0-288,0 0-1666,0-20-1473,20 0-10987</inkml:trace>
  <inkml:trace contextRef="#ctx0" brushRef="#br0" timeOffset="976752.9296">16343 11707 14253,'-41'-20'2242,"1"20"-1025,21 0 97,-21 39-97,20-19-256,0 39-129,20-19-191,20 0-353,0-21-192,39 2 129,-19-21-450,20 0 353,-20-21-800,-1-18 448,1-1-225,-20 1 385,-20-1 96,0 1 0,0-1 96,-20 19 321,0 1-65,0 20 289,1 0-161,-1 0-159,20 20-65,0 21-128,0-2-64,20 1-96,19-1 0,1-19-192,-1 0-641,22 0-1089,-2-20-704,-20 0-3684</inkml:trace>
  <inkml:trace contextRef="#ctx0" brushRef="#br0" timeOffset="977021.4841">16680 11587 14798,'0'0'2722,"19"20"-1473,1-1 257,0 22 383,0-1-223,0-1-545,-1-19-384,1 0-353,21-1-224,-21-19 0,-1 0 65,1 0-129,0 0-64,-20-19 128,0-1-96,0 0 0,20 0-96,-20 1 32,19 19-160,1 0-96,0 0-193,19 19-672,1 1-929,1 0-800,-22 0-1603</inkml:trace>
  <inkml:trace contextRef="#ctx0" brushRef="#br0" timeOffset="977384.7656">17295 11646 11050,'0'-20'3619,"0"20"-1985,0 0-225,0 0 385,0 20-128,-20 1-161,20 19-352,0-1-352,20 1-577,0-1-96,19-19 0,-19-20-160,21 0 160,-2-40 65,-19 21-290,0-41 33,-1 21 32,-19-22 0,-19 2-256,19 0 96,-20-1-128,0-20-225,-19 41 545,19-1 160,-1 20 353,1 20 159,20 0-287,0 40 95,0 19-544,20 21 96,21-20 0,-2-1-192,40 20-1121,-20-18-2435,2-22-6021</inkml:trace>
  <inkml:trace contextRef="#ctx0" brushRef="#br0" timeOffset="978399.4139">2107 13215 10954,'39'60'6470,"-39"-1"-5477,20-19-384,0 39-97,0-18 65,19 18-321,-19-20 513,20 0-161,-21-19 225,1-19-257,-20-2-159,0-19 384,0 0-481,0-19-288,0-22-32,-20 1 64,-19-19-64,-1 0 0,21-21-96,-21-19 32,20 20-32,0 0 0,20 18-193,0 22-159,20-1-33,0 40 97,20 0-897,19 20-257,0 19-800,21-19-3107</inkml:trace>
  <inkml:trace contextRef="#ctx0" brushRef="#br0" timeOffset="978805.6639">2801 13195 10762,'0'0'2754,"0"0"-1056,-20 20-97,20 20-191,0-20-225,0 39-64,0 1-192,0-1-353,20 21-319,0-20-129,0-21 32,19 1 64,2-40 96,-21 0-63,19-20-65,1 0 32,-21-19-96,-19-21 64,20 0 161,-20 20-385,-20-19 224,20 19-32,-19 1 96,19 19-32,-20 20-192,20 0-384,0 20 320,0 0 0,20 39-32,-1 0-160,1-19-897,20 20-128,-1-20-65,2-20-319,-1-1-1154,-1-19-3299</inkml:trace>
  <inkml:trace contextRef="#ctx0" brushRef="#br0" timeOffset="979052.7341">3238 13374 12427,'0'-79'2563,"0"79"-866,0 0-31,20 0-321,0 20-64,19 19 33,-19 1-129,0-1-417,19 1-287,-18 1-129,-1-22-63,0-19-97,0 20-32,-1-20-32,-19-20 0,20 20 64,-20-19-288,20-2 64,-20-19-544,20 20-97,-1 1-320,1 19-673,0 0-416,20 0-1089,0 19-2914</inkml:trace>
  <inkml:trace contextRef="#ctx0" brushRef="#br0" timeOffset="979307.6169">3853 13334 16047,'0'-59'2306,"-19"20"-737,19 18-223,-20 21 63,20 0-416,-20 0-449,20 21-63,0 18-353,20 1-256,19-1 128,1-19 96,20 20-416,-20-21-65,19 1-127,-19 0 416,-1 0 320,-19 1-128,-20-2-96,0-19 128,-20 20-128,1 0-32,-21 0-256,20-20-1314,0 0-1376,1 0-8810</inkml:trace>
  <inkml:trace contextRef="#ctx0" brushRef="#br0" timeOffset="979954.1016">4945 13334 15662,'-20'20'2274,"20"-20"-736,0 0-257,0 0-128,20 20-160,-20 20-416,20-1-385,21 1-256,-22 0 32,1-20-545,0 0-960,0 0-545,-1-20-1858</inkml:trace>
  <inkml:trace contextRef="#ctx0" brushRef="#br0" timeOffset="980152.3438">4925 13057 16431,'-39'-60'1409,"39"41"-800,-20-2-481,20 21-192,-20-20-32,20 20-385,20 0-704,0 0-2018,0 0-4324</inkml:trace>
  <inkml:trace contextRef="#ctx0" brushRef="#br0" timeOffset="980366.211">5085 13096 1921,'59'140'9802,"-19"-81"-6760,-1 0-1184,-19 1 32,21-21-32,-2 1 128,-19-19-513,19-2-320,-39-19-480,20-19-193,-20-2-159,0 1-225,20-20 0,-20-19-64,0 19-32,0-19-32,0 20-96,20 18-33,-1 1 33,1 20-32,21 20-416,-21 1-1122,19 18-1217,21-19-2562</inkml:trace>
  <inkml:trace contextRef="#ctx0" brushRef="#br0" timeOffset="980970.7029">6574 12997 6950,'-21'-40'7367,"2"20"-5029,-1 20-1121,0 0-192,0 20-192,20 20 384,-20 20-256,20 19-32,0 0-320,20 21-321,0-1-32,20-40-256,20 1 96,-1-40-32,1-20 0,19-39-96,-19-2-160,-1-38-96,-19 0-128,-20 0 95,-20-21 1,0 21 288,-40-21-224,1 40 224,-1 1 128,-20 0-160,0 39 32,1 20-481,20 0-448,-1 20-576,20 19-1154,-1-19-5669</inkml:trace>
  <inkml:trace contextRef="#ctx0" brushRef="#br0" timeOffset="981457.0313">7566 12818 12780,'-39'-39'2434,"19"19"-640,0 0-321,0 0-320,20 20-224,-20 0 96,20 20-384,-19 20 95,19 19-95,0 0-225,19 41-63,1-21-97,0 20-256,0-19 64,19-1-384,1-19-705,-1-21-64,22-19-705,-22 0-704,-19-40-3172</inkml:trace>
  <inkml:trace contextRef="#ctx0" brushRef="#br0" timeOffset="981726.5625">7765 12997 3747,'39'20'12396,"-19"0"-10699,0 19-736,0 21 0,-1-1 288,2 1 65,-1 0 95,0-21-448,0 1-417,-20-20-191,19-1 95,1-19-256,0-19-96,0-1 33,-20 0 63,20-20-256,-20-19 96,19 20-128,1-2 32,0 21-161,0 20-255,1 0-353,18 20-993,1 0-1281,19 20-5220</inkml:trace>
  <inkml:trace contextRef="#ctx0" brushRef="#br0" timeOffset="982148.4375">8778 12719 15246,'0'-40'2626,"-20"20"-992,20 0-161,-20 20-544,20 0-32,0 0-224,0 40-65,0 20-191,20-1-161,0 21-288,-1-1 32,21 1-320,-20-1-481,19-20-480,1-19-385,0 0-640,0 0-3684</inkml:trace>
  <inkml:trace contextRef="#ctx0" brushRef="#br0" timeOffset="982397.461">9154 13017 18321,'0'0'576,"-19"20"-31,19 19 352,0 1 224,0-1-256,0 21-289,39-20-256,-19-20-127,21 0-33,-2-20 96,-19-20-288,19-19 224,-19-2-352,0 1-352,-20-19-193,0 20-448,-20-1-545,0-20-832,1 40-1442,-21 0-5989</inkml:trace>
  <inkml:trace contextRef="#ctx0" brushRef="#br0" timeOffset="982844.7266">9751 13037 19538,'-21'-40'737,"1"0"-353,0 40 577,1-20-64,-1 40-321,0 1-223,20 18-1,0-19-224,0 19 32,20 1-320,19-20-32,1-1-737,1-19 96,-2 0 257,-19-19 223,0-21 225,-1 20 320,-19 1-159,-19-1 479,19 20 33,0 0 31,-20 39-256,20 1-31,20 19-385,-1 21 192,1-1-192,20 1 160,-20-1 64,-1 1-32,-19-21-352,0 0 352,0-19 288,-39 1-352,19-2-96,-20-19-416,1-20-129,-1 0-961,1-20-1312,18 0-9866</inkml:trace>
  <inkml:trace contextRef="#ctx0" brushRef="#br0" timeOffset="983339.8438">10445 13155 14862,'-20'-19'2594,"20"19"-1249,0 0-256,0 0 193,0 19-1,20-19-256,0 20-160,0 0-129,-20 0-287,19 1-161,1-21-96,1 0-64,-21 0 32,20-21-31,-20-19-226,20 20 97,-20-39 32,0 20 0,19-1 1,-19 1 63,20 39-289,0-21 161,0 42 32,19 18-96,-19 1-576,19-1-674,22 20-800,-22-19-384,1 1-1314,0-22-11146</inkml:trace>
  <inkml:trace contextRef="#ctx0" brushRef="#br0" timeOffset="983564.4532">10762 12461 16399,'81'0'2402,"-22"0"-928,20 20-289,21 20-897,-1 19-224,19 20-672,-37 21 95,-22-1 385,0 21 224,-39-22-416,-20 1-1,0-19 353,-20-20 1,1-1-1251,-1-19-992,0-21-6470</inkml:trace>
  <inkml:trace contextRef="#ctx0" brushRef="#br0" timeOffset="984208.9841">12291 12679 12972,'0'-60'2658,"-19"21"-672,19 39-384,-20-20-962,20 20 353,0 40 288,0-1-352,20 20-512,-1 22-161,1-2-160,20-20-224,-20 21-673,20-20-1217,0-21-736,-20 1-4325</inkml:trace>
  <inkml:trace contextRef="#ctx0" brushRef="#br0" timeOffset="984458.0078">12133 12957 17328,'0'-20'2050,"20"0"-993,0 20 865,19-20-321,1 20-640,19-19-545,1 19-223,20 0 31,-21 19-192,20 1-192,1 20-161,-20 0-191,19 0 32,-20-1 63,-18-19-127,-2 20-97,-19-21 225,0 1-641,-20 0-737,-20-20-1601,20-20-9289</inkml:trace>
  <inkml:trace contextRef="#ctx0" brushRef="#br0" timeOffset="984658.2029">12609 12659 17616,'-20'-40'1025,"20"40"-256,0-19-833,0 19-64,0 0-705,20 0-737,-20 19-1408,41 1-5959</inkml:trace>
  <inkml:trace contextRef="#ctx0" brushRef="#br0" timeOffset="985467.7732">13026 12858 14733,'20'0'2787,"0"20"-1410,0 19-512,-1 1-448,1 20-33,21-1 0,-21 1 129,-1-21-65,21 1-63,-20-19-321,-1-2 128,-19-19 64,20-19-224,-20-2 0,0-19 0,0 1-32,-20-21 64,20 1-160,-19-1-160,19 20 0,0 1 128,0 19-97,0 0 321,19 40-352,-19 0 160,20 19 96,0 1 0,0 0-32,0-20 160,-1 0-224,-19 0 128,20-20 32,-20 0 32,20 0-96,-20 0 0,21 0 0,-21-20-96,20 0 0,-20 20-96,19-20 64,1 20 64,-20 0-32,20 0 64,-20 20 32,20 0 32,-1 0 160,21 19-160,-20-19 320,19 0 33,2-20 415,-2 0-31,1-20-192,0 0-65,-1-19-128,1-1-384,-21-20 193,1 20-97,1-19 96,-21 19-64,0 20 32,-21 1 192,1 19-223,1 0 191,-21 19-32,20 21 161,1 0-257,-1 19 32,20 1-96,0 0-96,39-1-64,-19-20-384,39 1-257,2-20-1697,-2 1-1826,0-21-5637</inkml:trace>
  <inkml:trace contextRef="#ctx0" brushRef="#br0" timeOffset="985667.9688">14396 13116 24375,'0'39'1281,"0"-39"-1313,0 20 0,0-20-1570,20 0-1985,-20 0-10763</inkml:trace>
  <inkml:trace contextRef="#ctx0" brushRef="#br2" timeOffset="1.02349E6">20730 8570 6277,'-20'0'193,"0"-20"511,20 20 353,-20 0 1282,20 0-1,0 0-545,-19 0-672,19 0-160,0 0-64,0 0-128,0 0-64,0 0-353,0 0 128,0 0 1,0 0-65,0 0 33,0 20-1,19-20-128,-19 0-95,0 19-129,0-19 96,20 0 96,-20 20-256,20 0 64,-20-20 96,20 20 33,-1-20-65,21 19-64,1 1-96,-2 0 64,1 0 96,19 20-288,-20 0 96,1 19 32,1-19-32,-2 19 128,-19 1-256,0 0 64,0-1 192,-1 0-64,-19-59-32,0 120 0,-19-41 32,-1-19 96,-20 20 0,1 19 321,-22-1 95,2 2-512,0-21 96,-1 20 0,0 1 289,20-21 127,1 0-319,-20-18 191,19-2-288,0 20 160,-20-39-95,20 19 95,21-18-288,-21-2 96,20-19-192,20 0 64,0-20-160,20 0-65,0 0 353,0 0-96,-1 0-160,1-20 224,0 20-128,21-20 64,-22 20-160,1-19 64,0 19 0,0-20-96,-20 20 128,0 0 32,0 0 0,0 0 0,0 0 224,0 0-128,0 0-96,0 0 96,-20 0-64,20 0 160,0 0-128,0 0 32,20 0-32,-20 0 0,20 0 0,-1 20 0,1-20 64,0 19-192,19 1 96,-19 0 0,20 19-32,0 1-32,0 19-64,-1-18-32,-19 38 0,-20 0 96,0 0 32,0 21 0,-20-1 224,1 1-352,-21 19 160,-20-21 128,0 22 0,21-1 160,-1-19 0,21-1-256,-1-20-32,20-19-224,20-1-448,-1 1-738,21-41-896,-20 1-737,19-20-6982</inkml:trace>
  <inkml:trace contextRef="#ctx0" brushRef="#br2" timeOffset="1.02412E6">20869 10793 18321,'0'0'1922,"0"-20"-1922,40-20 2274,19-19-641,40 0-287,1-2-706,-1-18-672,20 20-352,-20 0-865,-20 18-33,-18 1-575,-2 1-898,-19 19-4099</inkml:trace>
  <inkml:trace contextRef="#ctx0" brushRef="#br2" timeOffset="1.02561E6">21941 10337 5445,'0'-41'2626,"0"21"-704,0 20 32,0-19 288,-20-1-192,20 20-449,0-20-415,0 20-129,0 0-161,0 0 1,0 0-224,0 40-65,0-21-351,0 42-129,0-22 64,20 1-224,0-1 32,0-19-160,-1-20 224,1 20-160,0-40 320,-20 20-288,20-20 96,-20-19 96,0 19-96,0-19 96,-20-2 64,0 21 1,20-19 127,-20 19 160,20 20-95,0 0-129,0 0-224,0 0 128,20 20-192,0-1 96,0 21-160,0-19 128,19-1-737,-18-1-384,19 1-384,-21-20-801,1 0-641,0 0-4164</inkml:trace>
  <inkml:trace contextRef="#ctx0" brushRef="#br2" timeOffset="1.02593E6">22278 10038 15919,'20'-39'2017,"-20"19"-1120,-20 20 160,1 0 961,-1 0-608,20 20-289,-20-1-673,20 1-96,0 0-127,0 21-321,20-22 63,19 1-127,1-20 256,-1 20-320,22-20-192,-22 0 63,-19 20 33,0-20 160,-20 0 192,20 19-32,-40 1 64,0 0-160,0 0-128,1-20-257,-1 19-191,0-19-161,-1 0-672,21 0-674,0-19-4291</inkml:trace>
  <inkml:trace contextRef="#ctx0" brushRef="#br2" timeOffset="1.0262E6">22497 9900 10057,'-20'0'4260,"0"0"-1954,1 19-704,19-19-225,0 0-576,19 0-353,1 20-352,20-20-128,-1 0 32,1 0-128,-1 20-64,2-20 128,-21 20 32,-20 0 256,0-1-96,-41 1 32,21 21 97,-19-21-161,-1 19-96,1-19-64,19-20-545,0 20-448,0-20-1089,20 0-4837</inkml:trace>
  <inkml:trace contextRef="#ctx0" brushRef="#br2" timeOffset="1.02656E6">22596 9900 14765,'-20'19'2211,"20"-19"-1283,0 20 258,0 20 319,20-20-160,0-1-864,-1 1-481,1 0 64,21-20-64,-2 0 32,1-20-128,-1 0-161,-19-19 1,-20 19 0,20-20 96,-40 1 160,20 19 64,-20-19 32,1 18-96,-1 1 512,20 20 129,0 0 32,0 0-737,20 20 224,-1 20 160,1-20-320,20 0-32,-1 19-384,2-19-353,-2-20-224,-19 0-769,0 0-864,-20 0-3844</inkml:trace>
  <inkml:trace contextRef="#ctx0" brushRef="#br2" timeOffset="1.02703E6">22954 9681 17328,'39'20'2018,"-39"19"-385,20-19-191,0 0-161,0 21-544,-20-22-225,20-19-320,-1 20 0,1-20-63,-20 0 31,20 0 0,-20 0-128,0-20-32,0 1-160,-20-2 128,0 1 0,20 0 96,-19-19-128,19 19-64,0 0 96,19 0-129,1 20 161,0 20 257,0 0 31,20 0-160,-40-1-64,20 1-64,0-20 32,0 20-32,-20-20 0,19 20 0,-19-20 160,20 0-64,-20-20-64,0 0 32,20 0 161,-20 1-353,0-1 128,0 0-32,-20 0-97,20 20 65,20 0-32,-20 0 64,20 20-32,-1 0-865,21 0-960,-20-1-802,0 1-736,20 0-4997</inkml:trace>
  <inkml:trace contextRef="#ctx0" brushRef="#br2" timeOffset="1.02724E6">23450 9661 14926,'0'-19'2594,"0"19"-1153,20 0 577,0 0-1153,-20 0-769,40 19-768,-21-19-642,1 20-639,0-20-3973</inkml:trace>
  <inkml:trace contextRef="#ctx0" brushRef="#br2" timeOffset="1.02753E6">23410 9403 11370,'-20'-39'1890,"0"-1"-673,20 40-736,0-20-97,20 20-288,-20 0-160,20 0-577,0 20-864,0 0-513,20 0 833,-20 19 961,0 1 1089,19-1 1569,1-19 0,-21 21-64,21-22-159,-1 1-386,2 0-672,-21 0-128,0-20-32,-20 0-256,0 0-160,0 0-289,0-20-160,-20 0 32,20 0-160,-20 1 0,20-2 0,0-19-160,-20 21 32,20-1 32,20 0-96,0 0 63,0 20-575,19 20-129,-19 0-801,19 0-1184,1-1-1570</inkml:trace>
  <inkml:trace contextRef="#ctx0" brushRef="#br2" timeOffset="1.02792E6">24125 9285 7078,'20'-41'11883,"-20"21"-10569,0 20-289,-20 0 961,20 0-257,0 20-960,-20 0-417,20 1-448,0 18 192,20-19-160,19 0-256,-19-1-257,20 1 161,-19-20-289,-2-20-160,1 20-127,-20-19 319,-20-21 353,1 20 288,-2 1 32,-19-2 320,20 1 609,1 0 160,19 20-256,0 0-97,0 20-159,39 21-193,1-2 225,-40-39-257,100 79-352,-21-39-96,-20 19-352,2-18-1,-42 18-31,1-19-513,-20-1-929,-39 1-1281,-2-1-6214</inkml:trace>
  <inkml:trace contextRef="#ctx0" brushRef="#br2" timeOffset="1.02869E6">22497 10714 11659,'-40'-40'1857,"21"40"546,-1-20-289,0 20-32,-1 20-289,1 0-544,20 0-256,-19 39-288,19-20-192,19 22-97,1-2-192,1 1-96,38-1-128,-19-20-64,19-19-544,1-20-481,20 0-353,-21-20-319,20 1-738,-39-21-3651</inkml:trace>
  <inkml:trace contextRef="#ctx0" brushRef="#br2" timeOffset="1.0289E6">22676 10396 16591,'0'-20'1826,"0"20"-321,0 0 33,0 40-33,0-20-95,20 39-770,19 0-384,1-19-192,-1 20-128,21-20-993,0-1-608,-1 1-673,-19-40-1538</inkml:trace>
  <inkml:trace contextRef="#ctx0" brushRef="#br2" timeOffset="1.02924E6">23112 10475 2882,'-39'40'15823,"19"-20"-14798,0-1 192,0 21 65,20 1-1,0-2-737,40 1-320,-1-1-288,1-39 0,-1 20-192,-18-20-160,-1-20-97,0 20 65,0-20-193,-20 1 449,0-21 0,0 1 192,-20-2 32,0 1-96,-21 1 64,2 19 128,19 0 256,0 20 353,20 20-225,0 0 65,20 0 64,0 19 31,19-19-415,2 1-257,-1-1-161,-1-20-864,-19 19-544,19-19-609,1 0-1762,0 0-9641</inkml:trace>
  <inkml:trace contextRef="#ctx0" brushRef="#br2" timeOffset="1.02945E6">23331 10515 15855,'19'20'3171,"1"-1"-1410,0 1-1184,20 0-353,-20-20-480,20 21-769,-20-1-256,19-20-1666,-39 0-6823</inkml:trace>
  <inkml:trace contextRef="#ctx0" brushRef="#br2" timeOffset="1.02967E6">23212 10337 17712,'-20'-21'1826,"20"1"-1698,20 20-96,0 0-192,0 0-609,-20-20-1665,19 20-7559</inkml:trace>
  <inkml:trace contextRef="#ctx0" brushRef="#br2" timeOffset="1.02994E6">23510 10396 17904,'39'59'1602,"-19"-39"-289,0 0-576,-20 0 128,20 0-193,-20-20-447,19 0-97,-19 0 128,20 0-128,-20-20-256,0 0-96,0 0 64,-20 0-1,20 1-63,-19-21 0,-1 20 32,20 1 96,0 19 96,0 0 288,20 0 385,-1 19-193,21 1-256,-20 0 97,20 0-193,0-1-64,-20 1 64,19-20 96,-39 0-96,20-20-32,0 1-32,-20-1 65,0 0-129,19 0 0,-19 20 0,0-19 288,20 19-256,0 0-32,20 0 0,0 0-801,0 19-1793,-1-19-2275</inkml:trace>
  <inkml:trace contextRef="#ctx0" brushRef="#br2" timeOffset="1.03067E6">22020 11885 18481,'0'-20'1922,"0"20"-1250,20 20 193,0-1 224,0 22-416,-1-1-641,1-1 0,1 1-224,19-21-577,-21 1-1313,21 0-480,-40-40-3460</inkml:trace>
  <inkml:trace contextRef="#ctx0" brushRef="#br2" timeOffset="1.03089E6">21921 11726 16527,'-39'-19'1602,"18"-1"-705,21 20-1026,0 0 354,0 0-418,0 0-159,21 0-929,18 0-2499</inkml:trace>
  <inkml:trace contextRef="#ctx0" brushRef="#br2" timeOffset="1.03113E6">22219 11646 6085,'-39'80'11499,"-1"-40"-9961,40-1-481,0-19-64,40-20-449,-1 20-256,20-20-256,20 0-32,2-20-352,-22 20-225,-19-20 1,-1 20 95,-39 0 449,0 0 513,-20 20 192,1 0-193,-21 0 193,20 0-33,0-1-448,1 2-95,-1-1-482,20-20-1184,0 20-930,20-20-4868</inkml:trace>
  <inkml:trace contextRef="#ctx0" brushRef="#br2" timeOffset="1.03144E6">22755 11230 17552,'-39'20'1409,"39"-20"-736,0 39 480,19-19-288,21 39 96,-1-18-769,1 18-32,19-19-224,2-1-448,-22 1-1090,1-20-576,-1-1-2690</inkml:trace>
  <inkml:trace contextRef="#ctx0" brushRef="#br2" timeOffset="1.03165E6">22635 11528 18385,'0'0'1858,"0"-20"160,20 0-193,21 0-127,18 0-1250,0 20-416,-19 0-32,19-19-160,2 19-673,-2 0-1056,-19-20-1058,19 20-1794</inkml:trace>
  <inkml:trace contextRef="#ctx0" brushRef="#br2" timeOffset="1.0321E6">23331 11488 15822,'0'40'1218,"0"-40"-33,0 19-64,0-19 192,0 0-288,-20-19-352,20-1-225,-20 0 1,0-20-1,-19 1-64,19-22-320,0 2-96,20 0-160,0 19-609,20 21-95,-20 19-226,0-20-703,20 20-1058,0 20-3715</inkml:trace>
  <inkml:trace contextRef="#ctx0" brushRef="#br2" timeOffset="1.03255E6">23450 11171 10954,'0'0'6982,"-20"19"-5796,20-19-225,0 20 31,0 20 322,20-21-706,0 21-319,0-20-161,0-1-96,19 1-32,1 1 0,-20-21-128,-1 0-97,1-21-63,-20 1 96,20 1 32,-20-1 96,0 0-32,-20 0-161,20 1-31,0-1-64,0 0 63,0 20 65,0 0-160,20 0-417,0 0-192,-1 0 801,2 0 128,-1 0-32,0 0-737,0 0-1089,-1 0-960,1 0-642,-20 0 577,0 0 2467,0 0 800,20-20-288,-20 20-1377</inkml:trace>
  <inkml:trace contextRef="#ctx0" brushRef="#br2" timeOffset="1.033E6">23807 11151 12587,'20'0'2435,"-20"-20"-642,20 20-31,0 0 128,19-21-993,-19 1-545,20 1 96,-20-1-223,0 0-1,0 0-128,-20 1 0,20-1 64,-20 0-128,-20 0 32,20 0-32,-20 20 225,-20 0-321,20 0 352,-20 20-32,20 0 0,1 0-64,-1 19 129,20 1-65,0-1-192,20-19-128,19 21 0,1-21 96,0-20-641,20 0-223,-21 0-418,21-20-992,-21 0-1249,22-1-7784</inkml:trace>
  <inkml:trace contextRef="#ctx0" brushRef="#br2" timeOffset="1.03328E6">24363 10475 19122,'20'-20'2018,"-20"1"-449,0 19 33,0 0 383,-20 0-479,20 19-449,0 21-673,0 0-96,20-1-223,-20 2-65,20 18-513,0-19-512,19-21-608,-19 21-1090,0-20-1505,20-1-10474</inkml:trace>
  <inkml:trace contextRef="#ctx0" brushRef="#br2" timeOffset="1.03349E6">24641 11011 22517,'59'20'128,"-39"0"-512,0-20-417,-20 0-833,0 0-2370</inkml:trace>
  <inkml:trace contextRef="#ctx1" brushRef="#br2">19535 1757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2T23:36:52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5779 10475 1249,'0'0'2178,"0"-20"-96,0 20-64,0 0-129,0 0-255,0-19-545,-20 19-320,20 0-65,0 0-31,0 0-160,0 0-161,0 0-32,0 0 32,0 0 1,0 0-129,0 0-64,0 0 32,0 0 1,0 0-1,20 0 0,-20 0-96,0 0-64,0 0 32,0 0 0,19 0 64,1 0 0,-20 0-32,21 0 65,-2 0-33,1 0 32,-1 0 64,22 0 193,-22 0-97,1 0-96,0 0 0,20-20 65,-21 20-161,2 0 0,18-20-64,-19 20 0,20 0 128,-20 0-192,19 0 64,-18 0-96,-2-20 224,21 20-128,-20 0-32,19 0 0,-19 0 64,1 0 33,18 0-161,-20 0 96,22 0 32,-22-20-96,1 20 64,20 0-32,-20 0 32,20 0-64,-20 0-32,19 0 64,-19 0 0,20-20 0,-21 20 32,22 0 32,-22 0 0,1 0-96,-1 0 0,22 0 32,-22 0 32,1 0-96,20 0 64,-20 0-32,-1 0 0,22 0 0,-22 0 32,1 0-64,20 0 64,-20 0 0,19 0-32,1 0-64,-20-20 192,20 20-64,-1 0-96,1-19 32,-20 19 32,19 0-32,-18 0 0,-1 0-64,-1-20 128,1 20-64,20 0 0,-20 0 0,-1 0 0,2 0 65,-1 0-65,19 0 32,-19 0 64,0 0 64,0 0-32,-1-20-32,-19 20 96,20 0-160,-20 0 32,0 0-64,20 0 64,-20 0-64,0-20-32,20 20 0,0 0-96,-20 0-224,19 0-609,-19 0-1153,0 0-1281,0-20-8521</inkml:trace>
  <inkml:trace contextRef="#ctx0" brushRef="#br0" timeOffset="1558.5937">5997 10833 4676,'0'-20'1698,"0"20"-33,0-20-288,0 20 33,0 0-161,-20-20-352,20 20-32,0 0 96,-20 0-65,20-20-63,-19 20-224,-1 0-257,20 0-128,-21 0-64,2 20-160,-1-20-32,1 20 32,-2 0 161,1 0 63,20 19 64,0-19 128,-19 0 65,38 0-33,-19 20-127,20-20-33,1-1 0,-2-19-32,1 20-63,-1-20 63,22 0-256,-2 0 96,1-20-288,-20 1-513,20 19-448,-20-20-320,-1 20-1698,-19 0-3652</inkml:trace>
  <inkml:trace contextRef="#ctx0" brushRef="#br0" timeOffset="2042.9688">6156 10793 9032,'-20'-20'3427,"20"0"-1825,0 20-353,0-20 224,0 20-63,0 0-481,0 20-673,0-20 320,0 20-31,0 0 128,0 0-289,0 20-32,20-21-63,0 1-161,-20 0-160,20 0 96,-1-20 32,1 20-224,-20 0-321,21-20-255,-2 0-353,-19 0-257,20 0-832,-20 0-833,20 0-2017</inkml:trace>
  <inkml:trace contextRef="#ctx0" brushRef="#br0" timeOffset="2427.7343">6415 10872 9352,'0'0'2819,"0"0"-1185,0 0 127,0 0-287,0 0-834,0 0-255,0 20 159,0 0 33,0 0-257,0 0 0,19 0 1,1-20-161,-1 0 224,22 0-96,-22 0-127,1-20-33,0 0 0,-20 0-64,0 0 32,0 0-224,0 1 32,-20-1 0,0 0-225,1 20-127,-22 0-193,22 0 33,-1 0-1,1 20-768,19 0-1442,0-20-2626</inkml:trace>
  <inkml:trace contextRef="#ctx0" brushRef="#br0" timeOffset="3092.7735">6811 10773 10441,'-39'0'2947,"19"-20"-1281,-20 20-65,20 0-127,1 0-225,-22 20-544,22-20-289,19 20-224,-20-20-288,40 20 192,-20 0-64,19-20-64,22 20 96,-2-1-32,1-19-96,-1 0 32,2 20 32,-22-20-32,1 0 96,-1 20-64,-19-20 32,0 0 96,0 0-64,-19 0-32,-1 0 32,1 0-224,-2 0-192,1 0 0,1 0-193,-1 20 97,0-20-97,20 20-256,-20 0-704,20-20-737,0 20-3139</inkml:trace>
  <inkml:trace contextRef="#ctx0" brushRef="#br0" timeOffset="3702.1484">7049 10853 8584,'21'19'1986,"-1"-19"-929,-1 0 0,-19 0 576,20-19-448,0 19-736,0-20-129,0 0 64,-1 20 1,-19-20-1,0 0 128,0 20-223,0-20-33,-19 0-32,19 20-96,-40 0-128,20 0 0,0 20 64,1-20 65,-1 20-33,-1 0 0,2 0 32,-1 0 128,20 19-288,0-19 96,0 0 64,20-20 128,-1 20-95,22-20 31,-2 0-160,1 0 32,-1-20-993,2 20-576,-2 0-1314,-19 0-4388</inkml:trace>
  <inkml:trace contextRef="#ctx0" brushRef="#br0" timeOffset="4230.4687">7625 10753 15150,'-19'-20'1794,"-1"20"-1218,20 0-288,-20 0 513,0 0 0,-19 0-513,19 0-288,-1 20 32,-18 0-64,19 0 32,-20 0 96,40 0-128,-19 0-64,19-1 32,19-19 0,1 0 32,20 0-64,-1 0-32,21 0 64,-20-19 64,0 19 32,-21 0 64,2 0-32,-1 0 96,-20 0 96,-20 0 1,-1 19-322,-18 1 130,19 0-33,0-20-385,-19 20-383,19 0-546,-1-20-896,21 20-576,-19-20-1570</inkml:trace>
  <inkml:trace contextRef="#ctx0" brushRef="#br0" timeOffset="4911.1328">7824 10594 10762,'0'-19'2178,"0"19"-1313,0 0 832,20 0-287,-20 19-1,20 1-544,-1 0-545,-19 20-128,21-20 96,-1 19-95,-1-19 63,-19 0-288,20 0 96,0-20-96,0 20-256,-20-20-161,20 20-223,-20-20-257,19 0-160,-19 0-705,0 20-1954,0-20-6565</inkml:trace>
  <inkml:trace contextRef="#ctx0" brushRef="#br0" timeOffset="5266.6016">7685 10753 10666,'0'0'2306,"20"0"-1025,0 0 224,20-20-448,-1 20-352,1 0-513,-1-19-64,21-1-352,-20 20-897,0-20-1441,0 0-7720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2T23:34:49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8281 9959 9961,'0'0'32,"0"-20"-32,20 20-64,-20 0 96,0 0 64,0 0 384,0 0 33,20 0-193,-20 0 97,0 0 415,0 0-159,0 0-192,20 0-161,-1 0-224,-19 0-32,20 20-32,20-20 0,-20 0 160,20 20 225,-20-20-97,19 0 128,1 20-63,-1-20-97,1 20-128,20-1-64,-1-19-64,-19 20 32,19 0 0,21 0-32,-20 0-32,19 0 97,1 0-97,-1-20 32,1 19 0,19 1 64,-20 0 32,20-20-32,1 20-32,-1 0 64,20 0-64,-20-20 0,41 20-32,-21-1 32,0-19 128,20 20 65,-20-20 63,20 20-32,0 0-160,0 0 1,0 0-97,-20-20 32,20 20-32,-20-1 0,1 1-32,18 0 32,2 20-32,-21-20 64,20 0 0,0-1 32,-20 1-32,20 0 32,0 0-64,20 0 0,-20 0 0,0 0 32,0-1 0,0 1-64,0 0 96,0 0-64,0-20 0,0 20 32,0 0-31,0 0-33,-20-1 32,0 1-64,20 0 96,-20-20-32,20 20 0,-19 0-32,18 0 192,-18 0 0,-1-1-64,0 1-96,0 0-32,0-20 0,1 20 64,-2-20 0,2 20-64,-21-20 128,0 20 257,-19-20-97,-20 20-160,-1-20-96,-19 19 0,0-19-96,-1 20-320,-39-20-353,20 20-608,-20-20-1122,-20 20-3746</inkml:trace>
  <inkml:trace contextRef="#ctx0" brushRef="#br0" timeOffset="1360.3515">8261 10912 4516,'0'0'160,"0"0"-288,0 0 128,0 0 352,0 0 65,20 0 736,-20 20 160,0-20-128,20 0-128,0 0-352,-20 0-257,20 0-96,-1 0 1,21 0-65,-20-20-32,19 20-96,2 0 1,-2-20 95,1 20-64,19-20-96,1 20 64,0-19-32,-1-1-64,21 0-64,-1 0 64,1 0-31,-1 0 31,20 20 0,-19-20 192,19 1-64,-20-1 0,21 0 64,-21 0-95,20 20 31,0-20-96,-19 0 32,39 0-32,-19 1 64,-1-1 64,20 20-95,-20-20-1,1 0-64,19 0-32,-20 0-32,20 0 32,-20 1 0,21 19 0,-1-20 96,0 0-32,-20 0 32,20 0-32,1 0-32,-1 20-32,0-20 32,-20 1 1,20-1-1,1 20-32,-1-20 0,-20 0 64,20 0-32,0 0-64,-20 20 64,21-20-32,-21 1-32,20-1 0,-19 20 64,-1-20 64,0 0-32,0 0 128,1 0-128,-1 0 1,0 1-1,0-1-32,1 0 64,-1 0-32,-20-20 0,1 20-32,-1 1 160,1-1 193,-1 20-33,-19-20-192,0 0-160,-1 0 32,-19 0 0,-1 20 65,21-20-65,-20 1-32,-1 19 0,1 0-32,-20-20 0,0 20-32,-1 0-97,-19 0-255,0 0-673,0 0-929,0 0-2338,-19-20-7591</inkml:trace>
  <inkml:trace contextRef="#ctx0" brushRef="#br0" timeOffset="12010.7422">19720 9284 128,'0'-20'704,"0"0"289,0 20 449,0-20 287,0 20-287,0 0-321,-20-20 192,20 20 64,0-19-64,0-1 65,-20 20-289,20-20-96,0 20-160,-19 0-257,19 0-288,-21 0 1,1 0 31,20 20 32,-19 0 129,-1 19-1,20 1 97,0 20-161,0-1-32,0-19 33,0 0 127,20-1-159,19 1-65,-18 0-128,-2-20-32,21-1-32,-20 1-31,19-20-33,-19 0-160,0 20-513,20-20-544,-21 0-705,-19 0-1729,21 0-5318</inkml:trace>
  <inkml:trace contextRef="#ctx0" brushRef="#br0" timeOffset="12626.9531">20316 9204 7751,'0'-19'2050,"0"19"32,0-20-769,0 20 224,-20 20 97,0-1-353,20 21-320,-20-20-128,0 20-257,0 19-127,0-19-33,20 0-256,-19-20-96,19 19-96,-20-19 161,20 20-418,0-20-223,0-20-321,0 20-640,-20-1-1506,20-19-4100</inkml:trace>
  <inkml:trace contextRef="#ctx0" brushRef="#br0" timeOffset="12895.5078">20018 9324 13324,'-20'0'2050,"20"0"-865,0 0-192,0-20 545,0 20-417,20 20-192,-1-20-321,2 19-288,18 1-63,-19 20-129,0-20 128,0 0-256,19 0 0,-19 19 128,0-19-288,0-20-385,0 20-223,-20-20-225,20 0-609,-20 20-1953,20-20-6471</inkml:trace>
  <inkml:trace contextRef="#ctx0" brushRef="#br0" timeOffset="13169.9218">20534 9562 14413,'0'40'1762,"20"-21"-1218,-20 1-31,20 0 320,-20 0-225,0-20-448,20 20-96,-1 0-64,-19 0-192,0-20-256,20 0-321,-20 0-1025,21 0-2177,-21 0-5350</inkml:trace>
  <inkml:trace contextRef="#ctx0" brushRef="#br0" timeOffset="13350.5859">20554 9324 13548,'-20'-20'3908,"0"20"-3460,20 0-928,0 0-129,0 0 545,0 0-1153,20 0-3651</inkml:trace>
  <inkml:trace contextRef="#ctx0" brushRef="#br0" timeOffset="14096.6797">20971 9443 10313,'-20'0'1121,"20"0"961,0-20-736,20 20 383,-20 0-287,20 0-610,19 0-191,-18 0-257,18 0-191,1 0-97,0 0-64,-21 0-32,1 0-225,20 20-479,-20-20-770,-20 0-992,19 0-2851</inkml:trace>
  <inkml:trace contextRef="#ctx0" brushRef="#br0" timeOffset="15480.4687">21825 9304 7943,'0'-40'1185,"20"20"289,-20 20-193,0-20 352,0 20 65,0 0-577,0 0-448,0 0-225,0 20 161,-20-20 127,20 40-95,-20-20-289,0 19 1,0 1-65,1-20-192,-1 20 32,0-20-128,0-1 32,0 1-160,20 0-256,-20 0-417,20-20-737,0 20-1280,-20-20-2852</inkml:trace>
  <inkml:trace contextRef="#ctx0" brushRef="#br0" timeOffset="15733.3984">21567 9264 13612,'-20'-20'2082,"20"20"-832,0 0-193,0 0 256,0 20-192,20-20-288,0 20-545,-1 0-64,21 0-64,-20-1-32,20 1 1,-20-20-97,19 20 32,-19 0-225,0 0-447,0-20-225,-20 20-288,20-20-737,-1 20-1537,-19-20-5477</inkml:trace>
  <inkml:trace contextRef="#ctx0" brushRef="#br0" timeOffset="16059.5704">22063 9443 11242,'20'39'1442,"0"-19"-1,0 0-544,0 20 416,0 0 160,-20-1-576,19 1-416,-19 0-193,0-1 0,20-19-64,-20 0-31,0 0-1,0 0-96,-20-20 128,20 0-256,-19 0-256,19 0-225,-20 0-223,0-20-353,0 20-801,0-20-1441,0 0-4805</inkml:trace>
  <inkml:trace contextRef="#ctx0" brushRef="#br0" timeOffset="16255.8593">22083 9264 14765,'0'0'0,"0"0"-1153,0 0-961,0 0 1602,0 0-129,0 0-4291</inkml:trace>
  <inkml:trace contextRef="#ctx0" brushRef="#br0" timeOffset="16638.6718">22242 9145 15118,'80'20'1633,"-41"0"-768,1-1 128,-1 41-416,-18-20 223,-2-1-319,1 21-289,-20-20 32,0-1-32,0 1-192,0 0 97,0-20-97,0 0-161,0-1-191,0 1-385,0-20-384,0 0-1153,0 0-3203</inkml:trace>
  <inkml:trace contextRef="#ctx0" brushRef="#br0" timeOffset="17261.7188">22599 8946 13196,'-19'-20'1441,"19"20"-544,19-19-384,-19 19 768,20 0 128,0-20-576,0 20-513,0 20-224,-20-20-96,20 19 97,-20 1-65,20 20 96,-20-20-96,0 20 32,0-21-32,0 1-32,0 0 64,-20 0-32,20-20-32,0 20 32,20-20 192,-20 0-32,20 0 33,-1-20-193,1 20-32,0 0-705,20-20-352,-21 20-1057,2 0-4004</inkml:trace>
  <inkml:trace contextRef="#ctx0" brushRef="#br0" timeOffset="18176.7579">23136 9463 8584,'0'0'1825,"0"-20"-255,0 20 288,0 0-1,0 0-511,20 0-546,-1 0-191,1 20-193,20-20-95,-20 0-161,20 0-32,-21 0-128,1 0-64,0 0-417,-20 0-287,20 0-257,0 0-641,0 0-736,-1 0-2082</inkml:trace>
  <inkml:trace contextRef="#ctx0" brushRef="#br0" timeOffset="18386.7188">23334 9363 15374,'0'20'1153,"20"-20"-576,-20 20 512,0 0-64,0-20-545,0 40-320,20-21-128,-20 1-512,0 0-929,20 0-2339,-20 0-8424</inkml:trace>
  <inkml:trace contextRef="#ctx0" brushRef="#br0" timeOffset="22131.8359">20336 10138 288,'0'0'1345,"0"0"64,0 0 193,0-20-161,0 20-192,0 0 65,0 0-97,0 0 0,0-20 96,0 20-320,0 0-32,0 0-96,-20 0-160,20-20-97,0 20 33,0 0 31,0 0-191,-20 0-33,20 0-63,0 20-129,0 0 32,-20 0 193,20 19 31,0 1-31,0 0-1,0 0 0,20-1-223,-20 1 63,20-20-32,19 0-256,-19 19 128,0-39 1,20 20-33,-21 0-64,2-20-32,-21 20 64,20-20-64,-20 0-32,19 20 0,-19-20-224,20 0-193,-20 0-287,0 0-289,0 0-385,0 0-896,0 0-3171</inkml:trace>
  <inkml:trace contextRef="#ctx0" brushRef="#br0" timeOffset="23225.586">20693 10297 1345,'0'-20'961,"0"20"512,-20 0 161,20 0 31,0-20 289,0 20-449,-19 0-63,19 0-161,0 0 96,0-20-224,0 20-320,0 0-320,19 20 191,-19 0 33,20 0-192,0-1-129,20 21-64,-21-20-63,21 20-1,-20-1-256,19-19 64,-18 0-32,-1 0-32,-1-20-32,21 20-288,-40-20-481,20 0-832,0 0-1731,-20-20-4003</inkml:trace>
  <inkml:trace contextRef="#ctx0" brushRef="#br0" timeOffset="23500.9766">21110 10297 10570,'0'0'1953,"-20"19"-1440,20 1 1120,0 0 225,-19 20-416,-1 0-706,20 19-223,-21 1-129,2-21-64,-1 21-95,0-20-161,0-1 96,0 1-160,20 0 0,-19-20-385,19-20-640,0 20-896,0-20-2083,0 0-6406</inkml:trace>
  <inkml:trace contextRef="#ctx0" brushRef="#br0" timeOffset="23891.6015">21348 10495 14413,'0'40'1634,"0"-20"-1154,0 0 385,0-1 256,0 1-673,0 0-383,0 0-65,0 0-225,0-20-255,20 0-673,-20 0-1185,0 0-3460</inkml:trace>
  <inkml:trace contextRef="#ctx0" brushRef="#br0" timeOffset="24051.7579">21348 10316 14029,'-19'-19'2114,"19"19"-1089,0 0-257,0 0-383,0 0-417,0 0-321,0 0-1216,19 19-2659</inkml:trace>
  <inkml:trace contextRef="#ctx0" brushRef="#br0" timeOffset="24652.3438">21726 10376 8007,'-20'0'1954,"20"0"32,0 0 192,0 0-160,0 0-545,0 0-672,0 0 64,20 0 32,0 0-1,-1 0-351,21 0-257,-20-20-224,19 20-32,-18 0-64,-1 0-448,-1 0-481,1 0-609,0 0-1472,-20 0-3813</inkml:trace>
  <inkml:trace contextRef="#ctx0" brushRef="#br0" timeOffset="25050.7813">22103 10217 8007,'0'-20'6791,"20"20"-4838,-20 0-671,20 0 223,0 0-64,-20 0-672,19 0-160,21 20-65,-20 0-191,0 0-65,20 0-32,-1 0-256,1-1 160,0 21-96,-21-20-32,21 0-32,-20-20-256,0 20-385,0-20-480,0 0-448,0 0-641,-1 0-2787</inkml:trace>
  <inkml:trace contextRef="#ctx0" brushRef="#br0" timeOffset="25318.3593">22619 10237 10025,'-20'0'5285,"20"0"-4132,0 0-320,0 20 1121,0 0-321,-19 0-800,19 19-256,-20 21-193,20-20-288,0-21-32,-20 21-96,20 0 32,0-20-224,-20 0 64,20-1-129,-20 1-63,20 0-32,0 0-193,0 0-544,-20-20-576,20 0-1795,0 0-6309</inkml:trace>
  <inkml:trace contextRef="#ctx0" brushRef="#br0" timeOffset="26419.9219">22659 10197 96,'0'0'768,"0"0"-768,0 0 321,0 0 223,0 0-384,0 0-160,0 0 96,0 0 673,0 0 1057,0 0 224,-20 0-32,20-20-225,0 20-319,0 0-481,0 0-513,0 0-127,0 0 95,0 0 32,0 0-95,0 0 127,0 0 65,0 0-193,0 0 1,0 0 31,0 0-192,-20 0-64,20 20 64,0-20-95,0 20 31,0 0-96,0 0 32,-20 0-64,20 0 32,0-1-32,0 1 0,0 0-32,0-20-64,0 20-224,0-20-673,20 0-1794,-20 0-3683</inkml:trace>
  <inkml:trace contextRef="#ctx0" brushRef="#br0" timeOffset="27201.1718">22977 10436 7911,'20'-20'1057,"-20"20"-929,0 0 897,-20 0 705,20 0-801,0 0-513,0 0-32,0 0 257,0 20 128,0-20 63,0 19-127,0 1-320,0 0-161,0 0-32,0 0 32,0 0 64,0-20-127,0 20-33,0-1 64,0-19 32,-20 0 32,20 0-31,0 0-97,-20 0 32,0 0 32,0 0-160,20 0-64,-19 0-192,-2 0-353,21-19-512,-19 19-993,19-20-2722,0 0-5702</inkml:trace>
  <inkml:trace contextRef="#ctx0" brushRef="#br0" timeOffset="27397.461">22897 10257 1505,'0'0'15022,"0"-20"-15022,-19 20-480,19 0 384,0 0 128,0 0-609,-21 0-3170,21 0-5126</inkml:trace>
  <inkml:trace contextRef="#ctx0" brushRef="#br0" timeOffset="28150.3906">23175 10138 9673,'-19'-20'1473,"19"0"-192,0 20 545,0 0 288,0-20-769,19 20-192,21 0 65,-20 20-97,19 0-193,-18 0-447,18 19-289,-39-19-96,20 20 0,0-20 0,-20 20-96,20 19-32,-20-19-128,0 0-32,0-21-128,0 1-129,0 0-319,0 0-706,0 0-1441,0-20-4035</inkml:trace>
  <inkml:trace contextRef="#ctx0" brushRef="#br0" timeOffset="28896.4844">23513 9959 6982,'0'0'4228,"0"-20"-1922,0 20-608,0 0 128,0 0-449,20 0-512,-20-20-161,20 20-95,0 0-32,19 20-193,-19-20-192,20 20-96,-20 0-128,0-20 64,-1 40-32,-19-21 0,0 1-96,0 20 96,-19-20 0,-1 0 64,20-20 0,-20 20 160,20-20-63,0 0 223,0 0-32,20 0-95,0 0-129,-1 0-96,21-20-32,0 20-96,-1-20-577,-18 20-544,18 0-1025,-19 0-3716</inkml:trace>
  <inkml:trace contextRef="#ctx0" brushRef="#br0" timeOffset="30058.5938">23433 9502 2370,'0'0'1185,"0"0"160,0 0 225,0 0-97,-19 0-352,19 0-480,0 0-225,0 0-64,0 0 321,0 0-32,0 0-65,0 0 161,0 0 0,0 0-257,19 0-160,-19 0 1,0 0-161,-19 0-64,19 0 64,0 0-32,0 0 0,19 0-64,-19 0-32,0 0 0,21 0 0,-21 0-32,19 0 0,-19 0-32,20-20-192,0 20-416,0 0-353,0 0-1410,0 0-3010</inkml:trace>
  <inkml:trace contextRef="#ctx0" brushRef="#br0" timeOffset="31586.9141">23414 9542 128,'0'0'1345,"0"0"705,0 0-64,0 0-96,0 0-1,0 0-351,0 0-289,0 0-544,0 0-97,0 0-159,0 0-65,0 0-160,0 0-32,0 0-64,0 0 97,0 0 255,0 0 33,0 0-1,0 0-192,0 0 33,0 0-97,0 0-32,0 0 0,0 0-63,0 20-65,0-20-32,0 20-32,0-20 64,0 20 0,0-20-32,0 19-32,0-19 0,0 0 0,0 0-32,0 0-128,19 20-64,-19-20-257,0 0-383,0 0-1250,0 0-3299</inkml:trace>
  <inkml:trace contextRef="#ctx0" brushRef="#br0" timeOffset="33870.1172">18429 10197 8936,'20'40'224,"-20"-20"257,19 20-289,2-1 32,-1 1 192,-1 20 257,1-21 64,0-19 31,20 20 97,-21 0-64,1-21 32,20 1 64,-20 0-225,0 0-351,0 0 31,0 0-128,-20-20-128,19 20 0,1-20-64,1 19 0,-21-19 0,19 20 0,-19-20 1,20 0 63,-20 0 96,0 0 224,0 0 289,0 0-385,0-20-96,0 1-63,0-21 31,19 20-64,-19-40-128,0 21 96,21-21-96,-1 20 64,-20-19-64,0-1 0,0-19 0,19 19-96,-19 1-96,0-21-97,0 21 97,0-21 96,0 1 32,20 19 64,-20-19 128,20 19 96,-20-19 33,20 19-129,-20 1-96,0 19-64,20-20-64,-20 1-64,0-1 63,19 1 194,-19-1-65,0 1-64,21 19 96,-21-20 32,0 21-32,0-1 0,0 0-96,0 0 96,20 21-128,-20-1 64,0-20 32,19 20-32,-19 20 32,20-20-32,0 0 32,0 20-32,0 0-32,-1-19 32,1 19 32,20 0-64,-20 0 0,40 0 96,-21 0-64,21 0 0,0 0 0,19 19 0,1-19 0,19 0 0,0 0 96,20 0-128,-19 0-160,38 0 192,-18-19-32,19 19 0,-1-20 64,21 0-32,20 20 32,-20-20-32,19 20 0,-19 0 0,20-20 32,0 20-32,20 0-32,-21 0 64,1 0-32,-20 0 0,0 20 0,19-20 192,-19 0 64,0 20 65,-39-20 31,-21 0-96,-39 0 32,19 0 1,0 20-129,21-20-96,-21 0-96,1 0-64,-1 20-321,-39-20-31,19 0-33,-39 0-95,0 0-33,0 0-63,0 0-513,-20 0-705,0 0-865,-20 0-4836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0T17:01:38.61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399 3348 7014,'-40'0'1954,"21"-20"32,-1 20-481,20 0-480,0 20 481,0-1-257,0 1-448,20 20 63,-20-1-159,19 22-128,1-2-353,0 0 288,19 1-127,-19-20-33,-20 0-128,20-1 97,0-19-33,-20-20 64,0 20 65,0-20 287,0 0-191,0 0-257,-20-20 0,0 0-352,0-19 64,-19-1-64,19-20-160,0 0-513,1-19 417,19 20-1,0-21 161,19 21 96,1 19-192,0 20 96,0 20 192,-1 0 64,21 0 64,1 40 96,18-1 128,-20 21-320,21 20 129,-1-1-97,-18-20 0,18 20 96,-19-38-128,-21-1-352,21-1-449,-20-19-1089,-1 0 64,1-20-672,-20 0-9289</inkml:trace>
  <inkml:trace contextRef="#ctx0" brushRef="#br0" timeOffset="174.8044">558 3705 15214,'-60'0'1986,"40"0"-481,20 0-320,-20 0-832,40 0-289,-20 0 0,41-20-64,-2 20-353,1-20-896,19 20-641,0-20-2626</inkml:trace>
  <inkml:trace contextRef="#ctx0" brushRef="#br0" timeOffset="472.6562">1252 3446 14029,'20'0'640,"-40"0"385,-19 0 609,-1 0-545,1 20 96,-1 1 32,1-1-544,18 0-673,1-1 0,20 1-64,0 0 320,41-20-128,-2 20-96,20-20-160,21 19-192,-21-19-33,1 20 289,-20 0 160,-20 0 289,-20 0-289,-20-1 64,-20 22-256,1-21 32,-2 19-513,2-19-704,19-20-897,0 20-3075</inkml:trace>
  <inkml:trace contextRef="#ctx0" brushRef="#br0" timeOffset="741.2109">1650 3507 12075,'20'0'1569,"-40"0"417,-20 0 0,1 20-705,18-1-192,-19-19-128,40 20-704,-19 0-97,19 0 32,19-1-96,1 1 0,0 20-32,21-20 0,-2-1-96,-19 2 32,0-21 192,-20 20 97,0 0-1,-20 0-256,0-1-352,-19 1-705,19-20-545,-21 20-640,21-20-3587</inkml:trace>
  <inkml:trace contextRef="#ctx0" brushRef="#br0" timeOffset="968.75">1769 3606 16944,'19'39'736,"1"-19"898,-20 0-33,21 0-672,-1 20-320,0-20 384,19 0-353,-19 0-223,19-20 95,1 0-320,-1-20-192,22 0-320,-22-21-224,-19 2-898,0 19-1344,-20 0-1250,-20 0-9513</inkml:trace>
  <inkml:trace contextRef="#ctx0" brushRef="#br0" timeOffset="1402.3434">2305 3625 10057,'19'60'4068,"-19"-40"-2018,20-1-256,-20-19-545,21 21-352,-21-21 224,20 0-128,-20 0-353,0 0-191,20-21-161,-20 2-96,19-1-192,-19-20-96,20 1-64,0 19-128,-20-20-161,20 21 257,-1-1-64,1 40-65,0-1 321,-20 1-192,20 20 192,-1-21 160,1 21-288,1-20 160,-1 0 96,0-20-64,-1 0 65,1 0-1,0 0 96,-20 0-32,20-20 64,-20 20-192,0 0-160,0-20-384,20 20-769,-1 0-129,1 20-31,0 0-737,0-1-3427</inkml:trace>
  <inkml:trace contextRef="#ctx0" brushRef="#br0" timeOffset="1721.6794">3219 4142 6053,'19'39'9737,"-19"-19"-7270,0-20 640,0 0-577,-19-20-1377,-1 1-416,0-1 0,-21-40-257,2 21-288,19-22-192,-20 2 128,21-20-544,-21 0-97,40-1-223,-20 20-129,20 21 609,20-1-97,20 40 65,-1-19 96,1 19 64,-1 19 32,-18 21 128,19-1 0,-40 21-32,20-21-64,-20 2-225,0-21-511,0 0-417,0-20 31,0 0-127,-20 0-2274,20-20-9418</inkml:trace>
  <inkml:trace contextRef="#ctx0" brushRef="#br0" timeOffset="1896.4841">3179 3367 13580,'20'0'2082,"0"20"-32,19 20 96,-19 20-512,19-1-513,-19 20-320,20-19-481,-21 0-224,22 0-448,-1-21-609,-21-19-993,1-20-416,0 0-2211</inkml:trace>
  <inkml:trace contextRef="#ctx0" brushRef="#br0" timeOffset="2114.2577">3138 3606 15534,'21'-20'1089,"19"20"417,19 0 1344,0 0-1024,20 20-513,-18-1-256,-2 1-512,0 20-417,-19-1-128,0 2 96,-20-21 64,20 0-416,-40-1-128,20-19-481,-20 20-705,0-20-1473,0-20-1056</inkml:trace>
  <inkml:trace contextRef="#ctx0" brushRef="#br0" timeOffset="2245.1172">3595 3466 14894,'-20'-20'4836,"1"1"-2978,19 19-353,0-20-1216,19 20-1282,1 0-1858,0 0-4292</inkml:trace>
  <inkml:trace contextRef="#ctx0" brushRef="#br0" timeOffset="2935.5466">4032 3546 6886,'0'0'224,"20"0"-32,-20-19 2147,0 19-289,0 0-353,0 0-352,0 0-544,0 0-448,0 0 63,0 0 225,0 0 287,0 0 33,-20 0 417,20 0-353,0 0-321,-19 0-512,-1 19 193,20 1 159,-20 20 1,20-21-1,0 21 1,20 0-257,19 0-64,-19-20-63,20 0-1,-20 0 0,-1-20-32,1 0-32,-20 0-256,0 0 128,0-20-224,-20 0-321,20-21 161,-19 2 95,19-1-31,-20 1 128,20-1 64,0 1 160,0 19-257,0 0 193,20 20 64,-1 20 161,21-20-33,0 39 32,-20-19 0,20 20-96,-20-1 0,-1-19-32,1-20 64,-20 20 64,20-20 0,-20 0 257,20-20-65,-1 0-192,21 0-128,1-19-160,-22 19-448,21 20 63,-1 0-223,1 0-353,0 20 96,-21 39-96,21-19-929,-20 20-3331</inkml:trace>
  <inkml:trace contextRef="#ctx0" brushRef="#br0" timeOffset="3690.4297">558 4360 15118,'-39'0'1313,"18"0"-961,21 0-223,21 0 127,-2 0 320,1 0 481,39 0-448,1 0-417,19 0 32,21 20 0,18-20 97,2 0 95,19 0-256,20 0 65,40 0-225,39-20 32,19-19 32,22 19 0,-21-21 96,-40 2-288,-20 19 192,1-19 64,-20 19-128,-21 0 96,-18 20-64,-21-20 32,-21 20-96,-17 0 0,-2 20 32,0-20-192,1 20-96,-21 0 256,20-20-33,-19 19 258,-20-19 63,0 0 192,-1 0-31,-19-19 95,20 19-320,-1-20 65,-19 0 127,0 0 128,0 20-63,1-20-225,-21 20-128,0 0 32,19-19-224,-19 19-929,0 0-1057,0 0-1281,0 0-1986</inkml:trace>
  <inkml:trace contextRef="#ctx0" brushRef="#br0" timeOffset="3908.2031">5045 3586 25976,'-20'-20'160,"20"20"-640,20 0-289,20 0-1986,-21 20-1088,1 0-1410</inkml:trace>
  <inkml:trace contextRef="#ctx0" brushRef="#br0" timeOffset="4034.1797">5203 3884 23061,'-19'19'2242,"19"-19"-1729,0-19-641,0 19-1954,0 0-2755,0-20-13931</inkml:trace>
  <inkml:trace contextRef="#ctx0" brushRef="#br0" timeOffset="4753.9062">5958 3446 10730,'-40'-39'2114,"1"39"-513,19 0 97,0 0-737,-19 20-257,18-1 706,-19 42-65,21-2-416,-1 20-96,20 0-257,0-18-512,0-2 64,20-19-128,19-1-32,2 1-640,18-21-738,20-19-672,-20 0-2306</inkml:trace>
  <inkml:trace contextRef="#ctx0" brushRef="#br0" timeOffset="5035.1562">6375 3903 14061,'20'40'1633,"0"-20"-31,0-20-161,-20 19-576,0-19 448,0 0 929,0-19-800,0-1-1282,-20-20 96,0 1-32,-19-1-192,-1-19-32,-20 18 129,20-18-482,-19 0 225,39-1 160,0 21-192,0-2 128,20 2-352,20 19-65,20 0-191,-1 0-321,1 20-833,19 0-801,2 0-3490</inkml:trace>
  <inkml:trace contextRef="#ctx0" brushRef="#br0" timeOffset="5217.7731">5958 3625 15054,'-59'20'1986,"59"-20"-1025,0 0-161,39-20-415,1 20-161,19-19 0,1-1-320,0 20-320,19 0-866,1 0-1440,-21 0-4549</inkml:trace>
  <inkml:trace contextRef="#ctx0" brushRef="#br0" timeOffset="5458.0075">6614 3705 18033,'0'40'1057,"-20"-20"-97,20 0 866,20-20-769,-20 20-416,20-1-33,-1 1-127,1-20-65,20 0-224,-21 0 65,21-20-65,-20 1-128,-1-1-288,-19 0-161,-19 0-608,-21-1 65,1 21-1,-21-19 608,21 19 1,-1 0-577,19 0-993,2 0-3619</inkml:trace>
  <inkml:trace contextRef="#ctx0" brushRef="#br0" timeOffset="5642.5778">6951 3844 20243,'-40'-59'1409,"1"39"1025,19-21-992,-1 2-994,21-1-288,0 20-96,0 1-416,21-1-705,19 20-993,19 0-1473,0 20-3044</inkml:trace>
  <inkml:trace contextRef="#ctx0" brushRef="#br0" timeOffset="6619.1406">7706 3705 11883,'-20'-20'2530,"0"0"-896,0 20-65,-1-20-31,2 20-481,19 0-385,-20 20-191,0 0-225,20 19 64,-20 22-96,20-22-63,0 21-97,0-21 32,40 1-384,-20-1-673,40-18-545,-20-21-223,39 0-898,-20-21-2530</inkml:trace>
  <inkml:trace contextRef="#ctx0" brushRef="#br0" timeOffset="6866.2109">8023 3805 5701,'-40'0'8072,"21"19"-7272,19 1 898,-20 0-449,20 19-448,-20 1 160,40-1-160,-20-19-321,39 1 225,1-1-65,0-20-127,-1-20-161,1 20-32,-19-41 97,-2 22-33,-19-21-480,-19 20-224,-2-19-673,-19-1-192,1 21-129,19-1 610,-20 0 127,20 20-544,20 0-1313,-19 0-3588</inkml:trace>
  <inkml:trace contextRef="#ctx0" brushRef="#br0" timeOffset="7186.5234">8222 3705 15022,'20'40'1409,"-1"-20"321,1 0 95,0 0-1024,0-1-224,-1 1 95,-19-20-63,20 0-225,-20 0 65,20 0-225,-20 0 224,0 0 65,0-20-353,0 20-192,0-19-64,0-1-160,0 0-225,0 0 65,0 20-129,20 0 193,1 0 0,-2 20 159,21 0 129,0 19-288,19-19-1121,-20 20-417,21-21-1377,-20 1-3844</inkml:trace>
  <inkml:trace contextRef="#ctx0" brushRef="#br0" timeOffset="7738.2812">8618 3645 12171,'40'40'2947,"1"-20"-1378,-22-1 385,41 22-865,-21-21-512,-19 0 31,19-1-63,-19-19 31,0 0-159,-20 20-161,0-20 128,0 0 129,0-20-33,0 20-384,0-19-96,0-1-96,0 0-64,-20 0-64,20-1-353,0 2 193,20-1-64,0 20-161,1 0 321,-2 0 128,21 0 64,0 20 31,19-1 65,-20 2-128,1-21 64,1 20 96,-2-20 96,1 0 353,-1 0 224,1-20-321,-20-1 64,19 2-127,-19-1-129,1 0 64,-21 0-192,20 0 224,-20 1-192,-20-1-63,-1 20-98,1-20-95,0 20 0,1 20 32,-21-20-128,40 20 96,-20-1 256,0 21 32,20 0 128,20 0-96,-20 0 96,20-1-352,20 1 128,-1-20-288,2-20-256,-2 0-545,1 0-1314,-1 0-2305</inkml:trace>
  <inkml:trace contextRef="#ctx0" brushRef="#br0" timeOffset="8058.5936">9651 3625 12684,'20'40'3010,"-20"-20"-95,19 19-449,1 2-864,-20-21-897,20 19 191,-20-19-479,21 0-1,-1 0-320,-20-20 129,0 0 95,0 0 128,0 0 129,19-20-609,-19 0-256,0-19 31,20-1-95,-20 20 160,20-1-353,0 2 257,-1 19-32,21 0 160,-20 19 95,0 2 33,-1-1 0,1 20-192,21-21-1217,-21 1-417,-1 0-672,1-20-1890,-20 0-7111</inkml:trace>
  <inkml:trace contextRef="#ctx0" brushRef="#br0" timeOffset="8182.6172">10108 3805 9993,'0'19'2050,"20"1"-192,-1-20 224,1 20-1025,0-20-481,0 20-223,-1-20-386,1 0-895,1 0-1507,-21 0-4836</inkml:trace>
  <inkml:trace contextRef="#ctx0" brushRef="#br0" timeOffset="8311.5234">10049 3507 17616,'-20'-41'1089,"20"21"-929,20 20-928,-1-19-3813</inkml:trace>
  <inkml:trace contextRef="#ctx0" brushRef="#br0" timeOffset="8719.7265">10545 3765 14285,'20'0'769,"0"0"-833,-1-20 1793,21 20-928,-20-21-609,-1 21 801,21-19 32,-40-1-544,20 0-289,-20 0-32,-20 0-448,0 1 192,-19-1 224,19 20 384,-20 0-352,1 0-192,-2 20 64,2-1 257,19 21 191,0 19-96,0-18-63,20 18-33,20-19-224,20-1-64,-1 1 96,2-20 0,18-1-352,0-19-929,1 0-993,-21 0-2018,-18-19-10570</inkml:trace>
  <inkml:trace contextRef="#ctx0" brushRef="#br0" timeOffset="9010.7422">10782 3665 9416,'0'20'8168,"21"0"-6951,-1-1 1057,0 22-640,19-1-737,-19-21 352,20 21-160,-21-20-480,1-1-225,-20-19-128,20 0-64,-20 0 193,0 0-257,0 0 128,0 0-448,0-19-32,20-21-65,-20 20 129,19 1-64,22-1 32,-21 0-256,0 20 159,19 0 97,1 20 0,-1 0-545,1-1-960,-1 1-1154,-18 0-1281,19-20-5221</inkml:trace>
  <inkml:trace contextRef="#ctx0" brushRef="#br0" timeOffset="9425.7812">11497 3645 14317,'20'-39'2018,"-20"19"-128,0 20-32,-20 0-705,20 20-769,0-20 385,-19 39 160,19 1-353,0-1 1,0 2-161,0-1-32,19-21 33,1 21 31,20-20 129,0-1 95,0-19-223,-1 0-225,1-19 32,-20 19-320,19-40-224,-19 20-257,0 1-191,-20-21-289,0 20-256,0-20 480,0 40 416,-20-20 65,20 20 192,-20 20 256,0-1 257,1 2 319,-1 19 65,20-20-417,0 19-63,20-19-161,19 19 160,1-39-32,0 20 32,20-20-352,-21-20-448,-19 20-449,0-19-769,0-21-672,-40 20-1794,20-39-11755</inkml:trace>
  <inkml:trace contextRef="#ctx0" brushRef="#br0" timeOffset="9620.1172">12093 3328 19474,'100'39'2274,"-41"-19"-256,0 39-416,1 2-738,-20-2-127,0 0-64,-20 21 95,-1-20-351,1-1-225,-20 1 0,0-21-480,0 1-225,-20-21-512,1 22-1089,-1-21-2786,0 0-8393</inkml:trace>
  <inkml:trace contextRef="#ctx0" brushRef="#br0" timeOffset="13096.6797">13562 3864 1569,'0'-40'5797,"0"40"-3811,-19-19 513,19-1-481,-20 0-385,0 0 65,20 20-449,-20 0-480,1 20-449,-1 0-32,-1 19 161,1 1 31,0-1-63,1-19-353,19 0 128,0 0-288,19-1 192,-19-19 224,40 0-32,-19-19-31,-1-1 127,19 0-320,-19 0 224,0-19-224,-20 19 32,19 20 97,-19-20-225,0 20-225,0 0-127,0 20 32,20 0 416,-20 0 0,20-1-449,0-19-672,-1 20-224,21-20 160,-19 20-705,-21-20-1633,20-20-3363</inkml:trace>
  <inkml:trace contextRef="#ctx0" brushRef="#br0" timeOffset="13308.5937">13702 3507 12684,'20'-41'3267,"-20"41"-1282,0 0-992,0 0-896,0 21 639,19 19 706,-19-1-610,20 20-447,0 1-289,0 0 64,0-20-288,19-1-481,1-19-640,-21 0-737,22-20-897,-21-20-4035</inkml:trace>
  <inkml:trace contextRef="#ctx0" brushRef="#br0" timeOffset="13474.6094">13919 3446 16207,'0'0'2370,"0"0"-1793,0 0-321,0 20 1249,20 21-768,1 18-353,-1-19-256,19 19 33,1 0-482,-1 2-672,21-22-832,-1 1-994,-18-20-3555</inkml:trace>
  <inkml:trace contextRef="#ctx0" brushRef="#br0" timeOffset="16511.7187">15409 3923 2370,'0'0'-256,"0"0"-962</inkml:trace>
  <inkml:trace contextRef="#ctx0" brushRef="#br0" timeOffset="21063.4765">14733 3864 15726,'21'0'1890,"-21"0"-1890,20 39 769,0 1 544,0 19-480,-1 2-192,1 18-161,20 0-192,-21-19-128,21 0 65,-1-21-353,2 1 160,-21-21-32,-20-19 0,20 20 0,-20-20 864,-20-20 418,0 1-1186,-21-1-192,41 20 96,-79-99 0,40 39-417,-20 0 321,19 1-288,20-20 288,-20 18 96,20 22-64,20-20 0,0 39-65,20-20-127,-1 21 0,22-21 128,18 40-64,1 0 31,-21 0-415,1 40-257,0-21-128,-40 21 225,0-1 319,-21-19 321,2 0 128,-21 0 64,1-1-64,19-19 96,-20 20-128,21-20 64,19 0-416,0-20-1025,0 20-2851,19-19-5349</inkml:trace>
  <inkml:trace contextRef="#ctx0" brushRef="#br0" timeOffset="21338.8672">15269 3785 14253,'0'39'1569,"0"-19"1,-19 20-545,19-21-256,0 1-321,19 0 769,2-20-416,19 0-321,19 0-319,-19-40-33,19 21-96,-20-21 32,-18 20-481,-1-19-127,-40 19-257,-1 0-64,-38-1 481,-20 21 384,20 0 320,-21 0-128,20 0 33,1 21-418,19-21-767,21 20-2179,19-20-5189</inkml:trace>
  <inkml:trace contextRef="#ctx0" brushRef="#br0" timeOffset="21551.7578">15667 3724 18545,'20'21'1057,"-20"-1"-1281,19 0 1025,-19 0-33,20-1-672,0 21 129,0-20-129,0-1-256,0 1-673,-20-20-961,40 20 1794</inkml:trace>
  <inkml:trace contextRef="#ctx0" brushRef="#br0" timeOffset="21703.125">15627 3625 17040,'-39'-39'1281,"39"19"-1185,0 20-256,0-20-769,20 20-1505,19 0-1890</inkml:trace>
  <inkml:trace contextRef="#ctx0" brushRef="#br0" timeOffset="21986.3281">16063 3824 14093,'21'79'1537,"-1"-59"513,-20 0-576,0-20-353,0 20-321,0-20-127,0 0-192,0 0-161,0 0-32,0-20-224,0 0-352,20 0 96,-20-19 96,20 19-321,-1 0 257,-19 1-224,20-1 160,0 20-1,0 20 129,0-1 64,-1 21 32,1-1-384,20-19-993,-19 20-1154,18-21-3939</inkml:trace>
  <inkml:trace contextRef="#ctx0" brushRef="#br0" timeOffset="22197.2656">16441 3527 15438,'20'0'1762,"0"19"-449,0 1 449,-1 20-481,21 19-673,-20 0-31,20 2-481,0-22 0,-1 1-64,1-1-256,0-19-769,-21 0-865,21 0-1345,-40-20-8135</inkml:trace>
  <inkml:trace contextRef="#ctx0" brushRef="#br0" timeOffset="22582.0311">16322 3844 16431,'0'-20'1089,"21"1"-1089,18 19 384,1-20 353,39 0-609,-20 0 32,21-1-63,-21 21-354,21-19-543,0-1-834,-1 20-576,0-20-288,-20 20 576,-19-20 1057,-19 20 865,-21 0 288,0 0 1602,-21 0-64,1 20 160,-20-20-833,1 20-160,19 0-289,0-1-383,20 2-257,20-1 0,0 0 128,19 19-64,21-19-128,0 0-32,-20 0 32,-1-1 192,-19 1 321,0 0 287,-20-20 161,-20 20-96,20-20-865,-79 19 0,20 1-2883,59-20-1825,-120 21 4708</inkml:trace>
  <inkml:trace contextRef="#ctx0" brushRef="#br0" timeOffset="23243.164">17673 3387 17168,'0'-20'1025,"19"40"-897,1 0 929,0 39 64,20 2-160,-21 18-481,21 20-448,-20-19 96,-1-21 65,1 0-257,0-19 160,1-20 96,-1-1-256,-20 1 160,19-20-32,-19 0 416,-19 0 417,19-20-609,0 1-191,0-21-33,0 1 96,0-1-64,0 1 0,19 19-192,1 0-64,0 20-32,0 20 95,19 0-191,-19 19 32,20 1-801,-1-1-577,2 1-1056,-2-21-1698</inkml:trace>
  <inkml:trace contextRef="#ctx0" brushRef="#br0" timeOffset="23621.0937">18605 3705 15182,'-79'0'1569,"40"19"-896,-1 22 224,19-1 384,1 19-320,1-20-96,19 1-449,19-1-31,22-19-289,18 1 96,-19-21-64,19 0-160,1 0 32,-20-41-64,0 22-64,-20-1-96,-1-20 191,-19 1-95,-19 19 64,-1-19-256,0 19 352,0 0-32,-1 0 160,21 20-160,-19 20-96,19 0 160,0 0 256,19 19-159,2 1-161,19-21 0,-20 21-609,19-20-384,1-20-672,-1 19 31,1-38-2690</inkml:trace>
  <inkml:trace contextRef="#ctx0" brushRef="#br0" timeOffset="24151.3672">18883 3745 12491,'40'40'1954,"-21"-20"32,22-1 0,-21 21-833,19-1-192,-19-19 96,0 0-224,0 0-449,0-1-192,-1-19 0,-19 0-95,20 0-65,-20 0-193,0 0-95,0-19-320,-20 19-129,20-20 96,-19 0 257,-1 0 0,20 20-801,0-19 0,0 19 160,20 0 672,-1 0 257,21 19 353,-1-19 319,2 20 225,-1-20-96,-1 0-129,20 20 33,-19-20 352,-1-20-225,2 0-159,18 1-129,-19-1-191,0 0-65,-21 20-32,1-20-32,-20 1 161,20-1-418,-40 0 97,20 0 65,-20 20-33,1 0-64,19 0 32,-20 0-161,0 20 97,0 0 481,20 19-129,0 1-32,0-1 33,40-19 63,-20 20-192,39-21-96,-18 1-160,-2-20-577,1 0-576,-1 0-705,1 0-2914,-21 0-11916</inkml:trace>
  <inkml:trace contextRef="#ctx0" brushRef="#br0" timeOffset="24862.3047">20830 3745 16143,'-21'-21'1473,"1"21"-768,0 0-321,0 21 129,1 19 448,-21 19 192,40-19-288,0 19-385,20-20-96,0-19-63,19 1 95,1-1-64,20-40-63,-1-1-129,-19-18-288,-1-1-129,-19-19-63,-20 0 128,0-1-96,0 0-33,-20 0 97,-19-19 128,19 20 32,0-1 128,1 20 256,-1 20-159,20 1 159,0 19-32,0 0-352,0 39 288,20 1 417,-1 20-129,1-1-223,0 20-65,0 20-64,19-18-256,1-2-673,20 0-1057,-20-19-1088,19-20-1603,-39-21-9704</inkml:trace>
  <inkml:trace contextRef="#ctx0" brushRef="#br0" timeOffset="25025.3904">21285 3884 16335,'20'19'2498,"-20"-19"-2209,20 20 383,-20-20-159,21 20-257,-21 0-416,20-1-449,-20-19-1313,19 0-3843</inkml:trace>
  <inkml:trace contextRef="#ctx0" brushRef="#br0" timeOffset="25160.1561">21246 3765 16271,'-40'-41'1441,"40"41"-864,0-19-449,0 19-320,0-20-801,20 20-320,0 0-577,19 0-3459</inkml:trace>
  <inkml:trace contextRef="#ctx0" brushRef="#br0" timeOffset="25400.3904">21604 3745 14733,'-41'20'1634,"22"0"-1378,-1 0 545,20 19 352,0-19-320,20 19-64,-1-19-481,22 20-64,-1-1-416,-21-18 32,21-1 160,-40-20 32,0 39-32,-20-39 416,0 20-256,-19-20-320,-2 0-160,2 0-545,39 0-704,-60-20 1569,40 1-17201</inkml:trace>
  <inkml:trace contextRef="#ctx0" brushRef="#br0" timeOffset="25583.0078">21802 3586 18961,'59'0'2403,"-38"20"-2211,-1-1 96,-1 21 289,1 19-97,-20 2-320,20-2-256,-20-19-384,20-1-641,-20 1-1121,0-1-1954,0-39-10282</inkml:trace>
  <inkml:trace contextRef="#ctx0" brushRef="#br0" timeOffset="25807.6169">21723 3864 16367,'118'0'1217,"-38"0"-384,19 0 544,-20 0-128,-18 20-736,-2-1-321,-19 1-64,-1 0-64,-19 0-32,0-1 32,-1 1-736,-19 1-129,0-21-736,0 20-1699,0-20-9544</inkml:trace>
  <inkml:trace contextRef="#ctx0" brushRef="#br0" timeOffset="26134.7656">22278 3645 17136,'40'20'1761,"-20"0"-1697,-1 19 385,22 2 352,-21 18-225,0 1 1,-1-1-193,-19 0-288,20-18-64,0-21 32,-20-1-32,20 1 96,-20-20 1,0 0 543,0 0 321,0 0-737,-20-20-95,20 1 543,0-21-223,0 19-193,20-18-96,0 19-64,-1 0-320,1 0 160,0 20-352,0 0 159,19 20 97,-18 0-1089,-21 19-480,20-19-1410,-20 21-1314</inkml:trace>
  <inkml:trace contextRef="#ctx0" brushRef="#br0" timeOffset="26395.5078">23053 3864 17904,'-40'0'1122,"20"0"-546,1 20 705,-1-1 417,0 21-449,-1-20-256,21 40-352,21-20-257,-1-1-96,19-19 1,1 20-289,0-40-97,19 19-95,1-19-384,-20-19-513,-20-1-609,-1 20-224,1-40-1185,-20 20-4196</inkml:trace>
  <inkml:trace contextRef="#ctx0" brushRef="#br0" timeOffset="26563.4765">23410 3665 19442,'60'-40'1954,"-40"40"-961,0 20 64,0 0-32,-20 20-225,19 0-255,1 20-321,0-1-96,-20 0-192,20-19-448,-1 20-257,1-20-448,0-21-1538,-20 1-2145</inkml:trace>
  <inkml:trace contextRef="#ctx0" brushRef="#br0" timeOffset="26715.8201">23271 3923 20243,'20'0'640,"20"20"-480,39-20-128,1 0 1025,-1 0-480,0 0-705,-20 0-2403,2 0-3650</inkml:trace>
  <inkml:trace contextRef="#ctx0" brushRef="#br0" timeOffset="27738.2812">1252 5115 12651,'-19'-40'2179,"19"19"127,0 21-801,-20 0-800,20 0-417,0 0 769,0 41-352,0-1-257,0-1-416,0 21 96,0-1-96,0-18-416,20-2-577,-20 1-672,0-21-738,0 1-3266</inkml:trace>
  <inkml:trace contextRef="#ctx0" brushRef="#br0" timeOffset="27919.9219">994 5273 10025,'-39'-59'7719,"39"39"-6854,-20 20-513,20 0 962,20 0-129,-1 0-641,21 20-255,1 0-385,-2 19 416,20-19-384,1 21-353,-1-41-640,2 19-832,18-19-1154,-20 0-9449</inkml:trace>
  <inkml:trace contextRef="#ctx0" brushRef="#br0" timeOffset="28116.2108">1689 5194 14765,'20'20'5510,"0"-20"-5190,-20 0-384,20 0 320,-20 0-256,20-20-32,-1 20-224,22 0-801,-1 0-1441,19-20-4133</inkml:trace>
  <inkml:trace contextRef="#ctx0" brushRef="#br0" timeOffset="28392.5781">2503 4956 9096,'-59'0'7848,"39"19"-7080,-19 1 610,-2 0-97,21 19-288,-19 2-32,19-1 96,20-1-769,0 1-544,20-20 288,19 19-833,22-39-801,-2 20-640,0-20-1249,20-20-7047</inkml:trace>
  <inkml:trace contextRef="#ctx0" brushRef="#br0" timeOffset="28699.2187">2762 5054 14477,'-40'61'1858,"20"-22"-289,0 1 97,20 0-1057,20-1 287,0-19 97,0 0-544,19 1-257,1-21 32,-1-21-64,2 1-32,-1-20-31,-1 1-129,1 19-353,-40-20 481,0 21-96,0-1 32,-20 0-384,-20 0 384,1 20-128,-2 0 64,2 0-128,19 20 288,0-20-545,0 0-832,1 20-416,19-20-321,0 0-1634,0 0-5476</inkml:trace>
  <inkml:trace contextRef="#ctx0" brushRef="#br0" timeOffset="29016.6012">3159 5075 19058,'-40'20'800,"20"-20"417,20 20-480,-20 19-256,20-19 127,20 20 65,0-20-225,-1-1-288,22 1-31,18-20 95,-19 0-32,19-20-32,-19 1-32,0-21-288,-20 20-417,-20-19 97,-20 19-97,-1 0-351,-18 0-386,-1 20-63,1 0 192,-1 0-1153,1 20-3396</inkml:trace>
  <inkml:trace contextRef="#ctx0" brushRef="#br0" timeOffset="29271.4844">3575 5234 19602,'0'0'1666,"-19"-20"-1,19 0-287,0 0-802,0-19-95,0-1-65,0 20-32,0-20-576,0 20-352,19 0-1,1 0-1153,20 20-1024,-20 0-1314,20 0-12107</inkml:trace>
  <inkml:trace contextRef="#ctx0" brushRef="#br0" timeOffset="29867.1875">4013 5054 16815,'-40'0'1346,"40"-19"31,-20 19-128,20 19-929,0 2-320,0-1 961,20 20-288,0-1-257,0 1-191,39-20-1,-19-1-32,19-19 96,1 0-160,-20-39 33,-1-1-450,1 1-287,-40-1 31,0-20 193,-20 0-321,-19 1 673,-1 20-224,0-21 0,-20 0 224,40 20 160,-19 21 96,19-1 353,0 20-33,20 0-448,20 20-384,0 19 737,0 1-33,-1 40-160,21-21-63,20 0-161,-20 1-32,39-20-449,-20 0-223,2-20-449,-2-1-1378,-20-19-2722</inkml:trace>
  <inkml:trace contextRef="#ctx0" brushRef="#br0" timeOffset="30034.1794">4727 5054 18609,'21'41'737,"-21"-21"320,19 0-1089,-19-1 64,20-19-865,-20 0-608,20 0-1282,-20-19-12682</inkml:trace>
  <inkml:trace contextRef="#ctx0" brushRef="#br0" timeOffset="30171.875">4568 4817 18609,'-19'0'192,"19"-19"-384,0 19-320,19 0-1730,1 0-1602,20 19-4804</inkml:trace>
  <inkml:trace contextRef="#ctx0" brushRef="#br0" timeOffset="30441.4062">5006 5194 15726,'39'20'1410,"-39"0"480,0-20-321,0 0-64,0 0-31,0 0 448,0-20-1058,-20 0-928,20 20 128,0-40 97,0 21-257,0-1-65,0 0-191,20-21 288,0 22-256,0 19-225,-1 0 930,21 0-1058,-20 0 865,19 19-1249,1 2-448,1 19-1026,-2-20-736,-19-1-7303</inkml:trace>
  <inkml:trace contextRef="#ctx0" brushRef="#br0" timeOffset="30746.0937">5442 4995 17520,'-40'0'2082,"20"20"-1409,1 0 384,-1-1-833,20 2 993,-20 19-288,20-20-545,20 19-320,19-19-32,-19-20-128,20 0-192,-1 0-32,-19-20 31,1 0 1,-1 1-160,-20-1 416,0 20 320,0-20-416,0 20 544,0-20-159,-20 20 159,20 0-832,0 20 63,20 0 1,-1 0 352,1-20-961,0 19-865,0-19-96,0 0-2754</inkml:trace>
  <inkml:trace contextRef="#ctx0" brushRef="#br0" timeOffset="30958.9844">5641 4837 9833,'-20'-39'6310,"20"18"-4132,20 21 0,-1 0-128,1 21-224,0 18-289,19 1-352,1 19-640,1-20-417,-2 21 160,-19-20-800,19 0-33,-19-20-320,0-20-576,0 19-1025,-20-19-866,-20-19-9736</inkml:trace>
  <inkml:trace contextRef="#ctx0" brushRef="#br0" timeOffset="31305.664">5501 5035 18513,'60'0'2627,"-20"-20"-1538,19 20 384,20-20-352,2 0-833,-2 20 129,0 0-289,-20 0-96,-18 0 128,-2-19-32,1 19-96,-1-20-192,-19 0-417,-20 0 1,0 1-129,0-1-384,0 0-64,-20 20 128,-19-20 449,19 20 255,-20 20 353,21 0 449,-1 0-33,-1 19 161,1 1 224,0-1-161,20 1-416,0 0-640,20-20 480,0 0-640,21 0-321,-2-20-673,1 0-640,19-20-2402</inkml:trace>
  <inkml:trace contextRef="#ctx0" brushRef="#br0" timeOffset="31588.8672">6514 4798 21364,'-20'0'480,"20"0"161,-20 19-161,0 1 33,20 0 191,-19 0-95,19 19-385,19-19-224,1 19-64,20-19-64,-20 0 32,20 0-256,-20-1 288,20 2 128,-21-1-64,-19-20 64,20 20 288,-20 0 257,-20-20 63,1 19-512,-1 1-96,0-20-512,-21 20-609,22-20-1185,-1 0-1506,20 20-6405</inkml:trace>
  <inkml:trace contextRef="#ctx0" brushRef="#br0" timeOffset="31778.3201">6911 5293 21172,'40'41'2146,"-20"-41"-1890,-20 19-160,0 1 224,-20 0-192,0 0-352,0 19 160,1-19-769,-21 0-2370,40-20-3075</inkml:trace>
  <inkml:trace contextRef="#ctx0" brushRef="#br0" timeOffset="32576.1718">7924 4936 14926,'-41'-20'1697,"41"0"-319,-19 20 127,-1 0-352,20 0-448,-20 20-65,0 20-31,1 19 64,19 1-65,0-20-704,0-1 192,39 1 32,-19-20-64,19 0 0,-18-20 64,19-20-95,-1-20-258,-19 1-63,0-1 64,0-20-161,-20 20-95,-20-39 672,0 20-384,0 0-96,-19-22-1,19 22 257,0 0 289,-1 39 191,21 0 129,0 0-1,0 20-416,0 0 0,21 20 353,-1 0 64,0 39 31,19 1-95,-19 19-97,20-19-320,-1 19-64,21-20-256,0 1-769,-1-20-609,1-20-576,-1-20-961,-39 20-2274</inkml:trace>
  <inkml:trace contextRef="#ctx0" brushRef="#br0" timeOffset="32750.9765">8440 4975 18609,'0'20'2370,"20"0"-2177,-20 0 1056,20-1-1089,0-19-128,-20 21-128,20-21-96,-20 0-1154,0 0-768,0 0-1761,0 0-10827</inkml:trace>
  <inkml:trace contextRef="#ctx0" brushRef="#br0" timeOffset="32889.6483">8321 4896 17904,'0'-19'481,"0"-1"-833,0 20 31,19-20-1056,21 0-449,-20 20-224,20 0-5157</inkml:trace>
  <inkml:trace contextRef="#ctx0" brushRef="#br0" timeOffset="33150.3905">8758 4857 13612,'-40'39'3043,"21"-19"-2370,19 0 672,0 19-608,0-19 320,19 20 64,1-21-384,20 2-417,-1-1 32,1 0-384,-1 0 128,1-1-64,-19-19 161,-21 0-193,0 0-193,0 0 1,-21 0-480,1 0-97,0 0 160,-19 0 321,19 0 96,-20 0-321,21 20-1184,-1-20-3780</inkml:trace>
  <inkml:trace contextRef="#ctx0" brushRef="#br0" timeOffset="33366.2108">9016 4737 20691,'20'0'352,"0"20"257,-1 21 352,1-2-481,20 1-159,-1 19-385,-19 0-65,21-19-639,-22 0-898,1 0-832,0-40-3876</inkml:trace>
  <inkml:trace contextRef="#ctx0" brushRef="#br0" timeOffset="33580.078">8916 4896 16623,'60'0'2435,"-20"-19"-1026,19 19 481,20 0-961,2 19-737,-22 1 0,0 20 0,-19-21-96,-1 21 160,1-20-480,-19-1-416,-1 2-385,-1-1-577,-19-20-672,0 0-1794</inkml:trace>
  <inkml:trace contextRef="#ctx0" brushRef="#br0" timeOffset="33891.6012">9274 4678 15214,'59'20'2658,"-19"19"-544,0-19 0,-1 21-704,22 18-545,-22-20 31,-19 21-351,19-21-257,-19-19 33,0 19-418,-20-18 1,20-21 417,-20 20-193,0-20 64,0 0 32,0 0 128,0 0-63,0-20-193,19-1-160,-19 2-32,20-1-385,21 0 609,-2 0-928,-19 20 63,20 0-32,-21 20-544,21-20-1057,-20 20-1506,19 0-4964</inkml:trace>
  <inkml:trace contextRef="#ctx0" brushRef="#br0" timeOffset="34116.2108">10128 4877 14189,'-40'-20'5125,"40"20"-3748,-20 0-512,1 20-192,-1 19 512,20 1 224,-20-1-256,20 20-544,20-18-930,19-21 578,1 19-321,19-19-193,0-20-287,-18 0-161,18-20-416,-19 1-961,-20-21-448,-1-1-1570,-19 2-4452</inkml:trace>
  <inkml:trace contextRef="#ctx0" brushRef="#br0" timeOffset="34276.3672">10425 4698 15566,'20'0'4260,"0"19"-1697,0 21-353,-1 1-1121,1 18-449,-20 20-255,21-20-321,-1-19-32,0 0-737,-1-20-384,1 0-32,0 0-1025,-20-40-2018,0 0-12780</inkml:trace>
  <inkml:trace contextRef="#ctx0" brushRef="#br0" timeOffset="34422.8515">10425 4975 20083,'20'20'2434,"0"-20"-2146,19 0 705,22-20-673,-2 20-256,0-19 32,-19 19-1281,-1 0-2306,-19 0-3492</inkml:trace>
  <inkml:trace contextRef="#ctx0" brushRef="#br0" timeOffset="34959.9608">11259 4877 21492,'20'0'993,"-20"19"-545,19 1 417,22 0-192,-1 19-449,-21 1 128,21-1-448,19 2-64,-19-21-32,20 0-737,0-20-1185,-21 0-1730,1-20-7398</inkml:trace>
  <inkml:trace contextRef="#ctx0" brushRef="#br0" timeOffset="35160.1562">11775 4857 18321,'-39'39'2530,"39"21"-2017,-20-1 544,0 21 0,0-1-449,-19 0 481,19 2-736,0-22-161,-1 0-256,2-19 160,-1-1-545,20 1-159,-20-19-321,0-2-320,20 1-1121,0-20-1346,0 20-8648</inkml:trace>
  <inkml:trace contextRef="#ctx0" brushRef="#br0" timeOffset="35366.2108">12073 5054 23221,'41'-39'641,"-22"39"576,1 0-640,20 0 480,-1 0-1666,-19 20 1122,19-20-705,1 19-193,20-19-800,0 0-1313,-21 0-1634,21-19-12908</inkml:trace>
  <inkml:trace contextRef="#ctx0" brushRef="#br0" timeOffset="35904.2966">13026 4975 17136,'-19'-39'2114,"19"19"-385,-20 20-95,20 0-353,-20 0-576,0 0 160,-19 40-65,18-1-255,1 1-321,0 0 32,20 0-256,20-1-224,0-19-128,21 0-193,-2 0-864,40-20-705,-20 0-1409,-19-20-6567</inkml:trace>
  <inkml:trace contextRef="#ctx0" brushRef="#br0" timeOffset="36282.2262">13483 4975 15502,'-19'0'1730,"19"0"-577,-20 0 448,20 0-191,-21 20-193,1 0 320,20 19-544,-20 2-480,20-21-225,0 19-32,20-19-224,21 0 64,-2-20 33,21 0-322,-1-20 65,-20 0-320,1 1-1,-19-21 161,-21 20 128,0-1-513,-21-18 449,1 19 0,-19 20-449,-1 0 289,1 0 0,19 20-609,-20 0-961,40-1-929,-19-19-5157</inkml:trace>
  <inkml:trace contextRef="#ctx0" brushRef="#br0" timeOffset="36550.7809">13781 5054 15214,'20'-19'3491,"-20"19"-2754,-20 19 192,20-19 64,0 21-128,0-1-1,0 0 386,0 0-802,20-1-352,0 1-192,19-20 416,1 0-63,-1-20-546,-18 1-31,-1-1-513,0-20-288,-20 19 32,-40-18-384,-1 19 544,-18 0 96,0 20 321,-1 0 287,21 20 225,-2-20-288,21 20-3620</inkml:trace>
  <inkml:trace contextRef="#ctx0" brushRef="#br0" timeOffset="36783.2028">14138 5154 19506,'0'-19'1634,"0"-1"255,0 0-255,20 0-801,-20-1-673,19-18 288,-19 19-768,20 0 704,0 1-800,1-1-801,-1 20-289,19 0-928,-19 0-1442,20 20-11370</inkml:trace>
  <inkml:trace contextRef="#ctx0" brushRef="#br0" timeOffset="37189.453">14595 4956 16687,'-40'0'2755,"21"0"-1634,-1 19 513,0 1-449,20 0-289,-21 0-63,1 20-320,20-20-321,20 20-64,-20-21-256,41 1 96,-21-20-288,-1 0 224,1-20-193,0 1-191,0-21-33,-20-1-384,0 2-95,-20-1-226,0-19 1090,-19 20-32,19-21 128,-21 20 64,21 0 288,20 1 417,-19 19 352,19 20 320,0 0-960,0 0 224,19 20 384,22 19-193,-21 1 97,19 0-64,1 20-448,19-1-321,-19 0-128,-1 0-321,2-18-704,-1-21-96,-21 19-192,1-39-865,0 20-1858,0-40-3747</inkml:trace>
  <inkml:trace contextRef="#ctx0" brushRef="#br0" timeOffset="37342.7731">15012 5075 21524,'20'40'1569,"-20"-20"-287,20-1-770,-20-19-448,20 20-544,-20-20-609,19 0-929,-19 0-3171</inkml:trace>
  <inkml:trace contextRef="#ctx0" brushRef="#br0" timeOffset="37465.8202">15012 4837 18737,'-40'-20'1826,"40"1"-1730,-20 19-769,20 0-2690,0 0-13259</inkml:trace>
  <inkml:trace contextRef="#ctx0" brushRef="#br0" timeOffset="38061.5231">15290 5054 18129,'20'41'1697,"0"-21"-576,0 0-512,-1-1-97,1 1-63,0 0 320,-20-20-1,0 20-351,0-20-161,0 0 128,0 0 65,0-20-353,20 0-288,-20 0-161,0 1 97,19-21-224,1 20 544,0-20-417,0 20 129,-1 20 673,2 0-1186,-1 0 1089,0 39-896,0-18 512,-1 19-2114,21-20-833,-20 19-1954</inkml:trace>
  <inkml:trace contextRef="#ctx0" brushRef="#br0" timeOffset="38410.1562">15945 5015 16079,'-59'0'3939,"19"20"-3618,0-1 1024,20 22-416,0-1-160,0-21-1,20 21-287,0-20-225,20 0-160,20-1 32,-20-19 129,20-19-161,19 19-257,-19-40-159,-21 20 32,1 0-225,0-19 609,0 19-96,-20 0 0,0-1-352,0 2 608,0 19-256,0 0-128,0 0-256,0 19 416,19 2-160,2-1 128,-21 0-385,40 0-1248,-20-1-1410,19-19-961,-19 0-9673</inkml:trace>
  <inkml:trace contextRef="#ctx0" brushRef="#br0" timeOffset="38599.6091">16104 4777 8263,'0'-20'10538,"20"40"-9160,0 1 479,-1 18-319,21 1-834,0 19-479,19 0-97,-18 0-64,-2-18-577,20-21-608,1 0-480,-21-1-1154,-19-19-2946</inkml:trace>
  <inkml:trace contextRef="#ctx0" brushRef="#br0" timeOffset="38948.2422">16063 5035 19122,'21'0'1441,"19"0"-512,-1 0 736,41 0-415,-1 0-514,1-20-319,-1 0-513,0 0 672,1 1-416,-40-1-576,19 0-65,-39 0-159,-20 1 352,0-1-1,-20 0-191,0 0 160,-19 20 288,-1 0 96,-20 20 96,20 20 256,1-21 33,-1 21-1,20-1 64,20 1-191,0 20-97,0-40-512,40 20 160,-1-21-321,42 1-320,-22-20-448,0 0-705,1 0-1409,-1-20-3363</inkml:trace>
  <inkml:trace contextRef="#ctx0" brushRef="#br0" timeOffset="39274.414">17236 4896 16719,'19'-19'3107,"-19"-1"-1954,-19 20 32,-1 0 1,-20 20-610,1-1 737,-22 21-320,22-1-384,-1 1-417,20-20-192,20-1-576,0 22 608,40-21-289,19-20-95,2 20-257,18-20 33,-20 19 256,0-19 191,-19 20-127,-19-20 737,-1 20 31,-20-20 97,0 20 608,-20-20-352,-1 20-289,-19-20-480,1 19 0,-1-19-64,1 20-160,19-20-769,0 0-608,20 20-1570,0-20-2786</inkml:trace>
  <inkml:trace contextRef="#ctx0" brushRef="#br0" timeOffset="39429.6875">17673 5293 25175,'19'20'481,"-19"-20"-161,20 0-96,-20 0-928,0 0-1026,0 0 0,0 0-3202</inkml:trace>
  <inkml:trace contextRef="#ctx0" brushRef="#br0" timeOffset="83727.539">598 6564 14029,'-20'0'1089,"20"20"-481,0-1 481,20 22-64,-1-1-448,1-1-225,0 20-224,0-19 1,-1-1-129,1 1 32,0 1-193,0-22-415,1-19-321,-21 20-640,19-20-257,-19 0-929,0 0-6982</inkml:trace>
  <inkml:trace contextRef="#ctx0" brushRef="#br0" timeOffset="84093.75">498 6703 9160,'-40'-80'2627,"40"41"-97,0-1-608,0 0-289,40-19-95,0 20-193,0-2-800,19 21-449,-19 0-64,-1 20 192,-19 20-128,0 21 128,1-2 33,-21 40-129,0-19-32,0-1-64,-21 2-64,21-22-64,0 1 64,21-21-32,-2 1 128,1 0-64,20 0 0,-1-1 32,1 1 64,-20 0-64,19 1 96,-19-1 416,-20-1-95,0 1 31,-20 0-223,0 19-65,1-19-128,-21 0-224,20 0-705,1 0-929,-21-20-1409,40 19-3331</inkml:trace>
  <inkml:trace contextRef="#ctx0" brushRef="#br0" timeOffset="84353.5154">1233 7100 8872,'-20'0'10570,"20"0"-9929,-20-20 992,0 0-63,0-19-706,1-1-255,-1 20-257,20-19-288,0-2-160,0 2 0,0-1-576,20 20-1058,-1 1-1249,1-1-1185</inkml:trace>
  <inkml:trace contextRef="#ctx0" brushRef="#br0" timeOffset="84670.8984">1510 6763 18225,'0'39'1185,"-19"-19"-801,19 0 321,0 19 0,19 2-257,-19-2 129,20-19-97,0 0-128,21-20-63,-22 0-129,1 0-64,20 0-256,-21 0 192,1 0 160,-20-20-160,0 20 0,0-20 64,0 20-320,20 0-193,-20 0 321,20 0-256,0 20-1249,19 0-1538,2 0-2339</inkml:trace>
  <inkml:trace contextRef="#ctx0" brushRef="#br0" timeOffset="84885.7419">1987 6584 17360,'-20'-40'2082,"20"20"-1986,0 20 1217,20 20 161,0 0-481,0 19-257,-1 22-319,21 18-417,1-20-321,-2 20-928,1-38-192,-1-21-1538,-39-1-2434</inkml:trace>
  <inkml:trace contextRef="#ctx0" brushRef="#br0" timeOffset="85232.4219">1948 6782 17520,'0'0'3203,"19"0"-1441,1 0 384,20 0-737,-1 0-896,22 0-417,-22 0 128,21 0-32,-1 0-32,-20 0-64,-19-19-480,1-1 96,-1 20-225,-20-20-31,0 0 31,0 1-384,-20-1 161,-1 20-193,1 0 384,1 20-63,-1-1 480,0 1 160,20 20 416,-20 19 33,20-20-161,0 1 96,20 1-384,0-2-64,19-19-96,2 0-256,-1-20-1058,19 0-864,-20-20-3075</inkml:trace>
  <inkml:trace contextRef="#ctx0" brushRef="#br0" timeOffset="85376.9528">2643 6842 4484,'59'-20'14285,"-19"20"-12395,-1-20 256,1 20-1409,-1 0-513,2-20-1089,-1 20-544,-21 0-1922,21 0-13197</inkml:trace>
  <inkml:trace contextRef="#ctx0" brushRef="#br0" timeOffset="86000.9762">3516 7040 15758,'40'20'449,"-40"-20"480,19 0 1057,-19 0-129,0-20 161,0 1-480,-19-1-641,-1-20-449,0 1-32,-19-22-255,-1 2 31,-20 0-288,20 0 96,1-22-64,-1 22-161,1 0 257,39 19-192,-20 1-32,20 19-64,20-21-64,-1 41 31,21-20-127,-1 20-929,21 0-962,-20 20-1760,0 21-11724</inkml:trace>
  <inkml:trace contextRef="#ctx0" brushRef="#br0" timeOffset="86183.5934">3119 6684 19986,'-20'0'1570,"40"0"-1378,-1-20 769,22 0-288,18-1-513,1 1 0,19 20-96,1-19-801,-1 19-1120,-20 0-1443,1 19-5284</inkml:trace>
  <inkml:trace contextRef="#ctx0" brushRef="#br0" timeOffset="86425.7811">3755 6842 17680,'-20'59'1666,"20"-38"-449,0-1 192,20-1-448,-1-19-320,21 0-65,-1 0-63,21 0-193,0-39-128,-20 18-192,-1 1-32,-39 0 128,0 1 193,-20-1-417,-39 0-193,18 0-287,-18 20 255,0 0 129,0-19-128,39 19-225,0 0-416,20 0-1633,0 0-4965</inkml:trace>
  <inkml:trace contextRef="#ctx0" brushRef="#br0" timeOffset="86648.4372">4131 7001 22068,'-39'-40'1025,"19"21"673,20-22-673,0 1-609,0-19 33,0 20 159,0-21-415,20 21-290,0-2-31,-1 2-352,1 39-897,20-20-257,0 20-672,20 20-897,-21 19-3460</inkml:trace>
  <inkml:trace contextRef="#ctx0" brushRef="#br0" timeOffset="87062.5">4588 6664 18545,'-39'-20'1249,"19"20"-256,20 0 513,-20 0-1122,20 20-32,0 0 353,0 19 32,0 20-129,20 1-416,0-21-95,19 22-97,1-22 96,-1-19 0,21-20 64,0 0 32,-20 0-160,19-20-160,-39-19-32,19-2 64,-19 21-96,-20-19 31,0-1 33,0 20-320,0-19 224,-20 19-1,20 0 354,-20 1 63,20 38-417,-19-19 97,19 40 353,0-1 255,0 1-192,19-1-160,1 1-96,20 1-128,0-22-160,0 1-417,19-20-319,-19 0-994,19 0-2595</inkml:trace>
  <inkml:trace contextRef="#ctx0" brushRef="#br0" timeOffset="87976.5622">5958 6564 17040,'-79'-20'1345,"39"20"-480,21 0 416,-1 20-416,-1-20-32,21 20-321,0-1-256,21 1-128,18 21-64,21-2-32,-1 1 97,0-20-386,2 19-447,-2 1-65,-39-1 224,0 2 353,-20-21 128,-20 19 96,-20-19 160,1 0-128,-2-1-96,1 1 129,1 0-65,-1-20 96,21 0-160,19-20-96,0-19-1,19-1-127,21 1 32,-1-2 192,1 1-128,20 21 480,0-1-32,-21 0 161,1 20 159,-1 0-319,2 0 95,-1 20-96,-1-20 1,1 0-193,-1 0-64,-19 0 32,20-20 32,0 20 64,-20-20-96,0 1-160,-20 19 128,20-20 96,-20 0-128,-20 0 128,0 20-160,0-19 0,-1-1 0,-18 20 96,19 0-32,0 0 192,0 0 65,1 0-193,19 20-224,0 19 32,-20 1-1,20-1 194,20 1-194,-20 19 65,19-18-960,21-2-770,0-19-512,20 0-865,-1-20-5317</inkml:trace>
  <inkml:trace contextRef="#ctx0" brushRef="#br0" timeOffset="88356.445">6911 6684 16687,'-19'-20'1378,"-1"0"383,0 20 65,-1 20-769,1 0 0,1 19 288,-1 20-448,0-19-577,20 19-191,20 2-1,0-22-288,19-19 160,2 0-129,-2-20 1,1 0-64,-1 0-160,-19-20-33,-20-20 129,0 21-256,-20-22 223,20 1 97,-39 1-96,19 19 64,0-19 160,1 39 448,19-20-192,0 20 32,0 0-352,0 20 513,0-1 159,19 21 97,1-1-289,0-19-128,19 21-352,1-21-384,0-1-834,0 1-992,0-20-2434,-20 0-12140</inkml:trace>
  <inkml:trace contextRef="#ctx0" brushRef="#br0" timeOffset="88537.1094">7229 7021 22517,'-20'-60'2082,"0"41"-160,20-22-1058,0 1-447,0 1-193,0-1-192,20 1-192,0 19-449,19 0-832,1 1-961,20 19-2018,-20 0-9193</inkml:trace>
  <inkml:trace contextRef="#ctx0" brushRef="#br0" timeOffset="89008.789">7864 6603 13292,'-40'-19'3684,"20"19"-1346,1 0-545,-21 19-479,20 1-385,1 21 128,19 18-417,-20 0-255,40 1-257,-1-21-64,21 22 0,-1-22-192,1-19-161,20-20-319,0 0-353,-21-20-512,1 0-1186,-20-19-1793</inkml:trace>
  <inkml:trace contextRef="#ctx0" brushRef="#br0" timeOffset="89313.4762">7904 6345 15919,'20'0'3203,"-20"20"-1570,20 1 801,19 38-736,-19 20-641,20 0-192,-20 2-577,19-22-192,-19 0 0,0-19 64,1-21 65,-2 1-97,1-20 96,0 0 96,-20 0 1,20-20 31,-20 1-224,19-1 32,-19-20-96,20 1-128,-20 19-32,20 20-96,0 0-96,-1 0 96,1 20 95,20 0 97,0-1-32,0 21-1025,0-1-1121,-1-19-1057,1 0-2434</inkml:trace>
  <inkml:trace contextRef="#ctx0" brushRef="#br0" timeOffset="90803.7106">1034 7557 14541,'-20'0'1089,"0"0"-480,20 0-225,0 0-352,-20 0-288,20 0 224,20 0 192,-20 0-32,20 0 96,0 20 33,1-20 31,18 0-64,1 19-64,19-19-128,-19 0 0,40 0 0,-21 20 0,40-20-32,-20 0 33,21 0-33,-1 0 32,21 0 0,-2 0-32,22 0 160,18 0-192,-19 0 32,19 0 0,-38 0 32,-1 0-96,1 0 96,-2 0 32,22 0-32,-2 0-64,2-20 96,-22 20-64,2 0-32,-1-19 96,0 19-64,0-20 32,20 20 128,-20 0-64,0-20 192,-19 20-31,18 0-289,-18 0 256,19-20 32,1 20-96,-2 0 32,1-20-160,1 20 65,18 0-194,-18-19 354,-2 19-321,2 0 256,-1-20-96,-19 20 128,-1 0 0,-1 0-256,2 0 128,-1 0-64,1 0 0,-1-20 0,20 20 0,-19 0-32,-2 0 65,1 0-33,-18-21 160,-2 21-32,0 0-64,-19 0-64,-1 0 320,-19 0 161,0 0-65,-1 0-95,1 0-33,-21 0-288,22 0 32,-1 0 64,-1-20-64,20 20 0,-19 0 96,-1 0-256,22 0 96,-41 0 0,19 0 96,1 0-192,-20 0 256,-1 0-256,1 0 257,0 0-97,21 0-32,-22 0-32,21 0 64,-1 0 64,1 0-128,-1 0-64,1-19 0,1 19-32,-22 0 128,21 0-161,-20 0 162,0 0-33,-1 0 128,1-20-224,0 20 31,0 0-127,-1 0 32,-19 0 96,20 0-705,0 0-224,0 0-320,1 0-1089,18 20-1153,-19-20-6791</inkml:trace>
  <inkml:trace contextRef="#ctx0" brushRef="#br0" timeOffset="91102.539">9254 6445 20883,'-19'20'1762,"19"-20"-1730,-20 0-256,20 0-2018,20 0-737,-1 20-1826,1-1-3779</inkml:trace>
  <inkml:trace contextRef="#ctx0" brushRef="#br0" timeOffset="91268.5547">9432 6881 22549,'0'20'544,"0"-20"-1216,0 0-1282,0 0-2306,20 0-7143</inkml:trace>
  <inkml:trace contextRef="#ctx0" brushRef="#br0" timeOffset="93201.1719">10128 6465 15726,'0'-20'1410,"0"0"31,0 20-480,0-19-96,0 19-321,0 19 65,19 21 352,1 19-353,20 1-383,-21 20-1,22-1-128,-21 0 32,19-20-96,-19 2-64,20-22-288,-21-19-673,1 0-769,0-1-768,0-19-2051</inkml:trace>
  <inkml:trace contextRef="#ctx0" brushRef="#br0" timeOffset="93397.4606">10049 6763 16751,'-40'0'2178,"40"-20"-544,0 20-353,0 0-416,0-20 128,20 20 0,19-20-801,1 20-256,-1 0 160,21 0-672,0 0-481,-1 0-641,-19-19-929,19 19-1504,1 0-9546</inkml:trace>
  <inkml:trace contextRef="#ctx0" brushRef="#br0" timeOffset="93723.6327">10743 6644 13580,'-20'59'2018,"-20"-19"-224,21-1 224,-1 1-353,0-1-383,20-19-97,0 0-545,0 1-351,20-21-97,-20 0-64,39 0 64,-19 0-160,0-21-192,19 1 96,-19-19 0,1 19-64,-21-20 192,20 40-64,-20-19 64,0 19 128,0 0 64,0 0-640,0 19 320,0 1-128,20 0 320,-1 19-320,1-19-193,20 0-832,-1-20-256,1 0-641,-1 0-289,-18 0-3746</inkml:trace>
  <inkml:trace contextRef="#ctx0" brushRef="#br0" timeOffset="93928.7106">10902 6485 15919,'0'-20'2530,"0"20"-1761,20 0 800,0 20-320,-1 19-128,21 1-288,-1 19-384,2 2-193,-21-2-224,19 20-641,1-40-448,-1 1-544,1 1-673,-20-41-1314,19 0-11882</inkml:trace>
  <inkml:trace contextRef="#ctx0" brushRef="#br0" timeOffset="94298.8281">11339 6603 6630,'-41'61'10922,"2"-22"-9769,39 1 513,-20-1-129,20 1-864,20-1 0,0 1-193,19-19-224,2-21-96,18 20 33,-19-40-65,-1-1-192,21 1-65,-20 0-159,0-19-320,-1-1 127,-19 1 1,-20 19-33,0-19 193,0 19 288,-20 20-256,1-20 288,-1 40 96,0-20 128,-21 39 256,22-19-223,19 20 31,0-1-128,0-19-64,19 19-352,22-19-32,-1-20-97,-1 0-544,1 0-864,19 0-1763,-19-20-8263</inkml:trace>
  <inkml:trace contextRef="#ctx0" brushRef="#br0" timeOffset="94582.0311">12114 6564 16719,'-41'-20'705,"21"20"736,0 20 1,1 19-353,-1-19 224,0 21-64,20-2-993,0-19-192,40 20 1,-1-21-130,1 1-223,20 0 160,-20 0 96,-1-1 0,1 1 64,-21-20 0,1 20 0,-20-20 96,0 21 257,0-21-1,-20 20-32,1-20-192,-1 0-480,20 19-961,-20-19-1442,20 0-3010</inkml:trace>
  <inkml:trace contextRef="#ctx0" brushRef="#br0" timeOffset="95387.6953">13444 6504 12780,'-21'-59'2050,"1"20"32,0 19-577,20-1-128,-19 21-512,-1 21-352,-20-1 31,20 19 161,1 40-33,-1 0 65,0 2-224,0 17-193,20-19-160,20-18-256,20-2 64,-1-19 160,40-21-64,2-19 192,-2 0-416,0-39-96,1-1-96,-21-20 95,1 1 225,-41-1-64,1-19-224,-20-1-321,-20 1-320,1 20 417,-21-1 192,0 0 320,1 40 288,-22 0-64,2 20 224,0 0 225,0 0 96,18 40-33,1 1-63,21-2-481,19 20-192,0-19-32,39 0-128,2-1-641,18 2-416,20-41-481,0 20-1537,-18-20-9577</inkml:trace>
  <inkml:trace contextRef="#ctx0" brushRef="#br0" timeOffset="95751.9528">14238 6425 17424,'-41'-19'1377,"21"19"-672,1 19 160,-1 1 320,0 20 160,0 19 32,1 0-608,19 22-352,0-22-161,19 0-352,21 0 32,-1-19-385,1 1-127,20-2-161,-20-19-480,19-20-897,-19 0-833,-20 0-3523</inkml:trace>
  <inkml:trace contextRef="#ctx0" brushRef="#br0" timeOffset="96099.6094">14455 6723 1633,'20'40'17232,"1"-21"-15534,-1 21-481,-20-1-256,20 1-352,-1-19 31,-19-1 257,0-1-545,20-19-127,-20 20 63,0-20-96,0 0 256,20-20 1,-20 1-545,0-1 32,0-21 160,0 21-352,20-19 192,-1 19-257,1 0 33,0 1 0,0 19 224,0 19-64,-1 1 128,2 0 0,-1 19-33,0 1-415,0-19-641,-1-1-545,21-1-480,-20 1-640,-1-20-5766</inkml:trace>
  <inkml:trace contextRef="#ctx0" brushRef="#br0" timeOffset="96420.8984">14833 6485 17072,'60'-20'1954,"-21"0"-1762,1 20 769,0 0-225,-20 0-544,0 0-192,0 20 417,-20 0-97,0-1-32,-20 1-95,20 0 287,-20 0 481,20 0-352,0-1-161,0-19-288,0 20 32,20-20-32,19 21-95,1-21-258,-1 20-383,1-20-257,0 0-352,-21 0-1057,22 0-545,-21-20-3138</inkml:trace>
  <inkml:trace contextRef="#ctx0" brushRef="#br0" timeOffset="96651.3671">15448 6306 17360,'100'39'2883,"-60"-19"-1058,19 40-191,0-20-737,1 39-321,-40-20-255,20 2 31,-40-2-288,20 0 96,-20-19-128,0-20 0,0 19-32,0-19-352,0 1-961,-20-21-801,20 20-1602,-20-1-5573</inkml:trace>
  <inkml:trace contextRef="#ctx0" brushRef="#br0" timeOffset="97306.6404">16601 6425 13644,'0'-39'2082,"0"18"-384,0 21-321,19 0-384,-19 0-256,0 21 128,0-1 64,20 39-257,0 0-159,0 1-65,-20 20-320,39-1-32,-19-40-96,0 21 0,19-21-768,-19 2-802,0-21-1056,-20-1-2403</inkml:trace>
  <inkml:trace contextRef="#ctx0" brushRef="#br0" timeOffset="97581.0547">16362 6763 18033,'20'-20'2402,"0"20"-1986,19-20 705,21 0 417,-1 1-930,-18 19-480,18 0 97,-20-20-385,21 20 160,-21 20 32,22-20-193,-22 19-223,21 1 192,-21-20 32,1 20 0,-1 0-321,1-1 193,-19 1 288,-2-20-320,1 20-225,-20 0-512,20-20-288,-20 0-1666,0 19-5061</inkml:trace>
  <inkml:trace contextRef="#ctx0" brushRef="#br0" timeOffset="97770.5077">16898 6345 19506,'-19'-20'1185,"19"20"-1793,0 0-1250,0 0 0,19 0-352,1 20-2659</inkml:trace>
  <inkml:trace contextRef="#ctx0" brushRef="#br0" timeOffset="98657.2262">17354 6664 15919,'20'20'1729,"-20"-1"-1729,21 1 1185,-1 20 161,-1-1-546,1 1-319,20-1 95,-21-19 1,1 1-353,0-1 128,0-20 33,-20 0-129,0 0 385,0-20-225,0-1-544,0 1 128,0-19 128,-20 19-288,20-20-32,0 1-321,0 19-63,-20 20 512,20-20-513,0 20-128,20 20 545,0 0 32,-20 0 192,39-1 32,-19 21 96,-20-40-320,21 20 224,-1-20 97,-20 0 223,19 0-256,-19 0 225,20 0-193,-20 0 64,0-20 0,20 20-96,-20-20-320,0 0 128,20 20-256,-20-19 0,20 19-1,-20 0 1,19 0 96,1 19 96,20 1 64,-21 0 64,1 0-32,21-1-32,-2 1 32,1 0 0,-1-20 32,1 0 32,0 0 0,-1-20 32,2 0 160,-2 1 1,-19-1-33,20 0-96,-1-19 64,-19 19 32,0 0-160,-20 0 289,0 1-33,0-1-96,0 20 32,-20-20-127,20 20 255,-20 0-448,0 20-32,-19 0 64,19-1 192,0 21 160,20-20-416,20 19 192,20-19 32,19 0-32,0-1-64,2 1-192,-2-20-320,-20 0-865,1 0-737,0-20-2563,-21 20-10633</inkml:trace>
  <inkml:trace contextRef="#ctx0" brushRef="#br0" timeOffset="98867.1875">19023 6881 28058,'19'0'1153,"-19"0"-1569,0 0-129,20 0 65,0 0-513,-20 20-1185,0-20-929,0 21-3972</inkml:trace>
  <inkml:trace contextRef="#ctx0" brushRef="#br0" timeOffset="228704.1013">876 8450 14061,'0'-20'1249,"0"20"-640,0 0 1152,0 20 385,0 0-256,0 20-705,0 0-96,19 19-384,-19 0-257,0 1-31,0 0-97,20-20-96,-20-1-192,0 1 0,0-21-64,20 1-96,-20 20-416,20-20-321,-20-20-769,19 20-1216,1 0-1058,-20-20-3395</inkml:trace>
  <inkml:trace contextRef="#ctx0" brushRef="#br0" timeOffset="228951.1719">1233 8887 20179,'19'0'512,"-19"0"-320,20 0 1282,0-20-545,21 20-833,-2 0 32,1-20-32,-1 20-160,1 0 0,-1-19-705,22 19-865,-2 0-1505,-20-20-3491</inkml:trace>
  <inkml:trace contextRef="#ctx0" brushRef="#br0" timeOffset="229155.2734">1948 8649 16207,'19'0'1762,"1"19"608,0 1-865,0 0-736,-1 19-481,-19-18-128,20 19-224,0 19 160,1-39-480,-1 19-385,-1-19-960,1-20-1442,-20-20-1794</inkml:trace>
  <inkml:trace contextRef="#ctx0" brushRef="#br0" timeOffset="229409.1797">1788 8570 13805,'-19'-20'1121,"38"0"416,22 20 769,-1-20-1089,19 20-832,20 20-289,21 20 32,-21-1-32,0 1 0,-39-1-288,-1 1 160,-39 0 224,-20 0 64,1-1 97,-41-19 31,21 0-96,-1 0-192,1-1 33,19-19-129,-1 20-705,1-20-1633,20 0-4196</inkml:trace>
  <inkml:trace contextRef="#ctx0" brushRef="#br0" timeOffset="230839.8434">2941 8589 12684,'-20'-39'1793,"20"39"-351,0 0 351,0 0-800,20 0-769,-1 20 1026,21 19-257,-20 20-609,39 20-192,-39-18-32,19-22-96,2 21 128,-21-21 65,19-19 63,-39 0 0,20-20 97,-20 0 95,20 0 193,-20-20 320,0 0-320,0-19-513,0-1 288,0 1-352,-20-21-160,20 0-352,-20 1-353,20 19-352,0 1-288,0 19-449,20 20-2210,-20 0-2658</inkml:trace>
  <inkml:trace contextRef="#ctx0" brushRef="#br0" timeOffset="231152.3434">3556 8788 16047,'19'0'1697,"1"-20"706,0 20-674,0-21-992,0 2-225,-20-1-159,20 0-1,-20-19-192,20 19 128,-20 0-191,0 0 31,-20 20 64,0-19-192,0 19-64,20 19-96,-20 1-161,0 0 353,0 19 32,1 1 97,19-1 31,19 2-96,1-1-32,0-21-32,20 21-32,20-20-64,-1-20-481,-19 0-800,19 0-1409,-19 0-3108</inkml:trace>
  <inkml:trace contextRef="#ctx0" brushRef="#br0" timeOffset="231342.7734">3932 8887 17616,'0'-20'2210,"0"20"-96,0-20-32,0 1-416,-19-1-962,19 0-191,0 0-225,0-20-320,19 20-704,-19 0-193,21 0-641,-1 1-1313,0 19-2113,0 0-10315</inkml:trace>
  <inkml:trace contextRef="#ctx0" brushRef="#br0" timeOffset="231602.5389">4330 8550 15662,'0'0'3267,"-20"0"-2786,1 20 1505,-1-20-96,0 39-673,0-19-385,0 19-671,20-19-129,20 20-64,20 0 64,-1-20 96,1 20-256,-1-21-129,1 1 65,-20 0 32,-20-20 64,0 20 192,-20-20-288,-20 19-417,21-19-63,-21 0 95,1 0-95,19-19 31,0 19-897,20-20-1857,0 0-5317</inkml:trace>
  <inkml:trace contextRef="#ctx0" brushRef="#br0" timeOffset="231750">4608 8728 16239,'40'40'1858,"-40"-20"-1570,19 0-256,1 0-32,0-20-384,0 0-545,1 0-641,-21 0-4451</inkml:trace>
  <inkml:trace contextRef="#ctx0" brushRef="#br0" timeOffset="231872.0703">4588 8609 14029,'-20'-20'1473,"20"20"-1633,20 0-641,20-19-4324</inkml:trace>
  <inkml:trace contextRef="#ctx0" brushRef="#br0" timeOffset="232808.5934">5124 8629 12363,'-20'-20'1506,"1"20"768,-1 0-192,0 0-737,20 20-160,-20 0 64,1 19-416,19 1-224,0 0-257,19 0 32,1-20-95,20 19-97,-21-19-64,21-20 96,0 0-224,-1-20 160,2 0 33,-41 1-290,20-1-95,-40-20 192,-1 19-288,1 2 288,-19-1-256,-1 0 416,20 0-352,0 1 224,20 19-160,0-20-97,20 20-95,0 0 256,0 20-224,19-1 256,1 1 0,1 20 64,-2-21 32,-19 2 96,0-1-64,-1 0 160,1-20-128,-20 0 1,0 0 95,0 0 224,0 0-224,0-20-288,0 0 128,0-1 0,20 2-192,0-1 128,-1-20-64,1 40-32,21-19 192,-21 19-192,19 19 96,-19 1 64,20 0-32,-1 0-64,1 20-608,-1-20-1218,2 0-1601,-21-20-4837</inkml:trace>
  <inkml:trace contextRef="#ctx0" brushRef="#br0" timeOffset="233666.0156">6474 8768 12203,'-20'-21'2530,"20"2"-1152,0 19 800,-19 0-192,19 0-865,-20 19-128,20 2-32,0 19-257,0-1-159,0-19-97,39 0-95,-19 0-1,40-20-160,-20 0 0,20-40 0,-21 1 1,1 19-97,-40-41-32,0 22-192,0-1 0,-20 21 192,-20-21-225,1 20-95,19 20 96,-21 0 0,22 0-321,-1 20-415,20 0-642,0 19-864,20 1-1506,20-1-2434</inkml:trace>
  <inkml:trace contextRef="#ctx0" brushRef="#br0" timeOffset="233818.3591">6811 8847 8423,'41'0'5798,"-21"-19"-2979,-40-1-353,20 0-1089,-21-21-320,1 2-192,-19-1 32,19 1-353,-19-1-576,39-19 0,-20 19-352,20 0-513,20 20-352,-1 0-1121,1 0-2435</inkml:trace>
  <inkml:trace contextRef="#ctx0" brushRef="#br0" timeOffset="233993.1639">6634 8629 19506,'-20'20'3011,"20"-20"-2947,20-20 737,19 20-129,20-20-480,1 0-160,20 20-288,-1-19-1569,0 19-3941</inkml:trace>
  <inkml:trace contextRef="#ctx0" brushRef="#br0" timeOffset="234414.0625">7924 8331 12107,'-80'-39'2146,"21"19"-288,19 0 736,-19 20-832,19 20-321,0 0-192,0 19-480,1 20-224,19 1-33,20 0-224,0 19-191,20-19-65,39-1 0,1 1-129,19-20-223,0-20-705,0-20-384,2 0-705,-22 0-1217,-19-20-2755</inkml:trace>
  <inkml:trace contextRef="#ctx0" brushRef="#br0" timeOffset="234603.5156">8043 8311 15502,'-20'-19'3363,"20"19"-2466,0 19-96,20 1 961,-20 20-289,20-1-448,-1 41-416,1-20-481,0 19-32,21-20-609,-2 0-448,1-18-256,-1-1-1153,1-21-1538,-1 1-6470</inkml:trace>
  <inkml:trace contextRef="#ctx0" brushRef="#br0" timeOffset="234865.2343">8500 8649 13708,'0'0'4261,"0"19"-3525,0-19 1026,0 40-193,20-20-768,-1 20-256,21-20-161,-1-20-160,1 20-96,-20-20-32,20-20-128,-20 0-96,-20-1 0,-20 2-352,1-1 191,-2 0-63,-39 0 0,21 1 63,-20-1 161,19 20 256,0 0-128,21 0-160,-2 0-288,21 0-2403,21 20-2338</inkml:trace>
  <inkml:trace contextRef="#ctx0" brushRef="#br0" timeOffset="235387.6953">8916 8530 19538,'-40'0'897,"21"0"640,-1 0-223,0 0-674,20 20-159,20 0-97,0 19-96,19-19-288,1 19 32,0 1-64,0-20-96,0 20 128,-40-20-160,19 0 160,-19 0-192,-19-1-96,-1-19 95,-20 20-63,20-20-513,1 0 161,-2 0-545,1 0-385,0 0-127,20 0 736,20-20 705,0 20 288,20-19 128,0-1 288,0 0 834,19 0 479,20-20-159,-19 20-737,-20-20-289,19 21-95,-19-21-385,-20 1 64,-1 19-96,-19 0-64,0 0-64,0 0 0,-19 20-352,-21-20 288,20 40 96,-19-20 64,-1 40 224,1 0-224,19-1 128,-1 1-64,1-1-160,40 1-32,21-21-192,-2 22-321,1-41-287,19 20-610,-19-20-960,-1-20-1282,2 20-4163</inkml:trace>
  <inkml:trace contextRef="#ctx0" brushRef="#br0" timeOffset="235634.7656">9690 8570 12780,'0'-40'3491,"0"40"-1633,-19-20-97,-1 20-672,20 20 193,-20-20-65,0 20-224,20 19-833,20-19-96,0 0 96,19 19-352,-19 1 192,0-20 192,1 20-320,-1-20 224,-20 20-128,-20-21 128,-1 1-32,1-20-288,-19 20-96,-1-20-481,20 0-512,1 0-1250,-1-20-1793,20 0-9353</inkml:trace>
  <inkml:trace contextRef="#ctx0" brushRef="#br0" timeOffset="235853.5156">9810 8410 21204,'40'0'2146,"-1"0"-1346,-19 0 289,0 40-544,0 0 31,-20 0-63,19 19-193,-19 1-96,0-21-544,20 1-320,-20 0-257,21-20-256,-21-20-833,0 0-1474,0 0-11241</inkml:trace>
  <inkml:trace contextRef="#ctx0" brushRef="#br0" timeOffset="235998.0469">9771 8609 20403,'19'0'1153,"21"0"-897,19-20 545,1 20 96,0 0-193,-1 0-607,1 0-226,-21 0-1664,1 20-3941</inkml:trace>
  <inkml:trace contextRef="#ctx0" brushRef="#br0" timeOffset="237581.0544">10803 8589 17616,'40'60'1313,"-21"-21"225,21 20-449,-20-18-416,0-1 95,-1-21 1,-19 21-160,20-40-321,-20 0 32,0 0 289,-20-20-257,1 0-256,-1-19-64,-40-22-96,21 2 96,-22 0-288,2 0 320,20-21-128,-1 20-352,20-19 223,1 20 97,38 19-160,1-1 192,20 2-320,19 19 287,21 20 1,-21 0 96,1 0-32,-1 40 0,-19 0-32,-21 20 96,-19-21-32,-19 20 192,-21-19-127,-19 0-33,-1 0 32,21-20-32,-22 0 32,22-20-545,-1 20-896,40-20-833,0 0-1858,0 0-5029</inkml:trace>
  <inkml:trace contextRef="#ctx0" brushRef="#br0" timeOffset="237973.6328">11359 8550 17040,'-61'20'961,"22"19"672,-1-19 289,21 19-577,-21 21-64,20-20-384,20 0-608,20-1-97,0-19 0,19 0-128,1-20 64,-1 0-32,2-20-32,-1-19-192,-21 19 0,1-20 128,-20 0 64,0 0-32,0 20 64,-20-19-96,20 19 96,-19 20 193,19 0-1,0 0-256,0 20 128,0 0 96,0 19 0,19 1-127,21 0-258,-20 0-191,19-20-449,1-1-384,-1 1-576,-18-20-1154,-1 0-2242,-20 0-10089</inkml:trace>
  <inkml:trace contextRef="#ctx0" brushRef="#br0" timeOffset="238141.6013">11617 8708 8968,'20'20'8648,"0"-1"-6438,-1 2 0,1 19-672,0-20-994,0-1-223,19 1-129,-19-20-128,-20 0-384,20 0-673,-20 0-1442,0-20-2145,-20-19-11019</inkml:trace>
  <inkml:trace contextRef="#ctx0" brushRef="#br0" timeOffset="238287.1093">11537 8390 16239,'0'-39'2114,"0"19"-1666,0 0-384,20 20 0,-20 0-224,19 0 96,2 20-1025,-1 20-2114,0-1-9993</inkml:trace>
  <inkml:trace contextRef="#ctx0" brushRef="#br0" timeOffset="238490.2343">11994 8867 19282,'0'-20'1217,"0"1"609,-20-1-481,-19-20-320,19 0 32,-20 0-288,20 1-353,0-1-416,20 20 32,0 20-288,20 0-193,20 0-319,19 20-930,40 0-1601,-19 0-2274</inkml:trace>
  <inkml:trace contextRef="#ctx0" brushRef="#br0" timeOffset="240144.5309">935 9502 11274,'0'0'481,"-20"-20"255,20 20 161,0 0 224,0 0-672,0 0-193,0 0 96,20 0-160,-20 0-95,20 0-33,-1 0 288,1 20 128,20-20 193,0 0-385,0 20 33,19-20 63,1 0-128,-1 0-64,41-20-96,-21 20-160,41 0 193,-2-20-129,2 20 0,18 0 32,2 0-32,-2 0 160,2 0-256,-2 0 96,-18 0 32,-1 0 0,-21 0-32,22 0 128,-1-19-128,20 19-32,0 0-32,-20 0 64,0 0 64,21 0-64,-22 19 224,22-19-64,-2 0-32,2 0-32,-2 0-32,21-19 65,-20 19-65,20 0-128,-20 0 128,20 0 32,-20 0-256,19 19 127,-18-19 66,-2 0-1,2 0 96,-2 0-288,2 0 160,19 0 64,-21 0 64,2 20-128,-2-20-128,21 0 96,0 0 0,-20 0 96,20 20-96,-20-20 32,0 0-32,-20 0 64,20 0 0,-20 21-32,0-21 0,20 0 64,-20 19-32,20-19 0,0 0 32,-20 0 64,20 20-352,-19-20 192,-2 0 64,22 20 96,-41-20-224,20 0 160,0 0-64,1 0 0,-2 0 0,2 0 32,-1 0-32,-1 0 0,2 0 0,-1 0 0,-19 0 64,18 0-128,2 0 96,-1 0-32,0 0 0,0 0 32,-1-20-64,-18 20 32,-1-20 0,21 20 32,-21 0 0,-20-19 320,1 19-31,-1 0-257,-19 0 0,-1 0-64,-18 0 64,-22 0 0,1 0-96,0 0-32,0 0-32,-20 0-673,0 0-320,0 0-256,-20 0-834,20 0-2177</inkml:trace>
  <inkml:trace contextRef="#ctx0" brushRef="#br0" timeOffset="240462.8903">12490 8708 17712,'0'0'801,"0"0"-641,0 0-288,0 20-513,0-20-1056,20 0-705,-20 19-1602,0-19-4548</inkml:trace>
  <inkml:trace contextRef="#ctx0" brushRef="#br0" timeOffset="240580.0781">12609 8946 17200,'0'0'384,"0"0"-512,0 0-769,0-20-4388</inkml:trace>
  <inkml:trace contextRef="#ctx0" brushRef="#br1" timeOffset="254304.6875">14297 8747 1665,'-20'0'4997,"20"0"-3908,0-19 32,0 19-160,0 0-737,0 0-192,0 0-32,0 0 32,0 0 128,0 0 321,0 19 319,0-19 33,0 0 64,0 0-288,0 0-193,20 0-224,-20 0-32,20 0-96,-20 0-32,20 0 1,-20 21-1,20-21-32,-20 0 64,19 0 64,1 0 0,0 0 96,0 0-64,19 0 0,2 0 193,-2 0-161,1 0-96,-1 0-64,21 0 0,0 0 96,-20-21-32,19 21 96,0 0 33,20 0-1,-18-19-96,18 19-32,0 0-64,1-20 0,-1 20 32,0 0-64,21-20 32,-21 20-32,0-20 32,21 20 0,-20 0-32,-1-19 0,19 19 0,-17 0 32,-2-20-32,20 20 96,-19 0-32,19-20 33,-20 20 95,21 0-32,-1-20-96,1 20-64,18 0 32,-39 0 32,21 0-64,-1 0 96,-20 0 0,21 0 32,-1 0 129,1 0 31,-1-19-64,0 19-64,20 0-64,-20 0 225,0 0-353,21 0 160,-21 0 32,1 0-160,-2 0 224,1 0-384,1 0 256,19 19 0,-19-19-224,-1 0 160,0 0 224,-19 0-256,19 0 32,-1 0 160,2 0-192,-1 0 129,21 0-97,-21 0-128,0 0 160,21 0-64,-22 0 32,2 0 128,-1 0-96,0 0 224,1 0-256,19 0 32,-19 0 0,18 0-32,-19 0 160,1 0-288,19 0 96,-19 0 0,-2 0 193,21 0-193,1 0-65,-21 0 162,20 0 95,0 0 64,-19 0-256,19 0 128,-21 0-64,22 0 64,-21 0 193,21 0-257,-2 0 64,2 0 128,-21 20-192,-20-20 128,1 0 161,-20 0-129,-21 0 192,-19 0-192,19 0 257,21 0-289,-20 0 64,20 0-192,-21 20 0,1-20-64,-20 0-288,19 0-320,-39 0-385,20 20-417,-20-20-896,0 0-1954,0 19-7399</inkml:trace>
  <inkml:trace contextRef="#ctx0" brushRef="#br2" timeOffset="256650.3903">15330 8768 12748,'-20'-60'2050,"0"40"96,20 0-385,0 1-319,-21-1-97,2 20-544,-1 0-289,20 0-63,-20 20-289,20-1 288,-20 21-416,20-20 160,20 20-128,0-20-32,19-20 129,-18 0 191,39 0-224,-21-20-32,20-20 128,-19 20-192,-20-20-160,-1 21 64,-19-1-32,0 0 128,-19 0 0,-21 20-256,1 20 288,-1-20-64,20 40 288,-19-21-128,39 1-96,0 0 33,0-20 31,20 20 96,19-20 32,-19 0-96,39-20-64,-19 20-32,0-20-32,0 0-160,-20 1 0,-20-1 64,0 20 0,-20-20 0,0 20 160,-21 0-256,2 0 64,-1 20-256,1 19-1474,19-19-1569,0 20-5286</inkml:trace>
  <inkml:trace contextRef="#ctx0" brushRef="#br2" timeOffset="257806.6406">18089 8589 6662,'0'-19'2082,"0"19"-385,0-20 289,0 20-128,0 0-224,0-20-321,0 20-128,0 0-96,0 0-128,0 0-288,0 0 127,0 0-415,-20 0 31,20 20 32,-20-20-127,20 20-97,0-1-96,0-19 224,0 20-191,20-20-129,0 0 224,0 0-224,0 0 64,-1-20 64,1 1-384,1-1-128,-1 0 191,-20 0 129,0 20 64,-20 0-160,-1 0 224,-18 20-256,19-20 288,-20 20 129,40 0 31,-20-1-160,20 1 32,20 0 32,0-20 193,20 0-257,-1 0 0,2-20 0,-2 0-32,-19 20-32,0-19-128,0-1-32,-20 0 64,-20 0-96,0 0 96,-19 20-64,19 0 160,-21 0-705,21 0-864,1 20-2755,19 0-9641</inkml:trace>
  <inkml:trace contextRef="#ctx0" brushRef="#br2" timeOffset="258656.25">18962 8589 11562,'-20'0'2563,"1"-19"-545,19 19 96,0 0-321,0-20-255,0 20-353,0 0-384,0 0-385,0 0-95,0 0 31,0 0-32,0 20-96,19-20-160,-19 0 97,20 0 63,-20 0 32,21 0-64,-21-20 32,0 0 161,0 20-385,0-20 192,0 20-96,-21 0 0,21 0-64,-20 0-64,1 20 32,-21 0 128,40 0-96,-20-1 64,20 1-224,0 0 160,40 0 64,-20-20 97,19 0 31,2 0 64,-2-20-352,-19 0 320,0 0-320,0 20 160,-20-19-128,0 19 0,0-20-128,-20 20 256,0 0-288,0 0 128,1 0 256,-1 0-128,0 20-192,20-20-224,0 0 352,20 19-96,-20-19 0,20 0-289,-1 20-320,-19-20-704,20 0-961,-20 0-1410,0 0-4323</inkml:trace>
  <inkml:trace contextRef="#ctx0" brushRef="#br2" timeOffset="259615.2343">20611 8649 10922,'20'-20'2050,"-20"20"192,0 0 160,0-20-480,0 20-417,0 0-448,0-20-352,0 20-289,20 0-31,-20-19-1,0 19 1,0-20-65,-20 20 96,20 0-127,-20 0-321,20 0 64,-20 20 32,0-1 32,20 1 0,-19 0-64,19 0 192,19-20-160,1 19 96,0-19-64,0 0 193,0-19-225,19 19 64,-19-20 64,0 0-384,-1 0 96,-19 1 128,-19 19 32,19-20-96,-20 20 64,-20 0-96,21 0 224,-1 20 0,20-1-64,0-19-128,20 20 96,-1 0 32,41-20 0,-1 0-96,-18-20 257,-2 20-386,1-20 129,-40 1-32,0 19 64,0-20-160,-40 20-160,-20 0 256,0 0-256,1 0-353,20 0-640,-1 20-1025,40-20-3203</inkml:trace>
  <inkml:trace contextRef="#ctx0" brushRef="#br2" timeOffset="260618.1639">22874 8629 6277,'-20'-20'3908,"20"0"-3684,0 20 545,0-19 576,0 19 257,0-20 224,0 20-161,0 0-255,0 0-193,0 0-192,-20 0-513,0 0 33,1 20 127,-1-1-287,0 1 31,20 20-128,0-21-63,0 1 127,0 0-128,20-20-32,19 20 32,1-20-31,-20 0-33,19 0 0,2-20 128,-21 20-224,-20-20-256,19 0 128,-19 1 128,-19-1 0,-1 20-192,0-20 96,-21 20 64,22-20 0,-21 20 64,1 20-96,-1-20 128,20 20 32,1-20-224,19 20 64,19-1 193,1-19-193,20 20 64,-21-20 32,21 0 0,-1 0 0,-19-20 128,-20 20-224,0-19 160,0 19-96,0-20-96,-20 20-32,1-20-128,-1 20-352,0 0-353,0 0-1057,1 0-3267,-1 20-11787</inkml:trace>
  <inkml:trace contextRef="#ctx0" brushRef="#br0" timeOffset="277939.4531">994 10436 10762,'-20'-60'1505,"1"41"-64,19-22 385,-20 1 256,20 21 0,-20-21-32,20 20-320,-20 1-449,20 19-480,0 0-609,-19 0-160,19 0 224,19 39-256,-19 1 96,0-1-32,20 22-384,0-22-225,0 20-191,-1-39-289,1 20-897,20-20-961,-40-20-1024,21 0-1410</inkml:trace>
  <inkml:trace contextRef="#ctx0" brushRef="#br0" timeOffset="278288.0859">935 10099 13612,'-59'-41'1730,"19"21"-1121,0 20-1,21-20 289,-22 40 416,-18 0 33,19 1-129,1 18-224,-21 21 128,20-1-385,20 41-223,0-1-289,20 0-192,20 1-160,21-2 160,38-38 96,0-21 96,21-19-192,18-40 0,-19 0-224,1-39-96,-1 0-32,-20-20-1,-18-1-31,-2 0-128,-59-18-1,0 17 97,-40 2 63,-20 20 321,1 0 97,-40 38 127,20 1-224,-21 20-224,21 0-1026,19 20-3010,0 21-11627</inkml:trace>
  <inkml:trace contextRef="#ctx0" brushRef="#br0" timeOffset="279253.9062">2324 10276 2466,'0'0'9289,"0"-19"-7848,0 19 193,-19 0 31,-1-20-416,0 20-288,-19 20-416,-1-20-129,0 19 161,1 1 223,18 0-191,21 1-353,0-1-128,-20-1-128,40-19 289,1 40-257,18-20 32,21-1-32,19 1 0,1 0 32,-40 0-32,-1 0 0,-19-20-32,-20 0 256,0 19 577,-40-19-641,1 20 96,-2-20-320,2 20 32,-1-20-672,1 21-193,19-21-1025,0 20-1505,20-1-2371</inkml:trace>
  <inkml:trace contextRef="#ctx0" brushRef="#br0" timeOffset="279558.5937">2781 10436 15118,'0'19'3107,"-19"1"-2691,-1 20 1,20-20 672,0 19-257,0-19-479,0 1 255,39-21-191,-19 0-65,20 0-32,-1 0-63,-18-21 159,-1 1 0,-20 0-63,0-19-161,-20 19-96,-1 0-64,-18 0-320,-1 1-33,1 19-287,-1 0-65,20 0-352,0 19-736,20-19-1218,0 20-1570,0 0-6757</inkml:trace>
  <inkml:trace contextRef="#ctx0" brushRef="#br0" timeOffset="279822.2656">3159 10574 15887,'0'0'992,"0"0"770,0 0 1409,0 0-1601,0-20-577,-21-19-97,2-1-351,-1 20-65,20-19-127,-20-1-193,0 1-64,20 18-192,-20 1-128,20 20-481,20 0-832,20 0-289,-1 0-1249,2 0-3139</inkml:trace>
  <inkml:trace contextRef="#ctx0" brushRef="#br0" timeOffset="280052.7344">3536 10038 18513,'-20'0'1185,"40"20"-1761,0 1 1537,-1 18 608,21 1-608,0 19-449,-20 0-223,20 2-225,0-22-160,-1 21-353,1-41-480,-21 21-608,1-20-1410,-20-20-2082</inkml:trace>
  <inkml:trace contextRef="#ctx0" brushRef="#br0" timeOffset="280215.8203">3457 10357 19410,'-20'-20'3043,"40"20"-2787,19-21 1185,40 1-352,-19 0-832,20 20-257,-1-19-865,0 19-961,1 0-2914</inkml:trace>
  <inkml:trace contextRef="#ctx0" brushRef="#br0" timeOffset="285901.3669">4945 10475 15118,'0'140'704,"20"-81"33,-20 20 64,20-20 160,1-19 320,-2 1-128,1-41-256,0 0-224,-20 0 95,0 0-63,0-20-64,-20-21-385,0 2-160,-20-21-32,0 1 0,1-21-96,19 1 32,-20 0-96,40 0 32,0 18-32,0 22-64,40-1 32,-20 20 31,39 1-31,-18 19 0,-2 19 32,1 21 96,-1-1 0,-39 22 96,0-22-256,0 21 224,-20-21 64,-19 1-96,19-20 32,0-1-352,-20 1-545,20-20-736,20 0-962,0 0-2017</inkml:trace>
  <inkml:trace contextRef="#ctx0" brushRef="#br0" timeOffset="286169.9219">5303 10357 14894,'20'39'3427,"-40"-19"-1986,20 0 321,20 19-193,0-19-576,0 0-192,19-20-192,20 0-289,2 0-224,-22-20 32,21 0 128,-40-19-288,-1 19 0,-19-20 0,-19 21-320,-21-1-32,-19-1-321,-2 21 224,2 0 161,0 0-288,19 0-802,20 0-1921,1 0-3011</inkml:trace>
  <inkml:trace contextRef="#ctx0" brushRef="#br0" timeOffset="286344.7265">5720 10357 7591,'39'19'11274,"-19"1"-10024,-20 0 159,21 0-576,-1-20-481,-20 19-288,19-19 0,-19 0-224,20 0-1121,-20 0-1794,0-19-3555</inkml:trace>
  <inkml:trace contextRef="#ctx0" brushRef="#br0" timeOffset="286656.25">5779 10138 18897,'21'0'1506,"18"0"-1442,-19 20 833,20 19-417,-1 1 289,-19-1-128,19 22-193,1-22-384,-19 1 64,18-20 0,-19-1 225,-20 1-33,0-20 0,0 0-32,0 0 385,0-20-545,0 1 0,-20-1 0,20 0 193,20-19-513,-20 19 224,40-1-257,-20 21-31,19 0 64,1 21 0,-1-1-609,-18 19-256,19-19-801,-1 0-1313,-19-1-1697</inkml:trace>
  <inkml:trace contextRef="#ctx0" brushRef="#br0" timeOffset="286845.7031">6395 10217 12844,'0'-59'3875,"20"39"-1088,0 0-353,19 20-672,-19 40-481,20-20-416,-21 19-160,22 20-545,-1 2-224,-1-22-257,1 1-415,-1-1-417,-19-19-769,0-20-2082,-20 0-4804</inkml:trace>
  <inkml:trace contextRef="#ctx0" brushRef="#br0" timeOffset="287225.5859">6435 10276 17744,'0'-19'3588,"0"-1"-2403,19 0 544,21 20-607,19-20-802,-18 1-224,18 19-64,1-20-32,-1 20-288,0 0-865,2 0-161,-2-20 1,0 20 224,-19 0 801,-1-20 160,2 20 160,-41 0 224,0 0 417,0 0-33,-41 0-159,22 20 415,-21 0-223,0 19 288,21-19-481,19 0-223,19 19 31,21-19-192,40 0-32,-1 1 32,20-1-128,-40-1 96,2 1-224,-41 0 160,-20 0 128,0-1 64,-20 21-63,-20-20-194,-20 0-767,20-1-1346,1 1-1858,19-20-7495</inkml:trace>
  <inkml:trace contextRef="#ctx0" brushRef="#br0" timeOffset="289216.7969">8678 10058 6342,'0'-59'5317,"-20"19"-2851,0 20-801,0 0 65,1 1-32,19 19-161,-20 0-480,0 19-256,0 21 0,-19 19-33,19 2-191,20 18-193,-20 0-63,40 0-385,0-19 256,0-20-416,19-1-609,1 1-352,19-20-641,1-20-1729,-20 20-6503</inkml:trace>
  <inkml:trace contextRef="#ctx0" brushRef="#br0" timeOffset="289594.7265">9254 10099 18417,'-39'-20'1794,"18"20"-801,1 20 224,20-1-256,-20 21 0,1 19-33,19 0-351,19 2-385,42-2-96,-2-19 0,0-21-64,40 1 32,-18-20-128,17-20-96,-38-19-224,-21-1 160,2 1 128,-41-2-97,-41-18-63,2 19-96,-21 1 224,1 19 96,-21 0-32,21 20 32,-1 0-129,21 20-319,-1 0-1058,40 19-1280,0 1-2403</inkml:trace>
  <inkml:trace contextRef="#ctx0" brushRef="#br0" timeOffset="289849.6094">10128 10079 16719,'-60'-41'2210,"21"41"-768,-2-20 416,21 20-577,-19 20-320,19 21 224,0-2-449,0 21-159,20-21-385,20 20 32,20 2-320,-1-22 192,22 1-448,-2-1-513,0-39-192,1 20-640,0-20-1923,-40 0-4067</inkml:trace>
  <inkml:trace contextRef="#ctx0" brushRef="#br0" timeOffset="290117.1875">10366 10217 20787,'0'59'1345,"20"-39"-127,-20 21-65,19-2-385,-19-19-287,20 0 31,-20 19-255,20-39-161,0 20 32,-20-20 0,20 0 64,-1 0-32,1-20-32,1 1-64,-1-1 1,0 0-162,19 20-191,-19-20-32,19 20-225,1 0-191,-1 20-866,-19 0-1729,21 0-5317</inkml:trace>
  <inkml:trace contextRef="#ctx0" brushRef="#br0" timeOffset="290582.0312">11180 9999 18321,'20'0'2210,"-20"0"-609,0 0-255,19 39-289,-19 2-192,0 18-225,0 0-288,20 1-191,0-21-97,0 22 32,19-42-320,-18 21-481,19-20-448,-21-20-1153,1 0-1346,0 0-2305</inkml:trace>
  <inkml:trace contextRef="#ctx0" brushRef="#br0" timeOffset="290815.4297">11478 10237 17232,'0'39'2370,"0"-19"-576,19 21-129,-19-2-480,40 1-576,-20-20-193,40-1-95,-20-19-65,19 0-96,-20-19 0,-19-1 32,0-20 161,-20 21-257,-20-22-192,0 21-289,-19 0-255,-1 1-33,1-1-160,-1 0-63,19 20-802,2 20-1569,19-20-1506</inkml:trace>
  <inkml:trace contextRef="#ctx0" brushRef="#br0" timeOffset="291236.3278">11994 10257 17616,'20'-40'3299,"-20"40"-2370,-20 0 673,20 0-385,-20 0-224,0 20 96,20 0-545,0-1-255,0 1-257,20 21 64,0-21-64,0-20 0,-1 0 96,21 0-192,-20-20 0,1-1-128,-2 1-1,-19 0 97,0 1 96,0-1 32,-19 20-32,19 0 161,0 0-354,0 39 289,0 1 65,19 1-161,21 18 160,-1 20-192,1-20 0,-1 2 96,-19-22-160,-20 21 96,0-21-128,-20-19-161,-19 19-127,-1-19-225,1 0-63,-20-20 63,18 0-128,1-20-448,21 0-1025,-1-19-3107</inkml:trace>
  <inkml:trace contextRef="#ctx0" brushRef="#br0" timeOffset="291578.125">12431 10237 19602,'40'20'2178,"-21"-1"-1858,1 1 673,-20 0 64,0 21-192,0-22-64,0 1-417,0-20-63,20 20-321,-20-20 224,0 0 320,0-20-255,0 0-418,-20 1 97,20-22 161,0 1-97,20 1-64,0 19-65,-1 0 65,1 20 0,20 0-64,-19 20 96,18 20-96,1-1 32,-1 2-673,1-2-672,-1-19-769,-19 0-1025,0-20-1986</inkml:trace>
  <inkml:trace contextRef="#ctx0" brushRef="#br0" timeOffset="291774.414">12828 9999 17328,'119'0'2819,"-40"19"-417,20 21 96,1 1-448,-41 18-480,1 0-738,-40 0-575,-1-19 31,-19 20-160,0-20 160,-19-20-384,-21 19-833,20-19-1217,0 0-1089,-19 0-3779</inkml:trace>
  <inkml:trace contextRef="#ctx0" brushRef="#br0" timeOffset="293166.0156">14177 9919 17488,'0'0'2562,"-19"0"-1569,19 20-288,0 20 448,0 19-64,0 2-352,0-2-321,19 0-191,21 0-225,1 2-65,-2-22-831,1-19-482,-20 0-928,-1 0-1794,-19-20-9961</inkml:trace>
  <inkml:trace contextRef="#ctx0" brushRef="#br0" timeOffset="293383.789">14000 10257 14061,'-20'0'5445,"20"-20"-4228,39 0 96,1 0 353,19 20-225,0-19-352,22 19-704,-22 19-289,20 1 0,-20 0-128,22 0 64,-22 19-320,0 2-97,-19-21-287,-1-1-161,-18 1-320,-1 0-673,-20-20-1185,-20 0-1729</inkml:trace>
  <inkml:trace contextRef="#ctx0" brushRef="#br0" timeOffset="293543.9453">14455 9999 17680,'-19'-40'1986,"19"20"-1345,0 0-257,19 20-480,-19 0-224,41 0-801,-21 0-769,19 20-2306</inkml:trace>
  <inkml:trace contextRef="#ctx0" brushRef="#br0" timeOffset="294364.2576">14912 10276 15983,'40'81'2434,"-1"-62"-608,-18 1-129,-1 0-544,20-20-32,-21 20-224,1-40-192,-20 20-481,20-20 64,-20 0-95,0-19-97,0 18-192,0-19-97,-20 21-415,20-1-65,-20 0 225,20 0 31,0 20-223,0 20 352,0 0 191,20 0 33,0 19 32,0-19 64,-1-20-32,1 21 96,-20-21-160,20 20 160,0-20 33,-20 0-33,20-20-64,-20 20 32,19-21-32,-19 1-64,21 20-32,-21-20-32,20 20 64,0 0-129,-20 0 161,20 0 32,19 0 193,-19 20-97,19 0 448,21-20-319,-20 0 319,20 0 97,-1 0 96,-20-20-257,1 0-64,-20-19-63,0 19 31,0-19-192,-20 19 1,-20 0-33,0 0-32,0 20-224,0 0-32,-19 20 0,19 20 192,0-1-192,20 20 160,0 2 64,40-22-288,-1 1 128,21-1 32,0-19-449,19 0-95,-20-40-353,1 20-384,-20-39-1025,-20 19-1634,-20-20-2690</inkml:trace>
  <inkml:trace contextRef="#ctx0" brushRef="#br0" timeOffset="294549.8046">16024 9900 14509,'120'0'5381,"-41"19"-2850,20 21-321,1 0-801,-21 40-864,-20-1-321,-39 0 64,1-20-320,-21 21 256,-21-20-288,-19-21-320,1 1-417,-1-1-832,1-19-2627,-1-20-12684</inkml:trace>
  <inkml:trace contextRef="#ctx0" brushRef="#br0" timeOffset="295989.2576">756 11587 17969,'0'-59'2690,"0"19"-1409,21 0 193,-2 1-610,1 19-671,20-1 95,-1 21 64,1 21-192,-1-1-63,1 39-130,-20 1-287,20-1 128,-20 0 64,-20 2 96,20-22 0,-40 1 96,20-1 0,-20-19 160,1 0-96,-2-20 129,21 0-1,-20 0 160,-20-20-224,21 0-160,-1-19-64,0 19 64,20 0-64,0 0-128,0 1 32,20 19 32,0 0-96,-1 0-1089,21 19-481,1 1-1089,-2-20-736,1 0-2563</inkml:trace>
  <inkml:trace contextRef="#ctx0" brushRef="#br0" timeOffset="296337.8906">915 11329 8936,'-119'-60'4965,"59"60"-2339,1 0-1024,-1 0-193,21 20 64,-1 20 1,21-1-257,-2 22 96,21 18-864,0 0-289,40 21-128,20-1 0,19-40-64,21 0 160,38-18-32,-19-41 64,20-20-128,1-20-32,-2-20 320,-18 1-223,-21-20-194,-40-1 33,-19 1-192,-60-20 32,0 18 160,-59 22-128,-21 0 256,-19 39 32,1 0-128,18 20-737,-19 20-1825,19 20-4069</inkml:trace>
  <inkml:trace contextRef="#ctx0" brushRef="#br0" timeOffset="312118.1637">2285 11607 12203,'20'39'1313,"-20"-18"129,19-1 159,1 19-95,1-19-353,-1 0-321,-20-20 354,20 0-290,-20 0 514,0-20-161,19 0-480,-19 1-385,-19-21-224,19-1 161,-20 2-97,0-1-32,-1 1-352,21-1 288,-20 20-416,20 1-33,0-1-95,20 20-161,21 0-95,-2 0-449,1 20-545,19-1-1281,0 1-1377,2 0-3491</inkml:trace>
  <inkml:trace contextRef="#ctx0" brushRef="#br0" timeOffset="312401.3669">2762 11508 5317,'39'0'4900,"-39"0"-1216,20 0-449,-20 0-641,20-20-672,-1 0-577,-19 20-544,20-20-160,1 1-193,-1-1-256,0 0-32,-20-1 161,0 1-193,0 1 64,0-1 64,0 0-224,-20 20-32,0 0-32,-1 20-256,1 0 96,1 19 128,-1 2 32,20-2 128,0 1-320,0 0 95,20-21 65,19 21 0,2-20 0,-2-1-416,21-19-481,-21 0-192,21 0-673,-20-19-929,0-1-1473,-20 0-8552</inkml:trace>
  <inkml:trace contextRef="#ctx0" brushRef="#br0" timeOffset="312583.0076">3179 11190 14958,'0'-19'3811,"0"19"-2273,0 19-1378,0 1 737,20 0 192,0 39-128,-1 0-417,21 22-416,19-22-160,-19-19-256,40 19-385,-21-39-480,-19-1-865,-1 1-1633,1-20-6278</inkml:trace>
  <inkml:trace contextRef="#ctx0" brushRef="#br0" timeOffset="312761.7186">3119 11488 17328,'-20'0'2466,"40"-20"-1857,-1 0 95,2 1-127,19-1-577,19 0-128,-19 20-673,19-21-896,1 21-962,-20 0-2498</inkml:trace>
  <inkml:trace contextRef="#ctx0" brushRef="#br0" timeOffset="313100.5859">3735 11368 18129,'0'21'1537,"0"-1"-1217,0 0 1186,20-1 127,-20 21-608,39-20-480,-19 0-193,19-1 129,1-19-257,20 0 64,-20-19-96,-20 19 33,-1-20-161,1 0-257,-20 0-159,0-19-609,-20 19 32,1 0-544,-1 20-1122,0-21-640,0 21-3043</inkml:trace>
  <inkml:trace contextRef="#ctx0" brushRef="#br0" timeOffset="313325.1953">4231 11587 20947,'20'0'1282,"-20"-20"-1,-20 0 256,20 1-640,0-21-384,-20 0-97,20 1 32,-20 19-544,20-21 96,0 2-224,0 19-449,0 0-992,0 20-481,20 0-1826,0 0-3523</inkml:trace>
  <inkml:trace contextRef="#ctx0" brushRef="#br0" timeOffset="313600.5859">4509 11389 16367,'20'40'2530,"0"-1"-448,-1-19-416,-19 0-417,20-20-160,0 0-224,-20 20-321,20-20-127,-20-20-129,20 0 97,-20 0-385,19 0 96,-19 1 0,20-1-32,0-21-128,0 41-161,1-20 65,-2 20 64,1 20-64,20 1 160,-1-1-608,1 19-802,-1-19-1697,1 0-2466</inkml:trace>
  <inkml:trace contextRef="#ctx0" brushRef="#br0" timeOffset="314697.2656">5859 11289 10505,'0'-20'2499,"-20"1"-834,20 19 610,-19-20-161,-1 20-577,20 0-256,-21 0-544,1 20-129,0 19 193,1 1-224,-1-1-97,20 2-288,0 18-95,20-19 31,-1-1-224,21-19-129,20 20-575,-20-40-386,19 0-639,0 0-834,2-20-1665,-41-20-8168</inkml:trace>
  <inkml:trace contextRef="#ctx0" brushRef="#br0" timeOffset="314886.7186">6037 11090 16431,'-20'-39'2979,"20"19"-1282,0 20-607,0 20-162,0 0 129,0 19 32,20 22-320,1-2-384,-1 20-97,19-20-352,1 2-289,-1-2-415,21-39-482,-21 19-607,22-39-1090,-42 20-2306</inkml:trace>
  <inkml:trace contextRef="#ctx0" brushRef="#br0" timeOffset="315132.8125">6415 11329 14509,'0'-20'4100,"0"20"-2562,0 20-97,0-1 545,0 22-417,20-1-640,-1-1-384,1 1-385,20-20-64,-1-1 0,2-19 32,-1-19-32,-1-1-128,-39 0-128,0 0-160,0-19-129,-39 19-383,19 0 31,-20-21-416,0 22 320,20 19-352,-20 0-225,40-20-1024,-20 20-3844</inkml:trace>
  <inkml:trace contextRef="#ctx0" brushRef="#br0" timeOffset="315605.4686">6772 11210 5188,'0'0'14510,"0"0"-13421,-20 20 577,0 0 256,20-1-673,0 21-545,40-1-351,-20-19-193,40 21-128,-1-2 32,-19-19-384,-1 20-1,-19-20-63,-20-1 64,-20 1 63,1-20-95,-21 20 64,1-20 128,-22 0 288,22 0-64,-1-20-32,20 0 64,1 1-256,19-1-32,19 0-97,21 0 257,-1 0-192,22 1 352,-2-1 321,20 20 63,-39-20-352,20 20-128,0-21 0,-21 21 161,1-20-225,-21 1 160,1-1-32,-20 0-96,0 20-32,0-20-32,-20 1-32,1 19 64,-1 0-32,-20 0 64,21 19 192,-21 21 0,20-20 0,20 19-96,0-18-192,0 19 0,40-21-481,-1 1-351,1-20-802,19 0-1121,0-20-3010</inkml:trace>
  <inkml:trace contextRef="#ctx0" brushRef="#br0" timeOffset="315837.8906">7566 11230 5092,'-20'0'15055,"1"0"-13454,-1 0-384,20 0 225,0 20-193,20-1-577,-1 1-319,21 0-193,20 19-64,-20-19-64,19 21-96,-19-2 64,-21-19-288,-19 20 352,-19-20-32,-21 19 96,1-19-288,-21 0 0,20-20-481,0 0-256,20 0-640,1 0-1955,-1-20-5028</inkml:trace>
  <inkml:trace contextRef="#ctx0" brushRef="#br0" timeOffset="316041.9922">7924 11051 24054,'79'0'1217,"-59"20"-544,0 19 320,-20 2-64,20-2-481,-20 21-191,19-21-225,1 20-32,0-18-257,0-21-543,1 0-514,-2-20-479,-38 0-2756,-2 0-11946</inkml:trace>
  <inkml:trace contextRef="#ctx0" brushRef="#br0" timeOffset="316188.4765">7924 11289 23990,'0'0'1185,"20"0"-512,19 0 512,21 0-576,19 0-417,-19 20-192,0-20-993,-1 0-2114,0 20-3555</inkml:trace>
  <inkml:trace contextRef="#ctx0" brushRef="#br0" timeOffset="316906.25">9154 11508 16815,'40'99'1922,"-40"-19"-993,41-21-512,-22 0-33,1 1 353,20-40 63,-21-1 193,1-19-192,-20 0-160,0-19-65,0-21-384,-20 0 33,-19 1-193,-1-20 64,-20-22 64,1 22-192,19-20-64,20 0 32,1-1 32,38 20-32,1 21-97,20-1 1,-1 40 160,22-19-96,-22 38 64,20 1 32,-39 39-32,20-19 64,-40 19-96,20-18 32,-20-2-128,-20 1-96,0-20-33,0 0-319,20-1-65,-20-19-992,1 0-1090,19 0-3042</inkml:trace>
  <inkml:trace contextRef="#ctx0" brushRef="#br0" timeOffset="317247.0703">9710 11269 17328,'-39'20'2626,"19"20"-1825,0-21 801,-19 22 159,19-1-287,0-1-449,20-19-545,20 20-160,0-21-223,19-19-97,1 0 128,-1 0-32,2-19-320,-2-1-257,-19-20 97,-20 20 224,0-19-193,0 19 97,-20-21-160,20 2 416,-19 39 64,19-20 224,0 20 32,0 20-31,0 0 31,0 19-256,19-18-32,1 19-64,0-1-1217,19-19-513,1-20-1025,0 0-1825,-21 0-11147</inkml:trace>
  <inkml:trace contextRef="#ctx0" brushRef="#br0" timeOffset="317396.4844">10009 11348 9480,'20'20'8168,"-20"-20"-5573,20 21-385,19-1-673,-19 0-1024,19-1-321,1-19-160,-1 0-865,-19 0-768,1 0-2339,-21-19-10025</inkml:trace>
  <inkml:trace contextRef="#ctx0" brushRef="#br0" timeOffset="317541.9922">9929 11190 17360,'-20'-19'3011,"20"-1"-2947,20 20-32,19 0 160,2 20-480,18-1-673,-19 21-1762,19-1-7046</inkml:trace>
  <inkml:trace contextRef="#ctx0" brushRef="#br0" timeOffset="317700.1953">10386 11528 11979,'-20'-20'9128,"20"0"-7654,-20-20 416,20 1 128,-20-22-257,20 22-608,0-20-832,20 39-257,0-20-160,19 40-385,1 0-896,0 0-1282,-1 20-3619</inkml:trace>
  <inkml:trace contextRef="#ctx0" brushRef="#br0" timeOffset="319964.8436">11339 11409 13708,'-41'-20'2595,"2"20"-1282,-1 0 609,21 20-32,-1 19-417,20 1-480,20 0-448,-1-21-257,41 1-96,0-20-96,19 0 32,-19-20 0,-1-19-320,-20-1-192,2 20 32,-41-19 191,0-2-31,-41 21 96,2-19-577,-1 19 129,-19 20-97,19 0-320,1 20-1217,19 19-2146</inkml:trace>
  <inkml:trace contextRef="#ctx0" brushRef="#br0" timeOffset="320174.8046">11775 11547 16976,'20'-19'2626,"-20"-1"-640,-20-20-288,-19 1-513,-1-1-288,1-1-129,-1 2-351,-1-20-161,22-1-288,19 21 32,0-22-64,40 22 0,0 19-32,-1 0-193,21 20-1088,-21 0-865,21 20-1538,-20 20-5989</inkml:trace>
  <inkml:trace contextRef="#ctx0" brushRef="#br0" timeOffset="320344.7265">11557 11269 20723,'-60'0'2627,"60"0"-1987,0 0 353,20 0-128,39 0-385,2-19-416,-2 19-416,0 19-1506,1-19-1633,0 20-4420</inkml:trace>
  <inkml:trace contextRef="#ctx0" brushRef="#br0" timeOffset="322674.8046">13066 11368 8904,'0'-39'2755,"0"-1"-834,0 20-63,-20 1-192,20-21-193,-20 40-64,1-20-159,-1 20-386,-20 20-95,21 20-288,-1-1 63,-21 20-160,41-18-31,0-1-193,20-1 0,1-19-64,-1-20 0,19 0-64,1 0 64,19 0 65,-39-20-418,19-19 65,-39 19 192,0-21-160,0 21 288,0-19-160,-20 19-96,20 20 160,-19 0-64,19 0-96,0 20-160,19 19 95,1-19-1184,21 21-1057,-2-21-1314,1-20-4163</inkml:trace>
  <inkml:trace contextRef="#ctx0" brushRef="#br0" timeOffset="323009.7656">13383 11309 11755,'0'-40'2722,"0"21"-1152,0 19 95,0 0-351,0 19 127,20 21-416,-20-1-128,41 2-417,-21-21-352,19 19-32,1-39 0,-1 0-31,1 0 95,-21-19-160,1-21-128,-20-1-161,0 2 97,-20-1 96,1 1-32,-21-20-32,20-2 160,-19 22-96,-1-1 128,21 1 192,-1 19 320,20 20 225,0 20-545,0-1 129,0 21 159,20 19-320,19 2-96,1-22-96,19 20-640,0-19-898,2-1-992,-2-19-3043</inkml:trace>
  <inkml:trace contextRef="#ctx0" brushRef="#br0" timeOffset="323248.0466">13919 11230 14637,'41'39'3203,"-1"1"-1921,-1 19 255,1-18-160,-1 18-31,-19-19-642,0 19-95,-1-19-225,1-21-63,-40 22-33,20-21-32,-39 0-64,-1-20-256,1 19-288,-1-19-193,-19-19-448,18-1-480,2 0-897,19-21-1154,0 2-10313</inkml:trace>
  <inkml:trace contextRef="#ctx0" brushRef="#br0" timeOffset="323400.3906">13781 11090 16944,'20'-19'1761,"-20"-1"-1889,20 20-833,-1 0-608,1 0-2307</inkml:trace>
  <inkml:trace contextRef="#ctx0" brushRef="#br0" timeOffset="323735.3512">14455 11110 18097,'-39'21'1473,"-1"-1"-608,21 19 897,-21 1-1,20 19-351,0-19-706,20 20-448,20-40-224,0 19-96,20-19 96,-1-20 32,1-20-160,-21 1-256,1-1-32,1 0-1,-21-21 385,0 22-224,0-21 320,0 20-224,-21 1 288,21-1-192,-20 20 128,20 0-128,0 20 32,0-1 32,0 21-96,20-1 0,21-19-576,-2 21-1122,1-21-2338,-1-20-3043</inkml:trace>
  <inkml:trace contextRef="#ctx0" brushRef="#br0" timeOffset="324126.9531">14814 11151 15214,'0'-20'3299,"-20"20"-2434,20 20 192,-20 19 640,0-19-255,20 39-289,0 1-224,20-21-609,0 22-288,19-22 64,21-19 32,-1 0-192,21-20 128,-21-20-160,1 0-192,-21 0-64,-19-19 63,0 19 161,0-21-128,-20 2-224,0-20 31,-20 39 33,0-20 159,0 21 322,0-1 159,1 20-160,-1 20 192,20-1 96,-20 1 257,20 20-32,20-1-97,0 1-416,-1-1-32,21 2-64,19-21-320,-18-20-545,-1 19-320,-21-19-1346,1 0-2530</inkml:trace>
  <inkml:trace contextRef="#ctx0" brushRef="#br0" timeOffset="324410.1559">15409 11171 15150,'20'39'4676,"-20"-19"-2434,0 19-704,19-19-33,-19 20-480,20-21-608,-20 1-289,20-20-64,-20 21-64,20-21 64,-20 0-128,19-21-353,-19 21 97,0-20-128,21 1 352,-1-1-33,-20 0-31,40 20 0,-21 0 160,1 0-256,0 20 192,0 19 160,-1-19-929,1 1-480,-20-1-321,20-20-768,0 0-2563</inkml:trace>
  <inkml:trace contextRef="#ctx0" brushRef="#br0" timeOffset="324586.914">15866 11031 17872,'39'20'3492,"-19"19"-1859,0 2-544,0 18-384,-1-19-449,21-1-224,-20 1-256,20-20-609,0-1-1025,-20-19-1665,-20 0-7944</inkml:trace>
  <inkml:trace contextRef="#ctx0" brushRef="#br0" timeOffset="324733.3984">15826 11210 20883,'60'0'1153,"-1"-20"-768,0 20 480,21 0 31,-1 0-832,-19 0-832,-1 20-2019,-39-20-2818</inkml:trace>
  <inkml:trace contextRef="#ctx0" brushRef="#br0" timeOffset="326737.3046">16798 11368 11146,'-19'21'2883,"19"-1"-1090,0 19 289,0 1-96,19 19-801,1 1-416,21-21-288,-2 22-257,21-2-160,-41-20 32,21-19 128,-20 0 321,-1 0-161,-19-20-96,-19 0 481,-1 0-513,0-40-160,-19 1 1,-1-1 31,1-19-96,-2-21 0,1 1 32,21-20-64,-1 18-289,20-17 33,20 38 224,-1 1-96,21 18 0,1 22 0,-2 19 64,20 0 64,-19 39-192,-20 2 160,-1-2 0,1 1 64,-20 19 0,-20-19 0,20-1 0,-19-18 32,-1-1-160,0 0-737,20-1-1121,-20-19-1377,20 0-2082</inkml:trace>
  <inkml:trace contextRef="#ctx0" brushRef="#br0" timeOffset="326991.2109">17216 11269 17232,'0'40'2466,"0"-1"-992,20 2 255,-20-1-352,19-21-576,21 21-352,-1-40-161,1 0-64,1 0-128,-2-40 96,1 21 33,-40-21-65,0-1 32,-20 2-256,0 19-128,-19-19 96,-2-1-289,-18 20-95,39 1-321,-20-1-352,21 20-737,19 0-1729,0 0-2723</inkml:trace>
  <inkml:trace contextRef="#ctx0" brushRef="#br0" timeOffset="327145.5076">17553 11250 17936,'20'39'2755,"-1"-39"-1057,-19 20-673,0 0-609,20-20-256,-20 0-416,0 0-961,0 0-1602,0 0-2498</inkml:trace>
  <inkml:trace contextRef="#ctx0" brushRef="#br0" timeOffset="327443.3594">17553 11031 16783,'39'40'3940,"1"-21"-2563,1 22 1,-2-1 159,-19-1-416,20 1-256,-1-1-481,-19 1-255,19-21-65,-19-19 32,-20 0 0,20 0-96,-20 0-192,0-19 31,-20-1 161,20-20-160,0 1 64,0-1 0,0 21-128,20-21 192,1 19-288,18 21 159,-19 0 65,20 21 64,-1 19 160,1-1-320,-20 1-96,19-21-961,-18 21-385,19-40-1345,-21 0-2594</inkml:trace>
  <inkml:trace contextRef="#ctx0" brushRef="#br0" timeOffset="327626.9531">18148 10972 19122,'41'0'3395,"-21"20"-1121,19 19-480,1 1-449,19-1-640,-19 22-481,-1-22-128,2 1-128,18-1-737,-39-19-448,19 0-897,-39-20-1345,0 0-2435</inkml:trace>
  <inkml:trace contextRef="#ctx0" brushRef="#br0" timeOffset="328008.789">18189 11171 14926,'20'-20'4228,"0"0"-3139,19-1 128,1 1 256,19 1-320,0-1-768,2 0-129,-2 0-192,-20 1-96,21 19-256,-21-20-65,2 20-191,-21 0 288,0-20 288,-1 20-289,-19 0 225,-19 20 32,-1 0 96,-20-1 257,19 1-33,-18 20-64,39-21-128,0 22-64,20-21 1,-1 19-97,22-19 32,18 20 32,1-21-64,-21 1 96,20 20-64,-39-21 0,1-19 96,-21 20 833,0 1-225,-41-1-255,22-20-257,-21 20-192,20-20-224,1 0-962,19 19-1504,-20-19-3908</inkml:trace>
  <inkml:trace contextRef="#ctx0" brushRef="#br0" timeOffset="328663.0859">19896 10793 12267,'-20'-60'2691,"0"60"-353,1 0-128,-21 0-480,20 40-449,1-1-256,-2 22-353,21 18 1,0 0-289,21 0-287,-2-18-1,21-2-160,-1-20-257,1 1-768,19-20-544,-19-20-609,0 0-1474,0-20-5989</inkml:trace>
  <inkml:trace contextRef="#ctx0" brushRef="#br0" timeOffset="328946.289">20154 11031 12587,'0'-39'3268,"0"39"-1827,0 19 1121,20 21-480,-20 19-768,20 2-290,-1-22-479,21 20-353,20-19-64,19-20-32,0-1-64,-19-38-96,20-1-160,-21-20-224,-39 1-97,0-1-95,-20-19 287,-20 18-415,-39-18 127,19 0 128,-40-1 353,1 41 417,20-1-161,-20-1 96,18 21-256,22 21 32,19-1-160,20-1-962,20 1-1920,19 0-4934</inkml:trace>
  <inkml:trace contextRef="#ctx0" brushRef="#br0" timeOffset="329164.0625">20809 10773 18257,'-60'0'2402,"41"0"-1601,-1 20 544,20 19 225,-20 22-129,20-2-320,20 0-705,19 20-287,21-18-322,20-2-607,-21-19-257,0-21-545,-19 1-1377,-20-20-2850</inkml:trace>
  <inkml:trace contextRef="#ctx0" brushRef="#br0" timeOffset="329461.914">21067 11031 15214,'40'0'4388,"0"20"-2178,-20 0-448,0 19-641,-1-18-224,-19-1-64,20 0-289,-20-1-352,20 1-64,-20-20-128,0 0 193,0 0 95,0 0 0,20-20-224,-20 1 32,0-1-64,19 0-32,1-21 32,0 41-288,21-19 32,-22 38-96,21-19 223,-20 20-383,19 21-129,-19-21-800,0-1-577,0 1-1217,-1-20-2274</inkml:trace>
  <inkml:trace contextRef="#ctx0" brushRef="#br0" timeOffset="329665.039">21524 10812 15566,'100'-19'4613,"-41"38"-2275,20 1-897,-39 41-608,19-2-641,-38 0 32,-1 1 1,-20 0-33,0-20-128,0-1-96,-20 1-481,20-21-480,-21 1-352,21-20-897,0 0-3075</inkml:trace>
  <inkml:trace contextRef="#ctx0" brushRef="#br0" timeOffset="330129.8826">22438 10654 7527,'0'0'13933,"19"20"-12748,1 0-512,0 19 448,0 21-96,0-1-417,-1 21-352,21-1-192,-20-19-192,-1 0-480,22-20-834,-21-1-1120,-20-19-2723</inkml:trace>
  <inkml:trace contextRef="#ctx0" brushRef="#br0" timeOffset="330370.1169">22398 10952 17744,'79'0'2306,"-39"0"-992,39 0 319,21 20-319,-21-20-65,20 20-288,-39 19-865,-1-19-64,-19 0 64,-20 19-64,0-18-64,-1-21 0,-19 20-32,0-20-321,0 0-608,-19 0-512,-1-20-1218,0-1-3010</inkml:trace>
  <inkml:trace contextRef="#ctx0" brushRef="#br0" timeOffset="330526.3669">22834 10694 18833,'0'-20'2339,"20"0"-2147,0 20-256,19 0 128,-18 0-160,-1 0-609,0 20-1569,-20 0-3107</inkml:trace>
  <inkml:trace contextRef="#ctx0" brushRef="#br0" timeOffset="331352.539">23092 10832 13292,'0'41'1249,"0"-21"-1025,0-20-159,20 19-33,-20-19 64,20 0 640,-20 0-95,0 0-32,0 0 127,0-19 193,0 19-192,-20 0 128,20-20 96,0 20-321,0 0-127,0 0-225,0 0-256,0 0 224,0 20 97,20-1 127,-20 1-32,20 20 257,-1-20-128,-19 19-289,21 1-192,-1-1 96,-20-18-192,20-1 96,-20 0 32,0-20-32,0 0 65,0 0 223,0 0 0,0 0-159,0 0-129,0-20-32,-20-21 128,20 2-384,0 19-65,0-20 33,20 21-128,-20-1 96,0 20 96,20 0-33,-20 0 1,19 0 160,-19 20-32,20-20 64,-20 39-96,0-19 0,20 0 0,-20-20 96,20 19 0,-20-19 32,19 0 0,-19 0 0,20-19 96,0 19-64,0-20-96,0 0 64,0 0-32,0 20 192,0 0 97,0 0 63,19 0-96,-19 0 32,20 0-63,-1 0-65,-19 0 0,19 0-64,2-19 128,-21-1-384,0 0-64,-1 0 0,-19 0 160,-19 1-161,-1-1 193,0-1-96,0 21 0,20 0 128,-21 21 0,21 18 64,0 1-32,0-20 0,41 19 0,-1 1-32,19-20-256,-20-20-417,21 0 289,-20 0-769,0-20-865,-20 0-2146,-20 0-7495</inkml:trace>
  <inkml:trace contextRef="#ctx0" brushRef="#br0" timeOffset="331542.9686">23926 10594 15566,'80'0'5029,"-20"0"-3139,-1 21-97,20 18 97,21 21 128,-21-1-576,-20 0-706,1 21-544,-39-20-31,-2 19-290,-19-20-575,0 2-385,-40-22-513,0 1-992,1-1-2115,-1-19-10601</inkml:trace>
  <inkml:trace contextRef="#ctx0" brushRef="#br3" timeOffset="339517.5778">18784 8192 7623,'-19'-20'2146,"19"0"-769,-20 0-32,0 1 481,0-1-353,-20 20-448,20-20-448,0 0-257,-20 20 97,21-20 63,-21 20 33,1 0-289,-1 0-64,-1 20 32,2-20 0,-20 20-96,19 0-128,-19 19 32,18-19 161,-18 0-258,-1 19 258,1 2 351,0-1 129,-2-1-225,2 1 97,20-1-97,19 1-96,0 0-224,0 20-32,20-21 65,20 1-33,-20 19 96,40 0-288,-21-18 96,41 18 96,-1-19-96,21-1 32,-1 1 64,0-20-96,21 0 256,-1 0-320,1-20 96,19 0 32,-20-20-32,1 0 32,-2 0-32,1 0 161,1-19-226,-21-1 226,-19 1-321,0-1 160,-20-20-32,-21 0-64,21 1 288,-40 0-352,0-1 256,-20 0-64,-19 1 32,-1-1 0,-40 1-32,21 18-32,-21 2 0,0 19-128,1-19 128,0 39 0,20-20-737,-21 20-672,20 20-2050,1-20-7784</inkml:trace>
  <inkml:trace contextRef="#ctx0" brushRef="#br0" timeOffset="437590.8203">1213 12798 2594,'-20'-19'2242,"0"-1"224,0 20-480,20-20-192,-19 20 96,-1-20-193,0 20-383,0 0-193,1 20 96,-2 0 0,1 0 32,0 39-192,0 0-192,-19 1 0,19 40-353,0-21-384,1 21-96,19-21 257,19 0-225,1-20 128,20-19 64,-1 0-224,22-20 160,-2-20 33,20-20 63,-20 1-288,22-22 128,-42 1-96,1 1-32,-1-1-64,-39-19 0,0 19 64,-20 0-192,1 0-161,-21 1-319,1 19-257,19 0-641,-1 20-1344,1 0-1058,0 20-9481</inkml:trace>
  <inkml:trace contextRef="#ctx0" brushRef="#br0" timeOffset="438004.8826">1987 13195 13388,'-39'20'4324,"19"1"-3619,0-21 160,-19 19 736,19-19-352,-21 20-960,21 0-1,1 0-96,19 19-192,0 1-128,19-20 192,22 19 64,-21-19-288,39 0 64,-39-20-64,19 21 160,-19-42 128,0 21-32,-20-20-128,0 0-32,-20 0-96,20-19 352,-20 19-384,-19 0-321,19 0-512,0 1-544,20-1-673,-19 20-3780</inkml:trace>
  <inkml:trace contextRef="#ctx0" brushRef="#br0" timeOffset="438549.8046">2385 13295 14221,'-20'0'2370,"20"0"-544,-21 0-160,21 0-1,-20 0-800,1 0-128,-1 20-225,20-1-288,-20 1-128,20 0-32,-20 0-64,20 0-96,20-1 64,-20 1 160,20-20 257,0 0-321,-1-20 224,1 1-352,1-1 256,-1-20-160,-20 20 193,0-19-290,0 19 226,0 20-386,0-20-127,0 20 192,0 20 32,20 0 128,-1 0-481,1-1-768,0 21-480,19-20-1154,-19-20-1217</inkml:trace>
  <inkml:trace contextRef="#ctx0" brushRef="#br0" timeOffset="438761.7186">2484 12897 1057,'0'-19'17648,"19"19"-16943,-19 0 960,20 19 161,0 21-833,0 1-737,-1 18-128,22 0 65,-1 0-289,-1 1-673,1 0-416,-1-20-865,-19-21-737,0 21-2498</inkml:trace>
  <inkml:trace contextRef="#ctx0" brushRef="#br0" timeOffset="439393.5546">3079 12997 20595,'40'-19'2370,"-40"-2"-2338,0 21-32,-20 0 929,20 0 0,-20 0-929,20 0 0,0 21-64,0-21 0,0 19-577,0 1-1505,0 20-1825,20-21-10731</inkml:trace>
  <inkml:trace contextRef="#ctx0" brushRef="#br0" timeOffset="442807.6169">3258 13334 288,'0'-19'6886,"0"-1"-3939,0 20-481,0-20-95,0 20-289,-20 0-513,20 0-288,0 0-576,0 0-641,0 0 32,0 20 32,0-20 161,0 20-65,0-20-64,0 19 128,20-19-320,-20 0 160,0 20 64,20-20 33,-20-20 31,0 20-64,0-19-96,0-1 0,0 0 32,0 20-64,-20-20 129,20 20-257,-20 0 224,20 0-192,-19 20 64,19-20 0,0 20-64,0-20 64,0 20 0,19-20 256,-19 19-352,20-19 192,-20 0-32,20-19-224,-20 19-641,0 0-672,0-20-1121,0 20-2563</inkml:trace>
  <inkml:trace contextRef="#ctx0" brushRef="#br0" timeOffset="446359.375">2901 13811 3331,'20'0'3235,"-20"0"-481,0 0 353,-20 0-512,20 0-738,-21 0-511,21 0-449,-20 0-33,20 0 33,0 0-192,-19 0-289,19 0 417,0 0-513,-20 0 225,20 0-353,-20 0-32,20 0-32,-20 20 65,1-20 95,-1 0-96,0 0 513,0 20-385,-19-20 32,19 0-159,0 0-226,-21 0 98,22 0-194,-21 20 354,1-20-161,-1 19 0,1-19 32,-1 20-416,-1-20 672,-18 0-448,20 0 288,-1 20-256,0-20 224,1 0-448,-2 0 544,2 0-224,19 0-224,-20 0 256,21 0-64,-21-20 192,1 20-96,-22-20-128,22 20-64,-1 0 64,-19 0-160,19 0 384,1 0-192,-22 0-192,22 0 384,-21 0-384,21 20 416,-20-20-224,18 0-192,1 0 448,1 0-320,19 0 64,-20 0 0,21 0-224,-1 0 256,-20 0 320,21 0-512,-22 0 224,1 0 96,1 20-320,-1-20 320,21 0-128,-21 0-64,20 0 96,0 0-96,-20 0-128,40 0 448,-40 0-127,40 0-225,-20 0 64,20 0-32,0 0-161,0 0 65,0 0-416,0 0 832,0 0-352,20 0 64,0-20-32,21 20-160,18 0 416,-19 0-192,39-20-32,0 20 32,21-19-32,-1-1-64,20 0 128,20 20-128,-20-20 32,20 20 128,-39 0-224,-1 0 128,-40 0 0,0 0-32,2 0 32,-2 20 0,-19-20 160,19 0-320,-20 0 128,22 0 128,-22 20-384,21-20-1,-21 0 610,1 0-482,-1 0 258,2 0-322,-21 0 193,19 0 32,-19 0 64,0 0-160,0 0-64,-1-20 384,1 20-192,0 0 97,0 0-129,-1 0 96,1 0-96,1 0-193,-1 0 418,19 0-225,-19 0 32,0-20-32,0 20 32,-1 0-32,1 0 0,-20 20 0,20-20 0,0 0 32,0 0 0,-20 0 32,19 0-32,2 0 0,-21 0-224,20 0 448,-20 0-256,20 0-64,0 0 64,-1 20 64,1-20-32,0 0-32,19 0 192,-19 0-320,0 0 256,0 0-192,-1 0 64,-19 0 64,21 0-256,-1 0 192,0 0 64,-20 0-608,0 0-610,20 0-1920,-20 0-1667,0 0-7719</inkml:trace>
  <inkml:trace contextRef="#ctx0" brushRef="#br0" timeOffset="450756.8359">4251 12997 9513,'-20'-80'1537,"20"60"225,-20-19 63,0 19-223,20-20 384,-20 40-321,0-19-512,20 19-352,-20 0-320,20 19-97,-19 21 161,19 19-257,0 22 64,0-2-416,19 0 160,-19 0-128,40 1 32,0-41 0,0 1 64,19-40 0,1 0 0,-1-20-352,-18-19 192,18-21-128,-20 0 96,-19 1 64,0-20 64,-20 19 96,0 20-64,-40-20-160,21 41 192,-41-1-32,0 0-64,20 20 0,-19 0-417,20 0-512,-1 20-1025,20 0-1313,0-1-4708</inkml:trace>
  <inkml:trace contextRef="#ctx0" brushRef="#br0" timeOffset="451068.3594">5025 12639 16399,'-19'-20'1537,"-2"1"-608,1 19-128,0 0 384,0 0 128,1 0-191,-1 39-482,0-19-159,20 19 63,0 22-416,0-2 0,20 20 0,0-19-192,19 0 96,-19-20-448,21 19-353,-2-39-512,1-1-449,-1 1-1665,-19 0-3683</inkml:trace>
  <inkml:trace contextRef="#ctx0" brushRef="#br0" timeOffset="451386.7186">5264 12858 13837,'20'59'3907,"-20"-19"-2625,19 0-193,-19 0 352,20-1-352,-20 1-384,20-20-33,-20-1-512,0-19 33,20 20 95,-20-20-32,19-20 32,-19 20-224,0-19 33,20-21-1,0 20-96,-20 1 0,20-21-96,-1 20 63,21 1-31,-19 19-32,-1 0 96,19 19-800,1 21-994,-1-1-2114,-19-19-6534</inkml:trace>
  <inkml:trace contextRef="#ctx0" brushRef="#br0" timeOffset="451903.3203">6196 12698 12716,'-19'-59'3106,"-1"39"-1088,20 1 192,-20 19-768,20 0-545,0 0-129,0 19-31,20 21 0,-20 20-225,20 19-287,-1-19-161,1 19-32,20 1-32,-21-21-225,22-19-415,-1-1-1058,-21-19-1056,1 0-1058,20 0-6598</inkml:trace>
  <inkml:trace contextRef="#ctx0" brushRef="#br0" timeOffset="452179.6875">6553 12897 16047,'0'0'1153,"0"0"-64,0 20 544,0 20-127,0 0-513,0 0-801,0-1 0,21 1-256,-1-20 192,20-20-96,-21 0 64,21 0-96,-20-20-128,-1 0-416,1-19 63,-20-1 33,0 20 95,-20-20-287,1 20-97,-1 0-160,-20 20 417,21 0-737,-1 0-1282,0 20-2049</inkml:trace>
  <inkml:trace contextRef="#ctx0" brushRef="#br0" timeOffset="452681.6403">7070 12838 15983,'0'0'2306,"-20"0"-1473,0 20 512,0 0-256,0 19-128,1 1-192,-1 0-353,20-20-544,0 20 288,20-21-224,-1-19-32,1 0 0,0 0-385,0-19 97,0-1 96,-1-20 127,-19 21 97,0-2 32,0 1 96,0 20 65,0 0 63,0 0 192,0 41-64,0-2-191,21 1-1,-1 39 160,0-20-64,0 21 128,-1-1-287,1-19 63,0-1 192,-20 1-192,0-20-96,-20-1 160,0-19-288,-19 0-256,-1 0 32,19-20 191,-18 0-607,-1 0-866,20-20-1377,1 0-2402</inkml:trace>
  <inkml:trace contextRef="#ctx0" brushRef="#br0" timeOffset="453087.8906">7546 12878 5317,'20'19'14573,"-20"1"-13772,0 0-320,0 21 704,20-22-288,-20 21-33,0-1 97,20-19-672,-20 0-129,0 0-32,19-1-32,-19-19 128,21 0-64,-21-19 0,0-1-192,20 0 96,-20-19 33,20-1-1,-20 1-128,20-2-129,19 21 161,-19 0 0,19 20 0,-19 0 0,0 20-96,0 0-544,20 21-353,-20-2-801,-20-19-1409,20 0-1954</inkml:trace>
  <inkml:trace contextRef="#ctx0" brushRef="#br0" timeOffset="453297.8512">7983 12580 17264,'80'0'3747,"-41"20"-1857,22-1-577,-2 41-672,-20 0-225,1-1-384,-20 1 65,-1 19-226,1-19-95,-20 0-32,0-21-353,0 1-1376,0-21-2532,0 1-11402</inkml:trace>
  <inkml:trace contextRef="#ctx0" brushRef="#br0" timeOffset="455173.8278">9115 12619 12491,'0'-59'1634,"-20"39"672,20-19-416,0 19-545,20 0-192,-20 20-352,20 0 128,-20 0-128,19 40-161,1-1-287,21 21-1,-21 19-224,19 1-160,-19-1 64,19-20-160,-19 1-481,20 0-576,-20-20-1249,-1-1-1378,-19-19-5541</inkml:trace>
  <inkml:trace contextRef="#ctx0" brushRef="#br0" timeOffset="455429.6875">9095 12897 8776,'20'-19'8808,"0"19"-6950,-1-20-769,1-20-352,21 20-513,-2 20 32,1-19 289,-1 19-417,1 0 96,19 0-160,-19 19 32,1 1-64,18 20-64,-20-20 32,1-1-320,-1 21-257,1-20-480,-19 1-608,-1-21-1570,-20 0-4453</inkml:trace>
  <inkml:trace contextRef="#ctx0" brushRef="#br0" timeOffset="455601.5625">9572 12619 13773,'-20'-39'2049,"0"19"-1344,20 20-545,0-20-160,0 20-64,0-19-801,20 19-672,-20 0-2403</inkml:trace>
  <inkml:trace contextRef="#ctx0" brushRef="#br0" timeOffset="456438.4765">9929 12779 14221,'20'0'2306,"-1"0"-768,-19 39-449,41-19-353,-21 20-95,0-1-193,-1 22 97,1-42-193,0 21-64,0-20-31,-1-20-65,-19 0 192,20 0-95,-20 0-193,0-20-32,-20-20-32,1 21 160,19-22-352,-20 1 0,0 1-225,20-1 321,0 1-160,0 19 64,0 0 224,20 20-256,0 20 192,-1 0-32,1-1 64,0 1-64,19 20 64,-19-20 0,1-20-32,-1 19 160,-20-19-352,0 20 128,20-20-129,-20 0 65,19 0 0,-19-20-128,20 20 192,0-19-96,19 19 96,-19 0 0,0 19 160,20-19-192,-21 20 160,1 0 128,21-20 256,-21 20-159,-1-20 31,1-20-32,0 0 32,0 20-31,-1-20 63,-19 1-192,0-1-96,0 0 96,0-20-128,0 21 97,-19 19-65,19-20 96,-20 20-224,20 20-32,0-1 352,0 1 64,0 20-192,20-1-128,-1 1 0,21 1-160,-1-22-480,22 1-738,-2 0-1184,1-20-1858,-1 0-11147</inkml:trace>
  <inkml:trace contextRef="#ctx0" brushRef="#br0" timeOffset="457193.3594">11795 12937 12908,'-40'-59'1377,"1"39"705,-1-20-384,21 40-513,-21 0 64,20 20-288,-1 0-64,2 39-385,19-19-480,0 20 0,19-20 32,2-1-32,19-19 32,-1 0 32,-19-40-96,20 0-64,-1 0-64,-19-19 128,0-1 64,-20 0-128,0 0 96,0 1-64,0 19 128,0 0-224,0 20 192,20 0-160,-20 20-32,0 0 160,20 19-96,-20 1-448,20-19-770,20 18-191,-20-39-97,-1 0-736,21 0-2787</inkml:trace>
  <inkml:trace contextRef="#ctx0" brushRef="#br0" timeOffset="457392.5778">11954 12698 5861,'-19'-98'7335,"-1"58"-4709,20 20-447,0 1-354,0-1-383,20 20-289,-20 0-288,19 20-33,1 19-575,0 1-257,0 19-32,19 1-385,1 0-608,-19 19-576,18-20-1218,1 2-2402</inkml:trace>
  <inkml:trace contextRef="#ctx0" brushRef="#br0" timeOffset="457789.0625">12589 12779 18353,'0'-20'2594,"-20"20"-2177,1 0 544,-1 20-193,0 19-159,20 1-289,-20-1-256,20 1-64,0-20 0,20 1-96,0-2-96,0-19-32,-1-19-225,21-2 257,-20 1-288,1-20 384,-21 21 64,19 19 256,-19-20-256,0 40 256,0-1 32,0 21-160,0 1-32,0 18-96,20 20 32,-20-20 0,20 2 32,0-2-96,-1-20 96,-19 21 0,0-21-64,-19-19-64,-1 0-96,-20 0-32,0 1-160,20-21-1090,-20 0-1665,21 0-2915</inkml:trace>
  <inkml:trace contextRef="#ctx0" brushRef="#br0" timeOffset="458123.0466">12967 12957 3747,'20'0'14862,"-20"-20"-13965,0 20-673,0 20-96,0 1 417,0-2 159,20 1-255,-1 0-65,1 0-288,20-1 65,-21-19-65,21 0 32,1-19 64,-22-1-128,-19-20-128,20 0-32,-40 0 160,20 1-128,-19 19 64,-22-20-320,1 20-353,1 1 385,19 19-225,-19 19-928,19 1-1506,20 0-8296</inkml:trace>
  <inkml:trace contextRef="#ctx0" brushRef="#br0" timeOffset="458392.5778">13464 13057 16143,'0'0'2883,"0"-20"-1314,0 0-320,-20-19-64,20-2-224,0 21-480,0-19-161,0-1-64,0 20-480,0-19-96,20 19-481,-1 0-576,1 20-962,20 0-1953,-21 20-10666</inkml:trace>
  <inkml:trace contextRef="#ctx0" brushRef="#br0" timeOffset="458583.9844">13702 12917 16623,'39'61'2691,"-19"-42"-2307,0 1-192,0-20-128,0 20-192,-20-20-384,19 0-1474,-19 0-2979</inkml:trace>
  <inkml:trace contextRef="#ctx0" brushRef="#br0" timeOffset="458784.1796">13821 12600 16559,'19'-40'2338,"-19"20"-1377,0 1 288,20 19 225,-20 19-97,20 1-544,19 20-545,-19 19-160,1 1-256,-1 0-96,0 19-513,-1-40-224,21 21-480,-40-20-1474,20-20-2306</inkml:trace>
  <inkml:trace contextRef="#ctx0" brushRef="#br0" timeOffset="458965.8203">13880 12818 17520,'0'0'2659,"0"0"-2275,0 0 481,39 0 96,-19 0-257,41 0-351,-22 0-289,20-20-320,-19 20-449,-1-19-1025,1 19-3170</inkml:trace>
  <inkml:trace contextRef="#ctx0" brushRef="#br0" timeOffset="459699.2186">14337 12401 15118,'0'20'2050,"0"-20"-673,20 19 289,-20 22-513,19-1-481,1 19 97,0 20-320,0 21-257,-1-21-64,1-20 96,21 22-320,-21-42 192,-1 1-32,1-21 64,-20-19 193,20 0-1,-20 0-128,0-19-96,0-21 160,0-20-63,0 20-193,0-19 32,0 19-64,0 1 96,20-1 0,-20 40-32,19 0 96,1 0-96,0 20 64,0 19-512,0 1-417,-1-20-833,2 19-1537,-1 1-1922</inkml:trace>
  <inkml:trace contextRef="#ctx0" brushRef="#br0" timeOffset="460165.039">14893 12679 16335,'19'60'2530,"1"-40"-1120,-20 19 95,20 1-416,-20 0-160,20-1-416,-1 1-289,-19-19 32,21-21 64,-1 19-320,-20-19 224,20 0-127,-20-19-161,0-2 31,0 1 1,0-20-32,0 1 128,0 19-288,20-20 288,-20 21-128,19 19-128,1 0 160,0 19 32,0 1 32,-1 20 128,1-1-288,0-19 224,0 0-160,0 0 96,-1-20 32,-19 0-32,21 0 32,-1-20-32,0 0 161,-20 0 95,20 1-192,-1-1-32,1 0 64,0 20-352,0 0 352,-1 20-897,21 0-832,-1-1-2563,-18 1-10794</inkml:trace>
  <inkml:trace contextRef="#ctx0" brushRef="#br0" timeOffset="462186.5234">16441 13017 10954,'20'40'1185,"-20"-40"-160,0 19 320,20-19 193,-20 0 351,0 0-639,0 0-418,-20-19-31,20-1-545,-20-20 33,1-20-161,-21 1 0,1-1 64,-2 1-288,1-21 32,1 1 0,-1 19 64,20-19 96,1 19-224,-1 20 128,40 1-256,-1 19-1,41 20 386,-21 0-1699,21 20-1505,0 19-4228</inkml:trace>
  <inkml:trace contextRef="#ctx0" brushRef="#br0" timeOffset="462401.3669">16203 12698 15983,'0'21'1281,"0"-21"-801,0 0-352,20-21-96,0 2-32,-1 19-64,1-20-448,20 20-1026,-19 0-1825,18 0-4836</inkml:trace>
  <inkml:trace contextRef="#ctx0" brushRef="#br0" timeOffset="462594.7265">16601 12759 10730,'19'79'2882,"-19"-39"-1376,20-21-1,-20 21-256,20-20-608,19 1 0,-19-21 31,0 0-255,20-21-1,-21 1-288,1 0 64,-20 0 97,-20-19-385,1 19-33,-1 0-351,-20 0-289,1 1-320,-1-1-96,20 0-801,1 20-2434</inkml:trace>
  <inkml:trace contextRef="#ctx0" brushRef="#br0" timeOffset="462799.8046">17156 12957 15662,'0'0'2563,"-19"0"-1122,-2-20 225,1 0-321,0-19-448,0 19-417,1-20-352,19 1-32,0-1-288,19-1-608,1 22-930,20-1-1569,0 20-3780</inkml:trace>
  <inkml:trace contextRef="#ctx0" brushRef="#br0" timeOffset="463420.8984">17673 12521 15246,'39'-40'2018,"1"20"-961,-20-1-160,39 2-385,0-1-352,2 20 0,-2 0-224,-20 20-32,1 20-192,-20 20-577,-20-1 353,0 0 256,-20 0 320,0 22 448,0-22 641,1-19-480,-1-1 63,0-19-287,20 0 256,20-20-193,19 0-192,-19-20-224,40 0 1,0 0-578,-20-19-512,19 19-929,0 0-1249,-19 0-6982</inkml:trace>
  <inkml:trace contextRef="#ctx0" brushRef="#br0" timeOffset="463626.9531">18725 12659 18705,'20'0'1762,"0"0"-1442,19 0 65,-19 0-321,19-20-160,-19 20-289,20 0-384,-1 0-1313,2 0-704,-2 0-4229</inkml:trace>
  <inkml:trace contextRef="#ctx0" brushRef="#br0" timeOffset="463835.9375">19281 12440 3299,'20'21'13837,"-1"-1"-11723,-19 0-865,20 19-384,0-19-673,-20 20-96,20 19-160,-1-20-641,1-18-640,-20 19-1281,20-20-5414</inkml:trace>
  <inkml:trace contextRef="#ctx0" brushRef="#br0" timeOffset="464068.3594">19281 12440 17392,'-20'-59'1281,"40"39"-1281,19 20 1121,1 0 64,-1 0-256,1 20-320,20 0-353,0 19-32,-1 2-320,-19-1 96,-1 19 96,-19 0 64,-20-19 1,-20 0 95,0 0-96,-19-1-160,-1-19-673,20 0-832,1-20-2211,-1 0-10697</inkml:trace>
  <inkml:trace contextRef="#ctx0" brushRef="#br0" timeOffset="464990.2344">20134 12560 10634,'0'-20'2754,"0"1"-960,0 19 256,20-20-256,-20 20-545,20 20-288,0-1-513,-1 21-256,1-1-288,0 1 288,21 20-96,-22-40-64,1 20-64,0-21 161,-20 1-194,20-20 162,-20 0 63,0-20 32,19 1-160,-19-1 128,0-20-384,0 19 0,0-18-161,0-1-191,0 21 95,0-1 257,0 0 0,20 20 32,-20 0 32,20 0 63,0 20 65,19 0-32,1-1 64,0 1 128,0 0-320,0 0 224,-1-20 96,1 0 129,-1 0 159,1-20-224,-19 20 97,18-40-129,-19 21 96,0-1-192,-1-20 96,-19 21 64,0-1 1,0 0-65,-19 0 64,-1 20 192,0 0-384,-19 0 96,18 0-256,1 40 128,0-20 0,0 19 32,20 1 32,0 19-320,20-20-673,20 22-896,20-22-1058,-1-19-3587</inkml:trace>
  <inkml:trace contextRef="#ctx0" brushRef="#br0" timeOffset="465188.4765">21187 12759 10281,'0'-20'7944,"-20"20"-6631,20-20-320,-20-1-96,20 2 64,0-1-161,0-20-703,20 21-33,0-21-64,-1 20-257,1 1-575,0-1-225,19 0-865,-19 20-929,0 0-2178,21 0-4292</inkml:trace>
  <inkml:trace contextRef="#ctx0" brushRef="#br0" timeOffset="465425.7812">21425 12461 992,'39'0'6919,"-19"0"-2563,-20 0-1025,0 0-1185,0 0-160,-20 0-737,20 20-352,-19-20-448,-1 40-353,20-21-96,0 21-96,20-20 0,19 19 96,1 1-161,-1-21-127,22 22 64,-22-21 384,-19 0-128,-20-1 545,-20 1 191,1 0-255,-21 0-97,-20-20-320,20 0 0,-19 0-288,39 0-416,0 0-706,0 0-1664,20-20-2019</inkml:trace>
  <inkml:trace contextRef="#ctx0" brushRef="#br0" timeOffset="465625">21762 12639 18737,'59'40'865,"-59"-40"-705,20 19-96,0 2-128,1-1-897,-21 0-448,20-20-1089,-1 0-9225</inkml:trace>
  <inkml:trace contextRef="#ctx0" brushRef="#br0" timeOffset="465806.6403">21841 12521 16623,'-20'-40'577,"20"-1"-257,0 22-288,20-1 0,0 0-737,1 20-2113,18-20-9770</inkml:trace>
  <inkml:trace contextRef="#ctx0" brushRef="#br0" timeOffset="466333.0076">22398 12560 11082,'0'-20'1730,"-21"20"384,1 0-449,1 0-255,-1 0-129,0 0 160,0 0-512,20 20-449,-19 0-287,19 19 191,0 1-416,19-20 96,1 20 0,20-20-160,-1-20-160,-18 0 32,19 0 127,-21-20-127,-19-1-32,0 2-128,0-21 256,-19 20 95,-1-19-319,0-1-353,-1 21-1184,-18-1-1186,39-20-2787</inkml:trace>
  <inkml:trace contextRef="#ctx0" brushRef="#br0" timeOffset="466644.5312">22477 12401 14125,'20'60'2018,"0"-40"-577,0 20-704,-1-21 32,21 21 31,-20-20 289,-1-1-160,1-19-480,1 20 31,-21-20-96,0 0-127,20 0-129,-20-20 128,20 1-288,-20-21-32,19 20 96,1 1-32,20-1-384,-21 0 159,21 0-159,-20 40-353,19-20-1281,2 40-992,-2-21-2564</inkml:trace>
  <inkml:trace contextRef="#ctx0" brushRef="#br0" timeOffset="467437.5">18426 13116 12075,'-59'0'2146,"59"0"-1153,-20 20-801,20-20 385,0 0 672,20 0 32,0 19-448,40-19-289,-1 20 97,40 0-321,1-20-160,19 0-224,19 0 289,2 0-450,-1-20 1,19 0-32,-38 1-289,-1-1 321,1 0 128,-41 0 96,-20 1-64,0 19-1185,-39 0-2114,0 0-9738</inkml:trace>
  <inkml:trace contextRef="#ctx0" brushRef="#br0" timeOffset="468268.5546">23370 12798 6566,'20'-19'4836,"-20"19"-1825,0 0-545,-20-20-159,20 20-802,-20 0-320,20 0-448,-19 20-353,19-20 129,0 19-321,0 1 0,0 0-192,19-20 160,-19 0-32,20 0-64,0 0-32,0-20-128,0 0-96,-20 1 160,0-1 96,0 0-480,-20 0-577,20 20-320,-20 0-2179,0 0-13259</inkml:trace>
  <inkml:trace contextRef="#ctx0" brushRef="#br0" timeOffset="469262.6953">22934 12540 3779,'0'0'673,"0"0"-161,0-19 866,0 19 1120,0 0-224,0 0-801,0 0 65,20 0 63,-20-20-159,0 20-353,0 0-128,0 0-385,0 0-287,0 20 95,0-20 64,20 19-159,-20-19-1,0 20-352,19 20 96,-19-21-64,0 1-705,20 0-993,0 0-2113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0T17:10:45.57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935 3665 16655,'-20'-40'1698,"0"21"512,20-1-544,-19 20-385,19 20-256,0-1-385,-20 21-223,20 0-321,0 20-32,0-1-64,20 1 96,-20-1-224,19-39-128,1 19-609,0-18-801,0-21-288,-1 0-448,-19 0-2050</inkml:trace>
  <inkml:trace contextRef="#ctx0" brushRef="#br0" timeOffset="377.9294">657 3427 7078,'-99'39'9161,"39"-18"-8456,0 19 544,21-1 416,-1 20-448,1 1-352,19 20-96,20 19-545,20-20-128,19 21 0,40-21-128,2-20 32,17-19-192,21-1 0,-19-39-385,19-19 353,-19-21 160,-21 1-128,-20-41 384,0 0-192,-19 1 64,-19-20 64,-21 20-32,0-21 97,-41 41 223,-18-20-96,-1 38-95,-19 21-97,19 1-160,-19-1-225,20 20-800,19 20-1409,0-1-4228</inkml:trace>
  <inkml:trace contextRef="#ctx0" brushRef="#br0" timeOffset="2160.1563">1928 3982 256,'0'20'7271,"0"1"-4869,0-21 160,0 20 1,0 0-866,0-1-512,20-19-95,-20 20-98,0 0-159,0-20 128,0 0 192,0 0-352,0 0-64,0 0-353,0-20-192,0 0-96,-20 1-32,20-1 65,0-21-290,-20 2 33,20-1 64,20 1 64,-20 19-224,20 0-32,-1 20 224,21 0 0,-20 20 64,19 19 0,-19 1-128,1 19 64,-1-38 0,-1-1 128,-19-20-160,0 0 96,20 0 224,-20 0-224,0-20 224,0-1-256,0 1 192,0-19-320,0-1 160,20 1 64,-20 19-288,20 0 0,0 20 96,-1 0 0,1 20 96,0 0 0,19 19-224,-19 1-737,21-1-1089,-2 2-1410,21-21-4515</inkml:trace>
  <inkml:trace contextRef="#ctx0" brushRef="#br0" timeOffset="2475.5859">2702 3824 15438,'-39'0'2595,"19"20"-1314,0 0 577,20 19-609,-21 1-288,21-1-289,0 2-383,0-1-450,21-1 129,-1-39 64,0 20-32,-1-40 64,1 20-32,0-20 65,-20-19-33,20 19 96,-20-1-32,0-18-64,0 39 0,0-20 0,0 20-96,0 0-416,0 0-65,0 20 481,20-1-576,-1 1-1026,1-20-992,0 21-1026,0-21-5477</inkml:trace>
  <inkml:trace contextRef="#ctx0" brushRef="#br0" timeOffset="2676.7577">2781 3566 15855,'0'-20'1985,"0"20"-1120,20 40 737,-20-1 31,20 1-384,0 40-256,-1-20-864,22-1-65,-21 0-609,19-19-576,1-21-609,-1 1-640,-19 1-1281,0-21-9226</inkml:trace>
  <inkml:trace contextRef="#ctx0" brushRef="#br0" timeOffset="3046.875">3039 3705 16944,'-59'60'1313,"39"-20"865,1 19-416,19 0-577,0 0-385,19-18-447,1-1-97,20-1-224,19-19 128,-19-20-64,20 0 0,-1-20 129,-19 0-129,-1-19-321,1-2 225,-20 2 32,-1 19 0,-19-20-32,0 1 33,-19 19 127,-1 0-32,0 20-128,0 0 0,1 0 96,-1 40 64,0-1 64,20 1 32,0-1-127,0 2-193,20-1 32,39-21-1,0-19-319,2 0-801,18 0-705,-20-19-1665,1-1-4324</inkml:trace>
  <inkml:trace contextRef="#ctx0" brushRef="#br0" timeOffset="3635.7419">4389 3765 16367,'0'-41'1602,"-19"22"-225,-1 19 352,20-20 193,-20 20-737,0 20-384,1-1-577,-1 42 385,0-2-193,20 0-191,0 1-225,20 0-32,0-20-1,19-1-479,1-19-865,19-20-417,1 0-1377,0-20-2050</inkml:trace>
  <inkml:trace contextRef="#ctx0" brushRef="#br0" timeOffset="3871.0938">4687 3824 16239,'-20'60'1858,"20"-21"31,0 1-415,0 20-609,20-20-289,20-21-448,0-19 225,20 0 95,-21-19-192,1-1 289,-21 0-289,1-21-160,-20 2-96,-20-1-128,1 1-352,-21-1-225,20 1-480,-19-1-417,19 19 129,20 2-97,0 19-4131</inkml:trace>
  <inkml:trace contextRef="#ctx0" brushRef="#br0" timeOffset="4172.8516">5284 4439 19890,'-20'0'1282,"-21"0"95,21-39-769,-19-1-479,-1 1 383,1-22 65,19-18-513,-20 0-96,21 0-97,19-21 33,19 41 0,21 0-192,-20 19 224,19 20-384,-19-1 255,20 21 289,-21 41-256,1-21 417,-20 19-193,0 1 128,0 19 160,0-19-128,-20-21-160,20 1-64,0 1-608,0-21-1090,-19 0-1633,19 0-7591</inkml:trace>
  <inkml:trace contextRef="#ctx0" brushRef="#br0" timeOffset="4318.3594">5402 3864 16815,'40'39'2883,"-21"1"-961,-19-20-673,20-1-897,-20 1-287,0 1-290,0-1-832,0-20-1761,0 0-2627</inkml:trace>
  <inkml:trace contextRef="#ctx0" brushRef="#br0" timeOffset="4449.2186">5264 3665 15983,'0'0'1986,"0"0"-2083,0 0-255,20 0-929,-1 0-4228</inkml:trace>
  <inkml:trace contextRef="#ctx0" brushRef="#br0" timeOffset="4709.9609">5601 3903 13901,'79'0'2722,"-59"-19"-864,19-21-32,1 20-1250,-19 1-287,-1-1 159,-20 0 161,0 0-417,-20-1 32,-1 2-224,1 19-128,-19 0 32,19 0 256,-20 40-32,21-20 96,-21 20-64,20 19 33,20-20 95,-20 21-160,20-21-224,20 2-128,20-2-929,-1-19-609,1-20-672,-1 0-2595</inkml:trace>
  <inkml:trace contextRef="#ctx0" brushRef="#br0" timeOffset="4964.8436">6017 3685 16047,'0'-20'1986,"-20"20"-929,20 0-64,0 20-1,0 19-191,0 2-64,20-21-513,0 19-192,21 1-32,-2-1-224,21-19-160,-41 0 63,21 19 289,-40-19 96,0 1 161,0-1 191,-20 0 160,0-1-255,1 1-129,-1 0-192,0-20-961,0 0-2466,20 0-13389</inkml:trace>
  <inkml:trace contextRef="#ctx0" brushRef="#br0" timeOffset="6512.6953">6872 3884 14317,'-20'-40'1409,"-21"40"481,22 0-384,-1 0-97,0 20-384,20 19-384,0 21-129,0 0-192,20-20-256,0-1-32,40-19 97,-1-20 159,1 0-160,-21-40 32,21 21 96,-41-42-64,2 22-95,-42-1-129,2 1-97,-1-21-223,-20 21-32,1 19-289,19 0-96,20 20-544,0 20-1474,0 0-832,20 19-5029</inkml:trace>
  <inkml:trace contextRef="#ctx0" brushRef="#br0" timeOffset="6696.2888">7347 4063 13516,'21'-20'5317,"-42"0"-3939,2-1 640,-21-18-929,1-1-513,-1 1 257,-19-21-96,19 1-609,19-21-96,2 1-160,19 19-65,19-20 1,2 41 64,19-1-961,-1 40-833,21-20-992,-21 40-2051</inkml:trace>
  <inkml:trace contextRef="#ctx0" brushRef="#br0" timeOffset="6869.1406">7030 3705 20531,'-20'0'544,"40"0"-255,0-20 159,40-20-320,19 20 32,0 1 1,0-1-1218,2 0-1634,-2 20-2978</inkml:trace>
  <inkml:trace contextRef="#ctx0" brushRef="#br0" timeOffset="7246.0936">8163 4162 10890,'19'139'6406,"1"-99"-6150,-20 19 225,0-20 63,20-19 321,-20 0 512,-20 0 353,20-20-1090,-20 0-159,-20-20-161,20-20-320,-20 1 128,1-20 65,19-41-1,-20 1-160,1-20-96,39-1 0,0 22 32,0-2 32,39 40-225,1 1 353,0 19-31,-1 40 31,1 0-32,0 20 192,-20 39-64,-20 1 97,0 20-514,0-1 65,0-20-128,-20-19 0,1-1-353,19-19-768,0 1-1057,0-21-2243</inkml:trace>
  <inkml:trace contextRef="#ctx0" brushRef="#br0" timeOffset="7493.1641">8440 3824 21620,'0'60'609,"0"-21"896,0-19-352,0 0-705,0-1-31,20 1-33,0-20 193,20 0-193,-21 0-192,1-20 65,-20-19 63,0 19-416,-20 0 192,1-19-256,-21 19-32,20 0-161,-19 1-95,-2-1-641,21 0-737,20 20-1633,0-20-4196</inkml:trace>
  <inkml:trace contextRef="#ctx0" brushRef="#br0" timeOffset="7661.1328">8699 3844 16815,'19'40'3139,"-19"-1"-1537,0-19-577,0 0-801,20-1-256,-20-19-256,20 0-353,-20 0-1217,20 0-1120,-20-19-10251</inkml:trace>
  <inkml:trace contextRef="#ctx0" brushRef="#br0" timeOffset="7987.3046">8618 3507 17840,'20'-20'4164,"-20"20"-3331,20 20 576,21 0-768,-2 19-353,1 1-95,-1 19 31,1 0 0,-1 2-224,-19-2 32,0-19-384,-20-1 224,21-19 224,-21-20-96,0 20 0,0-20 192,0-20 96,0 20-192,0-20 0,0-19 96,0-1 1,19 20-65,-19-19-128,20 39-128,20-20-65,-20 40 129,-1 19 0,21 1-288,-20-1-833,-1 1-1281,1-1-2179,0-19-8744</inkml:trace>
  <inkml:trace contextRef="#ctx0" brushRef="#br0" timeOffset="8161.1328">9215 3546 17552,'39'40'3427,"-19"-1"-1729,20 21-449,-21 0-736,21 0-257,-20-1-929,0-20-800,-1-19-833,1-20-897,-20 0-6022</inkml:trace>
  <inkml:trace contextRef="#ctx0" brushRef="#br0" timeOffset="8524.414">9154 3785 19986,'20'-20'609,"21"0"288,-2 20 288,21-21-673,-1 2-95,0-21 191,2 20-447,-2 0-65,-19 1-192,19-1-481,-39 20-128,-1-20 321,1 20 224,-20 0 32,0 0 64,-20 20 224,1 19 320,-1-19-159,0 20 159,0-1-288,20 2-64,0-1-64,40-21-128,-1 21-64,1-20-160,1-1 96,18 21 128,-39-20 128,19-20 224,-39 19 385,0 1 31,0 1 33,0-21-96,-20 20-513,1-20-641,-1 20-1665,0-20-3267</inkml:trace>
  <inkml:trace contextRef="#ctx0" brushRef="#br0" timeOffset="9794.9218">10882 3805 13612,'20'-40'2082,"-20"20"-544,0-1-193,0 21 257,-20-19-193,0 19-416,1 0-353,-21 19-159,19 2-289,-18-1-224,19 20 96,0-21-96,20 1 32,20 20-192,0-21 64,40 21 96,-1-20-32,1-1 128,-1 22-160,-19-21-32,0 0 96,-40 19 160,0-19 320,-40 20-224,20-21-64,-20-19-95,21 20-1,-1-20-481,0 0-832,20 0-1602,0 0-2818</inkml:trace>
  <inkml:trace contextRef="#ctx0" brushRef="#br0" timeOffset="10063.4763">11379 3943 17328,'0'59'2466,"0"-38"-1569,0-1 544,0 0-1024,0-1-33,19 1-63,1-20 255,20 0-256,-1 0 1,-19-39 95,20 19-416,-40-21 0,0 21-32,-20-19-32,-20 19-256,1 0 63,-1 1 129,1-1 160,-1 20-128,19 0-448,21 20-1186,0-1-1569,21 1-5189</inkml:trace>
  <inkml:trace contextRef="#ctx0" brushRef="#br0" timeOffset="10234.3747">11696 4102 19634,'-20'-59'1634,"1"18"-193,-1 2-480,0-1-929,20 1-256,0 19-65,0-20-703,20 40-1379,0-19-1568,-1-1-11852</inkml:trace>
  <inkml:trace contextRef="#ctx0" brushRef="#br0" timeOffset="10384.7654">11935 3645 16527,'39'20'2947,"-39"0"-1698,20 19 641,-20 2-897,20 38-481,-20 0-223,0-20-225,19 2-289,1-2-575,0-19-802,21-20-2081,-41-20-11692</inkml:trace>
  <inkml:trace contextRef="#ctx0" brushRef="#br0" timeOffset="10702.1484">11895 3923 20659,'20'0'545,"0"0"1697,39 0-609,0 0-800,2 20-577,18-20 225,-20 0-353,0 0 0,-19-20-128,0 20-160,-20-20-257,-20 1 193,0-1-32,0 0-160,-20 0-33,0 1 289,-20-1 128,20 20 192,0 0-128,-19 0-96,19 39 160,0-19 257,20 39-321,-19-19 128,38-1-288,1 22-225,20-41-544,-1 19-672,21-19-705,-20-20-225,0 0-2145</inkml:trace>
  <inkml:trace contextRef="#ctx0" brushRef="#br0" timeOffset="11022.4606">12569 3963 9545,'-19'-20'5028,"19"0"-2305,0 40-897,0 0-385,0-1 385,0 22-673,0 18-417,0-19-479,19 0-289,1-21 224,20 1 192,0-20-224,-20-20 257,20 1 31,-21-21-192,1 0-288,-20-19 129,-20-1-97,-19 0-257,19 1 33,-40 0 64,40-2 224,-20 22 288,21 19 1,19 20 255,0 0-608,0 40 288,19 0 193,21 0-97,1 19-127,18 0-33,20 1-480,-20-21-962,2 2-1312,-22-2-1186,-19-19-7334</inkml:trace>
  <inkml:trace contextRef="#ctx0" brushRef="#br0" timeOffset="12752.9297">1252 4837 8231,'-39'-20'3684,"39"20"-1698,-20-19-65,20 19-159,-20 0-449,20-21-224,0 21-224,0-20-160,0 20-97,-20 0-63,20 0-161,0 0-159,0-20-97,0 20 0,0 0 0,0 0-32,0 0 0,0 0 32,0 0 128,0 0-95,0 0 31,0 0-32,0 0-160,0 20 0,0-20 352,0 41 97,0-2-65,20 20-128,-20 20-63,20-19-129,0 20 96,0-21 96,-1 1 0,1-21-32,-20-19-63,20 0-1,1-20 96,-1 21 192,-1-21-384,1-21 97,20 1-354,-1 20 161,1-20 32,-1 20-160,2 0 256,-2 20 32,-19 0 129,-20 1 127,0 18-160,0-19-64,-39 19-160,-2-19-288,1 0-128,1 0-1,-1-1-479,1 1-866,-1-20-833,21 0-1665,-1 0-5733</inkml:trace>
  <inkml:trace contextRef="#ctx0" brushRef="#br0" timeOffset="12942.3827">1650 5194 19378,'39'20'576,"-19"0"257,0-1 416,20 1-576,-21 20-321,42 0-224,-22-20 1,1 20-354,-1-21-511,1 1-930,-1-20-1409,-19 0-2786</inkml:trace>
  <inkml:trace contextRef="#ctx0" brushRef="#br0" timeOffset="13102.539">2107 5313 15630,'0'-20'3940,"-21"20"-2274,21 0-417,0 41 64,0-2 192,0 40-159,0 0-546,-20 1-543,20 19-161,0-20-128,-20 2-192,20-22-897,0-20-993,0 1-1506,0-20-4355</inkml:trace>
  <inkml:trace contextRef="#ctx0" brushRef="#br0" timeOffset="14422.8513">3258 5135 16719,'0'-20'1025,"0"20"-64,0 0-128,-20 20-288,20 19 63,0 1 321,-19 19-481,19-19-255,-20 20-161,20-20 32,0-21-353,0 1-928,0 0-1025,0-20-2050</inkml:trace>
  <inkml:trace contextRef="#ctx0" brushRef="#br0" timeOffset="14603.5154">3059 5154 16527,'0'-19'1794,"20"19"-641,0 0 609,0 19-289,-1 21-416,22-20-448,-1 39-449,-1-19 32,1 0-224,19 0-385,1-20-607,0-1-578,-21-19-1185,1 0-2978</inkml:trace>
  <inkml:trace contextRef="#ctx0" brushRef="#br0" timeOffset="14755.8591">3675 5313 16815,'40'-20'897,"-20"20"-96,0 0-417,19-20-480,20 20-897,-19 0-1217,20 0-7367</inkml:trace>
  <inkml:trace contextRef="#ctx0" brushRef="#br0" timeOffset="15002.9297">4449 5154 15887,'-40'-19'5285,"20"19"-4325,1 0 290,19 0-257,-20 0-481,0 19 161,0 1-289,20 0-256,0 20-192,0 19 32,20-18-96,20-2-513,-1-19-576,1 19-576,20-39-1186,-20 0-1409</inkml:trace>
  <inkml:trace contextRef="#ctx0" brushRef="#br0" timeOffset="15367.1875">4748 5154 18417,'-21'0'1473,"1"0"-223,20 20-226,-20 0-127,20 20 320,0-1-95,0 1-770,0 0-416,40-20 64,-19 0 32,18 0 0,1-20 64,-21-20 32,1 0-352,0 0-257,0 1 1,-20-2 64,0 1-97,0 0-31,-20 0 95,20 20 225,0 0-353,0 0 321,0 0-64,0 0-193,0 0-127,0 0 351,0 0 161,0-19 321,0 19 479,0 0 225,-20 0-256,20 0-673,-20 0-257,20 0-255,-19 0-449,19 0-737,-20 0-1793</inkml:trace>
  <inkml:trace contextRef="#ctx0" brushRef="#br0" timeOffset="15722.656">5124 5214 19090,'-39'0'1761,"39"0"-1152,-20 0-65,20 0-63,-20 20-65,20-1 609,0 21-352,0-20-513,0 20-128,20-20-32,19 0 32,-19-20 160,20 0-352,-20 0 224,19-20 32,-19-19-320,-20 18-289,0-19 289,0 20-320,-20 1-193,-19-1-192,19 20-128,-20 0-320,20 0-417,-19 0-2914</inkml:trace>
  <inkml:trace contextRef="#ctx0" brushRef="#br0" timeOffset="16208.9844">5720 5373 15502,'0'20'2082,"-20"-20"-897,0 0 865,0 0-544,1-20-449,-1 0 96,-20-20 32,20 20-320,-19-20-353,18 21-288,21-21-63,0 20-354,0 0 161,21 1-352,18-1-97,1 0-864,19 0-320,1 20-834,-1 20-960,-18-20-8841</inkml:trace>
  <inkml:trace contextRef="#ctx0" brushRef="#br0" timeOffset="16609.375">5997 5154 16879,'-39'40'673,"19"-20"993,0 19-481,20 1-481,0 1-319,0-2-1,20 1 65,20-40-353,-21 19 192,21-38 128,1-1-255,-2-20-193,-19 0 64,-20-20 32,0 21 96,0-21-64,-20 1 32,0-1-128,-19 0-224,18 1 608,-19 20-320,21 19 577,19 0 63,-20 20-223,20-20-1,0 40-736,0 0 128,20 0 544,-20 39-159,39 0-97,-19 21-224,1-1 96,38-19-288,-19-1-545,-1-19-352,21 0-897,-21-20-1345,2-20-3364</inkml:trace>
  <inkml:trace contextRef="#ctx0" brushRef="#br0" timeOffset="16768.5547">6494 5214 12523,'20'20'5926,"0"-1"-4389,-1 1-640,-19 0-512,21 0-385,-21-20-577,20 0-544,-20-20-1698</inkml:trace>
  <inkml:trace contextRef="#ctx0" brushRef="#br0" timeOffset="16892.5781">6435 4916 18289,'0'-20'480,"0"20"-736,19 0-1025,1 0-5510</inkml:trace>
  <inkml:trace contextRef="#ctx0" brushRef="#br0" timeOffset="17400.3904">6951 5214 17424,'0'0'416,"20"20"65,-20 19 640,0-19-96,19 21-160,-19-22-161,20 1-191,-20 0-129,0-20 65,0 0 127,0 0 97,0 0-257,0 0 289,0-20-225,0 0-191,20 1-129,-20-22-32,0 21-224,20-19 32,-20 19-160,20 20 31,20 0 97,-20 0 128,20 0-192,-1 39 96,1-19-256,19 20-993,-20-19-1250,22-2-1601,-22-19-7687</inkml:trace>
  <inkml:trace contextRef="#ctx0" brushRef="#br0" timeOffset="17698.2422">7566 5154 18193,'-20'20'2498,"1"0"-1921,-1 20 480,0-1-225,20 1-191,0 0-161,0 0-255,20-1 63,0-19-384,-1 0 192,21-20 0,-20 0-192,-1 0-64,2-40 128,-1 21-96,-20-21 96,0 20 64,0-20-32,0 20 0,-20 0-321,20 20-31,20 0-192,-20 0 287,20 20 33,0 0-417,19 1-1152,-19-2-1122,19 1-3235</inkml:trace>
  <inkml:trace contextRef="#ctx0" brushRef="#br0" timeOffset="17874.0234">7824 4975 8712,'-20'-59'7046,"20"39"-5092,20 40-512,0 0 608,0 19-897,20 1-256,-20 40-353,20-21-576,-21 1-545,21-21-992,0 1-1025,-21-20-3716</inkml:trace>
  <inkml:trace contextRef="#ctx0" brushRef="#br0" timeOffset="18185.5469">7745 5174 17040,'40'20'1761,"19"-20"481,1 0-384,39 0-513,-20 0-31,21-20-161,-21 0-577,-19 1-383,-1-1 95,-18 0 0,-22 0-288,-19-1-192,0 2-96,-19-1-289,-22 20 513,1 0-641,1 20 1186,-20-1-1058,19 22 801,20 18-31,1-19-482,38 19 257,1-39 160,39 20-192,20-19 257,2-2-738,-22-19-928,0 0-866,1 0-2465</inkml:trace>
  <inkml:trace contextRef="#ctx0" brushRef="#br0" timeOffset="19323.2422">9432 4798 17232,'-19'-41'1377,"-1"21"577,20 20-417,0 20-1184,0 0-1,0 40 737,0 19-192,0 0-417,0 21-191,20-21-321,19-19-32,2-1 128,-2 1-321,21-40-736,-21 0-480,20 0-1057,2-40-1923</inkml:trace>
  <inkml:trace contextRef="#ctx0" brushRef="#br0" timeOffset="19708.0078">9869 4956 7238,'40'39'9449,"-20"1"-7495,0 0-641,-1 0-480,-19 19-64,20-19-128,1-20 127,-21-1-31,20-19-257,-20 20 97,0-20 416,0-20 64,-20 1-961,-1-21-384,1 0 192,-19-19-97,19-1-31,0 0-577,0 1 577,1-20-641,19 19 545,19 0 160,1 21-32,20 19 160,-20 20-192,-1 0 224,22 40 96,-41-1-64,20 1 32,-20 20 0,-20-1 128,-1-19-128,-18-1 128,19 1 161,-20-20-706,1-1 513,19 2-320,0-21-801,0 0-1569,20 0-3332</inkml:trace>
  <inkml:trace contextRef="#ctx0" brushRef="#br0" timeOffset="19911.1325">10604 5035 12940,'20'80'6150,"-20"-41"-6279,-20 21 450,20-1 223,-19 2 129,-1-2 480,20 0-576,0-39-385,-20 0-256,20-1-1410,0 1-1985,-21-20-9449</inkml:trace>
  <inkml:trace contextRef="#ctx0" brushRef="#br0" timeOffset="20085.9375">10485 5334 18705,'19'0'1442,"1"19"768,21-19-673,-2 20-1056,-19 0-321,0-20 96,19 20-512,-19-20-609,0 0-384,0-20-929,-20 0-1826</inkml:trace>
  <inkml:trace contextRef="#ctx0" brushRef="#br0" timeOffset="20282.2266">10644 4837 9993,'99'0'6438,"-39"0"-4356,-1 20 416,21 19-672,-21 1-577,-20 19-640,-18 0-161,-1 22-448,0-22 64,-20-19-256,0 19 192,-20-39-1121,20 20-1057,-20-20-2082</inkml:trace>
  <inkml:trace contextRef="#ctx0" brushRef="#br0" timeOffset="21451.1718">11974 5054 13965,'0'-19'1697,"-20"-1"-287,20 20-578,0 0 610,-19 0-417,19 0-32,-20 20-160,0 20-641,0 20 673,0-1-129,20 0-31,0 1-417,0-20-96,20 0-128,20-20 65,-20-20-65,-1 0 96,21-20 32,-1-20-256,-19 0-160,0 0 31,0 1-31,-20-1 192,-20 0-32,0 1-160,20-1 448,-20 19-192,1 21 128,19-19-192,0 19 257,0 19-322,0 2 386,0 19-1,19-1-288,1 1 288,0 0-384,21-21 320,-22 21-352,21-40-96,-1 20-353,-19-20-351,0 0-674,0-20-1088,-20 20-1378,0-20-11978</inkml:trace>
  <inkml:trace contextRef="#ctx0" brushRef="#br0" timeOffset="21727.5388">12272 5054 17456,'19'61'2146,"1"-22"-544,0 1 159,0 0-640,-20-1 64,20-19-288,-20 0-256,20-20-737,-20 21 576,20-21-448,-20 0 160,0 0 65,0-21 31,20 1-320,-20 0 64,20 0 64,-20 1-192,20-1-224,-1 0-33,1 20-95,0 20-161,19 0-384,-19-1-1057,20 1-1729,-19 0-2851</inkml:trace>
  <inkml:trace contextRef="#ctx0" brushRef="#br0" timeOffset="22083.9844">12768 5115 15566,'-20'-20'2467,"20"0"-610,0 40-287,-19 0-225,19 0-416,0 19 416,0 1-512,19-1-673,-19-19-32,40 0-96,-20 0-32,19-20 64,-19-20-320,0 0 0,1-19-64,-21-21-97,0 21-127,0-21-65,-41 20 97,21-39-289,-19 19 449,19 21 63,20-1 321,-20 21 417,20-2 319,0 42 33,0-2 160,20 21-64,0 19 64,0 0-641,19-19-192,22 20-320,-2-20-545,20-1-1409,-40 1-736,1-20-1987</inkml:trace>
  <inkml:trace contextRef="#ctx0" brushRef="#br0" timeOffset="23036.1325">1193 6008 11146,'-20'-20'1698,"20"20"512,-20-20-224,20 20-129,0 0-607,0 0-225,0 0 512,20 20-448,0 39-448,0 1-193,0 0-192,19 19-64,-19 0 1,1-18-1,18-22-64,1 1-32,-1-20 96,-19-20 0,20 19 33,-1-19-65,2 0-96,-21 0-224,19-19 64,1 38 96,-21-19-32,21 20 64,-20 0-32,-20 20 0,0-21-96,0 1-33,-40 21-415,1-21-353,-1-1-224,1-19-481,-2 20-704,1-20-1089,21 0-11435</inkml:trace>
  <inkml:trace contextRef="#ctx0" brushRef="#br0" timeOffset="23233.3984">1869 6406 20467,'79'59'961,"-40"-20"128,-19 1-320,0 0-577,19-1-96,2 2 128,-2-21-320,1-20-513,-20 0-800,19-20-1410,-19-21-3491</inkml:trace>
  <inkml:trace contextRef="#ctx0" brushRef="#br0" timeOffset="23385.7422">2226 6485 16912,'0'19'2882,"0"21"-1729,0 0 449,19 20-417,-19-1-32,0 1-192,0-21-256,-19 20-609,19-19-417,0-19-639,0-1-1026,0 19-2082,0-19-9994</inkml:trace>
  <inkml:trace contextRef="#ctx0" brushRef="#br0" timeOffset="23942.3828">3258 6246 20115,'20'20'960,"-20"-20"-863,20 20 799,-1 19 129,21 1-512,-20 1-225,20-2-192,0 1-96,-1-21-480,-19 1-449,20-20-1185,-1 0-1121,-19-20-3460</inkml:trace>
  <inkml:trace contextRef="#ctx0" brushRef="#br0" timeOffset="24110.3513">3695 6207 16783,'-20'79'1698,"20"-20"-32,-20 2-161,20 37-448,-20-18-160,0-20-128,0-1-513,20-19-288,0-1-96,0-19-385,0 0-1313,20 0-1184,0-20-2179</inkml:trace>
  <inkml:trace contextRef="#ctx0" brushRef="#br0" timeOffset="24312.5">3973 6425 21556,'40'0'2338,"-40"-19"-2146,19 19 705,1 0-256,20 0-417,-1 0-64,21 19-320,-20-19-481,20 0-1088,-1 0-1666,0 0-2883</inkml:trace>
  <inkml:trace contextRef="#ctx0" brushRef="#br0" timeOffset="24958.9844">5045 6227 15342,'-20'-40'2082,"1"40"-1121,-2 0 544,21-20 161,0 20-417,-20 20-480,20 0-161,-20 19-287,20 1-65,0 19 0,0-18-256,0 18-32,20-19-96,21-1-545,-22-19-480,41 0-1057,-21-20-1665,1 0-8489</inkml:trace>
  <inkml:trace contextRef="#ctx0" brushRef="#br0" timeOffset="25279.2969">5422 6227 18033,'-20'19'1857,"0"-19"-1184,20 20 576,-19 20-352,19-21 288,0 21-128,19 1-801,1-2-192,0-19 33,39 0 95,-18-20-96,-2 0-192,1-20 0,0 0-161,-21 0-63,-19 1 128,0-1-160,0-1 31,-19 1-191,-21 0-97,0 1-160,21-1 417,-22 20-224,21 0-417,0 20-769,20-1-2658</inkml:trace>
  <inkml:trace contextRef="#ctx0" brushRef="#br0" timeOffset="25569.3358">5800 6286 17712,'-21'20'1121,"21"-1"417,-20 1-449,20 0-288,0 1-65,0-1-63,20-1-321,1 1-192,18-20 33,1 0-33,-1 0 96,1-20-288,-20 1-128,-1-1-161,1-21 33,-20 21 96,-20 1-224,-19-1-353,-1 0-865,1 20 289,-1-20 833,1 20-1,18 20-448,1-20-2146,0 20-9513</inkml:trace>
  <inkml:trace contextRef="#ctx0" brushRef="#br0" timeOffset="25766.6013">6137 6445 17616,'0'-39'3299,"-20"19"-1825,20-21 287,0 2-1024,0-1-641,0 20-160,20-19-128,0 19-1185,0 20-1154,19 0-1120,1 0-4325</inkml:trace>
  <inkml:trace contextRef="#ctx0" brushRef="#br0" timeOffset="26194.3358">6514 6227 18161,'-20'0'1185,"20"0"-416,-20 0 320,20 19-801,-20 21 417,20-1 576,0 22-673,0-22-223,20 1-481,0-1 128,0-19 160,0-20-288,20 0-32,-20 0 31,0-20-95,0 1-96,-20-21 0,0 1-33,0-2 1,-20-18 96,20-1 160,-20 1-64,0 0 0,-1-2 128,21 22 224,-19 19 224,19 0 353,0 20-128,0 0-225,0 20-384,19 0 481,-19-1 416,21 41-353,-1 0 129,20 0-225,-21-1-384,1-20 33,20 22-738,-21-41-384,21-1-512,-20 1-673,-1 0-1634,1-20-6213</inkml:trace>
  <inkml:trace contextRef="#ctx0" brushRef="#br0" timeOffset="26347.6561">6931 6325 19442,'0'61'1025,"20"-41"256,-20-1-416,20 1-865,-1-20-224,-19 20-289,20-20-896,-20 0-2179</inkml:trace>
  <inkml:trace contextRef="#ctx0" brushRef="#br0" timeOffset="26478.5154">6872 6028 21107,'-20'-20'1025,"-1"0"-993,21 20-1441,0-20-4228</inkml:trace>
  <inkml:trace contextRef="#ctx0" brushRef="#br0" timeOffset="27102.5388">7229 6246 17680,'0'20'865,"20"20"-481,-1-21 321,1 21 128,0 1-225,19-22 289,-18 1 192,-21 0-768,0-20 95,20 0 0,-20 0-159,0 0 191,0-20 65,0 20-193,0-39-256,0 19-64,-20-21 32,20 2-96,0-1-64,20 20-96,-20 1-129,20 19 97,19 0 96,-19 0 96,20 39-64,-1-19-481,1 39-832,20-18-1346,-20-21-1665</inkml:trace>
  <inkml:trace contextRef="#ctx0" brushRef="#br0" timeOffset="27443.3591">7904 6227 18225,'-40'39'544,"20"1"673,0-1 257,20 2-866,0-2-159,0-19-321,20 20 32,19-40-160,-18 19-64,19-19 0,-1-19 0,-19-1-288,0 0 320,-20-19 192,20 19-224,-20-21 192,0 21-224,-20-19 192,20 19-224,0 0 128,0 20 0,0 0 0,0 20-353,0 0 225,20 0 160,19 19-128,-19 2-833,41-21-1121,-22-20-1409,20 0-5189</inkml:trace>
  <inkml:trace contextRef="#ctx0" brushRef="#br0" timeOffset="27640.625">8321 5949 16559,'19'0'2691,"1"19"-705,20 21-609,0-1-704,-20 21-481,20 0-64,-1 0-32,-19-21-320,20 1-641,-1-1-705,-19-19-1152,-20-20-1762</inkml:trace>
  <inkml:trace contextRef="#ctx0" brushRef="#br0" timeOffset="28001.9531">8321 6227 18801,'19'0'929,"21"0"1345,1 0-352,18 0-961,0 0-513,1 0-95,-21 0-1,22 0-256,-22 0 32,20 0-32,-19-20 1,-20 0 95,-1 20-320,1-40-1,-20 21-31,0-2-192,0 1-64,-20 0-65,1 0-63,-21 20 287,20 20 193,-19 0 96,19 21 64,0-2 161,20 1 31,0 19-192,0-19 0,40-1 32,19-19 32,0 1 33,22-21-193,-2 0-385,0 0-1312,-20-21-2627,2 1-9033</inkml:trace>
  <inkml:trace contextRef="#ctx0" brushRef="#br0" timeOffset="28584.9609">10187 5968 14701,'-20'-39'1826,"0"19"64,20 20-224,0 0-481,-19 20-737,19 19 161,-20 21 448,20 19-257,0 21-351,0-21-225,20 0-32,19-19-192,1 0-384,-1-41-193,22 1-448,-22 0-864,1-20-1443,-21-20-9544</inkml:trace>
  <inkml:trace contextRef="#ctx0" brushRef="#br0" timeOffset="28947.2656">10545 6306 15086,'40'80'1345,"-40"-41"-384,19-19 64,1 0-256,0 0 128,-20-20 224,0 0-96,0 0-65,0-40-575,-20 20-513,0-40-32,1 20-1,-1-19 97,-21 0-96,21-1-64,1 0-256,-1 1 223,40-1 161,-1 1 96,1 20 160,21-2-160,-2 41 0,1 0 32,-1 20 64,1 20-256,-20 0 0,-20 19 128,0-19 96,0 19-96,-20-18 128,-20-2-32,21 1 32,-1-20-128,-20-1-384,21 1-897,19-20-769,-20 0-4484</inkml:trace>
  <inkml:trace contextRef="#ctx0" brushRef="#br0" timeOffset="29173.8281">10862 6306 20083,'40'59'608,"-20"-18"1,19-22-353,-19 21-256,20-20 0,0-1 192,-20-19-672,20 20-834,-1-20-1024,-19-20-3299</inkml:trace>
  <inkml:trace contextRef="#ctx0" brushRef="#br0" timeOffset="29354.4922">11259 6325 15822,'0'61'2883,"-20"-22"-2274,0 1 896,1 19-224,-1 1-576,0 0-160,0-20-321,1-1-224,19 1-385,-20-21-768,20 1-1153,0 0-2018</inkml:trace>
  <inkml:trace contextRef="#ctx0" brushRef="#br0" timeOffset="29616.2108">11298 5849 19890,'81'40'1057,"-42"0"-448,21 19 64,19 20-481,-39 1-32,20 0-32,-41-1-128,1 1-128,0-21-385,-20-19 65,-20-1-289,0 1-1345,1-20-160,-1-20-3139</inkml:trace>
  <inkml:trace contextRef="#ctx0" brushRef="#br0" timeOffset="31974.6091">12272 6603 10505,'0'0'3107,"0"0"-608,0 0-289,0 0-352,0 0-417,19 0-320,-19 0-448,0 0-129,0 0-159,0 20 191,0-20-192,0 0 65,20-20-65,-20 20-128,0 0-127,0-19 223,20 19-384,-20 0-32,0 0 0,0 0-257,-20 19-607,20-19-225,-20 20-994,20 1-2465</inkml:trace>
  <inkml:trace contextRef="#ctx0" brushRef="#br0" timeOffset="52857.4216">1908 7517 15214,'20'-39'1025,"-40"19"64,20-21 32,-20 21 545,1 1-513,-1 19-513,0-20-159,-1 20-385,-18 0-256,-1 20 256,20-1-320,-19 22 95,19 18 193,20-19-64,0 19-160,0 1 320,20 0-192,-1-1 161,1 1-129,-20-1 0,0-20 32,0 22-96,0-41 128,20 19 96,-20-19-96,0-20 64,20 20 128,0 0 64,-20-20 65,39 0-289,-18 0 160,-1 19-384,19-19 96,1 0-448,-20 0-225,19 0-96,-19 20-320,19-20-833,-19 0-224,21-20-2690</inkml:trace>
  <inkml:trace contextRef="#ctx0" brushRef="#br0" timeOffset="53177.7341">2464 7775 16783,'-20'-59'2275,"0"39"-770,20 20-352,-19 0-96,19 0-1057,0 20-128,0 20 288,0-1 32,39 20-160,1 1 128,-1-21-95,40-18-65,-18-21 128,18-21 64,-20-18-32,0 19-192,-18-20-64,-21 1 96,-20-1 96,-20 1-544,-1-1 191,-38 19-31,0 2-32,-1 19 63,1 19 65,-2-19-512,22 21-1699,39-1-2241</inkml:trace>
  <inkml:trace contextRef="#ctx0" brushRef="#br0" timeOffset="53511.7188">3377 7517 16751,'-60'-20'1634,"41"20"160,-1 0-225,0 20-1377,0 20 385,1-1 288,-1 21-321,20 0-256,20 19-159,19-20-1,1 1 32,19-21-256,1-18-673,0-1-128,-1 0-1121,-20-20-864,-19 0-3621</inkml:trace>
  <inkml:trace contextRef="#ctx0" brushRef="#br0" timeOffset="53794.9216">3655 7696 15342,'20'60'2114,"0"-21"-448,-20 1-257,0-21-288,20 1-288,-20 0 0,0-20-353,0 0-224,0 0 129,0 0 351,0 0-159,0 0 96,0 0-706,0-20 66,20 0-258,0-19-63,-1 39-64,21-20 63,-20 20-191,39 20 64,-20 0-545,22-1-1281,-22 1-2275</inkml:trace>
  <inkml:trace contextRef="#ctx0" brushRef="#br0" timeOffset="54382.8125">4291 7478 17936,'0'-20'1538,"0"20"-737,0 0-641,19 20 512,1 19 65,-20 21-224,20-21 31,19 20-159,-19-18-161,0-1-288,0-1 320,1-19-448,-2 0-321,1-1-736,0 1-1409,-20-20-1218,20 20-6790</inkml:trace>
  <inkml:trace contextRef="#ctx0" brushRef="#br0" timeOffset="54673.828">4727 7756 15406,'-20'0'1634,"0"19"-1090,20 1 769,0 0-160,0 19-512,0-19-96,20 0-225,21 19-160,18-39 128,-20 0-63,21 0-193,-21-19 96,1-1-64,-19-20-128,-21 21-289,-21-21-159,1 20 160,-20 1 159,1-1-383,-1 0-545,1 20-289,-1 0-543,21 20-2307</inkml:trace>
  <inkml:trace contextRef="#ctx0" brushRef="#br0" timeOffset="55086.9141">5264 7656 14926,'-21'0'2050,"1"0"-1186,0 19 193,1 2 161,19-1-546,0 20 225,0-21-513,19 1-384,1 0 96,21-20 129,-2 0-482,-19-20-415,0 0-1,-20 1 161,0-1 320,0 0-1,-20 0 193,0 20 96,1 0 353,-1 0-1,20 20-288,0 20 193,20-1-129,19 20-64,1 1-64,-1 0-128,20-20 224,-19 19 1,-19-19 63,-1-1-224,-20 1 256,0 0-224,-20-20 0,-21 0-288,2 0-737,-1-20-224,1 0-577,-1-20-704,1-20-3652</inkml:trace>
  <inkml:trace contextRef="#ctx0" brushRef="#br0" timeOffset="55414.0625">5621 7716 16079,'0'59'1441,"0"-39"-1025,20 20 866,-20-21-514,0 1-63,0 0 448,0-20-448,0 0-161,0 0 65,0-20-417,0 0 32,0 1-256,-20-21 64,20 1 32,0-1 32,0-1-128,20 22 321,19-1 31,-19 20-64,19 0-320,1 20 128,1 20 0,18 0-64,-20-1-897,1 1-736,-20-20-1282,19-20-1985</inkml:trace>
  <inkml:trace contextRef="#ctx0" brushRef="#br0" timeOffset="55603.5155">5978 7417 17328,'119'21'3139,"-59"-1"-1217,19 19-65,-20 1-1216,2 19-385,-22-19-64,-19 20-31,0-20-97,-20 19-353,0-19-447,0-21-545,-20 21-1570,-20-20-2210</inkml:trace>
  <inkml:trace contextRef="#ctx0" brushRef="#br0" timeOffset="56133.7888">7110 7378 17424,'0'-20'2594,"0"0"-1344,20 40-225,0 0-193,0 19 33,-1 22-64,1-2-385,0 0-159,0 1-129,19 0 32,1-20 32,20-1-608,-40 1-481,19-21-545,-19-19-960,-20 0-705,-20 0-10378</inkml:trace>
  <inkml:trace contextRef="#ctx0" brushRef="#br0" timeOffset="56359.375">6990 7656 16815,'40'-20'2371,"0"0"-1218,20 0 833,19 20-641,0-19-929,1 19-191,-1 0-65,-19 19-32,-1 21-32,0-20 32,2 20 32,-22 0-160,-19-20-32,20-1 32,-40 1-32,0-20-801,0 20-384,-20-20-929,0-20-1858</inkml:trace>
  <inkml:trace contextRef="#ctx0" brushRef="#br0" timeOffset="56511.7188">7467 7438 8231,'0'-41'11691,"-20"22"-9416,20 19-1218,20 0-769,-20 0-288,20 0-128,20 19-289,-1 1-832,1 21-1794,0-2-2370</inkml:trace>
  <inkml:trace contextRef="#ctx0" brushRef="#br0" timeOffset="57325.195">7944 7596 16815,'20'0'2467,"-1"0"-1955,-19 0 705,20 40-192,-20-20-448,20 20 96,0 20-257,-20-41-288,20 21 32,-1-20 96,-19-1-224,0-19 321,0 0 95,0 0 289,0-19-321,0-1-256,-19 0-192,19 0 193,-20-19-322,20 19-63,0 0-32,0-20-256,0 40 95,20-20 129,-1 20-32,-19 20 255,40-1-63,-40 2-320,20-1 96,1 0 288,-2-20-1,-19 20-63,20-1 128,0-19 0,0 0 0,-1 0 64,1 0 65,20-19-226,-21 19 226,21-20-129,-20 20-161,20 0 161,-20 0 129,0 0-33,0 0 224,0 0-160,-1-20 224,1 20 33,-20-20 31,20-1-191,-20 2-129,0-1 32,-20 0-32,0 0 32,1 1-192,-1 19 160,20 0-160,-20 19-128,0 1 160,20 20 0,0 0-32,0 0 64,40 19-96,-20-19-128,39-21-225,0 1 129,2-20-288,-2 0-642,0-20-1184,-19 1-1474,-21-21-11402</inkml:trace>
  <inkml:trace contextRef="#ctx0" brushRef="#br0" timeOffset="57673.828">8738 7338 5028,'59'-59'9705,"1"39"-7014,-1 0 128,1 1-737,0-1-897,-1 0-513,-19 20-159,-1 0-513,2 20 0,-21-20 96,-1 39-64,1 1 64,-20 19 192,0 0-320,0 2 96,0-2-32,20 1 32,0-1-31,19 1 63,1 0 64,-1-21-224,1 20-64,1-19 96,-2-1 32,-19 2 224,0-21-352,-20 0 672,0-20 225,-20 0-96,-39 0-641,18 0 0,-18 0-129,-1 19-1408,1-19-2307,0 20-8711</inkml:trace>
  <inkml:trace contextRef="#ctx0" brushRef="#br1" timeOffset="306255.8594">20769 3824 1473,'0'0'1537,"0"0"-384,20-19 129,-20 19-65,0 0 0,0 0-352,0 0 128,0 0 96,0 0-224,0 0 128,0-20-161,0 20 1,-20 0-160,20 0-33,0-20-63,0 20-1,0 0 65,0 0-193,-20 0 1,20 0-161,0 0-160,0 0-64,-19 0-96,19 20 64,0-20 161,0 20-33,0-20 160,19 0 0,-19 0 65,20 0 95,-20 0-128,20 0 1,0 0-257,-20-20 96,21 0-160,-21 0 160,19-1-224,-19 21 96,0-19-64,0-1 0,0 20-128,-19 0 64,19 0-32,-21 0 96,1 20-128,20-20 160,-20 19-192,0 2 224,20-1 128,0-20 32,0 20-224,0-20 160,20 0 225,-20 20-225,20-20 160,0 0-96,1-20-95,-21 20 63,19 0-64,1-20 32,-20 20-384,0-20 288,0 20-128,0 0 32,0 0 32,-20 0-64,1 0-96,19 0 127,-21 20 66,1 0-226,20-20 321,0 20-192,0-20 321,0 19-353,20-19 224,1 0 160,-21 0-128,19 0 0,1-19 225,-20 19-321,0-20 64,0 20 0,-20-20-448,1 20-609,-2 0-320,1 0-417,-20 20-448,21 0-5798</inkml:trace>
  <inkml:trace contextRef="#ctx0" brushRef="#br1" timeOffset="308847.656">20273 7636 5541,'0'0'2082,"0"-20"-737,-20 20 513,20 0-417,0-20-352,0 20-224,0 0-160,0-19 31,-20 19 193,20 0 128,0 0-192,0 0-128,-20 0-353,20 0-32,0 0-480,0 0 64,0 19 128,-19-19 96,19 20-192,0 0 64,0-20 33,0 20 95,0-20 96,19 0-64,-19 0 192,0 0-31,20 0 63,-20 0-192,0-20 129,20 0-193,-20 20 128,-20-20-256,20 1 192,-20 19-256,20-20 160,-19 20 33,-1 0-65,0 0-32,20 0-128,-20 0 128,20 20-128,0-20 160,0 19-192,0 1 160,20-20-96,-20 20 96,20-20 192,0 0-192,-20 0 64,19 0 128,-19 0-256,20 0 257,-20 0 95,0-20-160,0 20-96,0-20 193,0 20-193,-20-19-64,20 19 96,0 0-32,-19 0-32,19 0-128,0 0 64,-20 19-128,20-19 96,0 0 128,20 20-96,-20-20 64,19 0 192,1 0-256,0 0 160,0 0 33,1-20-97,-21 20 192,0 0-64,0-19-32,0 19-320,-21-20 256,1 20-160,0 0-64,0 0 64,1 0-128,-1 0 0,20 0-449,0 0-448,0 20-833,0-1-1697,0 1-5381</inkml:trace>
  <inkml:trace contextRef="#ctx0" brushRef="#br2" timeOffset="317270.5076">17673 5154 2466,'0'-19'2210,"0"19"0,0-20-160,0 20 64,0 0-320,0-20-417,0 20-480,-20 0 32,20 0-97,0 0-127,0 0-160,-21 0-321,21 0-64,-20 20 0,20 0 193,0-20-353,0 19 448,0 1 0,0-20-223,20 0 191,-20 0 96,21 0 1,-1 0 31,-1-20-255,-19 1-385,0 19 576,0-20-320,0 0 96,0 20-352,0 0 96,-19-20-256,-1 20 96,20 0 224,-21 20-224,21-20 32,-20 20 64,20-20-32,0 20 256,0-20-224,20 19 0,-20-19 448,21 0-224,-1 0 32,-20 0 1,19 0-193,1-19 384,-20 19-160,0 0-128,0 0 353,0-20-257,0 20 64,-20 0-640,20 0 576,-19 0-288,-1 0-225,20 0 514,-21 0-193,1 0-225,20 20 225,0-20 129,0 0-226,0 0-255,0 0 448,20 0-1153,1 0-1217,-21 0-801,20 0-8071</inkml:trace>
  <inkml:trace contextRef="#ctx0" brushRef="#br2" timeOffset="319549.8046">22635 5730 2049,'0'0'1826,"0"0"448,0-20-896,0 20-193,0 0-256,0 0-449,0-19 321,0 19 160,0 0-160,0 0-1,0-20 129,0 20-96,0 0-96,0 0-1,0-20-255,0 20 159,0 0-255,-19 0-161,19 0 64,0 0-64,0 0-288,0 0 193,0 0-226,0 20 258,0-20-97,0 0 192,0 20-160,0-20 384,0 0-287,19 0 191,-19 0-32,0 0 1,20-20-193,-20 20 32,0 0 192,21-20-352,-21 20 64,0 0 97,0-20-97,-21 20 0,21 0-96,-20 0 96,20 0-256,-19 0 224,19 20-160,0-20-32,0 20 96,-20-20 32,20 20 32,0-20 0,20 0 192,-20 19-128,0-19 64,19 0 128,-19 0-95,20-19-65,-20 19 128,0-20-32,0 20-128,0 0 192,0-20-191,0 20-1,-20 0-160,20-20 128,-19 20-96,19 0-225,-20 20 225,20-20 160,0 0-224,0 20 0,0-20 128,0 20 128,20-20 97,19 0 191,-18 0-192,-1 0-160,0 0 161,-1 0-1,-19-20-160,20 20 352,-20-20-191,0 20-97,0 0 32,0-20 0,-20 20-224,1 0 32,-1 0 32,20 0-224,-20 0-673,-1 0-640,1 20-929,20 0-1186,-19-20-12363</inkml:trace>
  <inkml:trace contextRef="#ctx0" brushRef="#br3" timeOffset="324609.375">19856 5651 1569,'0'0'1313,"0"0"1122,0 0-353,0 0-417,0-20-704,0 20-256,0 0 416,0-20-192,0 20 96,0 0-97,0 0-95,0-19-224,0 19-65,0 0 65,0 0-97,-19 0-159,19 0-65,0 19-224,-20-19 32,20 0 64,0 20-64,0 0-320,0-20 448,20 20-224,-20-20 161,19 0 95,1 0-160,-20 0-64,20-20 320,-20 20-128,20-20 33,-20 20 63,0-20-32,-20 20-352,20 0 64,-20 0 64,0 0-192,1 0 64,-1 20-64,20-20 96,-20 20-32,20 0 160,0-20-128,0 20 224,20-20-32,-20 19-128,20-19 128,-20 0 97,19-19-1,1 19-32,0-20-128,0 0-32,-20 0 128,19 20-127,-19-20-33,-19 20 128,19 0-256,-20 0 64,-20 0-97,21 20 226,19-20 63,-20 20-256,20-20 0,0 0-129,20 0-1216,-20 20-865,19-20-3908</inkml:trace>
  <inkml:trace contextRef="#ctx0" brushRef="#br3" timeOffset="326265.625">20552 5214 1153,'0'0'1985,"0"0"-95,0 0-865,0 0 96,0 0-384,0 0 192,0 0 576,0 0-127,-21 0-257,21-20 192,0 20-352,0 0 0,0 0-96,-20 0-353,20 20-256,0-20 1,-20 0 63,20 20-64,0-20-96,0 0 225,0 0-353,0 19 256,20-19-64,-20 0-160,20 0 609,-20 0-641,21-19 448,-21 19-288,19-20-288,-19 20 577,0 0-353,0-20 32,0 20-64,0-20-64,0 20 160,-19 0-128,19 0-96,-21 0-64,21 0 64,-20 0 96,20 0 0,0 0-128,-20 20 32,20-20 0,0 20 96,0-20-128,0 20 128,20-1-256,-20-19 480,0 0-416,20 0 288,-20 0 257,0 0-353,21-19 0,-21 19 128,0-20-192,19 20 96,-19-20-224,0 20 416,0 0-256,0 0 0,0 0 65,-19 0-161,19 0-129,-21 0 129,21 0 96,-20 20 0,20-20 161,0 20-65,0-20 32,0 0-160,20 0 160,1 0-64,-2 0-64,1 0 256,0 0-160,-20 0 225,0 0-161,0-20 192,0 20-95,0 0-257,-20 0 32,20-20-192,-20 20 64,20 0-1,0 0-799,-19 0-546,19 20-1152,0-20-1154,0 20-11882</inkml:trace>
  <inkml:trace contextRef="#ctx0" brushRef="#br4" timeOffset="335111.3278">20353 5135 1281,'0'0'1857,"0"0"450,-20 0-321,20 0-225,0 0-640,-20 0-128,20 0-384,0 0 31,0 0-31,-19-20-129,19 20 97,0 0-289,-21 0-32,21 0-95,0 0 95,-20 0 160,0 0-320,20 0 32,-20 0-95,20 20-66,-19-20 98,-1 0 95,20 19-64,-20-19-32,0 0-32,20 0 0,-19 20-96,-1-20 160,20 20-160,-20-20 160,0 20-32,0-20-96,0 20 128,0-20 0,0 19-32,0-19-128,0 20 192,1-20-96,-1 20-32,0-20 64,0 20-96,20-20 0,-19 21 32,-1-21 0,0 19 64,0 1-96,1-20 0,-2 20 32,-19 0 0,20-1 64,1 1-96,-1 0 64,0 0-96,0-1 64,0-19 32,1 20-64,-1 20 0,0-19-32,0-2 160,-1 1-192,21 0 0,-19 0 224,-1 19-224,20-19 160,-20 0-96,20 0 0,-20-1 64,20 21-96,0-20 64,-19-20-96,19 21 192,0-2-96,0 1-96,0 0 192,0 0-64,0-20-64,0 19 32,0 1-128,0-20 128,0 20 0,0-20 0,0 0 32,19 20-96,-19-20 64,0 0 64,20 0-128,0 0 160,-20 0-128,20 0 128,-20 0 0,19 0 0,2 0-96,-1 0 193,0 0-161,0 0-32,19-20 96,-19 20-160,20-20 160,-21 20-128,21-20 96,-20 20-128,20 0 64,-20 0 32,0-19 32,19 19-96,-19 0 64,20-20 96,-21 20-160,1-20 128,20 20-128,-20-20 64,20 20 64,-20-19-128,20-2 96,-21 21 0,21-20 32,-1 0-64,1 0 0,1 1-96,-2-1 128,1 0-64,-21 0 32,21 1 96,-1-1-128,-19 0 32,0 20-64,0-20 96,1 0-96,-2-20 129,21 20-33,-20 0 32,0 0 0,19-19 32,-19 19-64,0 0 32,19 1-192,-19-21 192,0 20 0,-20 1-160,21-2 0,-2 1-96,-19 0 352,0 0-128,0 1-352,0-1 640,0 20-480,-19-20 128,-2 20-64,21-20 128,-20 20-128,0-20 128,0 20-64,20 0 32,-19-19-64,-1 19-96,0 0 96,0 0-32,1 0 64,-1 0 96,-20 0-64,20 0-224,1 0 448,19 0-448,-21 0 576,1 0-352,0 0-192,0 0 224,1 0-128,-21 0 160,20 19-416,1-19 672,-21 20-608,1-20 544,18 20-352,-19-20 128,20 20-64,-19 0-288,19-20-897,-19 19-1634,19 1-6534</inkml:trace>
  <inkml:trace contextRef="#ctx0" brushRef="#br5" timeOffset="407000">19797 7974 2081,'-20'0'641,"20"20"480,0-20 993,0 0-32,0 0-1025,20 0 160,0 0 257,19 0-65,1-20-384,39 20-160,-19-21-129,20 21-63,-1-20 32,0 20-289,-19 0-160,19-19-127,-39 19-97,-1 0-32,1 0-225,-19 0-543,-2 19-1154,1-19-2755</inkml:trace>
  <inkml:trace contextRef="#ctx0" brushRef="#br5" timeOffset="414566.4063">22318 6107 960,'-20'0'6214,"20"-20"-4516,0 20 160,0 0 384,0 0-1153,0 0-801,20 0 481,19 0 384,2 0-320,18-20-97,1 20 1,-1-20 0,0 20-417,22 0-32,-22-19-384,-20 19 96,1 0 64,-20 0-576,-1 0-641,-19 0-865,0 19-2562</inkml:trace>
  <inkml:trace contextRef="#ctx0" brushRef="#br3" timeOffset="438222.656">1173 9006 8584,'-20'-60'1729,"20"40"738,-19 1-449,-1-1-449,0 0-352,20 0-288,-20 20-320,1 0-161,-2 20 161,1 20-97,20-1-128,-20 21-223,20 0-33,0 19-224,20-20 96,0 22-96,1-42-225,18 1-415,1-21-706,19 1-1505,-19 0-3939</inkml:trace>
  <inkml:trace contextRef="#ctx0" brushRef="#br3" timeOffset="439130.8594">1510 8986 6950,'-19'-20'2338,"-1"0"33,20 20-225,0-20-385,0 1-351,0 19-193,-20 0-288,20-20-97,0 20 1,0 0-128,0 0-545,0 0 32,0 0 0,0 20 545,0-1-481,20 21-64,0 20-95,-1-20 95,1 19-288,0-19 96,21-1 32,-22-19 96,21 20-192,-20-40 256,19 21-192,-19-21 0,20 19 64,-21-19-32,1 0 32,1 20-32,-1 0 96,-20-20 128,20 20-31,-20-20 63,0 19-96,0-19-192,-20 0-288,0 0-129,-1 0-127,1 0-385,1 0-672,-21 0-417,20-19-1185,0 19-4004</inkml:trace>
  <inkml:trace contextRef="#ctx0" brushRef="#br3" timeOffset="439451.1716">2007 9264 18161,'20'0'1345,"-20"21"-1441,0-21 160,0 0 737,0 0 31,0 19-191,0 1-481,0-20 96,19 20-320,-19 0 96,20-20 65,-20 0 127,20 0-32,1 0-128,-21-20-128,20 0 32,-20 0 32,0 20 0,0 0-160,19 0-289,1 0 65,-20 0-257,40 0-544,-20 0-576,-1 0-1539,21 0-2465</inkml:trace>
  <inkml:trace contextRef="#ctx0" brushRef="#br3" timeOffset="439647.4609">2265 8926 16815,'0'0'865,"0"20"-256,20 20 1441,0 0-833,19 20-352,-18-1-417,19 0-512,-1 1 32,1-20-192,-1-20-673,1 0-672,-1-20-578,-39 0-3906</inkml:trace>
  <inkml:trace contextRef="#ctx0" brushRef="#br3" timeOffset="439785.156">2324 9204 18321,'-19'0'1665,"19"0"-1056,19 0 160,1 0-193,1 0-384,38 0-320,1-19-961,-1 19-2434</inkml:trace>
  <inkml:trace contextRef="#ctx0" brushRef="#br3" timeOffset="440329.1013">3039 8847 17040,'0'-19'1665,"-19"19"-448,19 0-960,19 19 223,-19 21 385,20 19-128,-20 1-481,40 0 64,-20-1-512,-1 1 224,22-21-641,-1 1-672,-21-19-673,21-21-1889,-40 0-9130</inkml:trace>
  <inkml:trace contextRef="#ctx0" brushRef="#br3" timeOffset="440772.4609">3079 9185 17104,'-20'0'2018,"20"0"-1410,0 0-255,20-20 223,0 0-384,0 20-160,-1-20 96,22-19 33,-21 19-322,19-20-479,1 20 63,-20-20-95,-1 0-257,-19 1 288,20-1 321,-20 21 224,0 19 192,0-20 384,0 20-159,0 20-225,0-1 640,20 21 161,0 19-160,-1 1 32,2 0-289,-1-1-256,20 1-32,-1-41-31,-19 21-161,19-20 32,-19-20 128,0 0-96,0 0 64,-20 0 64,0-20-32,20 0 65,-20 0-97,-20-19 64,20 19-128,0 0-128,0 1 32,0-1-64,0 20-193,20 20 33,0-1 192,0 1-384,20 0-769,-20 19-1186,19-19-2273</inkml:trace>
  <inkml:trace contextRef="#ctx0" brushRef="#br3" timeOffset="440917.9686">3913 9185 3779,'19'19'14318,"-19"-19"-13966,0 0 128,0 0 770,21 0-930,-21 0-96,20 0-736,0 0-994,0 0-2882</inkml:trace>
  <inkml:trace contextRef="#ctx0" brushRef="#br3" timeOffset="441063.4766">3853 8966 16719,'-19'-20'1378,"19"20"-1346,0-20-353,0 20-447,0 0-546,19 0-543,21-19-3685</inkml:trace>
  <inkml:trace contextRef="#ctx0" brushRef="#br3" timeOffset="441282.2266">4151 8946 14509,'-20'60'1217,"1"-40"385,19 20-161,0-20-416,19 19-512,21-19-65,20 0-320,0 0-32,-1-1-224,0-19-192,-39 20 192,0-20 0,-20 20 160,0-20-32,0 20-833,-20-20-705,-20 21-1472,1-21-4005</inkml:trace>
  <inkml:trace contextRef="#ctx0" brushRef="#br3" timeOffset="441717.7734">5025 9066 19410,'0'20'1313,"20"-20"-1217,-20 20 353,20 19-161,0-19-192,-20 0-256,19-1-64,1 1-1250,0-20-1376,0 0-7849</inkml:trace>
  <inkml:trace contextRef="#ctx0" brushRef="#br3" timeOffset="441878.9063">4945 8926 18257,'-39'-19'1569,"39"19"-1377,0-20-416,0 20-160,0 0-609,19 0-448,1 20-737,20-20-4164</inkml:trace>
  <inkml:trace contextRef="#ctx0" brushRef="#br3" timeOffset="442102.5391">5303 9006 13837,'-19'60'1985,"-1"-40"-703,20 19-129,0-19-513,39 20 129,1-21 128,-1 1-545,21 0-224,-1 0-128,-18-20 64,-22 21-64,1-21 97,-40 0 351,1 19-544,-1-19-705,-21 0-544,21 20-1762,-19-20-11307</inkml:trace>
  <inkml:trace contextRef="#ctx0" brushRef="#br3" timeOffset="442647.4609">6157 9046 19122,'20'60'-64,"-20"-21"-129,19 1 289,-19-1 129,20 1 287,-20-19 641,0-21-416,0 0-193,0 0-255,0 0 191,0 0-63,0-21-417,-20 1 96,20-20-32,0 1 0,-19 19-32,19-19-160,19 19 64,1 0-32,0 0-97,0 40 97,19-20 64,2 40-224,-2-21-865,1 21-1185,19-1-1410,-19-19-7366</inkml:trace>
  <inkml:trace contextRef="#ctx0" brushRef="#br3" timeOffset="442886.7186">6634 9165 16239,'0'20'1986,"0"-1"-1698,0 1 961,19 0-352,1 0-416,0-20-161,0 21-96,19-21-32,1 0-128,-1-21-160,-18 1-288,-1 0 128,-20 0-97,-20 1-159,-1 19-129,-18 0-352,-1-20 192,20 20-191,-19 0-546,19 0-3170</inkml:trace>
  <inkml:trace contextRef="#ctx0" brushRef="#br3" timeOffset="443083.9844">6792 8768 18353,'19'0'3171,"-19"20"-3139,0 0 833,20 19-32,-20 21-705,21-1-32,-1-19-96,19 20 0,1-40-96,-1 19-737,-19-39-865,0 20-1633,0-20-4901</inkml:trace>
  <inkml:trace contextRef="#ctx0" brushRef="#br3" timeOffset="443228.5156">6811 9046 15726,'0'0'3075,"20"-20"-1793,21 0 383,18 0-800,0 0-769,1 20-1249,0 0-1025,-20 0-4933</inkml:trace>
  <inkml:trace contextRef="#ctx0" brushRef="#br3" timeOffset="443780.2734">7904 9026 14477,'0'0'1986,"0"0"-865,20 0-384,-20 0 352,0 0-513,20 0 129,-20 0 192,20-20-449,-20 20-255,19-20-65,-19-20-96,20 20-64,-20 1-193,-20-1 33,1 20 96,-1-20-128,0 40 128,-21-20-160,22 39 256,-1-19 96,0 20 224,0 20-64,20-20 33,0-1-289,20 1-129,20-20 97,20-20-480,-1 0-1090,1 0-704,-1-20-4100</inkml:trace>
  <inkml:trace contextRef="#ctx0" brushRef="#br3" timeOffset="444064.4531">8182 8828 13580,'0'39'3011,"0"1"-1249,20-1 320,-20 21-545,20-20-512,19-20-224,-19 20-224,0-21-257,0-19-128,-1 0-96,1 0 96,-20 0 1,20 0 63,-20 0-192,0-19-96,0-1-32,0-20-32,0 20-225,0 0-191,20-20-161,1 20-128,18 20-191,1 0-258,-1 20-447,-19 20-321,20-20-2306</inkml:trace>
  <inkml:trace contextRef="#ctx0" brushRef="#br3" timeOffset="444341.7969">8699 8986 15118,'-21'0'2690,"1"0"-1825,20 20 673,20 0-1,-20 20-480,21-20-160,-2 19-385,21-19-351,-1 0-97,1-20 96,-1 0-64,-19-20-64,0 0-160,-20 1-96,-20-1-129,0-20-127,1 20-33,-21 0-480,1 0-192,-1 20 0,1-20 32,18 20-1505,21 0-4517</inkml:trace>
  <inkml:trace contextRef="#ctx0" brushRef="#br3" timeOffset="444536.1326">8976 9006 15502,'0'40'2595,"0"-20"-1026,0 0-63,20 0-449,0-1-545,0-19 129,19 0-161,1 0-256,-1-19-96,-19-1-64,21 0-640,-41 0-609,20 0-673,-20 0-1057,0 20-5220</inkml:trace>
  <inkml:trace contextRef="#ctx0" brushRef="#br3" timeOffset="445043.9453">9472 8867 12972,'0'0'2082,"0"0"-1890,-20 0 481,20 0 544,0 20-32,-20 0 128,20-1-32,0 21-544,0-20-192,0 0-97,20 0-352,0-20 64,1 20-64,-1-20 96,-1 0-192,1 0-224,0-20-128,0 0 32,-20 0-33,0-20-159,-20 20 31,0 20 321,0-19 224,1 19 417,-1 0 31,20 0 1,0 19-161,0 1-160,0 20-128,20 0 64,19 0 65,-19 19-193,19-19-65,1 19 258,-20 2-33,-1-2-32,1 0 448,-20 1-159,-20-21-1,1 21-192,-1-20-63,-20 0-1,1-1-160,19-19-96,-19 0-289,19-20-95,-1 0-737,1 0-609,20-20-288,0-20-1217,0-19-7367</inkml:trace>
  <inkml:trace contextRef="#ctx0" brushRef="#br3" timeOffset="445378.9063">9651 8708 18385,'20'0'160,"-1"20"449,-19 20 512,20 20-224,-20 19-33,20-20 97,-20 1-512,21 0-289,-1-40 32,-1 19-64,-19-19-160,0-20 96,0 0 96,20 0 97,-20-20-33,0 20-128,0-20 0,0 1 64,20-1-320,0 20 64,-1 0-64,1 0-32,0 0-865,20 20-481,-21-1-896,1 1-1730,1-20-8008</inkml:trace>
  <inkml:trace contextRef="#ctx0" brushRef="#br3" timeOffset="445598.6326">10049 8629 16559,'19'-20'2499,"-19"0"-321,20 20-545,0 20-63,-20 0-161,20 19-160,-1 21-672,1 0-481,0-1-96,0 1-737,-1-1-544,1-19-673,1 0-576,-21 0-1346</inkml:trace>
  <inkml:trace contextRef="#ctx0" brushRef="#br3" timeOffset="445742.1875">10307 9204 19090,'0'20'1697,"19"-20"-480,-19 0 193,20 0-866,-20 0-544,20 0-64,0 0-352,-20-20-449,0 1-1569,0 19-3268</inkml:trace>
  <inkml:trace contextRef="#ctx0" brushRef="#br3" timeOffset="445945.3125">10504 8649 15726,'81'79'2979,"-42"-19"160,-19-1-1409,0 20-385,-20 1-704,0 0-353,0-1-96,-20-20-32,0 2-192,20-22-320,-20 1-609,1-21-1922,19 1-3363</inkml:trace>
  <inkml:trace contextRef="#ctx0" brushRef="#br0" timeOffset="449654.2969">716 10654 128,'0'0'96,"0"0"-319</inkml:trace>
  <inkml:trace contextRef="#ctx0" brushRef="#br0" timeOffset="450235.3513">716 10654 1089,'-20'-19'1057,"20"19"-833,0 0-160,0 0 64,-19 19 448,19-19 449,0 0 32,0 0-384,0 0 64,0 0 416,0 0 0,0 0 352,0 0 161,0 0-449,0 0-128,0 20-32,0-20-192,0 20-160,0-20 95,-20 0-127,20 20 192,0-20-257,0 0 193,0 0-256,0 0-193,20-20 32,-20 20-63,19-40-97,1 21-32,0-1-64,21-21 64,-22 21-31,21 20-65,0 0 192,-1 20-256,20 21 64,-19-2 0,-20 21-96,20-1-96,-20 0-128,-20 2-64,0-2 127,0-19 65,-20-1-128,-20 1 160,20-21 160,-20 1-192,1-20 160,-1 0-64,1 0 0,19-20 64,0 20 32,0-19 32,1-1-288,19 0 96,0 0 64,39 20-32,-19-19 32,20 19-352,-1 0-897,20 0-769,-19-20-833,1 20-2882</inkml:trace>
  <inkml:trace contextRef="#ctx0" brushRef="#br0" timeOffset="450613.2813">637 10376 12908,'-159'79'1409,"80"-39"417,20 19-225,19 22-63,0-2-129,40 19-256,20 22-768,40-1-129,-1 1-416,40-22 128,20-38 64,0-21 192,1-39 0,18-20-160,-18-39 96,18-20 0,2-21-96,-22-18 97,-37-1-65,-2-1-64,-60 2 64,-19 18-32,-39 1 32,-40 20-160,-21 38-32,-19 1 0,0 40 64,-20 0-673,39 40-1569,1-19-2467</inkml:trace>
  <inkml:trace contextRef="#ctx0" brushRef="#br0" timeOffset="461459.9609">2206 10912 13741,'0'-19'1729,"0"19"-95,-20 0-321,20 19-448,0 1-225,0 20 1,0 19 96,20-19-449,0-1-64,-1-18 0,21-1 161,-20 0-97,19-20 192,-18-20-223,19 0 127,-21-1-64,1-18-95,-20-1-1,0 1-128,0-1-96,0 20 32,-20 0-32,20 1 128,0 19-320,20 0-257,-20 19 289,40 1 192,-21 20 0,21-1-160,19-19-641,-18 20-448,18-40-608,-19 19-225,-1-19-1986,1-19-7367</inkml:trace>
  <inkml:trace contextRef="#ctx0" brushRef="#br0" timeOffset="461946.2891">2921 10832 12171,'0'-39'4644,"0"39"-2882,-20 0-481,20 0 97,0 0-770,0 0-416,0 19-192,20 1 289,19 0-353,1 21 192,-1-22-96,21 21-64,-21-20-160,2 0 95,-21-1-319,0 1 256,-20 20 96,0-21 32,-20 1 96,-20 1-481,0-1 65,0-20 416,20 0-64,-19 0-288,19 0 192,0-20-32,20-1 32,0 21 0,40-39 31,-1 19 450,1 0 31,-1 0-63,22 1 95,-2-1-96,-19 0-160,19-20 33,1 21 95,-40-22-288,20 21 224,-40 0 33,0 1 31,-20-1 32,0 20-96,-21 0-63,22 0-1,-21 39-320,20-19 64,1 21 64,19 18-129,0-19 65,39-1-64,1 1-160,0-20-513,39-1-192,-19-19-832,19-19-482,-19-1-2337</inkml:trace>
  <inkml:trace contextRef="#ctx0" brushRef="#br0" timeOffset="462396.4844">4052 10674 17136,'40'59'2178,"-1"-19"-1185,-19-1 96,20 22-256,0-22-257,20 1-192,-21-20-95,1 0-193,-1-20-192,1 0-32,-19 0-673,-21-20 32,-21 0-224,1 0 0,-39 0 96,-1-19-31,-19-2 415,-1 2 417,21-1 128,19-19 96,1 19 481,19 1 704,0-2 64,40 21-704,19 1 448,21-1 64,19 20-320,21 0-449,18 20 97,-18 19-353,-21 22-160,1-22 192,-41 20-352,-19 1 64,0-21-32,-40 22 32,0-22 128,-19 21 32,-21-41-96,21 21-225,-21-40-63,20 0-481,20 0-608,0 0-353,0-20-672,40-19-3107</inkml:trace>
  <inkml:trace contextRef="#ctx0" brushRef="#br0" timeOffset="462549.8046">4767 10773 17040,'60'20'2626,"-41"-1"-1249,1 1-576,20 21-128,-21-21-385,1-1-192,20 1-320,-19-20-961,18 20-1474,-19-20-3426</inkml:trace>
  <inkml:trace contextRef="#ctx0" brushRef="#br0" timeOffset="462694.3359">4906 10594 1601,'19'-20'13997,"-19"0"-14253,0 20-609,20 0-96,-20 0-1921,20 20-3589</inkml:trace>
  <inkml:trace contextRef="#ctx0" brushRef="#br0" timeOffset="462890.625">5085 10714 12587,'39'59'3171,"-19"-20"-1441,20 1 32,-1-19 448,2-1-384,-2-1-417,21-19-576,-41 0-321,21 0-160,-20 0-63,-1-19-1,-19-1-128,0-21-192,0 21-288,-19-19-545,19 19-769,0-19-287,-20 19-898,20 0-4612</inkml:trace>
  <inkml:trace contextRef="#ctx0" brushRef="#br0" timeOffset="463028.3203">5601 10812 15726,'40'40'2275,"-21"-40"-610,1 0-960,0 0-353,-20 0-192,20 0-160,-20-20-416,19 0-1250,-19 1-2626</inkml:trace>
  <inkml:trace contextRef="#ctx0" brushRef="#br0" timeOffset="464060.5466">6117 10694 13100,'-59'-20'2082,"18"20"-641,2 0 353,19 20-321,0 19-320,0 21-192,20-21-256,0 2-225,40-2-287,-20 1-97,39-40-32,-18 0 96,18 0-64,-19-40-160,-1 21-192,1-22-321,-21-18 257,-19 19-129,-19-19 65,19 0 0,-40-2-193,20 2-127,-19-1 511,19 21 1,0-1 288,0 40 225,1 0 159,19 0-96,0 40 193,0 19-97,19 1-95,21 20 31,0-1-64,19-20-159,0 0-97,21-19-96,-20 1 96,19-22-64,-19 1 32,-20-20-32,-20 0 64,-1-20-96,1 1-192,-20-1 96,0-21 0,-20 2 32,1-1 128,-1 20-128,0-19 96,-21 19 32,2 20 64,19 0 32,0 0 128,0 40 33,1-21 31,19 21 128,19 19-159,21-18-193,0-2-128,20-19 0,19 0-449,0 0-576,0-20-384,1 0-1057,-20-20-1730</inkml:trace>
  <inkml:trace contextRef="#ctx0" brushRef="#br0" timeOffset="464242.1875">7150 10733 16463,'20'0'3395,"19"0"-1601,1-19-64,-1 19-930,20 0-607,-18-20-225,18 20-225,-19-20-704,0 20-736,-21-20-834,1 20-3586</inkml:trace>
  <inkml:trace contextRef="#ctx0" brushRef="#br0" timeOffset="464387.6953">7308 10554 18801,'-20'20'1890,"20"0"-929,0 1 865,20 18-673,0-19-769,-1 20-512,42-21-641,-22 1-1313,1 0-2722</inkml:trace>
  <inkml:trace contextRef="#ctx0" brushRef="#br0" timeOffset="464933.5938">8142 10376 11851,'-40'-39'1857,"20"18"546,-19 21-578,19 0-607,-20 21-65,1 18 256,-1 1-320,19 19-192,2 20-224,-1 2-193,20-2-288,0 0-128,39-20-160,2-18-544,-1-2-866,19 1-992,0-20-737,1-20-4196</inkml:trace>
  <inkml:trace contextRef="#ctx0" brushRef="#br0" timeOffset="465216.7969">8440 10615 8167,'-60'20'9065,"40"-1"-7592,20 21-320,0-1 257,0-19-193,40 20-320,0-1-385,0-19-352,19-20-32,1 0 129,-1-20-193,1 0-96,-40 1 0,0-1-193,-20-20 97,0 21-480,-40-21-33,0 20-160,-20 1-416,1-1 192,20 20-32,-21 20-448,40-1-1410,-20 1-8808</inkml:trace>
  <inkml:trace contextRef="#ctx0" brushRef="#br0" timeOffset="465782.2266">8876 10654 13773,'20'0'4484,"0"20"-3427,-20 20 512,20-1-512,1 1-320,-2-21-64,1 21-33,0-40-159,0 21-193,-20-21-64,20 0 64,-20 0-159,19-21 159,-19 1-32,0-19-352,0 19 192,0-20-64,20 1-32,-20-1 0,20 21-64,19-1-64,-19 20 0,21 0-160,-2 39-481,-19 1-1089,20-1-1665,-1 1-4229</inkml:trace>
  <inkml:trace contextRef="#ctx0" brushRef="#br0" timeOffset="466465.8203">9830 10674 15919,'-40'-59'1633,"21"18"-672,-22 41 737,1-20-257,1 40-320,-20 21-320,39-2-64,-20 1-577,40-1-32,0 1-128,20-20-64,20-20 128,-1 0-32,1 0 64,-1-20-192,2 0-64,-2-19 96,-39 19-161,20 0 289,-20 20-32,0 0 97,-20 20-65,20 0 64,0 39 64,0 20-96,0-19-96,20 20 0,20-21 0,-21 21-192,21-40-513,0-1-416,-21 1-224,22-1-481,-41-19-640,20 0-3396</inkml:trace>
  <inkml:trace contextRef="#ctx0" brushRef="#br0" timeOffset="467039.0625">10009 10554 18801,'-21'40'1762,"21"-19"-865,21 38 448,-1-19-416,0 19-352,-1-20-193,21 1-192,-20 1-192,19-2 64,-19-19-128,-20 0-128,20-20-32,-20 0-33,0 0-159,-20 0 0,20-20 255,-20-20-31,20 21 96,0-22-192,20 1-32,0 21 127,-1-1 97,22 20 192,-21 0-96,0 20 321,19-1 127,-19 1-31,19 0-33,1-20-96,0 21-96,-21-21 33,22 0 255,-1-41-32,-1 21 33,-19-19-353,0-1 96,-1 1 65,1 19-225,-20-19 64,-20-2-32,20 21-64,-39 0-96,19 20 32,-19 0 64,19 0-128,-21 20 64,21 21 0,1-21 224,-1 39 64,20-20 128,0 21-223,20-21-65,19 2 32,2-21-224,-2-1 160,21 1-705,-21-20-256,20 0-896,-18 0-1474,-21-20-2403</inkml:trace>
  <inkml:trace contextRef="#ctx0" brushRef="#br0" timeOffset="467271.4844">10862 10753 13612,'40'40'2595,"-20"-40"-577,19 19 160,-19-19-96,0 0-417,-20 0-351,0 0 127,0-19-576,-20-1-257,0 0 1,20-19-65,-19 19-223,19-20-289,39-20-128,1 20 0,40 1 0,-1 19-417,20-20-128,1 40-63,-21 0-1122,0 20-1377,-19 0-1153</inkml:trace>
  <inkml:trace contextRef="#ctx0" brushRef="#br4" timeOffset="481188.4766">11160 4420 13901,'-20'0'1153,"20"0"-385,20 0-479,20 0 864,19 0-128,41 0 96,19 0-160,40 0-449,-1 0-31,41 0-257,-20 0 64,-21-20-96,-18 20-31,-22-20-258,-38 20 129,-1 0-384,-19 0-737,-40 20-1089,-1-20-2851</inkml:trace>
  <inkml:trace contextRef="#ctx0" brushRef="#br4" timeOffset="489745.1169">4667 11429 7302,'0'0'545,"-19"0"1088,19 0-768,0 0-416,19-20-1,1 20 385,0 0 96,-20 0-417,20-20-320,20 20-127,-20 0-33,39 0 32,-19 0-32,19 20 0,21-20-32,-1 20 32,1-20-32,20 0 64,-2 0-64,1 0 32,21 0-32,-1 19 32,0-19-32,20 0-160,0 0 0,0 0-65,20 0 33,0 20 64,-1-20 96,2 0 0,18 20 0,1-20 32,19 20 0,21-20 0,-21 0 64,20 0-32,1-20 224,0 20 193,-1-20 351,-20 20-63,1 0-288,-1 0 95,1 0 33,-41 0-33,21 0-95,-19 0-161,-2 0-160,1 0-64,-20 20-32,-20-20-64,-20 0-160,-20 0 64,1 20-353,-20-20-1184,-21 0-3332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9T01:36:26.05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1370 3962 6245,'-40'-40'3716,"20"40"-2659,1-19 576,-1-1 161,20 20-833,0 0-833,0 0 513,0 20 96,0 20-417,0-1-192,0 1-32,20-1-32,-1 1 0,1-20-32,-20 0-32,20 0-192,-20 0-449,0-1-416,20-19-640,0 0-513,-20 21-1442,19-21-2946</inkml:trace>
  <inkml:trace contextRef="#ctx0" brushRef="#br0" timeOffset="362.3047">1231 3704 9128,'-99'-60'352,"59"41"-31,-19-1 95,18 0 225,2 20-33,-21 40 674,20 0-1,1 19 32,19 40-256,0 0-288,0 40-417,20-19-256,40 19-32,0-40 64,19 0 0,21-39-31,-1-40 95,20-20-64,21 0-64,-1-40-96,20-19-32,-20-21-160,-20-19-33,0 19-415,-39-39-674,0 0-960,-41 0-320,-19 0 1249,-39 20 672,-21-1 1185,-39 40 930,0 41-1026,-40 19-416,19 0-897,1 40-5029</inkml:trace>
  <inkml:trace contextRef="#ctx0" brushRef="#br0" timeOffset="1833.0078">2839 4141 10570,'-20'-20'608,"20"20"193,0 0-193,0 0 417,20 20 449,-20 20-802,21 19-287,18-19-193,-19 0-64,0 0-64,0-21 64,-1-19 161,-19 20-129,20-20 64,-20 0 96,0 0 481,-20 0-417,20-20-544,-39-20-96,19 1 64,-20-1 96,0-20-64,-19 1-225,19 0-31,20-21 384,-19 21 96,18 19 96,2 0 64,19 0 96,19 21-95,2-21-33,18 20 96,1 0-96,19 20-96,21 0 33,-20 20-129,19 19 128,1 1-96,-21 0-64,0 0-32,-18 19 224,-22-19 64,1 0 224,-40 19-95,1-19 255,-22 19-223,2 1-65,-1-20-256,1 20-64,-2-21-320,2 1-449,-1-20-672,20 20-834,1-21-1280,-1-19-5445</inkml:trace>
  <inkml:trace contextRef="#ctx0" brushRef="#br0" timeOffset="2166.0156">3634 3962 16431,'19'20'-769,"-19"0"1314,21 20 576,-1 0-609,-1-1-31,21 1-289,0-1-96,-21-18-64,22 18-288,-22-19-513,21 0-704,-20 0-1090,0-1-4419</inkml:trace>
  <inkml:trace contextRef="#ctx0" brushRef="#br0" timeOffset="2832.0312">4130 4061 8456,'-19'-39'2626,"19"39"-256,0-20-288,0 20-1185,0 20-737,19 0 865,21-1-288,0 41-321,20-20-63,-1 20 31,-19-1-160,20 0-96,-21-19 0,1-20 33,-20 0 255,-1 0-288,1 0 288,0-20-287,-20 0 383,0-20 385,20 0-192,-20-20-449,0-19-160,-20-21-32,20 21-160,-20-1-160,20 0 96,0 41-129,0-1-383,0 20-674,0 0-1568,0 20-802,0-1-1889</inkml:trace>
  <inkml:trace contextRef="#ctx0" brushRef="#br0" timeOffset="3128.9061">5104 4002 15822,'19'0'961,"-19"0"-1057,20 20 897,-20 0 288,20-1-160,-20 21-160,20 0-513,-20 0-288,20 0 64,-1-21-96,22 21-32,-22-20-673,21 0-800,-20-20-642,19 0-960,-19 0-4900</inkml:trace>
  <inkml:trace contextRef="#ctx0" brushRef="#br0" timeOffset="3563.4765">5620 4141 14253,'40'59'1377,"-20"-19"321,-1 20-353,1-21-800,0 1-65,0-20-384,-20 0-96,20 0 96,-20-20-128,0 0 224,0 0 225,-20-20-577,0 0-32,0-40-1,-19 21 65,19-40-32,-20 19-128,0-19 160,0-1 128,21 21 0,19-1 32,0 20 0,0 20 0,19 1 0,21 19-32,0 0 64,20 19-32,-21 21 64,21 0-96,0 0-64,-2 19 0,-17-19 96,-22 19 32,1-19 128,-20 0 257,-20 0 95,1 19-352,-1-19 32,-20-21-159,1 21-65,-2-20-481,2-20-352,19 20 1,0-20-706,0 0-1217,20 0-3298</inkml:trace>
  <inkml:trace contextRef="#ctx0" brushRef="#br0" timeOffset="3845.7031">6275 4042 16751,'0'0'577,"-19"0"-737,19 19 416,-21 2 417,21 18 480,0 21 64,0-20-128,0 19-865,21-19-160,-2 0 32,21-1 64,0-19-224,20 0-96,-21-20-160,21 0-64,-21 0-417,21-20-673,-20 0-896,-20 0-1441,-1 1-7272</inkml:trace>
  <inkml:trace contextRef="#ctx0" brushRef="#br0" timeOffset="3991.2109">6394 4300 16687,'-39'20'1217,"39"-20"-1441,0-20-512,19 0-161,1 0-801,1-19-928,-2 18-4261</inkml:trace>
  <inkml:trace contextRef="#ctx0" brushRef="#br0" timeOffset="4121.0936">6256 4042 16335,'-60'-20'1153,"60"0"-929,0 0-288,39-19 32,1-1-64,40 0-480,-1 0-3204</inkml:trace>
  <inkml:trace contextRef="#ctx0" brushRef="#br0" timeOffset="4773.4371">7526 4240 12940,'0'-19'1569,"0"19"-223,20 0-642,-20 19 481,20-19-64,-20 20-448,20 20-417,0-1-160,-20 1 0,19-20-192,2 0-320,-1 0-545,-20 0-1025,19-20-1441,-19 0-4677</inkml:trace>
  <inkml:trace contextRef="#ctx0" brushRef="#br0" timeOffset="4932.6172">7507 3982 17136,'-20'-39'-32,"20"18"-64,0 21-577,0-19-704,0-1-577,20 20-1345,-1 0-4581</inkml:trace>
  <inkml:trace contextRef="#ctx0" brushRef="#br0" timeOffset="5229.4922">7943 4300 13484,'20'60'1249,"0"-41"129,-20-19-65,0 0-448,20 0-32,-20 0 128,0 0-161,0 0-223,0-19-257,0-21-192,0 0-96,0 20-64,0-19 0,0 39-128,0 0-192,20 0 160,-20 19 480,19 21-256,22 0-32,-2 19-192,-19-19-673,20 0-961,19-21-672,-19 2-833,-20-21-3492</inkml:trace>
  <inkml:trace contextRef="#ctx0" brushRef="#br0" timeOffset="5447.2656">8341 3823 18097,'39'40'-161,"-39"-20"450,40 19 800,-20 21-513,-1 19-31,22-19-225,-2 19-288,1-19-64,19-20-320,-19-1-353,0 1-512,0-20-577,-21-20-1056,1 0-2211</inkml:trace>
  <inkml:trace contextRef="#ctx0" brushRef="#br0" timeOffset="5787.1094">8261 4161 17232,'0'0'512,"40"0"65,0-20 1056,39 0-1024,-19 0-65,-1 20-287,1 0-225,-1 20 0,1 0 0,-20 20 32,-1 0 32,1-21-32,-1 21 0,-18-20 32,18 0 0,1-1 128,-20-19 33,19 0 127,1-19-224,0-21-64,-20 20-256,0-19-96,-20-1 32,-20 0-33,0 20-95,-20 0 64,0 1 32,1-2-97,-21 21-287,0 21-770,1-2-2273,39-19-5766</inkml:trace>
  <inkml:trace contextRef="#ctx0" brushRef="#br0" timeOffset="6700.1953">10187 4082 10634,'-39'-21'1281,"19"21"-320,0 0 416,0 0-416,0 21-288,1-21-65,-2 19-191,21 1-385,0 0 32,21 20 160,-2-21-32,21 21 0,20 0 0,-1-20-128,-19 19-32,0 1-96,-20-20 64,-1 20 64,-19-20 97,0-1 191,-19 2-64,-1-2-96,0 1-288,-20-20-96,20 0-384,-20 0-994,21-20-1185,19 1-2946</inkml:trace>
  <inkml:trace contextRef="#ctx0" brushRef="#br0" timeOffset="7236.3281">10604 4379 12651,'20'40'97,"0"-40"255,-20 20 1057,0-20-96,20 0-95,-20 0-33,0 0-352,0 0-289,0-20-63,0 0-193,0-19-288,0-1 64,0 0-128,20 0-32,-20 0 0,20 21-129,-20-1-95,20 40 288,0-20 192,-1 40-32,1-1 65,0 1-1,0-1 0,0-18 32,-1-2-32,-19 1 65,21-20 63,-21 0 256,0 0-31,0 0 224,19-20-353,-19-20-192,0 21-160,20-21-128,0 0-64,-20 0-32,20 21-192,20 19 95,-21 0 129,21 0 0,0 40-192,0-21-353,-1 21-864,1 0-1058,20-21-1473,-40 2-4259</inkml:trace>
  <inkml:trace contextRef="#ctx0" brushRef="#br0" timeOffset="7613.2812">11617 4240 2402,'-20'0'13517,"1"-19"-12364,-1 19 416,0 19-672,-20 1-545,20 0 449,20 20-449,-19-21-255,19 21-33,0-20 0,19 0-32,1 0-32,0 0-32,0-20 192,20 0-64,-21-20-32,1 0 0,0 0 0,0 0-64,-20 1-64,20-2-64,-20 21 0,0-19 64,0 19-385,20 19 65,-20-19-65,20 21-575,19-2-930,-19 21-993,0-40-1441,20 20-5029</inkml:trace>
  <inkml:trace contextRef="#ctx0" brushRef="#br0" timeOffset="7887.6953">11836 3903 17136,'-20'0'1473,"20"0"-1185,0 0 225,0 19 576,20 21-224,-1 0-321,21 19-352,-20 1-160,20 0 65,0-1-97,-21 1-481,21 0-320,-20-21-448,0-19-224,20 0-417,-21 0-865,-19-20-1088,0-20-5893</inkml:trace>
  <inkml:trace contextRef="#ctx0" brushRef="#br0" timeOffset="8062.5">12054 3883 14221,'-19'-20'2018,"19"20"-417,0 20-768,0 0 416,0 20-96,0 19-416,19 21-385,21-21-319,-20 0-354,19 1-672,1-20-384,0-1-1089,-1-18-1955</inkml:trace>
  <inkml:trace contextRef="#ctx0" brushRef="#br0" timeOffset="8800.7812">12769 4300 12139,'-20'20'1441,"20"-20"-1088,0 0 191,20 0 481,0 0-128,0 0-32,0 0-449,-1 0-127,21-20-129,-20 20 96,0-20-32,-20 0 0,0 0 65,0 1-161,0-2-96,-20 2 32,0-1-128,1 20-32,-21 0 32,0 0 96,20 0 64,-20 0 64,21 20-64,-1 20 256,0-21 33,0 21 31,20 0-96,0-21-63,20 21-65,0 0-160,0-20-32,19 0-192,1-20-289,0 19-223,0-38-610,-1 19-1216,1-20-1826,-20 0-7207</inkml:trace>
  <inkml:trace contextRef="#ctx0" brushRef="#br0" timeOffset="9053.7109">13067 4339 3747,'40'60'5958,"-20"-40"-4389,-20 0 257,19 0-32,-19-20-225,0 0 97,20 0 95,-20-20-992,-20 0-353,20-20-319,-19 0 95,-1-19 64,20 19-224,-20-19-128,20 19-64,0 20 32,20 0-193,19 20 33,1 0 32,20 0-929,-1 20-1314,1 0-2946</inkml:trace>
  <inkml:trace contextRef="#ctx0" brushRef="#br0" timeOffset="9792.9683">14676 4200 10634,'-21'-39'1441,"2"39"-160,-1-20 449,-20 20-97,20-20-512,-19 20-352,19 0-32,-20 20-385,21-20-192,-2 20-96,1 19 0,1-18-224,38-2 32,-19 21 0,41-20 64,-2 19-64,1-18 128,-1-2-128,1 21-32,-20-20-161,0 0 65,-1-1 352,-38 2 96,-1-2 33,0 1-97,0 0-128,-19 0-32,19-20-225,0 20-479,20-20-1026,0 0-993,0-20-2722</inkml:trace>
  <inkml:trace contextRef="#ctx0" brushRef="#br0" timeOffset="10068.359">14855 4280 224,'-21'40'14990,"21"-21"-14990,0 2 512,0-2 834,0 21-289,21 0-417,18-21-191,1 2-225,-1-21-64,1 0 32,19 0 64,-18-21-320,-22-18-224,21 19-288,-40-20-321,20 0-577,-20 21-544,0-1-1249,-20 0-7367</inkml:trace>
  <inkml:trace contextRef="#ctx0" brushRef="#br0" timeOffset="10878.9058">15589 4061 10153,'-20'-39'1121,"20"19"1474,0 20-385,0 0-449,0 0-1248,0 40 31,0 0 65,20 19-161,0 0 129,0 1-353,-1 0-96,-19-20 96,21-21-63,-1 21-1,-20-40-128,19 0 256,-19 0 96,20 0 1,0-20-161,0 0-32,0 1-256,-1-2-64,1 21-96,20 0 0,-20 0 128,0 21-65,20-2 65,-40 21 0,19 0 64,-19-21 0,0 2 64,0-2 0,-19-19-96,-1 20 160,0-20-192,0-20-256,0 20-161,-20-40-384,20 21-800,20-21-1250,-19 20-961,19-19-5541</inkml:trace>
  <inkml:trace contextRef="#ctx0" brushRef="#br0" timeOffset="11458.9844">16503 4518 13516,'39'99'321,"-19"-59"928,20 20-32,-20 0-480,20-1-161,-20 0-159,-1 1-161,1-20-256,0-1 128,-20-18 160,0-2 193,0-19 127,0 0-127,-20 0-33,0-19-128,1-21-63,-22 0-65,2-40-128,-1 1-224,1-20 512,19-1-352,-1 1-96,2 20 64,19 0-32,0 19-32,19 20-64,2 20-65,-1 1 129,-1 19-96,1 19 96,0 1-32,20 20-32,-21-1-96,2 1-33,-21 0 161,20-20 96,-20 19 0,0-18-192,-20-2-417,20-19-95,-21 0 95,2 0 64,-1 0-1248,0-19-1122,20-2-2178</inkml:trace>
  <inkml:trace contextRef="#ctx0" brushRef="#br0" timeOffset="11691.4058">16841 4518 10666,'0'-40'2946,"0"1"-1344,-21-1 320,21 1-769,21-1-833,-21 0-320,19 0-32,1 21-224,-20-2-737,19 2-609,2 19-351,18 0-450,-19 19-1344,20-19-2147</inkml:trace>
  <inkml:trace contextRef="#ctx0" brushRef="#br0" timeOffset="11928.7109">17178 4260 416,'0'20'6758,"0"20"-3747,0-21-737,0 2-480,0 18-257,0-19-383,20 20-450,19-21-223,-18-19-97,18 0 32,1 0 65,-1-19-97,2-1-128,-22 0 1,1-20-33,-20 0-64,0 21 32,-20-21-64,-20 20-256,1 0-288,-1 1-129,20-2-319,-19 21-1315,18-19-2433</inkml:trace>
  <inkml:trace contextRef="#ctx0" brushRef="#br0" timeOffset="12661.1328">17952 4002 10473,'-19'-20'2499,"19"0"-129,0 20-512,0 20-1122,0 0 65,0 39 96,19-19-448,1 40-161,-20-40-160,20 19 0,0-39 0,-20 19 0,20-39 161,-20 21-161,19-21 256,-19 0-32,41 0-256,-22 0-160,21 0 96,-20 0-32,19 19 32,-19 1 65,20 20-1,-20-1-64,0 1 32,-20-20-32,0 20 64,0-20 64,0-20-160,-20 19-96,-19-19-96,18 0-97,1-19-287,1-1-513,-1-20-1121,0 20-1282,0-20-2817</inkml:trace>
  <inkml:trace contextRef="#ctx0" brushRef="#br0" timeOffset="13074.2187">18429 3962 14830,'0'0'736,"0"20"-800,0 0 513,0 20 768,20 0-64,-20 39-160,19-19-417,2-1-319,18 0-65,21 1-64,-21-40-64,21 20-32,0-40-32,-21 0-32,2 0 0,-2-20-64,-20 0-128,2 0-33,-1-19 129,-20-1 64,0 0 128,-20 0-64,-1 21 64,2-2 96,-1 2 97,1 19-129,-2 19 32,1 2 64,20 18-64,0 1 97,0 20-161,0-1 32,20-19-192,20 19-417,-1-19-480,2-20-672,18 0-737,0-20-994,-18 0-6373</inkml:trace>
  <inkml:trace contextRef="#ctx0" brushRef="#br0" timeOffset="13594.7265">19244 4181 13100,'19'79'1249,"1"-39"257,0 20-289,0-21-192,-20 21-513,20-20-288,-1-21-128,1 1 97,-20 0 31,20-20 224,-20 0 129,0 0 224,0-20-289,20-19-320,-20-1-32,0 0-96,0-19-96,0-1-128,0 20 64,0 20-32,20 1-160,-20 19 192,19 19 128,2 21 64,-1 0-32,-20 19 0,19 1 96,1-21-128,0-18 64,0-2 0,-20 1 257,20-20 95,-1 0-96,-19 0 353,20-39-225,1 18 33,-21-18-33,19-21-383,1 20-1,0 1-225,-20-1 33,20 20 0,0 20-32,-1 0 160,1 20-96,20 0 0,-20 0-256,20 19-449,-20-18-480,19 18-1057,21-19-1922,-20-20-8360</inkml:trace>
  <inkml:trace contextRef="#ctx0" brushRef="#br0" timeOffset="14007.8125">20792 4141 18321,'20'-20'384,"-40"0"-288,0 20 1282,1 0-289,-21 0-160,0 20-193,-20 0-191,21 20-129,19-21-320,0 21-96,0-20-32,20 20-96,20-1-32,20-18-224,-1-2 31,2 21-127,-2-20 127,1 0-63,-1-1 160,-39 2 160,20-2 128,-40 1 192,1 0 128,-1 0 129,-20 0-97,1-20-160,18 19-160,-18-19-96,19 0-256,0-19-449,0 19-544,20 0-1602,20 0-3427</inkml:trace>
  <inkml:trace contextRef="#ctx0" brushRef="#br0" timeOffset="14181.6406">21189 4638 7366,'20'39'17233,"-20"-39"-16657,0 0-255,0 0-33,0 0-224,0 0-320,0 0-353,0 0-672,20 0-1442,-20 0-4612</inkml:trace>
  <inkml:trace contextRef="#ctx0" brushRef="#br0" timeOffset="15923.8277">1151 6822 12043,'0'59'64,"-19"-39"192,19 0 929,-20-20 801,20 20-288,0-20-321,0 0-288,-20 0-320,20-20-385,-20 0 65,20-19-289,-20-1-128,20 0-64,-19 0 96,19-19 32,0 19-64,19 20-128,1 0 160,0 1-96,0 19 96,19 19-64,21 21 0,-20 0-384,19 19-1,-19 1 129,0 0 32,-21-1 224,1-19 64,-20 0-32,0-1-96,-20 1 96,1-20 128,-21-1 0,0 2 0,1-21 33,19-21-354,-20 21 193,20-19 32,0-1-32,0 0 1,20 0-130,0 0 194,0 20-162,40 0 33,0 20-192,0-20-512,19 20-418,1 0-575,-21-20-577,1 0-833,0 0-6022</inkml:trace>
  <inkml:trace contextRef="#ctx0" brushRef="#br0" timeOffset="16366.2109">992 6464 7943,'-139'-19'384,"80"19"802,19 0 351,-19 19 129,39 21 127,-20 0-415,20 19-257,20 1-160,0 19-33,20 20-351,40 1-257,-1-1-192,1 1-128,39-21 96,0-19 65,1-21-97,19-19 128,20-20-64,-20-40 64,20 0-160,-40-39 160,0 0-160,-19-41 64,-40 21-128,-20-20 32,-20 0 32,0 20 129,-20 0-225,-40 19 0,-19 21 31,-20 38-31,-41 2 96,1 19-224,1 19-769,18 2-1089,41 18-2946</inkml:trace>
  <inkml:trace contextRef="#ctx0" brushRef="#br0" timeOffset="17256.8358">3137 6484 3747,'-60'-39'5285,"21"18"-3523,20 21 224,-22-19 160,22 19-705,-1 0-576,0 19-257,0 2-223,0 18 95,20 21 289,0 19-160,0-19-225,20-1-128,0 21-192,20-40-64,-1 19-96,1-39-160,20 19-257,-1-39-512,1 0-704,19 0-1090,-19-19-1377,-1-21-5956</inkml:trace>
  <inkml:trace contextRef="#ctx0" brushRef="#br0" timeOffset="17546.875">3494 6663 13484,'-39'60'929,"39"-21"0,-19 1 897,19 20-513,19-21-640,1 1-257,20-20 32,19-1-191,1 2-65,0-42 128,19 2-192,-20-21-64,1 0-160,0 0-64,-21 1 0,-39-21-32,0 20 0,-20 1-1,1-21-31,-41 41 160,0-2 128,1 21-128,-20 0-160,38 0-449,2 21-1024,-1-2-1058,20 21-1793</inkml:trace>
  <inkml:trace contextRef="#ctx0" brushRef="#br0" timeOffset="18147.4609">4448 6841 3971,'20'60'10154,"-20"-40"-8937,19-20 160,-19 20 417,0-20-321,0 0-95,0 0-289,0 0-288,0 0-97,0-40-512,-19 20-31,-1-39 31,1 19-192,-22-19-64,22-1 32,-1 20-32,0 1 160,20 18-257,0 21-223,0 0 64,40 21 256,-1-2 32,21 21 32,0 19 0,-1-19 0,0 0-64,1-20 32,-20 0 0,19-1-32,-39-19 64,20 0 64,-40 0 32,20-39 256,-20 19-224,0-20 0,0-19-32,-39-1-160,18 0-160,-18-19-513,19 19-608,0-19-929,0 40-865,20-1-1666</inkml:trace>
  <inkml:trace contextRef="#ctx0" brushRef="#br0" timeOffset="18770.5078">5401 6584 6053,'-20'-21'1313,"1"2"1026,-1 19 127,20 0-832,-20 19-417,20 21-320,0 0 31,0 19-127,20-19 0,0 20-224,19-21-257,-18 1-96,18-20-32,21-20 64,-21 0 33,1-20 95,-20-20-192,20 1 65,-20-21-225,-20 1-32,-20-1-97,-1-19-223,-18 19-128,-21 0 127,21 41-63,-21-1-513,0 20-160,21 0-769,-1 39-896,20-18-3300</inkml:trace>
  <inkml:trace contextRef="#ctx0" brushRef="#br0" timeOffset="19096.6793">5521 6683 15054,'0'0'1890,"0"0"-1218,0 0-63,19 19 768,-19 2-288,40 18-512,-20 1-481,19-1-96,2 1-64,-22 0-257,21-20-287,0-20-225,-21 20-736,1-20-1346,1 0-2466</inkml:trace>
  <inkml:trace contextRef="#ctx0" brushRef="#br0" timeOffset="19429.6875">5878 6603 13196,'0'40'256,"19"-20"417,-19 19 480,41 1 0,-22 20-96,21-21-288,0 1-513,0-20-96,19 0-32,-19 0-32,-20-20 65,19 0-65,-18-20 32,-2-20-192,-19 0-32,20 1 0,-40-21 96,1 1-129,-2-1-575,1 0-513,-19 21-929,19 19-1057,0 0-3620</inkml:trace>
  <inkml:trace contextRef="#ctx0" brushRef="#br0" timeOffset="19727.5388">6514 6584 13484,'-20'19'1025,"20"-19"-801,0 40 673,0-20 577,0 19-161,20 1-512,-1 0-321,21 0-288,0-21-96,0 2-32,-1-2-64,1-19-160,19 0-224,-18-19-513,-2-2-929,-20 2-1281,2-21-2049</inkml:trace>
  <inkml:trace contextRef="#ctx0" brushRef="#br0" timeOffset="19885.7422">6613 6723 12107,'-20'0'3651,"20"0"-2273,0 0-225,20-21-416,-1 2-545,2-1-160,-1 20-289,19-20-1184,-39 20-1474,20-20-3234</inkml:trace>
  <inkml:trace contextRef="#ctx0" brushRef="#br0" timeOffset="20038.0859">6494 6603 7014,'-40'-19'7912,"20"-2"-7112,20-18 353,0 19-288,20-20-608,20 21-289,-1-21-1,1 20-415,0 0-993,0 0-1698,-1 20-4260</inkml:trace>
  <inkml:trace contextRef="#ctx0" brushRef="#br0" timeOffset="20544.9219">7070 6663 13708,'39'79'1282,"-19"-39"191,0-20-416,0 19-384,-20-18-129,20-2 225,-20 1-192,0-20-161,0 0-64,0 0 257,0 0-161,0-20-352,-20 1-64,0-2-32,0-18 64,0-21-96,20-19 0,0 0 32,0-1-160,0 0-160,20 21 192,0 19-32,0 21 64,19-2 96,-19 21-161,1 0 65,-2 21-128,-19 18 0,20 1-64,-20 20 127,0-21 129,0 21-64,0-20 0,-20-1 64,20 1 160,0-1-32,0-18 193,0-21 255,0 19-31,20-19 191,0 20-159,20-20-97,-21 0-95,21 20-161,0-20-224,0 0 0,-1 0-192,-19 0-385,20 0-416,-20 0-448,20 0-1506,-20 0-3459</inkml:trace>
  <inkml:trace contextRef="#ctx0" brushRef="#br0" timeOffset="27473.6324">8658 6663 3395,'0'-20'2850,"-20"20"-511,20-20-386,0 20-95,-20 0-224,20 0-449,-19 0-192,-1 0-353,-20 20-95,20 0-65,-19 0-31,18-1 95,2 21-63,-1-20-225,20 0-160,0-20-96,20 20 64,-1 0-32,22-20 32,18 19 64,-19-19-160,-1 0 0,1 0-160,0 21 32,-20-21 96,-20 19 128,-20 1 32,0 20-96,0-20 0,-20 20 32,20-21-64,-19 1-288,39 0-449,-20-20-1025,20 20-928,0-20-545,20 0-3524</inkml:trace>
  <inkml:trace contextRef="#ctx0" brushRef="#br0" timeOffset="27735.3512">8956 6822 13324,'-20'0'1185,"20"19"-864,0-19 575,0 21 706,0-2-385,20 1-448,0 0-321,0-20-352,19 20-32,-18-20 64,18-20 33,1 20-97,-20-20-160,0 0-193,-1-20-383,-19 21-513,0 19-993,0-20-1410,0 0-6501</inkml:trace>
  <inkml:trace contextRef="#ctx0" brushRef="#br0" timeOffset="28255.859">9334 6385 15310,'0'-20'224,"0"20"-320,0 20 1025,19 0 640,-19 20-704,20 19-448,-20 0-257,20-19 64,0 0-32,-20 0-32,20-21-64,-1 2 65,2-21-1,-2 19 32,-19-19-96,40 20-96,-20 0 128,0 0-192,19 0 64,1 20-320,0-21-225,-20 21-95,0 0 191,0-21 385,-20 2 64,-20-2 96,20 1 0,-20-20 33,0 0-33,0 0 0,0 0-32,0-20-128,0 1-257,1-21-287,-1 0-834,0 0-1056,0 0 1473,20 21-288,0-1-3972</inkml:trace>
  <inkml:trace contextRef="#ctx0" brushRef="#br0" timeOffset="28755.859">9969 7040 13196,'20'119'641,"0"-59"736,-1 0-128,2-1-96,-2-19-448,21 0-353,-20-21-128,0 1 1,0 0 63,-20-20 0,0 0 289,0-20-193,-20-19-352,0-1 32,-20-20-96,1 0 32,-1-19-64,0 0 64,0-20-32,20 19-32,1 21 32,-2 19-32,21 20 0,0 0-64,21 0 96,-2 20-32,21 0-32,0 20 96,-1 20-289,-18 19-95,-2-19 0,1 19-161,-20 1 0,0-20-159,0-1-385,-20-18-224,1-2-385,19 1-4164</inkml:trace>
  <inkml:trace contextRef="#ctx0" brushRef="#br0" timeOffset="29190.4297">10207 7001 16143,'0'-40'704,"0"0"-607,20 20 575,-20-19-159,20-1-353,0 0-128,0 0-224,0 21-193,-20 19-159,20 0-129,-1 0-96,1 19 33,-20-19-193,20 20-96,0 0 32,0 0 737,-1 19 160,2-18 128,-2 18 192,1-19 545,0 20 512,0-21 224,0 2-320,0-2-32,-1 1-352,1-20-256,20 0 31,0-20-255,-20-20-65,0 21 64,-1-21-32,-19 0 97,0 21 319,-19-21-95,-1 20-289,-20 20-31,0 0-289,0 0-161,1 0-191,19 0-705,0 0-1345,0 0-3844</inkml:trace>
  <inkml:trace contextRef="#ctx0" brushRef="#br0" timeOffset="29841.7969">10982 6365 17520,'-20'-20'737,"0"20"-289,20 20-256,-20 0 577,20 40 256,0-1-480,0-19-161,20 19-64,20-19-160,-20 0-31,20-21 31,-21 2-64,21-2-32,0-19 0,-20 20 32,19-20-96,21 20-288,-20 0 544,-1 19-352,1 1-64,-20 0-64,0 0-1,-1-21 193,-19 2 128,0-2-160,-19 1 128,-1-20-64,0 0-64,0-20 32,0 1-128,-19-2 32,-1 2-513,0-1-576,20 0-352,0 0-129,1 0-480,-1 20-2370</inkml:trace>
  <inkml:trace contextRef="#ctx0" brushRef="#br0" timeOffset="30248.0469">11498 6464 13292,'0'0'224,"0"20"417,0 20 992,0-1 161,20 21-320,-20 0-449,0 19-321,20-19-255,0-1-161,19-19-128,1 0-96,0-21-64,0 2 0,-1-21 64,-19-21-32,20 2-128,-20-21 96,-1 20-96,2-19 96,-21-1-96,0 0-32,-21 0-32,21 0-33,-19 21 97,-1 19 64,-20 0-32,20 19-32,20 2 96,-20 18 64,20 1 32,0-1-64,20 1 32,0 0-128,0-20-64,20 0-673,19-1-1248,-19-19-2436,0 0-8039</inkml:trace>
  <inkml:trace contextRef="#ctx0" brushRef="#br0" timeOffset="30725.5859">12014 6623 14926,'21'79'1185,"-2"-39"-128,1 0 224,20 0-320,-20 0-353,-1-1-223,1-19-129,0-20-160,0 20 64,0-20 32,-20 0 161,0 0 287,0-20-511,-20 0-33,20-19-96,0 18 0,-20-18-96,20-1-97,0 1-31,20-1-32,0 40 64,0 0 32,-1 0 192,2 40 288,-2-1-96,1-19-32,0 20-64,0 0 1,0-40 31,-20 19 0,20-19 64,-20 0 64,19 0 33,-19-19 95,0-2 0,21 2-31,-21-1-193,0 0-192,19 0-128,1 0-64,-20 20-1,20 0 97,0 20 64,19 0-416,-19 20-577,0-21-352,0 2-1218,20-2-2081,-20-19-8361</inkml:trace>
  <inkml:trace contextRef="#ctx0" brushRef="#br0" timeOffset="31044.9219">12987 6603 16912,'0'0'1441,"-19"0"-384,-1 0 160,0 20-192,-20 20-64,21-20-160,-2-1-481,21 21-320,-19-20-64,38 0-160,2 0 96,18 0-1,1-1-255,19 2 96,-19-2 0,20 1-97,-21 0 97,1 0 256,-20 0-32,-20 20 224,0-21 160,-20 1-63,-20 0-193,21 0-385,-21-20-1280,20 20-2595,-19-20-5830</inkml:trace>
  <inkml:trace contextRef="#ctx0" brushRef="#br0" timeOffset="31877.9297">14298 6762 11338,'20'60'289,"0"-20"479,-20 19 33,40-19 32,-21 0-129,1-1-319,1 1 95,-2-40 1,-19 20 287,20-20 289,-20 0 641,-20 0-641,20-40-865,-19 0 129,19 0-33,-21-19 96,1 19-96,1-19-95,-1-1-65,0 21-96,20 18-64,0-18 32,0 39-96,20-20-129,0 20-31,19 0-192,1 0-225,0 20-224,19-20-256,-19 20-1153,19-1-1666,-18-19-5829</inkml:trace>
  <inkml:trace contextRef="#ctx0" brushRef="#br0" timeOffset="32204.1012">14894 6762 15342,'20'0'2050,"-20"0"-1826,20-20 1057,19 1-480,-19 19-320,0-21-193,20 2-96,-21-1 32,2 0-192,-1 0 64,-20 0-64,0 20 65,-20-19-162,-1 19 33,2 0 257,-21 19-225,0 1 32,21 0 32,-21 20-64,20 0-96,0-1 96,20 1 0,0-1 32,0 21 64,40-40-256,0 20-385,-1-21-544,21-19-673,0 0-1537,-1 0-3011</inkml:trace>
  <inkml:trace contextRef="#ctx0" brushRef="#br0" timeOffset="32457.0311">15470 6623 14669,'-20'0'2755,"1"20"-1698,-2 0 160,21 0 128,-20 20-191,20 19-194,0 0-255,0 1-385,20-20-256,20-1-32,20 1-96,-1-20-96,1-20-448,0 0-257,-1-20-320,-19-20-801,-1 1-1954,-18 19-7238</inkml:trace>
  <inkml:trace contextRef="#ctx0" brushRef="#br0" timeOffset="33037.109">16065 6702 9929,'-19'-19'4228,"-1"19"-2947,20 0 64,0 19-192,0 2 321,20 18-193,-1 1-320,2-1-288,18 1-257,-19 0-192,40 0-96,-21-21-64,1-19 0,0 21-96,0-42-96,-1 2-160,1-1-353,-20-20-544,-1 1-448,-19-1-641,0 20-1730,-19-20-8616</inkml:trace>
  <inkml:trace contextRef="#ctx0" brushRef="#br0" timeOffset="33325.1949">16582 6862 12780,'20'79'1441,"-20"-59"-640,20-1 512,-1 2-160,-19-21-256,0 0 32,21 0 128,-21-21 96,0 2-609,-21-1 33,2-20 32,19 1-161,-20-21-160,0 0-96,20 1 33,-20 19-129,40 0-128,-20 0-32,20 21-65,0-1-127,-1 20-833,22 0-32,-22 20-1665,21-1-3332</inkml:trace>
  <inkml:trace contextRef="#ctx0" brushRef="#br0" timeOffset="33637.6949">17158 6563 19346,'-40'0'1922,"21"0"-1378,-1-19 289,-20 19 224,20 19-160,0-19-513,0 21-384,20-2-96,0 21-32,20 0 96,0 0-96,40-21 0,-21 21-161,1-20 257,0 19 0,-1-18-64,-18-2 96,-2 1 64,-38 0 128,-2 0 65,1 19-97,-19-18-192,-1-2-32,1-19-32,-2 20-193,2-20-543,19 0-610,20-20-1408,-20 1-2564</inkml:trace>
  <inkml:trace contextRef="#ctx0" brushRef="#br0" timeOffset="33790.0388">17337 6841 17456,'59'21'865,"-38"-2"-673,-2-19-224,1 20-256,-20-20-673,19 0-1249,-19 0-3332</inkml:trace>
  <inkml:trace contextRef="#ctx0" brushRef="#br0" timeOffset="33934.5702">17317 6424 19602,'-40'0'-64,"40"0"-1185,0 0-1986,20 0-2531</inkml:trace>
  <inkml:trace contextRef="#ctx0" brushRef="#br0" timeOffset="34520.5074">17694 6782 6438,'0'0'7335,"20"0"-5221,-20 0-577,20 20 129,0 0-257,0-1-352,19 21-224,-18 0-449,18 0-128,-20-21-64,22 2 65,-22-2 255,1-19-224,0 0-127,0-19 63,-20 19-64,20-40 0,-1 0-96,-19 0-32,0 0-128,0 1-192,0-21-417,0 20 193,0 21-129,-19-1-288,19 20-704,0 0-353,19 39-1602,-19-18-4836</inkml:trace>
  <inkml:trace contextRef="#ctx0" brushRef="#br0" timeOffset="34861.328">18310 6841 13132,'40'0'1986,"-21"-19"-32,1 19-513,1-20-544,18 0-321,-20 0 65,2 0-481,-1 1 32,-1-2 33,-19 2-1,0-1 32,0 0 0,-19 20 33,-1-20-33,-20 20 128,20 0-64,1 20-223,-22 0-97,22 0 0,-1-1 64,20 21-32,0 0 160,0 19 0,20-19-160,-1 20-128,22-21-224,-2-18 416,21-2-577,-1 1-191,0-20-513,-18-20-673,18 1-1986,-39-21-4452</inkml:trace>
  <inkml:trace contextRef="#ctx0" brushRef="#br0" timeOffset="35072.2652">18647 6345 14413,'0'-20'2947,"0"20"-1954,0 20 833,21 0 95,-21 20-415,19 19-641,1 1-385,0 19-320,0 1-96,0-1-256,-1-19-352,22-20-481,-2-1-513,1 1-1184,-1-40-2756</inkml:trace>
  <inkml:trace contextRef="#ctx0" brushRef="#br0" timeOffset="35318.3594">19203 6544 11883,'20'40'8392,"-20"-21"-7560,21 21 225,-2 19 193,21 1-450,-20-20-511,19 20-321,1-21-96,19-19-641,1 20-544,-20-40-481,19 0-1153,1 0-3715</inkml:trace>
  <inkml:trace contextRef="#ctx0" brushRef="#br0" timeOffset="35513.6715">19779 6683 16335,'-59'99'2050,"19"-40"-1570,0 21 898,1 0 800,-1 19-865,0-20-769,21-19-704,-1-1-544,20-19-65,0 0-352,0 0-897,0-21-1730,0-19-7654</inkml:trace>
  <inkml:trace contextRef="#ctx0" brushRef="#br0" timeOffset="35708.9844">20097 6980 22805,'20'0'1666,"-20"21"-2083,0-21-416,0 0 641,20 0 0,-20 0-705,0 0-1761,0 0-3620</inkml:trace>
  <inkml:trace contextRef="#ctx0" brushRef="#br0" timeOffset="37188.4766">893 9165 1505,'-19'20'10570,"19"-20"-9225,-21 0 769,21 0 417,0 0-802,-19 0-480,19 0-256,0 0-352,0-20-385,0 20-96,0-20-64,0-20 97,19 0-97,2 1-96,-2 19 32,21 0-64,0 0 64,-21 20-96,1 20-32,1 20-225,-2 19 257,1 1-160,-20-20 480,0 19-320,0-39-352,20 20 224,-20-40 128,20 20 64,0-20-32,-1 0 96,21 0-64,-20 19 128,20 1 64,-20 0-224,0 20 160,-1 19 32,-19-19 0,0 0 129,-19 0-193,-1-21-96,0 1-160,0 0-161,0-20-1152,20 0-994,-20 0-1472,20-40-3364</inkml:trace>
  <inkml:trace contextRef="#ctx0" brushRef="#br0" timeOffset="37580.078">635 8986 13292,'-139'99'128,"100"-39"449,-21 19 1120,40 1 193,0 19-352,20 0-577,20 20-545,39-19-224,21-21-128,-1 1 64,41-41 64,-1-19-63,0-20-161,0-40 160,20-19-64,-40-1-64,0-39 32,-19 0 32,-20-1-64,-21 1 0,-39-20 96,0 20-32,-39-20 160,-21 39-128,-20 1-224,-19 19 128,0 20 224,0 40-192,-1 0-256,1 0-288,20 40-1506,-21 0-4645</inkml:trace>
  <inkml:trace contextRef="#ctx0" brushRef="#br0" timeOffset="38354.4922">2660 9204 11210,'-59'-39'961,"19"19"1569,1 0-672,19 0-160,-20 20-353,0 0-608,20 0-353,-19 0 65,19 20-65,0 20 64,0 19 161,20 1-97,0 19-127,0-19-161,20 19 0,20-19-224,-1-20-64,21-1-96,20-19-288,-21-20-449,21 0-256,-1-40-1057,0 1-1826,1-1-5766</inkml:trace>
  <inkml:trace contextRef="#ctx0" brushRef="#br0" timeOffset="38644.5308">3038 9284 16495,'-40'40'737,"20"-1"-449,20 1 897,0 20-64,20-21-256,20-19-513,-1 0-63,21-20-97,0 0 0,20-20-64,-21-20-64,0-19-64,-18 19-64,-22 0-32,-19 1-64,-19-21 512,-2 40-288,-38 0-192,-1 1 0,0 19 32,1 0 32,0 19-96,-1 1-128,21 20-417,-2-20-961,22 20-1216,19-21-930,19 1-7110</inkml:trace>
  <inkml:trace contextRef="#ctx0" brushRef="#br0" timeOffset="39143.5547">3594 9324 15214,'40'79'641,"-21"-39"-545,-19-20 672,21-1 225,-1 1-32,-20-20-320,19 0-161,-19 0-191,0 0 95,0-20-64,0 1-160,0-21-32,0 20 65,-19-20-129,19-19-96,0 19-161,0 0 33,19 20 0,1 20 32,0 0 96,0 20-256,19 20 736,2 0-384,-2 19 64,1-19-96,-20 0 161,19-20 31,-18-1-160,-21-19 0,0 20 64,0-20 256,0-20 1,0 1-289,0-1 0,-21-20 96,21 0-96,0 1-32,21-1-128,-2 0 128,1 40 128,-1 0 1,22 20 95,-22 20-96,21-1-192,19 1-32,-18 0-705,-2 0-576,1-21-1570,-1 1-3555</inkml:trace>
  <inkml:trace contextRef="#ctx0" brushRef="#br0" timeOffset="39659.1793">4687 9204 11883,'-20'0'512,"20"20"289,-21-20 1057,21 20 128,21 0-321,-21 20-416,20-1-416,19 21-352,-19-20-161,0-1-192,19 1-160,-19 0-64,20-20-417,-40-20-191,20 0-289,-20 0-897,0 0-1249,0-20-4644</inkml:trace>
  <inkml:trace contextRef="#ctx0" brushRef="#br0" timeOffset="40005.8594">4567 9125 16239,'20'-40'1441,"0"20"33,19 1 447,-18 19-928,38 0-640,-19 0-257,-1 19 0,21 21-160,-40 0-160,20 0-1,-20-1-127,-1 21 224,-19-20 96,0-1 0,0 1 128,20-20-128,-20 0 64,20 0 128,0-1 32,0 1-64,20-20-31,-20 20-65,-1 0 128,1 0 32,-20 20 64,-20-21-32,1 21-31,-1-20-1,-1 0-160,-18 0-192,19-20-321,0 0-320,0 0-384,20 20-897,0-20-2338,0-20-6951</inkml:trace>
  <inkml:trace contextRef="#ctx0" brushRef="#br0" timeOffset="40252.9293">5282 9105 8872,'0'0'9449,"-19"0"-8552,19 0-385,19 20 1122,-19 20-513,20-1-481,0 21-191,20 19-129,-21-19-416,22 0 96,-22-21-544,20 1-417,-18-20-705,-1 0-1121,-1 0-1857,1-20-8520</inkml:trace>
  <inkml:trace contextRef="#ctx0" brushRef="#br0" timeOffset="40614.2574">5620 9562 14445,'0'0'2627,"0"20"-1378,0-20 929,0-20-641,0 20-608,0-40-192,-20 20-257,20-19-255,-20-1 63,20-20-256,0 1 0,-20 19-64,20 20-64,0 0 64,0 20-256,20 20 384,0 20-160,0 19-129,20-19 225,-1 20-160,1-21 64,0-19-64,-1 0 64,1 0 32,-1-20 64,2 0 32,-22-20-32,-19 0 96,0 0 32,0-19-64,0-1-63,-19 0-66,-1 1-223,-1-1-737,21 20-672,-19 0-994,19 0-2370</inkml:trace>
  <inkml:trace contextRef="#ctx0" brushRef="#br0" timeOffset="40825.1949">6017 9244 11947,'0'60'1729,"0"-21"-479,0 21 736,20-20-353,-1 19-480,2-19-320,-1-20-385,19 0-255,21 0-129,-21-20-128,21 0-97,-20-20-159,-1 0-577,2-20-832,-22 0-1346,1 21-2210</inkml:trace>
  <inkml:trace contextRef="#ctx0" brushRef="#br0" timeOffset="40976.5625">6256 9383 14605,'-60'20'2627,"40"-20"-833,20 0-641,0 0-929,20-20 32,-1 0-160,22 0-384,-22-19-641,21 19-1473,-20-20-2211,-20 20-7686</inkml:trace>
  <inkml:trace contextRef="#ctx0" brushRef="#br0" timeOffset="41099.609">6097 9165 4099,'-60'-20'13805,"60"0"-13132,0 0-257,19-20-95,2 1 31,38-1-352,-19 0-865,19 1-3010,1-21-10763</inkml:trace>
  <inkml:trace contextRef="#ctx0" brushRef="#br0" timeOffset="42288.0858">7526 9244 2178,'0'-40'8968,"0"21"-6758,0 19 64,-19-20-288,-1 20-576,-1 0-386,-18 0-287,19 20-256,-20-1-289,21 21 32,-1-20 64,20 0-192,0 20-96,20-21 64,19 1-160,1 0 257,-1 0-226,21 0 1,-20 0-32,19 0-32,-38-1 128,-1 1-32,-1-20 160,-19 20 0,-19 0 129,-1 0-225,-1 0 64,-18-20-96,19 20-160,0-1-161,0-19-255,20 0-866,-19 20-1088,19-20-1186,19 0-4643</inkml:trace>
  <inkml:trace contextRef="#ctx0" brushRef="#br0" timeOffset="42570.3125">7844 9463 16623,'20'0'1089,"-20"0"-640,0 19 1184,0 1-320,19-20-672,2 20-321,18 0-127,-19 0-129,40-20 32,-20-20 0,-1 0-32,1 0-320,0 0-289,-21-19 129,-19 19 288,-19 0-33,-21-20-127,0 40-192,1-20 63,-21 20 33,0 0 160,21 20 64,-1 0-161,0-20-1120,20 20-1474,20-20-1985</inkml:trace>
  <inkml:trace contextRef="#ctx0" brushRef="#br0" timeOffset="42852.5388">8063 8986 15790,'0'-20'1698,"0"20"-1346,0 0 866,20 20 447,-20 20-448,19-1-288,1 41-256,0-21-257,0 1-288,0 19-192,19-19-64,1-20-673,20-1-384,-21-19-480,1 0-994,-20-20-1505,0 0-8328</inkml:trace>
  <inkml:trace contextRef="#ctx0" brushRef="#br0" timeOffset="43098.6324">8519 9304 14253,'20'39'2915,"-20"-19"-1474,20 20 129,0-20-65,0 20-288,19-1-544,1-19-321,0 0-288,0-20 32,-1 0 0,-19 0 0,20-20 1,-40-20-290,19 21 1,-19-21-192,0 0-161,-19 20-576,-1-19-608,20 19-546,-20 0-1792,20 0-9801</inkml:trace>
  <inkml:trace contextRef="#ctx0" brushRef="#br0" timeOffset="43374.023">8996 8946 16944,'20'0'2562,"-20"20"-1793,0 0 608,0 40-160,19-1-544,-19 1-257,21 19-480,-2-19 64,21-21-673,0 1-31,-1-20-449,-19 0-1346,0 0-2209,-20-20-7303</inkml:trace>
  <inkml:trace contextRef="#ctx0" brushRef="#br0" timeOffset="43591.7965">8936 9204 15630,'0'-19'2274,"20"19"-1441,20-20 1121,-1 20-320,21 0-417,0 0-513,-21 39-351,21-19-161,0 20-160,-21 20-32,-19-21 32,20 21-352,-20-40-289,-1 19-128,2-19-159,-21-20-1186,19 0-1954,-19-20-7335</inkml:trace>
  <inkml:trace contextRef="#ctx0" brushRef="#br0" timeOffset="43721.6793">9294 9006 8423,'-60'0'11211,"20"0"-9866,40 0-960,0 0-577,0 0-1858,20 0-3267</inkml:trace>
  <inkml:trace contextRef="#ctx0" brushRef="#br0" timeOffset="44518.5547">9830 9204 12203,'-40'0'1505,"40"-19"321,-20 38-384,20-19-225,0 40-128,0 0-128,0 0-129,20 19-63,20-19-96,-20 0-289,20-1-160,-1-19-160,-19-20 97,0 0-65,0 0-32,0 0 0,-20-20-256,0-19 31,-20-1 65,0 20 64,0-20 0,0 1 0,0-1 0,-20 0 128,40 20-96,-19 0 161,19 20-129,19 0-129,2 20 162,-2 20 31,21-20-64,0 20-96,20-21 224,-21 1-96,1-20 64,-20 0-64,0 0 192,-1 0-160,1-20 129,-20 1-33,0 19 32,0-20-32,0 0-160,0 0 0,0 20-32,0-20-256,20 20 160,0 20-64,0 0 128,20 0-257,-1 19-672,21-19-224,-21 0-961,1-20-1793,0 0-3492</inkml:trace>
  <inkml:trace contextRef="#ctx0" brushRef="#br0" timeOffset="44787.109">10644 9165 12748,'0'-40'2370,"-20"40"-384,20 0-321,-20 0-159,20 0-385,-19 20-481,19 0-415,0 19-129,19-19-96,1 20-96,20-20-225,0 20-351,0-21 95,19 1-320,-19 0 769,0 0-320,-21 0 127,-19 0 417,-19 19 129,-21-19 63,0 0-192,-19 20-128,19-40-833,-20 20-2722,40-20-7912</inkml:trace>
  <inkml:trace contextRef="#ctx0" brushRef="#br0" timeOffset="45330.078">11876 9224 18129,'0'20'1089,"-21"-20"-513,21 20-159,-19 20 544,19 19-1,0-19-159,19 20-256,2-21-321,18-19-96,1 0-96,0-20 96,0-20 0,-1-20-32,-19 1-32,0-1-96,-20 0-32,-20-19 160,-20 19-192,0 0-64,1 1-160,19 19-64,-20 0-161,40 20-416,0 0-1153,0 20-737,20 19-1024,0 1-9001</inkml:trace>
  <inkml:trace contextRef="#ctx0" brushRef="#br0" timeOffset="45489.2574">12193 9363 11274,'0'-39'1922,"-20"-1"320,-19 20 160,19-20-608,-20-19-737,20 19-512,-20-39-321,40 19-256,-19-19-32,38-1-833,2 21-448,-2 19-737,1 20-1250,0 20-3074</inkml:trace>
  <inkml:trace contextRef="#ctx0" brushRef="#br0" timeOffset="45648.4375">11895 9204 17424,'20'0'1409,"0"-19"-384,0-21 192,20 20-608,19 0-385,-19 0-448,19 0-1121,1 1-1826,-1 19-4933</inkml:trace>
  <inkml:trace contextRef="#ctx0" brushRef="#br0" timeOffset="46292.9686">13166 9085 12139,'-20'-39'1153,"-19"39"545,19 0-289,-20 0-96,21 19-384,-22 1-160,22 20-161,-1 0-191,20-1-385,0 1 320,39-20-256,2 0 32,18 0-31,0 0-162,1-20 65,-1 19-384,-19-19 224,-20 20 256,-20 0-32,0 0 128,-20 20-224,1-20 64,-21-1-160,0 1 128,0 0-192,1 0-224,19-20-161,0 0-800,20 0-1890,0 0-3300</inkml:trace>
  <inkml:trace contextRef="#ctx0" brushRef="#br0" timeOffset="46524.4141">13445 9463 17712,'19'39'769,"1"-19"352,0 0-352,20 0-65,-1-20-351,21-20-193,0 0-64,-21-20-128,1 1-192,-20-21-129,-20 20-447,0 1-321,-20 19-1121,0-20-449,0 20-864,-19 0-4165</inkml:trace>
  <inkml:trace contextRef="#ctx0" brushRef="#br0" timeOffset="46981.4452">13663 8748 1345,'20'0'17232,"-20"0"-16495,0 20-449,0 39 897,20 1-192,-1 19-288,-19 1-161,40-1-319,-20-19-161,19-21-32,2 1-32,-2 0 96,1-40-160,-1 20 256,-19-20-352,20 0 352,-20 0-320,20-20 224,-20 40-320,19-20 63,-19 39-31,20-19-96,-21 20 96,-19 0 64,20-21 96,-20 21 64,-20-20 0,1-20-96,-1 20 64,0-20 64,-20-20-192,1 20 160,-1-20-193,20 0-191,-20 0-737,20 1-865,20-21-1793,-19 0-6279</inkml:trace>
  <inkml:trace contextRef="#ctx0" brushRef="#br0" timeOffset="47473.6324">14596 9681 11530,'20'159'641,"0"-100"96,20-19 160,-20 0-257,-1 0-95,1-40 63,-20 19 97,20-19 288,-20-19 96,0 19-352,-20-40-1,0 0-31,-19-19-96,-1-1-225,0-39-64,0-1-64,1-19 33,19 0-1,20 40-160,0-1-224,0 21 64,20-1 0,0 40-32,-1 20-128,1 0 192,20 40 0,-40 0-192,20 19-97,-20 21 1,0-21 32,0 1 32,0-20-193,-20 19-63,20-39-289,-20 0-736,20-20-1987,0 0-3618</inkml:trace>
  <inkml:trace contextRef="#ctx0" brushRef="#br0" timeOffset="47879.8828">14795 9463 13196,'19'0'3235,"-19"-20"-2082,0 0 833,0 0-96,0-20-769,0 1-673,20-1-223,-20 0-322,21 20-63,-2 0-224,1 1-385,0 19-288,-20 0-384,20 0-97,0 0 33,-1 19 736,1 1 609,-20 0 320,20 0 641,-20 20 480,20-1-160,-20 1-64,20 0-32,-1 0-64,2-1-288,18-19 63,1-20-543,0 0 127,-1 0-160,-18-40 64,-2 21-128,1-21 97,-20 0-129,-20 0 128,1 1-192,-22-1-256,2 20-225,-1 20-159,1-20-385,-2 20-1442,2 0-4611</inkml:trace>
  <inkml:trace contextRef="#ctx0" brushRef="#br0" timeOffset="48531.25">15470 8827 832,'0'-59'13901,"0"59"-11690,0-20-386,0 20-383,20 0-385,-20 20-161,20 19-159,0 21-256,-1 19-97,1 1-160,0-1-128,20-19-96,0-1 160,-1-19-192,1-20 96,0 0 33,-1-20-97,1 0 288,-20 0-224,0 0 0,0 0-64,19 20-64,-19-1-128,0 1 256,0 20-160,-20-20 64,0 20 32,0-1-96,0-19 192,-20 0-192,0-20-1,0 0-127,-19 0-256,19 0-161,0-20-448,0 0-1057,1 0-1121,19-19-1505</inkml:trace>
  <inkml:trace contextRef="#ctx0" brushRef="#br0" timeOffset="48936.523">16106 8847 14413,'-20'60'1313,"-1"-21"-416,21 21 0,0-1 384,21 1 97,-1 19-289,19 1-385,1-21-544,19 1 65,-19-20-161,20-1 0,-1-39-64,-19 0-64,-1 0 160,2-19 64,-22-21-128,1 0-96,0 0 288,-20-19-160,-20 19 0,0 0-64,-19 21 96,-1-1 97,20 0 95,-20 20 32,20 20-64,1 0-256,19-1 32,0 21-32,0 0-64,19 0 96,22-1-192,-2 1-128,21-20-417,-1-20-544,-19 20-545,0-20-608,-1-20-1153,-19 20-4100</inkml:trace>
  <inkml:trace contextRef="#ctx0" brushRef="#br0" timeOffset="49393.5547">16721 8986 13805,'20'60'1825,"-20"-1"-576,20 1 385,0-21 224,-1 21-353,-19-20-736,20-1-449,1-19-96,-2 0-95,1-20-33,-20 0 64,0 0 32,19 0-64,-19-40-32,0 21-96,0-21 96,0 0-96,0-19 32,0-1-64,21 20 32,-1 1-64,-1 19-64,-19 20 160,20 20 320,0 39-159,-20-19-65,20 19-32,0-19-96,-20 0-96,19 0 32,2-40 352,-21 19-416,20-19 320,-20 0-32,19 0 32,1-19 129,-20-21-417,20 20 160,20-20-32,-21 20-417,1 1 513,1 19-256,-2 19 0,21 1-128,-20 20-545,0-20-576,-1 20-673,22-21-1794,-22-19-3395</inkml:trace>
  <inkml:trace contextRef="#ctx0" brushRef="#br0" timeOffset="49675.7808">17754 8986 14221,'0'-20'3267,"0"20"-2146,-20 0 96,0 0 385,-19 40-289,19 0-512,-1-1-545,2 1-320,19 0-256,19-1 256,2 1-449,38-20-63,-19 0-1,-1 20-96,2-21 513,-22 1 0,1 0 416,-20 20-63,-20-20 223,-20 19 0,20-19-159,-19 0-450,19-20-1184,0 0-4068</inkml:trace>
  <inkml:trace contextRef="#ctx0" brushRef="#br0" timeOffset="50312.5">18906 9284 16207,'20'59'801,"-20"-39"-545,0 20-192,19-20-32,-19 0-64,20 0-384,0-1-802,0-19-607,0 0-1026,-20-19-6534</inkml:trace>
  <inkml:trace contextRef="#ctx0" brushRef="#br0" timeOffset="50465.8202">18846 9065 15022,'-40'-39'1409,"40"39"-1185,0-20-256,21 0-160,-2 20-1057,1 0-1538,-1-20-7462</inkml:trace>
  <inkml:trace contextRef="#ctx0" brushRef="#br0" timeOffset="50711.9141">19223 9383 13773,'21'40'1121,"-2"-20"-353,-19-20 898,0 0 352,0 0-577,0-20-768,0 0-225,0 0-63,20 0-129,-20 0-96,0-19-128,20 19-32,0 20-128,0-20 32,-1 40 0,21 0-257,0 0-640,-21-1-1313,22 21-1954,-2-20-8135</inkml:trace>
  <inkml:trace contextRef="#ctx0" brushRef="#br0" timeOffset="50907.2262">19640 8946 16047,'0'-20'3139,"0"40"-2531,21 20 481,-2 0 64,21 39-640,0-19-417,-1-1-416,1 1-705,-1-20-545,21-21-352,-20 1-1985,-20 0-5350</inkml:trace>
  <inkml:trace contextRef="#ctx0" brushRef="#br0" timeOffset="51232.4215">19601 9105 17136,'19'-40'1185,"1"40"32,20 0 993,0-19-897,19 19-512,1 0-417,0 19-223,-21 1-129,21 20 0,-21 0-32,2-1-64,-22 1-161,21 20 1,0-21 96,-21-19 224,21 0-192,0-20 192,0 0-96,-1-20-32,1-19-64,-20-1-128,-20 0 96,0 0 96,0 1 96,-40-1-256,20 20 127,-19 0-159,-1 0-224,0 20-449,0 0-1665,21 0-8361</inkml:trace>
  <inkml:trace contextRef="#ctx0" brushRef="#br0" timeOffset="52344.7262">3376 10872 12587,'-40'-19'385,"20"19"640,20 0 704,-20 0-31,1 19-801,19 1-160,0 20-193,0 20 33,19-21-353,1 21-64,20-20 128,-20-21-128,40 1-64,-21-20 65,1-20 63,-1 1-224,-19-21-128,0 0-64,-20 0 31,0 1 161,-20 19 32,-19-20-128,-2 20 0,2 20-128,-1-20-32,20 20-129,-19 20-287,19-20-1218,20 20-1217,0 0-1121,20-20-5445</inkml:trace>
  <inkml:trace contextRef="#ctx0" brushRef="#br0" timeOffset="52931.6405">3634 10833 12684,'40'59'64,"-40"-19"736,39-20 385,-19 20 33,0-21-129,0 1-225,19 0-159,-19 0-192,1-20-161,-21 0 32,19 0 33,-19 0 159,0 0 225,-19 0-513,-2 0-128,1-20-128,20 20-128,-19-20-96,19 0-96,0 1 32,0 19 31,19-20-63,-19 20 192,41 0 32,-22 20 160,21-1-64,0 1 0,-1 0-32,21 0 64,-20-20-64,-20 0 96,19 0 0,1-20 33,-1 0-65,2 0 64,-2 1 64,-19-1-64,0 0-64,0 0 32,-20 0 160,0 0-127,-20 0 31,0 1-96,0 19-96,-19 0 0,-2 0 64,22 19-64,-21 1 160,40 20-64,-20 0-64,20-1 32,20 1-32,20 0 64,-1-20-192,21 0-609,19-1-768,-19-19-1410,0 0-2370</inkml:trace>
  <inkml:trace contextRef="#ctx0" brushRef="#br0" timeOffset="53445.3125">5560 11011 13356,'60'100'481,"-20"-80"159,-20 19 641,-1-19 193,1 0-33,0-20-224,-20 0 0,0 0-127,0-20-354,-20 0-255,0-19-97,1 19-160,-22-20 32,2 0-95,-21-19-129,21-1 96,-1 1-224,20-21 64,1 21 32,-2-1-64,21 0 32,21 21-225,-2-1 161,20 0-224,2 20-577,-2 1-448,21 19-737,-20 0-1954,-20 19-5925</inkml:trace>
  <inkml:trace contextRef="#ctx0" brushRef="#br0" timeOffset="53620.1172">5282 10813 16271,'20'-20'416,"20"0"577,-1 20-160,2-20-737,-2 0-608,21 1-738,-1 19-1472,-19-20-4261</inkml:trace>
  <inkml:trace contextRef="#ctx0" brushRef="#br0" timeOffset="53894.5308">5839 10853 13516,'-21'39'2755,"21"-19"-1858,0 0 576,21 0 33,-21 0-321,19 0-513,20-1-63,-18 1-321,38 0-192,-19-20 0,-1 0 65,21-20-33,-20 0 32,0 1-32,-21-1-192,-19-20 224,0 20-96,-19-20 64,-21 21-160,20-1 32,-19 0-224,-2 20-385,2 0 65,19 0-385,0 0-1537,20 0-3364</inkml:trace>
  <inkml:trace contextRef="#ctx0" brushRef="#br0" timeOffset="54083.9844">6315 11031 17168,'20'-20'2050,"-20"1"-545,-20-1 481,0-20-513,0 0-480,1 1-640,19-1-321,0-20-224,0 21-801,0-1-128,39 20-673,1 0-2530,-1 20-11211</inkml:trace>
  <inkml:trace contextRef="#ctx0" brushRef="#br0" timeOffset="54597.6562">7189 10356 14798,'-20'0'2049,"20"0"-1056,20 40 897,-1 0-256,1 19-705,20 1-289,0 39-191,0-20-289,-1 21-96,1-41-192,-1 1-257,2-20-383,-2-1-802,-19-39-1281,0 20-1601,-20-20-8520</inkml:trace>
  <inkml:trace contextRef="#ctx0" brushRef="#br0" timeOffset="54814.453">7169 10892 16303,'-20'-20'1730,"20"20"-129,0-19 641,20-1-736,19 0-674,-19 0-575,20 0-257,20 0 0,-21 0-321,21 1-319,-21-1-257,2 0-256,-2-20-641,-19 20-928,-20 0-1154,0 1-3011</inkml:trace>
  <inkml:trace contextRef="#ctx0" brushRef="#br0" timeOffset="55329.1012">7407 10455 14349,'20'40'1185,"0"0"417,-1 19-97,22 1-256,-2 0-64,1 19-512,-1-19-417,2-1-288,-2 1 128,1-40-32,-1-1-64,-19 1 0,-20-20 32,20 20 33,-20-20 415,-20 0-192,20-20-96,-20 20 97,1-20-193,-1 1-96,20-1-96,0-20-96,0 20 95,0 0-95,20 0 96,-1 20 32,1 0 64,20 0 160,-1 20 32,2-20 1,-22 20-97,21-20-32,0 0 64,-21 0-32,22 0 32,-22 0-32,1-40 64,20 21-64,-20-21 33,-1 20-65,-19-20 0,0 20 32,0-19-288,-19 19 31,-1 0 1,0 20 64,0 0 64,-19 0 64,39 20 192,-20 0-95,-1 19-97,21 1 32,0 20 128,21-21-160,18 1-64,1-20-64,19 0-64,21-20-513,-20 0-512,-1 0-1602,0-20-4964</inkml:trace>
  <inkml:trace contextRef="#ctx0" brushRef="#br0" timeOffset="55944.3358">9194 10813 9609,'-39'-40'2818,"39"40"-415,-20-20-161,0 20 128,0 0-801,0 20-576,20 0-448,0 0-225,0 39 129,20-19-65,0 20-96,20-21-32,19-19-159,1 0 31,0-20-160,-1 0 32,-19-20-64,0-19 0,-21 19-129,-19-20-31,0 20 0,-19-20-128,-21 21 127,0-1-255,-19-20-193,19 20-95,-20 20-450,40 0-415,0 0-1090,1 0-2882</inkml:trace>
  <inkml:trace contextRef="#ctx0" brushRef="#br0" timeOffset="56205.078">9651 11011 15438,'0'20'2146,"-20"-20"-704,20-20 415,-20 1-608,1-1-31,19-20-290,-20 0-319,0-19-225,0 19-255,20-39-1,0 39-96,0-20-128,0 21-97,0 19-191,20 0-160,20 20-385,-1 20-288,1 0-833,0-1-1346,0 21-3298</inkml:trace>
  <inkml:trace contextRef="#ctx0" brushRef="#br0" timeOffset="56401.3672">10049 10853 17392,'0'19'1345,"19"1"257,1-20-225,0 20-864,0 20-417,0-20-96,0-20-225,-1 20-415,1-20-737,0 0-1378,0 0-2594</inkml:trace>
  <inkml:trace contextRef="#ctx0" brushRef="#br0" timeOffset="56545.8983">9949 10515 18513,'-40'0'192,"21"0"-896,19 0-2083,19 0-865</inkml:trace>
  <inkml:trace contextRef="#ctx0" brushRef="#br0" timeOffset="57219.7262">10684 10674 14349,'-20'-20'1473,"0"40"289,0 0 192,0 0-513,1 19-416,-1 21-320,20-1-417,0-19-160,20 0-160,-1-20 0,21-20 32,0 0-32,-20-20-32,20 0 0,-21-20-128,-19 1 96,0-1 192,0 0 0,-19 20 0,-1 0 0,0 20 64,0 0-128,0 20-32,20 20-64,20 0 64,20 39-128,-1-19 64,21 19-128,0 1 0,-1-21-128,1 21 95,-20-1 161,-21-19 96,1 19-64,-20-19 224,-20-1 33,1 1 159,-21-21 161,-20-19-129,20 0-96,-19 0-160,-1-20-128,21-40-256,-21 1-352,20-1-65,0-20-480,21 1-192,19-1-993,0 20-1410,0-19-3491</inkml:trace>
  <inkml:trace contextRef="#ctx0" brushRef="#br0" timeOffset="57444.3358">11061 10833 13805,'40'20'2306,"-40"-20"-128,20 0-192,0 19-1025,0 1-545,-20-20-96,19 20-320,1 0-320,0 0-449,-20-20-928,20 0-1891,-20 0-4547</inkml:trace>
  <inkml:trace contextRef="#ctx0" brushRef="#br0" timeOffset="57596.6793">10982 10455 17616,'0'-19'609,"0"-1"-994,0 20-31,20 0-96,-1 0-898,2 0-992,-2 20-9738</inkml:trace>
  <inkml:trace contextRef="#ctx0" brushRef="#br0" timeOffset="57893.5547">11438 10912 16047,'40'60'1473,"-20"-40"-160,0-1 97,0-19-97,-20 20-320,20-20-321,-20 0-127,0-20-161,0 20 1,0-39-97,0 19-128,0-20-64,20 20-160,-20-19 64,19-1-128,1 20 0,0 0 0,0 20-96,20 20-193,-1-20-384,-19 20-480,20 20-1121,0-21-2082,0 1-6407</inkml:trace>
  <inkml:trace contextRef="#ctx0" brushRef="#br0" timeOffset="58233.3983">12074 10773 7206,'-20'-40'6054,"20"21"-3716,-19 19 225,19 0-289,-21 19-577,2 1-543,-1 20-386,20 20-319,0-1-65,0-19-320,20 0-128,-1-21 32,21 1-32,0-20-32,0 0 0,-21-20 96,1-19-224,0 19 63,-20 0 33,-20 0-64,0-20 0,1 21 32,-1 19 32,0 0 160,0 0-64,20 0-32,0 19-65,20 21 33,0-20-96,0 0-641,19-20-736,1 0-993,-20 0-994,19-20-2498</inkml:trace>
  <inkml:trace contextRef="#ctx0" brushRef="#br0" timeOffset="58429.6875">12253 10396 16431,'-20'-40'4004,"20"40"-2371,0 20-415,0 20 287,20 19-448,20 21-480,-21-1-385,21 1-160,20-21-224,-20 1-673,-1-1-288,1-19-641,-1 0-1281,-19-20-4868</inkml:trace>
  <inkml:trace contextRef="#ctx0" brushRef="#br0" timeOffset="59204.1012">13325 10932 13356,'0'-20'1121,"20"40"-32,-20 20 353,20-1-353,19 21-96,-19 19-513,20 21-256,0-21-160,0-19-96,-21-1 96,21-19 32,-20-20 33,-20 0 31,0-20 352,0 0 33,-20-20-513,0-20 64,0 0 96,-19-19 0,-1-21 257,1 1-225,-21-20-192,20-1-32,20 1-96,0 0 160,20 19-160,0 21 64,20 19-32,20 20 160,-1 40-64,2 0-32,-2 40-96,-19-1-32,20 1 31,-40-1 65,19 1-64,-19-1-64,-19-19 64,-1 0 192,20-20-32,-20 0-320,0-20-321,0 0-896,20 0-705,-19-40-641,19 20-3330</inkml:trace>
  <inkml:trace contextRef="#ctx0" brushRef="#br0" timeOffset="59464.8436">13802 11051 14669,'0'0'2499,"-20"-20"-1442,0 0 704,0 1 161,20-1-641,-20-20-672,20-20-417,-19 21-192,19-21 96,19 1-224,-19 19-128,20 20-257,0 0-223,0 20-257,0 0-769,19 20-704,-18-20-641,18 40-481,1-20-3522</inkml:trace>
  <inkml:trace contextRef="#ctx0" brushRef="#br0" timeOffset="59667.9686">14000 10773 2466,'21'60'6438,"-21"-21"-2594,0 1-1090,0 0-544,19 0-576,1-1-545,0-39-352,20 20-225,19-20-32,-19-20-223,-1 0-1,-18 1-64,-2-21 32,-19 0-63,0 20 127,-19-19-32,-2-1-64,-18 20-96,-21 0-192,21 0-288,-21 0-193,21 20-544,18-19-1281,1-1-2691</inkml:trace>
  <inkml:trace contextRef="#ctx0" brushRef="#br0" timeOffset="60261.7186">14457 10356 2914,'-19'-20'14510,"19"20"-11884,-21 20-1024,21 0-449,0 20 224,21 19-608,-2 1-128,1 19-321,20-19-288,-1-20 32,1-1-32,0-19 32,0 0-32,-20-20 0,19 0 32,-19-20-64,20 20 0,-21-20-96,1 40 0,1 0 0,18 0-32,-19 39-128,-20-19 31,0 0 193,0 0 32,0-1 65,-20-19 31,0 0 0,1 0-96,-2-20 32,-18 20-64,-1-20 32,0-20 64,1 20-288,-1-20-385,20 0-576,0-20-192,0 21-1026,20-21-2401,20-20-7176</inkml:trace>
  <inkml:trace contextRef="#ctx0" brushRef="#br0" timeOffset="60645.5074">14954 10376 15534,'-20'40'1410,"20"-20"-321,0 19 352,0 21-224,20 19-256,-1-19-224,1 19-417,20 1-64,-1-41-192,21 21-64,0-40 160,-21 0-160,21-20 0,-20 0-128,0-20-32,-1-20 32,-18 0 0,-2 1-32,-19-1 224,0 0-64,-19 1 96,-22 19-32,2 0 128,19 20 161,-20 0-33,21 20-128,-2 0-64,21 19-32,0 1 0,0 0-32,21-1-320,18 1 160,1-20-352,19 0-545,1-20-1506,19 0-4355</inkml:trace>
  <inkml:trace contextRef="#ctx0" brushRef="#br0" timeOffset="61384.7652">15867 10773 16079,'20'20'1249,"-20"0"-480,20 0 160,0 39-353,0-19-224,19 0-159,-19-20-65,0-1 32,0 1-32,-20-20 192,19 0 257,-19 0 63,0-20-223,-19 1-193,19-21 64,-20 0-31,0-19 31,20-1-288,0 0 32,0 21-96,0-1 0,20 20-96,0 20 128,-1 20 160,22 20-64,-22 19-96,21 1 64,-20-20-128,19 19 192,-19-39-192,1 0 256,-2 0-160,1-20 224,-20 0 0,20 0 161,-20-20-1,0-20 32,20 20-31,-20-19-193,0-1 0,20 20-192,-20 0 32,19 20 128,-19 0-160,41 0 96,-22 20-96,1 0-448,20 20-833,-1-21-865,1 1-2210,-20-20-7624</inkml:trace>
  <inkml:trace contextRef="#ctx0" brushRef="#br0" timeOffset="61521.4844">16841 11011 21716,'0'20'320,"0"-20"-864,0 0 127,19-20-319,-19 20-1346,0-19-3395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0T17:24:33.82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777 3665 17808,'0'-40'833,"-21"21"544,21 19 161,0 0-609,0 0-353,0 39-31,0-19 63,0 39-383,21 2-161,-21-2 32,19 0-96,-19 1 96,20-21-192,0 2-64,0-21-417,-20-1-576,20 1-545,-1-20-800,-19 0-1698,20 0-6374</inkml:trace>
  <inkml:trace contextRef="#ctx0" brushRef="#br0" timeOffset="347.6562">696 3407 13164,'-79'0'1089,"20"0"448,20 20 33,-2 19-33,1 22-159,1-2-225,19 40-545,20 1-159,0 18-225,0 2-64,40-1-96,-1-20-64,22-39 96,18-1-128,0-39 32,21-20 32,-21-20-32,20-19 64,-20-22-96,1 2-32,-21-40 160,-19 20 0,-1-21 33,-39 1 63,0-1-96,-19 21 64,-21 20-96,0 0 0,-19 19-64,-1 19-192,0 21-481,1-20-896,20 40-4069</inkml:trace>
  <inkml:trace contextRef="#ctx0" brushRef="#br0" timeOffset="1622.07">1928 3625 6566,'0'-19'11018,"-20"19"-10730,0 0 97,20 19 800,-19 21-192,19 19-353,-20 22-31,20-2-32,20 19-129,-1-17-64,1-2-159,0-20-33,19-19 64,1 0-128,-1-20 64,22-20 97,-22 0-289,1-20 288,0-20-256,-21 0 64,1-19-64,-20-1-192,0 1 256,-20 18-192,1 2 192,-1 19 32,0 20 160,20 0-384,0 0 192,0 40-32,0-1 161,0 2-321,20 18 96,0-19-97,19-1-383,1-19-353,20-20-993,-1 0-928,1-20-1698,-21 1-8168</inkml:trace>
  <inkml:trace contextRef="#ctx0" brushRef="#br0" timeOffset="1813.4766">2582 3625 18321,'0'-19'1858,"0"38"-609,0 21 512,20 19-511,1 22-33,-1-2-609,0 19-480,19-17-224,1-22-256,-1-19-321,1-1-320,-1-19-608,2-20-513,-21-20-2562,0 20-8905</inkml:trace>
  <inkml:trace contextRef="#ctx0" brushRef="#br0" timeOffset="1963.8669">2623 4023 17936,'-60'0'2659,"40"0"-1314,20 0-640,20 0 352,19 0-160,22 0-225,-22 0-768,21 0-736,19-21-1090,-19 21-2338,-1 0-12941</inkml:trace>
  <inkml:trace contextRef="#ctx0" brushRef="#br0" timeOffset="2615.2343">3873 3606 15694,'-59'-20'513,"39"20"1024,-19 0 161,19 0-481,0 39-224,0 21 320,0 20 65,20-1-482,0 20-383,20 1-161,20-21-128,19-20-95,0-19 31,20-20-160,21-20 96,-20-40-256,19 1-33,-19-41-127,-21 21 32,-20-21 96,-39 1 64,-19 20-33,-21-22-319,-19 22-33,-1 0 225,0 39 0,-19 0-32,20 20 95,19 20-607,-1 0-1699,22-1-2626</inkml:trace>
  <inkml:trace contextRef="#ctx0" brushRef="#br0" timeOffset="2821.2888">4092 3884 22068,'20'59'1826,"-1"-20"320,21 2-833,0-1-864,0 19-225,0-39-64,19 19-192,-20-19-673,1 0-95,-20-20-289,1 20-993,-21-20-2242,19 0-10442</inkml:trace>
  <inkml:trace contextRef="#ctx0" brushRef="#br0" timeOffset="18505.8591">4886 4002 16047,'-20'0'1889,"0"0"-191,20 0-801,20 0-96,-20-20-33,20 20-351,19-19-225,-19 19-64,20 0-160,0 0 32,-20 0-641,20 0-640,-1 19-1377,-19-19-2243</inkml:trace>
  <inkml:trace contextRef="#ctx0" brushRef="#br0" timeOffset="18674.8047">4985 4181 18129,'21'20'96,"-2"-20"1409,1-20 321,20 20-1314,-21 0-255,21 0-161,0-19-288,-1 19-545,2 0-1057,-2 0-3555</inkml:trace>
  <inkml:trace contextRef="#ctx0" brushRef="#br0" timeOffset="20169.9219">5918 3724 13388,'-19'0'1345,"-1"0"-288,20 21-32,0 19 64,-20-1 225,20 40-65,0-19-256,20 20-609,0-21-96,19 1-95,1-21 159,19-19-320,-18 0 192,18-20-224,0 0 64,-19-20 0,-1-20-224,-19 21 64,1-21 32,-21 0 32,-21 1 32,1-2 128,1 21 128,-21 1-63,20-1 287,1 20-96,-1 20-159,20-1-161,0 1-64,0 21 64,20-2-64,-1 1-64,21 0-417,-1-1-640,22-39-320,-2 20-481,0-20-1377,-19-20-2947</inkml:trace>
  <inkml:trace contextRef="#ctx0" brushRef="#br0" timeOffset="20366.2108">6514 3765 16751,'0'0'2371,"0"0"-994,0 20-256,0 0-224,20 19 96,-20 20 32,40-19-545,-20 19-416,20 2 0,-1-22-608,20 1-577,-19-20-417,19-1-1216,-18-19-2211</inkml:trace>
  <inkml:trace contextRef="#ctx0" brushRef="#br0" timeOffset="21113.2813">6574 3923 12555,'-21'-20'2178,"21"1"-32,-19-1-320,19 20-833,-20-20-608,20 0 415,0 1-479,20-1-257,-1 20-32,2-20-64,39 20 32,-21 0-353,1 0-960,-1 0-1762,1 0-3747</inkml:trace>
  <inkml:trace contextRef="#ctx0" brushRef="#br0" timeOffset="21325.1951">6494 4002 17232,'-20'0'1794,"20"21"-866,20-21-31,0 0-192,0 0-225,20 0 97,0 0-353,19 0-544,-19-21-673,19 21-993,-20 0-2530,2 0-8328</inkml:trace>
  <inkml:trace contextRef="#ctx0" brushRef="#br0" timeOffset="21818.3591">7030 3785 16527,'20'20'1634,"-20"-1"-1538,20 1 1217,-1 20-352,-19-1-705,21 20 32,-1-18 65,0 18-481,0-19 0,19-20-1186,-39 0-1729,20-1-3459</inkml:trace>
  <inkml:trace contextRef="#ctx0" brushRef="#br0" timeOffset="21970.7031">7050 4082 17200,'0'0'2146,"0"0"-1506,20 0 1378,20-19-768,-20 19-642,39 0-95,-19-20-481,19 20-737,0-20-2274,-18 20-7142</inkml:trace>
  <inkml:trace contextRef="#ctx0" brushRef="#br0" timeOffset="22646.4844">7785 3705 13452,'-20'0'3684,"20"0"-2115,-20 0-768,40 40-321,-20-20 449,20 39-192,-20 1-32,19 19-321,21-40-224,-20 22 0,-1-22 0,2-19 33,-1 0 95,0-20-320,-20 20 256,20-20-224,-20 0 481,0-20-225,0 0 32,0-20-192,0 21-32,0-21-160,19-1 32,-19 22-64,20 19-32,0 0-64,0 19 128,0 1-1,19 21-31,1-21-769,0 19-1249,20 1-1089,-21-40-2146</inkml:trace>
  <inkml:trace contextRef="#ctx0" brushRef="#br0" timeOffset="22943.3591">8340 3943 15822,'-39'0'3075,"-1"0"-1954,21 20 193,-1 19-449,20 2-449,0-2 0,0 1-224,20-20-63,-1 0-97,21-1 96,-1-19-32,1 0 128,-20-19-448,1 19 320,-2-20-320,1 0 160,-20 20 64,0-20 64,0 20-32,20 0-160,-20 0-161,0 20 193,20 0-32,0 0-128,-1-1-1250,1-19-447,0 0-482,0 0-223,-1-19-2947</inkml:trace>
  <inkml:trace contextRef="#ctx0" brushRef="#br0" timeOffset="23125.9766">8559 3765 14733,'0'-20'2915,"0"20"-1057,0 20-1217,0 0 287,0 19 161,20 1-160,-20 19-576,20 0-417,19 2-257,1-2-864,0-39-416,20 0-545,-21-20-1794,1 0-6982</inkml:trace>
  <inkml:trace contextRef="#ctx0" brushRef="#br0" timeOffset="23379.8828">9075 4063 13100,'20'59'1986,"0"-39"-321,0 0 449,-20-1-320,19-19-609,-19 0 64,0 0 65,0 0-321,0-19-641,-19-1-288,-1-20 64,-20-19-64,21 18 0,-21-18 0,0 19-96,0-19-32,20 0 0,20 19-64,0 0 64,20 20-352,1 0-353,-2 20-1089,21 0-1922,-20 40-5893</inkml:trace>
  <inkml:trace contextRef="#ctx0" brushRef="#br0" timeOffset="23550.7813">8857 4043 21588,'-40'20'929,"20"-20"0,20 0-289,20-20-800,20 0 256,19-1 160,1 1-223,20 1-386,-1-1-1184,1 20-1474,-21 0-3427</inkml:trace>
  <inkml:trace contextRef="#ctx0" brushRef="#br0" timeOffset="23823.2422">9651 4023 18257,'0'20'2210,"0"-20"-1794,0 20 641,0-1-448,20 1-449,-1-20 160,1 0 97,0 0-65,21 0-64,-22-20 1,1 1 31,-20-1-224,0 0 96,0-1-192,-39 1 160,-2 1-544,1-1 288,1 20 160,19 0-352,0 0-193,20 0-704,0 20-897,20-1-2178,0 1-4740</inkml:trace>
  <inkml:trace contextRef="#ctx0" brushRef="#br0" timeOffset="24013.6718">10049 4142 18737,'0'-20'1538,"-20"0"608,-21-19-417,21-1-1088,-19-1 224,-1 2 96,1-20-289,19-1-864,0 1 192,20 18-160,20 2-32,0 19-193,-1 0-640,21 20-928,0 20-1090,-1 0-3043</inkml:trace>
  <inkml:trace contextRef="#ctx0" brushRef="#br0" timeOffset="24187.5">9889 3903 20083,'-59'20'2754,"39"-20"-1601,20 0 257,0 0-1507,20 0-159,19 0 384,1 0-288,19-20 32,22 20-1858,-22-19-2690,-20 19-12621</inkml:trace>
  <inkml:trace contextRef="#ctx0" brushRef="#br0" timeOffset="24659.1794">10664 3884 17328,'19'59'288,"1"-20"961,0 2-224,0-1-448,-1-1 96,1 1 159,1-20-383,-21-1-193,0-19 64,0 0-31,0 0 639,0-19-864,-21-21-64,1-19 129,-19-2-193,19 22 96,0-40 64,-19 19-256,39 1 95,0-1 97,0 20-352,20 0 224,19 40-288,1 0 288,-1 20 64,2 20 64,-2-1-32,1 22 0,-20-2 32,0-19-96,-20 19 96,-20-39 256,0 19-256,0-39-160,-19 21 224,19-21-577,-21 0-1536,41-21-3717</inkml:trace>
  <inkml:trace contextRef="#ctx0" brushRef="#br0" timeOffset="28982.4219">11478 4281 11594,'19'20'1442,"-19"0"1280,20 0-447,-20 19-866,20 1-576,0-1-321,-20 1-320,0-21-96,19 2 65,-19-1-418,0 0-832,0-20-1313,0 0-1570,0 0-8904</inkml:trace>
  <inkml:trace contextRef="#ctx0" brushRef="#br0" timeOffset="29461.9141">11795 4023 14926,'20'79'1217,"0"-19"64,0-1-608,0 1-65,0-20 1,-20-20 224,20-1-449,-20-19-32,0 0 33,0 0 608,0-19-449,-20-21-544,20-1-64,-20-18 32,0 0 128,0-1-192,0-20-352,20 21-65,0 0 225,0 19 288,20 20-256,-20 20-65,20 20-31,0 0 256,0 19-64,0 21 64,0 0 160,-20-1-96,0 1 256,0-1-352,0-19 96,19-21 320,-19 2-128,20-1-64,0-20 449,-20 0 31,39 0 1,-19 0-97,0 0-512,21 0 64,-2 0 0,-19 0-608,19 0-962,-19 0-1953,0 0-6567</inkml:trace>
  <inkml:trace contextRef="#ctx0" brushRef="#br0" timeOffset="29970.7031">12391 4122 17584,'0'-20'1474,"0"20"-1250,20 0 865,0-20 96,0 20-833,19 0-288,1 0-128,-1 0-833,21 0-1217,-20 0-2466</inkml:trace>
  <inkml:trace contextRef="#ctx0" brushRef="#br0" timeOffset="30123.0469">12569 4281 21075,'0'0'0,"20"0"97,0 0 543,21 0-416,-2 0-96,20-21-1313,1 21-2402,-1-19-10570</inkml:trace>
  <inkml:trace contextRef="#ctx0" brushRef="#br0" timeOffset="30573.2422">13205 4181 13741,'20'20'2690,"-20"-20"-2402,20 0 865,0 20-64,-20-20-384,0 0 704,0 0 321,0 0-321,0 0-320,0 0-320,0-20-416,-20 0-289,20-19 0,-20 19 96,20-20-160,0 1 0,0-2-224,0 2 31,20 19-127,0 20-641,-1 0-480,1 0-481,20 20-929,-20 19-1729,19 2-6118</inkml:trace>
  <inkml:trace contextRef="#ctx0" brushRef="#br0" timeOffset="30690.4297">13503 4162 9160,'59'39'4132,"-39"-19"-1025,0 0-577,0-1-960,-1 2-513,1-1-609,0 0-223,1 0-290,-21-1-543,20-19-1250,-20 20-3042</inkml:trace>
  <inkml:trace contextRef="#ctx0" brushRef="#br0" timeOffset="30848.6325">13622 3963 9641,'-20'-20'9705,"0"20"-9033,20-20 193,0 20-544,0 0-1186,0 0 64,20 20-416,0-20-2114,-1 20-6823</inkml:trace>
  <inkml:trace contextRef="#ctx0" brushRef="#br0" timeOffset="31242.1875">13900 4002 19730,'-40'61'1249,"20"-42"129,20 41-193,0-21-673,0 1-384,20-1-96,0-18-32,0-1 64,-1-20 1,22 0 31,-21-20 192,-20-20-320,0 20 192,0-20 32,0 21 32,0 19-31,-20-20 127,20 20 128,0 20-800,0-1 384,20 41 96,19 0-128,-19 19-160,20 0 128,-1 1 0,1-1-64,-21-19 0,-19-1-32,0 2 64,0-22-161,-19 1-127,-21-21-32,20-19-641,-19 0-224,-1 0-737,1-19-1346,19-1-639,-21-20-3877</inkml:trace>
  <inkml:trace contextRef="#ctx0" brushRef="#br0" timeOffset="31540.0388">13980 3844 18577,'20'59'1345,"-20"-19"-800,19 19 832,1 2-32,0 18-832,19-20 128,-19 0-65,0-18-416,0-21 0,-1 0-192,1-1 128,-20-19 65,20 0-1,-20 0 128,0-19-64,21-1-128,-21-20-288,0 19 0,20 2-256,-20 19-161,19 0 32,-19 19-383,20 22 63,0-1-993,0-1-1954,-20 1-1985</inkml:trace>
  <inkml:trace contextRef="#ctx0" brushRef="#br0" timeOffset="31713.8672">14396 3982 13004,'0'-59'4452,"0"39"-3011,20 40 225,0 0 160,-20 19-641,19 42-448,1-22-321,21 20-416,-2-20-673,1-18-1056,-1-1-1154,-19-40-2146</inkml:trace>
  <inkml:trace contextRef="#ctx0" brushRef="#br0" timeOffset="31867.1875">14455 4181 18769,'-19'0'2883,"19"0"-2531,19 0 609,1 0-128,1 0-449,19 0-352,19 0-256,0 0-2338,1 0-8425</inkml:trace>
  <inkml:trace contextRef="#ctx0" brushRef="#br0" timeOffset="32389.6484">15012 3685 19026,'0'20'960,"20"-1"-95,0 22 577,19 18-546,-19 20-351,20 20-1,-21-19-287,21 0-129,0-21 64,-21-20-160,2-18 0,-1-1 96,-20 0-96,20-20 160,-20 0 33,0-20 159,0 20-192,0-41-96,0 22-96,0-21 0,20 20 0,-1 1-256,1 19-353,0 0-640,19 0-833,1 19-1793,-1 1-6663</inkml:trace>
  <inkml:trace contextRef="#ctx0" brushRef="#br0" timeOffset="32672.8513">15706 4082 19346,'-39'-19'2370,"-1"19"-1089,21 0 257,-1 19-1026,0 21 1,20 0-161,0-1-32,0 1-127,20-21-418,0 2 289,-1-1-192,21-20-32,-20 0 32,-1 0 64,1-20-160,0-1 224,-20 21-32,20-19-96,-20 19 96,0 0-417,20 19 129,-20-19-417,20 21-512,0-21-673,0 0-608,0 0-577,0-21-1410</inkml:trace>
  <inkml:trace contextRef="#ctx0" brushRef="#br0" timeOffset="32854.4922">15826 3903 13644,'-20'-19'4196,"0"19"-1857,20 0-225,0 19-577,0 1-256,0 20-32,20 20-608,0-1-353,0 1-256,20-21-544,-1 1-737,20-20-609,-19-1-1057,-1-19-2338,-18 0-9385</inkml:trace>
  <inkml:trace contextRef="#ctx0" brushRef="#br0" timeOffset="33137.695">16183 4023 15150,'40'99'1954,"-20"-40"-289,-1 1-31,1-20-577,0 0-673,0-20-64,1-1-63,-21 1 63,19-20 128,-19-20 449,0 1-448,-19-21-385,-2-20 128,1 20-64,0-19-96,-19-20 32,19 18 64,0-18 97,20 20-1,0 19-64,0 21-160,20-1-32,0 0-417,19 20-800,1 20-1377,-19 0-3748</inkml:trace>
  <inkml:trace contextRef="#ctx0" brushRef="#br0" timeOffset="33291.0155">16104 4082 22132,'-80'20'2915,"80"-20"-2338,0 0 31,20 0-512,20 0 1,20 0-1,19 0-577,0-20-1793,-19 1-5093</inkml:trace>
  <inkml:trace contextRef="#ctx0" brushRef="#br0" timeOffset="33755.8594">17096 4142 20531,'0'0'929,"0"20"-673,0-1 289,20 21-97,-20-1-96,40-18-320,0-1 129,0 0-33,-1-20-32,1 0 96,-1-20 64,2-21 32,-41 2 161,0-1-129,0 1 65,-41 19-385,2-20 96,-1 21-64,1-1-32,19 20-32,0 0-545,20 20-1024,0-1-1602,20 21-3043</inkml:trace>
  <inkml:trace contextRef="#ctx0" brushRef="#br0" timeOffset="33945.3125">17632 4260 8071,'-20'-59'13645,"-19"20"-12140,-1-1-255,1 0-225,-21 1-609,21-22-192,-2 2 65,21 20-289,20-1-257,20 20 161,0 1-320,21-1-193,18 20-1249,-20 20-2626,1-1-9929</inkml:trace>
  <inkml:trace contextRef="#ctx0" brushRef="#br0" timeOffset="34118.1638">17415 4063 20723,'-81'19'3139,"62"-19"-2883,19 0 97,0 0-193,19 0-256,42-19 160,-2 19 0,0-20-96,20 0-1410,2 20-1024,-22-21-2402,20 21-10667</inkml:trace>
  <inkml:trace contextRef="#ctx0" brushRef="#br0" timeOffset="34518.5547">18129 4023 15118,'19'79'2594,"1"-39"-960,-20 19 192,21-19-609,-1 0-609,0 0-223,-1-20-33,-19-1-96,0-19-64,20 0 225,-20 0 448,-20-19-641,20-21-32,-19-1-128,-1 2 96,0-20-96,-1-21-64,1 0-32,1 1 32,19 0 96,0 20-256,0 19-64,19 19 0,1 21 0,1 0 192,19 21-225,-21-1 225,21 20 32,-20-1-32,-20 20 64,0-19 64,0-1 0,-20 2 97,-20-1-97,21-21 192,-21 1-384,19-20-192,21 0-962,0 0-1312,0-20-2755,0 1-8904</inkml:trace>
  <inkml:trace contextRef="#ctx0" brushRef="#br0" timeOffset="34692.3828">18566 4241 9288,'0'60'14702,"0"-40"-13645,0 0-352,0-20-545,0 19-737,19-19-736,-19 0-545,0 0-1761,0 0-9706</inkml:trace>
  <inkml:trace contextRef="#ctx0" brushRef="#br1" timeOffset="45638.6716">20611 2613 9160,'0'-40'3331,"-20"40"-1441,20-20-64,0 20-193,0-19-1184,20 38-97,0 1 513,19 20 0,1 19-64,-1 1-481,21 0 32,-20-1-64,0-19 97,-1-21-65,1 1-128,-20 1 33,-1-21-97,1 0 160,0 0 32,0 0-320,1 0 0,-2 0-160,21 0 288,-20 0-224,0 20 64,-1 0 64,-19-1 0,0 1-128,0 0-128,0 0-64,-19-1-321,-1 1-768,0 0-513,0 0-1441,0-20-2211</inkml:trace>
  <inkml:trace contextRef="#ctx0" brushRef="#br1" timeOffset="45979.4922">21266 2772 16335,'-20'20'448,"20"0"97,0 19 864,0 1-384,0-1-640,20 2-161,-1-21-96,1-1 128,0-19-224,1 0 288,-21 0 225,20-19-65,-20-1-63,0 0-193,0-21-32,0 22 64,0-1 225,0 20 192,0 0-385,0 0-448,0 0-161,0 20 161,19 19 32,1-18-1217,0-1-801,0 0-961,-1-20-673,21 0-3170</inkml:trace>
  <inkml:trace contextRef="#ctx0" brushRef="#br1" timeOffset="46437.5">21563 2752 9416,'0'-39'3684,"-19"39"-1346,19 0-512,0 0-385,0 0-1056,19 19 63,1 1 0,21 20-255,-2-1-97,1-19 96,-1 20-160,21-21-64,-21 1 128,-19 1-64,-20-1-64,0 0-32,-20-20 224,0 19-448,-19-19 64,19 0-33,-19 0 161,19 0-288,0-19-65,0-1 65,20 0 288,20-1 224,-20 1 32,40-19 385,-1 19 416,1-19-161,-1 19-511,2-20-65,-21 20 64,-1-19 193,-19 18 127,0 1-223,0-19-33,0 19 128,-19 20 257,-1-20-256,-1 20-321,1 20-32,0 0-64,1 19-96,19 2 64,-20-2-32,40 1-160,-1 0 32,1-1-513,41-19-256,-2-20-352,-20 0-641,21-20-1569,-21 0-1890</inkml:trace>
  <inkml:trace contextRef="#ctx0" brushRef="#br1" timeOffset="46648.4375">22357 2394 17232,'-19'-20'2466,"19"20"-864,-20 0-193,0 20-416,20 0-384,-20 1-97,20 18-224,0 1-384,20-1-128,20 1-321,-1-20-736,2-20-352,-2 0-866,1 0-1857,0-20-7495</inkml:trace>
  <inkml:trace contextRef="#ctx0" brushRef="#br1" timeOffset="46933.5935">22616 2315 14926,'-40'0'3395,"40"0"-2114,-20 0 289,20 20-417,0 0-289,0 19-159,0-19-481,20 1-64,-20-1-224,40-20 128,-21 19 161,1-19-97,1-19 128,-1-1-32,-20-1-64,0 1-63,0 0 95,0 1 32,-20 19 0,20-20-352,-21 20 96,21 0-352,0 20-1,21-1 33,-1 1-449,0 0-1185,19 1-1729,-19-1-4101</inkml:trace>
  <inkml:trace contextRef="#ctx0" brushRef="#br1" timeOffset="47403.3202">22954 2177 16623,'-41'-21'2883,"2"21"-1922,19 0 320,20 21-192,0-21-640,20 19-353,-1 1 224,22 0-160,18 0-96,-19 0-256,0-1-64,-1 1 32,-19 0 288,-20 0-225,-20-1 322,0 1-97,1 0 256,-21-20-256,20 0 64,0 0-32,1 0-96,19 0-224,0-20-321,19 0 289,1 1 96,0-1 64,20-20 320,-21 21 321,41-1 159,-41 0-95,2 0-97,-1 0-127,0 1-33,-20-2-160,0 1 1,0 0-97,-20-19 256,0 19-256,-1 20 128,-18 0-128,19 20 289,0-1 95,20 21-224,0 1-192,0-2-64,40-19 65,-1 0-578,2 0-800,-1-20-481,-1 0-2050,1 0-8775</inkml:trace>
  <inkml:trace contextRef="#ctx0" brushRef="#br1" timeOffset="47964.8438">21961 3546 18129,'-59'0'1921,"18"0"-735,21 0 95,20 20-416,0 0-513,0 19-128,20 1-32,40 0-256,-20-21 64,19-19 32,1 0 0,0-19 0,-20-1 64,-1-20 225,-19 1-289,-40 19 128,0-20 128,-19 21-192,-2-1-192,-18 0-96,19 20-192,1 0-321,-1 0-1025,40 20-1921,-20-20-2467</inkml:trace>
  <inkml:trace contextRef="#ctx0" brushRef="#br1" timeOffset="48413.086">22239 3546 16495,'20'40'1858,"-1"-20"-1057,-19-1 448,0-19 320,20 0-736,-20 0-224,0 0-1,0 0-95,0-19-225,0-1-256,0-20-96,0 1-192,0-2 96,0 2 160,0 19-225,0 20 33,0 0-64,20 20 256,0-1 128,-1 22-160,22-21 192,-21 0 0,-20-1-192,20-19 192,-1 0 193,1 0-33,-20-19 289,0-1-225,20 0-64,-20-1-160,0-18-63,0 19-33,0 20-225,20-20-63,0 20 0,-1 0-32,1 0-545,0 20-512,19 0-1442,-19-1-2306,1 1-8071</inkml:trace>
  <inkml:trace contextRef="#ctx0" brushRef="#br1" timeOffset="48553.7108">22755 3348 16527,'20'0'833,"-20"19"320,20-19-480,-20 20-481,19-20-673,1 0-704,0 0-1409,-20 0-3011</inkml:trace>
  <inkml:trace contextRef="#ctx0" brushRef="#br1" timeOffset="48684.5702">22676 3249 14701,'-21'-20'2531,"1"20"-1410,20-21 128,0 21-480,-19 0-769,19 0-609,19-20-2177,-19 20-1571</inkml:trace>
  <inkml:trace contextRef="#ctx0" brushRef="#br1" timeOffset="48946.2888">22814 2991 256,'0'0'19827,"20"19"-18995,0-19 546,0 40 640,-1-20-417,1 39-928,21-19-417,-21-1-96,19 22-256,-19-42-449,20 1-159,-21 0-65,1-20-929,-20 0-800,0-20-2050,0 0-8008</inkml:trace>
  <inkml:trace contextRef="#ctx0" brushRef="#br1" timeOffset="49134.7653">22993 2891 18449,'-19'-20'2338,"38"40"-1761,-19-20 1152,20 39 193,0 2-833,20 18-608,-21 0-257,21-19 32,-20 19-640,20-39-513,-20 1-160,0-1-256,-20-20-897,0 0-2563,0 0-9737</inkml:trace>
  <inkml:trace contextRef="#ctx0" brushRef="#br1" timeOffset="49316.4063">22735 3249 18897,'20'0'4132,"0"0"-3683,0 0 544,19 0 576,20 0-960,-18-20-449,18 20-288,1 0-705,-1-21-1409,0 1-3235,-18 20-11403</inkml:trace>
  <inkml:trace contextRef="#ctx0" brushRef="#br1" timeOffset="49940.4294">23311 3070 832,'0'0'20628,"20"0"-19956,-20 0 866,0 0 576,19 0-897,1-20-833,0 20-31,0-20-161,0 20 128,0-20-128,0 1 129,-20-1-65,0 0 32,0-1-160,-20 1 0,20 20-95,-20 0-66,0 0-63,0 0-160,0 20 64,20 21 128,-20-21 224,20 19-416,0 20 192,0-19-96,0 0-705,20-1 32,20-18 224,-20-1-63,20-20-97,0 0-448,-20-20-865,19-1-1089,-19 1 288,-20-19 1378,0-1 1120,0 20 546,0-39 607,0 20 514,-20-22 928,0 22-64,1-1 64,-1 20-320,20 1-641,0 19-513,0 0-63,0 19 96,0 21-321,0-20-192,20 40-256,-1-20-32,1-21-96,0 1 0,0 0-64,-1-20 320,21 0-96,-20-20-192,-20-19 256,0-1 0,0-1-128,-20 2-128,0-20 160,0 19 128,1 0 224,-1 21-63,0-1-193,20 20 64,0 20 160,20 19-96,0 1-127,19 19-33,1 0-705,0-18-736,-20 18-577,20-39-1121,-1 0-6758,-19 0-2755</inkml:trace>
  <inkml:trace contextRef="#ctx0" brushRef="#br0" timeOffset="81841.7966">2324 5531 11370,'20'61'1121,"-20"-42"609,0 1-129,0 0-159,0-20-33,21 20 97,-21-20 95,0-20-192,0 0-608,0 0-480,-21-20-33,1-20 0,-19 1-256,19 0-32,-19 0-32,-1-2 32,20-18-96,-19 20 32,39-1-64,-20 20 128,20 0-417,0 20 834,0-19-609,0 19-225,20-19-736,-1 39-512,21 0-1410,0 19-2659</inkml:trace>
  <inkml:trace contextRef="#ctx0" brushRef="#br0" timeOffset="82030.2734">2046 5273 15342,'-39'20'1185,"39"-20"-897,0 0 801,0 0-384,39-20 320,1 0-416,20-19-481,20 19-160,-1 0-801,1 20-833,-21 0-1409,0 0-2081</inkml:trace>
  <inkml:trace contextRef="#ctx0" brushRef="#br0" timeOffset="82233.3984">2563 5273 9384,'-40'61'4421,"20"-22"-1058,1 1-929,19-1-768,0-19-802,19 19-191,1-19-160,20-20 63,20 0-95,-1 0-321,-19-20 64,0-19-96,-1 19 0,-19-19 128,-20 19-63,0 0-289,-40 0-161,21 1-95,-21-2-481,0 21-256,1 0-320,19 0-1378,-1 21-2466</inkml:trace>
  <inkml:trace contextRef="#ctx0" brushRef="#br0" timeOffset="82436.5234">2921 5531 16399,'-20'0'2819,"20"0"-1154,-21-20 193,1-19-705,20 19-672,-19-19 31,19-1-352,0 1-320,0-2 64,19 1-545,1 1-704,1 19-1089,-1 0-1858,0 0-8456</inkml:trace>
  <inkml:trace contextRef="#ctx0" brushRef="#br0" timeOffset="82843.75">3199 5432 9993,'0'60'6438,"0"-41"-4997,20 1 289,-20 0-481,0-20-640,0 0 128,0 0 384,0 0-128,0 0-513,0-20-288,0 0-96,0-19 96,0 19-352,0 0-128,0 1-96,19-1-1,-19 20 1,20 20 32,-20-1 223,20 1 129,-20 0 0,20 0 0,-1-1 97,1 1-129,-20-20 64,20 0 352,0 0-320,-1-20 192,2 1-64,-1 19 97,-20-20-225,20 20 0,-20 0-192,20 0 32,-1 0 32,21 20-33,-1-1-992,-19 1-1665,20 20-3396</inkml:trace>
  <inkml:trace contextRef="#ctx0" brushRef="#br0" timeOffset="84414.0622">4389 5293 12555,'0'-79'2403,"-19"39"-225,19 20-160,-20 1-225,0-1-415,20 20-449,-20 0-97,1 20-640,-1-1-192,20 41 193,-20-1 127,20 41-192,0-21-64,0 0-64,40-39 160,-1 20-128,40-40 32,-18-20 193,18-20 31,20-19-224,-40-22 32,1 2-96,-20 0-192,-20-20 416,-1 18-416,-38 2-224,-1-1 544,-20 21-385,-20-1-159,20 19 480,-19 21-256,19 0-737,21 0-769,-21 21-1248,20 19-2083</inkml:trace>
  <inkml:trace contextRef="#ctx0" brushRef="#br0" timeOffset="84611.3281">4588 5432 17712,'20'40'1602,"0"-40"-321,0 20 288,-20-1-1056,19 1-161,21 0-320,-20-20 64,1 20-160,18 1-448,1-2-705,-21-19-1378,21 20-2241</inkml:trace>
  <inkml:trace contextRef="#ctx0" brushRef="#br0" timeOffset="84822.2654">5323 5472 19474,'0'39'2114,"0"-19"-2018,-20 0 1057,20 21-480,-19-2-161,19 1-384,0-1-192,0-19-32,0 0-1089,0 0-737,0-1-2338,0-19-10282</inkml:trace>
  <inkml:trace contextRef="#ctx0" brushRef="#br0" timeOffset="84980.4685">5124 5571 17840,'0'0'1634,"20"0"-417,0 0 1089,19 0-1217,-19 21-961,21-2 33,18 21-386,-19-20-1024,-1 0-961,1-1-1730,-21-19-8648</inkml:trace>
  <inkml:trace contextRef="#ctx0" brushRef="#br0" timeOffset="85169.9219">5660 5691 16367,'40'19'3491,"-40"1"-2466,20 0-160,-20 19-545,19-19-224,1 0-96,-20 0-224,20 1-1153,-20-21-2307,21 0-7558</inkml:trace>
  <inkml:trace contextRef="#ctx0" brushRef="#br0" timeOffset="85525.3904">5997 5273 2786,'-19'0'17104,"19"0"-16047,-20 0-320,20 40 128,-20 0-128,20 20-321,20-1 64,0-20-287,-1 21-97,21-20-64,20-20-64,-20-20-257,19 0 1,-19-20 128,-1 1-449,-19-22 193,1 1 480,-21 1 32,-21-20-256,-18 19-224,-1-20-193,1 20 577,-1 1 64,0 19 0,1 20-128,18 0-544,-19 0-449,21 20-1570,19 19-1377,0-19-9511</inkml:trace>
  <inkml:trace contextRef="#ctx0" brushRef="#br0" timeOffset="85693.3594">6157 5531 22837,'20'20'641,"-1"-20"640,1 20-769,0 1-415,0-2-482,19 1-223,2 0-1090,-21-20-1825,-1 20-3940</inkml:trace>
  <inkml:trace contextRef="#ctx0" brushRef="#br0" timeOffset="85968.75">6574 5511 21492,'20'20'2658,"0"-20"-2722,-20 20 737,20 0-64,-1 20-417,1-20-96,0 0-128,19 0-449,-19 0-576,20-20-576,-21-20-1474,1 0-2979</inkml:trace>
  <inkml:trace contextRef="#ctx0" brushRef="#br0" timeOffset="86114.2577">6892 5511 15246,'0'40'3363,"-20"1"-800,20 18-802,-20 0-223,20 20-257,-21-19-192,1 20-833,20-41-256,-19 1-929,19-1-704,0-19-1570,0 0-7495</inkml:trace>
  <inkml:trace contextRef="#ctx0" brushRef="#br0" timeOffset="87080.0781">7308 5631 13708,'20'0'1698,"-1"0"480,2 20-32,-21 0-480,20 0-513,0 19-513,0 1-255,-1 19-225,-19-39-128,20 20 128,-20-20-320,0-20-385,20 20-640,-20-20-1185,0 0-2531</inkml:trace>
  <inkml:trace contextRef="#ctx0" brushRef="#br0" timeOffset="87566.406">7686 5452 15342,'20'79'1570,"-20"-18"-449,19-2 64,1 0-705,0-19 257,0-20 0,-20-1-97,19-19-223,-19 20-33,0-40 321,0 1 63,-19-1-736,19-20 64,-20-19-224,-20-21 128,21 1-192,19 0-288,-20 0-321,20-2 481,0 22 159,20 39-127,19 20 96,-19 0 192,19 20-192,1 0-225,-20 39 514,-1 21-482,2-1 97,-21 0 288,0 2 320,0-22 385,0 0 288,0-19 96,0-20-64,0-1-256,20 1-65,0-20 33,0 0-193,19 0-287,1-20-65,-1 1-224,21-1-385,-20 0-768,20 20-288,-21 0-705,1 0-1794,-21 0-5957</inkml:trace>
  <inkml:trace contextRef="#ctx0" brushRef="#br0" timeOffset="87749.0234">8579 5631 18705,'20'20'385,"-20"20"319,-20-1 257,20 1-769,0-1-96,0 1-96,0 0-352,0-20-961,-20-20-2114,20 20-4805</inkml:trace>
  <inkml:trace contextRef="#ctx0" brushRef="#br0" timeOffset="87880.8594">8500 5750 18097,'-20'0'3331,"20"0"-2723,0 0 97,20 0 0,0 20 192,-1-1-353,21 1-352,-1 0-544,1 0-1826,1 1-3652</inkml:trace>
  <inkml:trace contextRef="#ctx0" brushRef="#br0" timeOffset="88374.0234">9274 5710 18737,'0'0'2146,"0"0"-1601,0 20-33,0 0 321,20 19-128,0 1-609,-20-20-96,19 1-32,21-2-256,-20 1-385,0-20-1057,-1 0-1697,1-20-2851</inkml:trace>
  <inkml:trace contextRef="#ctx0" brushRef="#br0" timeOffset="88823.2419">9452 5511 16527,'20'81'897,"-20"-42"769,0 21-770,21-21-191,-1-19-417,-20 0 449,0-1-128,0-19-161,0 0 385,0-19-64,0-21-962,-20 1 33,-1-21 224,1 0-256,20 0 96,-20-19-192,20 20-289,0-21 353,0 40 0,20 1 64,0 19-65,1 20-255,18 0 416,-19 20-64,0 19 256,-20 1-288,20 20 416,-20-20 32,0 19 33,0 0 127,0-19 129,19 1-129,-19-2-96,20-19-63,0 0 159,0 0-32,-1-20-31,1 0-321,21 0 96,-21 0-160,19 0-448,1 19-289,-1-19-865,1 0-896,-1 0-2018,2 0-8521</inkml:trace>
  <inkml:trace contextRef="#ctx0" brushRef="#br0" timeOffset="88999.0234">10009 5492 15983,'0'0'2722,"20"19"-1761,0 1 1313,19 0-1217,20 0-800,-19 20-97,-1-20-192,22 0-737,-22 0-416,1-20-1121,-1 0-2755</inkml:trace>
  <inkml:trace contextRef="#ctx0" brushRef="#br0" timeOffset="89151.3671">10485 5492 14894,'-20'19'4164,"20"1"-2915,-20 20 673,0 20-609,0 0-224,-19 19 128,19-20-929,0 1-320,20 0-833,-19-41-800,19 21-1730,0-20-6759</inkml:trace>
  <inkml:trace contextRef="#ctx0" brushRef="#br0" timeOffset="122582.0313">11954 5054 15534,'-19'-19'801,"-21"-1"192,0 20 320,0 20-640,0-1-129,1 22-544,19-21 257,0 19-354,0 21-127,20-21 416,20 1-160,0 20-96,0-20-288,-1-1 640,1 1-608,-20-20 512,20 19-192,-20-19 128,20-20-192,-20 20 64,20-20 64,0 21 32,0-21 33,0 0 31,0 0-64,0 0-160,19 0 352,-19 19-384,0-19-128,-1 20-225,1 0-480,0 20-416,21-21-1377,-22-19-3813</inkml:trace>
  <inkml:trace contextRef="#ctx0" brushRef="#br0" timeOffset="122820.3122">12371 5115 17136,'0'-40'1121,"-20"40"-352,20 0-641,20 20 416,-20 0 257,20 39-64,0-19-353,0 19-256,20 2-96,-1-2-544,1 0-257,-1-19-929,1-21-1024,-19 1-4998</inkml:trace>
  <inkml:trace contextRef="#ctx0" brushRef="#br0" timeOffset="122967.7734">12291 5353 14733,'-39'-19'2499,"39"19"-770,20-21-896,-1 21-577,1 0-384,20-20-384,20 20-1474,-20 20-4292</inkml:trace>
  <inkml:trace contextRef="#ctx0" brushRef="#br0" timeOffset="123288.0859">12808 5334 15214,'-60'39'1794,"41"1"-833,-1-1 704,0 1-736,20-21-609,0 21-160,20-20 65,19-20-161,1 0 128,0 0 0,-21 0-288,21-40-64,-19 20 256,-21-19 256,0 19-320,0-19 96,-21 19-160,1 0 481,20 20-257,0 0-480,-20 0-1,20 20 321,20 19-96,0-19-256,1 20-288,18-21-738,1 1-832,-1-20-1730,-19 0-4708</inkml:trace>
  <inkml:trace contextRef="#ctx0" brushRef="#br0" timeOffset="123476.5622">12967 5174 3715,'0'-59'9513,"0"59"-6694,0 0-1602,0 20-384,0-1 256,20 21-96,0 19-289,-1-19-415,21 20-289,-1-20-32,1 19-929,20-39-289,-20 0-1248,-1-1-3267</inkml:trace>
  <inkml:trace contextRef="#ctx0" brushRef="#br0" timeOffset="123824.2185">13304 5214 10185,'-39'20'2595,"19"-1"-1218,0 21 1089,0 1-736,20-2-577,0 1-160,0-1-641,20-19-160,0 19-63,19-19 191,1-20-256,19 0 128,-19-20-128,1 1-288,-2-1-385,-19-20 161,-20 21 160,0-21 128,0 20-33,-20-20-31,-19 20 96,19 20 0,-1-20 192,1 40 384,0-20-416,1 41 97,-1-22 191,20 21-32,0-1-192,0 1-128,39-20-384,-19-1-673,41 1-2274,-22-20-6150</inkml:trace>
  <inkml:trace contextRef="#ctx0" brushRef="#br0" timeOffset="124079.1016">13801 5214 14157,'-60'20'2883,"21"-1"-2275,18 1 673,21 0-544,0 0-545,21 1-96,18 18 0,21-19-63,-1 19-386,0-19 33,2 0 0,-22 0 127,-19-20 322,0 19-33,-40 1 1025,20-20-481,-39 0-544,19 20-64,0-20-576,-1 0-1122,1 0-4195</inkml:trace>
  <inkml:trace contextRef="#ctx0" brushRef="#br0" timeOffset="124689.4528">14814 5154 3331,'-20'-19'12876,"0"19"-11243,0 0-576,-1 0 193,2 19-578,-21 21 193,20 0-96,0 19 64,20 1-513,0 0-224,40-21 64,0 1-64,20-21 128,-1-19-63,20 0 95,0-19-128,-18-1-256,-22-20 0,-19 1 128,-20-20-545,-20 18 321,-19 1-385,-22 1 97,2-1-193,0 40 353,19-20-289,21 20-288,-1 20-704,20 0-2723,0 0-8296</inkml:trace>
  <inkml:trace contextRef="#ctx0" brushRef="#br0" timeOffset="124914.0622">15330 5095 16431,'-61'0'2242,"22"20"-1377,-1 0 448,20-1 97,1 21-385,-1 19-321,20-19-448,20 20-159,19 0-33,1-21-96,20 1-545,0-1-864,-1-19-577,-20 0-1121,21-20-10923</inkml:trace>
  <inkml:trace contextRef="#ctx0" brushRef="#br0" timeOffset="125212.8904">15488 5273 14477,'20'40'2531,"-1"-19"-1122,2 18-64,-1-19-32,0 19-640,-20-19-32,20 0-97,-20 0-480,19-1 96,-19-19 33,0 0 351,0 0 321,0-19-353,0-1-608,0 0 192,0-19-384,20 19 288,-20 0-256,20 20-96,0 0 31,-1 0 193,21 20-64,0 0 160,0 19-705,-20-19-672,20 0-321,-21-1-1184,1-19-4037</inkml:trace>
  <inkml:trace contextRef="#ctx0" brushRef="#br0" timeOffset="125394.5313">15866 5154 15406,'79'20'2338,"-20"20"673,21-1-1089,-40 1-993,-1 40-481,1-21-159,-20 1-1,0-1-833,-20-18-255,0-22-1090,0 21-865,-20-40-4356</inkml:trace>
  <inkml:trace contextRef="#ctx0" brushRef="#br0" timeOffset="125888.6719">16818 4975 19314,'0'-19'1601,"0"38"-1857,0 1 576,0 20 417,20 20-64,-20-1-289,21 1-224,18 19 0,1-19-128,19 0-544,-19-1-769,-1-39-737,-19-1-2370,-20 1-10537</inkml:trace>
  <inkml:trace contextRef="#ctx0" brushRef="#br0" timeOffset="126098.6327">16719 5313 14413,'40'-20'2595,"-1"0"-1090,22 0 897,18 20-960,-20 0-1282,20 0 32,-18 20 96,-22 0 1,21 21-386,-21-2 194,1-19-450,-1 19-319,-19-19-225,-20 0-96,0-20-481,0 0-1088,-20 0-3268</inkml:trace>
  <inkml:trace contextRef="#ctx0" brushRef="#br0" timeOffset="126244.1404">17137 5075 17104,'-21'-21'2530,"1"2"-1889,20 19-481,0 0-577,20 19 289,1-19-833,-2 21-1153,1-1-3555</inkml:trace>
  <inkml:trace contextRef="#ctx0" brushRef="#br0" timeOffset="127009.7654">17434 5214 14253,'40'39'2755,"-40"-19"-1602,39 20 96,-19 0-288,0 20-353,0-21-255,-1 1-97,-19-21 256,20 1-448,0 0 33,-20-20 191,0 0-32,0 0 513,0-20-321,0 0-512,-20 1 0,20-21 32,-20 1-32,20-1-577,0 1-544,0 18 320,0-19 641,20 40-64,-20 0-224,20 0 415,-20 20 1,21 0-96,-1 1 160,-1-2 64,1 1 192,0-20 65,0 20-129,0-20-64,-1 20 320,1-20-31,0 0 191,0 0 1,19 0 95,-19 0-287,21 0 127,-22 0 161,21-20-65,-1 0-287,-19 20 31,0-20-160,0 1 161,0-22-33,-20 21-32,-20 20 0,20-20-576,-20 1 192,0 19 192,0 19-320,1-19 64,-1 40 64,0 1 128,20-2-192,0 1 128,20-1 0,19-19-161,1 19-351,-20-19-289,19 0-288,2-20-192,-1 0-225,-1 0-1024,-19-20-4581</inkml:trace>
  <inkml:trace contextRef="#ctx0" brushRef="#br0" timeOffset="127369.1404">18229 5035 12299,'0'-20'6919,"0"0"-6343,39 0 1538,1 1-416,-1-1-993,20 20 223,2-20-639,-2 20-257,-19 0-32,-1 0-96,1 20 64,-20 0-193,-1 19 289,2 1-544,-21 0 768,20 0-576,20-1 96,-21 21 32,1-1-193,20 2 321,-21-22-160,21 20-160,-20-19 352,-20-1 64,19 1-32,-19-20 288,-19 20-32,-1-20-31,0 0 95,0 0-160,1 0-96,-21-1-64,20-19-192,1 20-1986,-21 0-1217,20 0-10602</inkml:trace>
  <inkml:trace contextRef="#ctx0" brushRef="#br0" timeOffset="141580.0781">816 6684 18545,'-60'-40'737,"40"-1"-65,20 22 321,0-1-64,20 0 0,1 0-288,18 20-289,1 0-224,19 20 32,-19 20-32,19 20 33,-39-20-33,20 19-160,-40 0 0,0 0 128,0-19-224,-19 1 160,-2-2 128,-19-19-32,1 0 128,19-20-128,-20 0-32,21 0-224,-1 0-96,0-20-256,20 0-1,0 0 33,0 20 256,20-19 127,19 19-319,1 19-1121,-1-19-353,1 20-1153,1-20-3235</inkml:trace>
  <inkml:trace contextRef="#ctx0" brushRef="#br0" timeOffset="141914.0625">876 6504 13548,'-120'-39'1474,"60"39"-577,1 20 672,20 19-640,-21 1 288,20 40-128,0-1-160,20 20-641,20 21 33,40-22-321,20 1 64,19-18 64,20-22 32,41-20 160,-22-39-32,22-19-159,-21-21-97,-19-19-225,-2-2 97,-38-18-96,-21-20 64,-19 19-128,-20 1 384,-20 0-192,-19 0 352,-21 19-352,-19 40-320,19-20-897,-19 40-1923,19 0-11594</inkml:trace>
  <inkml:trace contextRef="#ctx0" brushRef="#br0" timeOffset="143503.9063">2285 6703 3331,'0'-39'3011,"-20"-2"256,20 21 64,-20 1-929,1-1-416,19 20-449,-20-20-287,20 20-674,-20 40-352,0-1 513,0 22 224,20-2-256,0 0-225,0 0-256,0 2-160,20-2-96,0-19 160,0-1-416,0 1-705,-1-1-544,21-39-994,-1 20-2786</inkml:trace>
  <inkml:trace contextRef="#ctx0" brushRef="#br0" timeOffset="143911.1328">2563 7001 11883,'19'99'1890,"1"-60"-1,1 2-415,-1 18-674,19-39-255,-19 20 192,0-21-193,0 1-127,-20-20-129,20 20-32,-20-20 225,0 0 896,-20-20-544,20-19-641,-20 19-224,0-39 32,0-2-96,-19 2-289,19-20-447,20 0-257,-21-2 512,21 22 0,21 20 257,-1 19 32,0 0 256,-1 20 96,1 0-224,0 20 96,-20 19 96,0 21 0,20-21 32,-20 22-192,-20-42 128,20 21-32,-20-20-513,0-1-416,1 1-672,-1-20-3492</inkml:trace>
  <inkml:trace contextRef="#ctx0" brushRef="#br0" timeOffset="144100.5859">2941 6961 13260,'19'60'2402,"1"-41"-896,-20 1-193,20 20-672,-20-20-321,0-1-448,20-19 160,-1 20-320,1-20-1186,0 0-3523</inkml:trace>
  <inkml:trace contextRef="#ctx0" brushRef="#br0" timeOffset="144419.9216">3377 7080 16111,'19'20'1313,"-19"0"-1281,0-1 416,0-19-127,0 20-225,0 1-224,0-1-833,21-20-2787</inkml:trace>
  <inkml:trace contextRef="#ctx0" brushRef="#br0" timeOffset="144804.6875">3675 6861 16303,'-40'-19'2274,"20"19"-1377,0 0 672,0 19-1056,1 1-225,19 21 161,-20-2-385,40-19 96,-1 0-64,1 0-192,20-1-224,-20-19 31,20-19 1,-20-1 160,-20 0 192,0 0 224,0 1 0,0-1-95,0 20 736,-20 0-321,20 0-320,0 0-544,0 39 352,20 1-96,-20 19 160,20 1-64,0 0-256,-1-1-833,21 1-480,-20-41-161,-1 21-1569,1-20-5541</inkml:trace>
  <inkml:trace contextRef="#ctx0" brushRef="#br0" timeOffset="144994.1406">4013 7080 20979,'19'20'96,"-19"0"1154,20-1-289,-20 1-769,20 1-192,-20-1 0,20-20-641,-20 0-1056,20 0-706,-20 0-3747</inkml:trace>
  <inkml:trace contextRef="#ctx0" brushRef="#br0" timeOffset="145182.6172">4151 6664 16559,'100'20'3107,"-41"-1"-1089,1 21 96,-21-1-1025,1 21-608,-19-1-193,-2 21 256,1-21-384,0 1-384,-20-1-641,0-18-736,0-21-1250,0-1-3042</inkml:trace>
  <inkml:trace contextRef="#ctx0" brushRef="#br0" timeOffset="146568.3591">5104 6842 16527,'0'-20'2210,"0"0"-704,0 20 31,0-20-608,20 20 32,20-19-513,-20 19-63,19 0-481,22-20 160,-2 20-353,0 0-768,0 20-1089,-19-20-1249,1 19-6118</inkml:trace>
  <inkml:trace contextRef="#ctx0" brushRef="#br0" timeOffset="146706.0544">5284 7040 19410,'0'20'384,"19"-20"705,21 0 0,-1-20-544,21 20-449,-1-19-865,-18 19-1633,18 0-4453</inkml:trace>
  <inkml:trace contextRef="#ctx0" brushRef="#br0" timeOffset="147308.5938">6494 6644 12363,'-40'-41'2883,"21"41"-705,-21 0-737,20 20-448,-19 21 32,-2-2-224,21 21 32,20-1-321,20 0-384,21 2 33,-2-22-33,21 1-96,-1-1-673,21-19-832,-20-20-673,-1 0-2146</inkml:trace>
  <inkml:trace contextRef="#ctx0" brushRef="#br0" timeOffset="147526.3672">6752 6603 18001,'0'20'3106,"0"-20"-3138,0 21 609,20 19 608,0 19-480,-1-20-289,1 21-192,21-1-31,-2 1 31,-19 0-705,20-21-672,-1 1-929,1-20-1089,-20-20-5797</inkml:trace>
  <inkml:trace contextRef="#ctx0" brushRef="#br0" timeOffset="147780.2735">7209 6842 18961,'-20'39'737,"1"-19"384,19 21 481,0-2-866,0 1-511,19-21-1,21 1 96,-1-20-256,1 0 128,-1 0 1,-18-20-322,-21 1-127,0-21-128,0 20-321,-21 1-544,-18 19 0,-1-20-193,21 20-95,-21 0 32,20 0-193,20 0-1793,0-21-5894</inkml:trace>
  <inkml:trace contextRef="#ctx0" brushRef="#br0" timeOffset="148206.0544">7368 6842 6502,'60'-20'6886,"-41"0"-3587,-19 20-1473,20 0-641,-20 20-192,20 0 32,0-1-288,0 21-577,-1 1 32,21-2-256,-1 1 64,-18-21 32,-1 1-32,0 0-160,-20 0 96,0-20 96,-20 0-32,0 0 0,-1 0-64,2-20 192,-1 0-128,0 0-64,20 1-160,0-1-97,20 0 65,19 20 160,-18-20 416,19 20 33,-1 0-97,1-19-32,-1 19 0,-19-20 65,20 20 159,-21-21-256,-19 1 129,0 0-33,0 20-128,-19-19-32,-1 19-384,0 0 96,0 0-97,1 19 193,-1 1 128,20 21 0,0-2-31,0 21-130,20-21-319,19 1-673,1-20-384,20-20-289,-1 0-1281,-19-20-8712</inkml:trace>
  <inkml:trace contextRef="#ctx0" brushRef="#br0" timeOffset="148390.625">8003 6723 18897,'0'-20'2243,"0"20"-1090,20 0-32,-20 40 128,20-1-128,0 1-192,19 19-641,-19 2-160,21-22-96,-2 20-1057,-19-19-576,0-20-1090,-1-20-960,-19 0-10987</inkml:trace>
  <inkml:trace contextRef="#ctx0" brushRef="#br0" timeOffset="148528.32">8023 6981 17616,'-20'-20'3363,"20"20"-2690,40 0 1121,-20 0-609,39-19-737,-18 19-159,18 0-257,0 0-1089,-19 19-2755,-21-19-12267</inkml:trace>
  <inkml:trace contextRef="#ctx0" brushRef="#br0" timeOffset="149145.5078">8678 6901 4452,'0'0'11114,"0"0"-9929,21 0 321,-21 21 448,39-1-513,-19 19-288,0 1-64,-1-1-384,1-19-289,0 0-63,0-20 31,-20 0 96,0 0 321,0-20-256,-20-20-609,0 1-161,0-1 33,-19 1 0,19-22 0,-19 2 32,18 20-161,1-21-31,20 21-32,20 19-33,1-21 33,38 41-97,-20-19 161,21 38 192,-1-19 32,-18 41-385,-2-1 1,-19-21 224,-20 21 192,0-1 160,-40-19 96,0 20-32,0-21 128,-19 1-224,39-20-224,-19 0-320,39 0-994,-20 0-1761,20 0-9160</inkml:trace>
  <inkml:trace contextRef="#ctx0" brushRef="#br0" timeOffset="149501.9529">9333 6842 15790,'-39'19'4357,"-1"-19"-3717,21 20 609,-1 0-96,-21 21-448,41-2-128,-20 1-289,20-21-160,20 21-64,21-20 128,-2-20-32,1 0 1,-20 0-193,-1-20-129,1 0-31,0-19 192,-20 19 64,0 20-32,-20-20 64,20 20 97,0-20 95,0 20-256,0 0-448,20 20 63,0-20-159,0 20-1730,19-20-705,-19 0-4100</inkml:trace>
  <inkml:trace contextRef="#ctx0" brushRef="#br0" timeOffset="149676.7578">9552 6881 16944,'0'20'1857,"0"1"65,20-1 544,-20 19-960,20 1-1122,19-1-192,-19-19-128,19 0-128,-19-20-608,21 20-1026,-41-40-1569,20 0-7143</inkml:trace>
  <inkml:trace contextRef="#ctx0" brushRef="#br0" timeOffset="149822.2656">9413 6743 18801,'-20'-20'1986,"40"20"-2178,-1 0 64,21 0-128,1 20-1378,-2 0-160,1 19-2081,-21 1-9032</inkml:trace>
  <inkml:trace contextRef="#ctx0" brushRef="#br0" timeOffset="149967.7735">9869 7120 14221,'20'-20'4420,"-20"0"-3363,-20-20 1249,20 1-608,-19-20-641,19 18-577,0 1-159,0 1-546,19 19-159,21 0-1378,0 20-1152,-1 0-3236</inkml:trace>
  <inkml:trace contextRef="#ctx0" brushRef="#br0" timeOffset="151028.32">10445 6623 13452,'-20'-20'3844,"0"20"-2819,1 20-160,-1 21 320,0-2-96,20 21 32,-20-1-192,20 0-641,20 21-64,0-40-224,19 19 192,1-19-736,19-20-897,-18-20-770,18 0-2081</inkml:trace>
  <inkml:trace contextRef="#ctx0" brushRef="#br0" timeOffset="151303.711">10823 6644 15374,'-20'0'3075,"-1"20"-2498,21 19 1088,-20 21-159,20-1-642,41 0-31,-1 2-449,19-22 1,20 1-193,1-21-32,-1-19 32,0-19-128,-19-21-192,-21 20 0,-39-19-32,0-2-96,-20 2-161,-19-21-287,-20 21-193,-1-1 64,-19 21-32,19-1-256,1 20-288,19 0-1986,0 20-6439</inkml:trace>
  <inkml:trace contextRef="#ctx0" brushRef="#br0" timeOffset="151500">11021 6922 18385,'19'39'3075,"-19"-39"-2819,41 20 1538,-21 0-1090,39 0-479,-19-1-289,-1-19-225,1 20-640,-1 0-1088,-18-20-1507,-1 0-10633</inkml:trace>
  <inkml:trace contextRef="#ctx0" brushRef="#br0" timeOffset="151820.3125">11835 6961 18897,'0'0'2851,"-20"0"-2499,0 20 962,0 0-257,0 19-449,1 1-287,-1-20-193,0 19-160,20-19-225,0 1-800,-20-1-1121,20 0-1601,0-20-11852</inkml:trace>
  <inkml:trace contextRef="#ctx0" brushRef="#br0" timeOffset="151964.8438">11637 7021 17264,'20'19'1954,"-20"-19"-993,19 20 960,21-20-1344,-20 20-641,19 0 64,1 0-705,-20-1-1441,20 1-3587</inkml:trace>
  <inkml:trace contextRef="#ctx0" brushRef="#br0" timeOffset="152131.8359">11994 7021 15598,'39'19'2627,"-39"1"-866,20 0 161,0 20-1121,0-1-673,-20-18-96,21 19-448,-2-21-865,1 1-1378,-20 0-3587</inkml:trace>
  <inkml:trace contextRef="#ctx0" brushRef="#br0" timeOffset="152436.5233">12311 6743 19762,'-20'-40'1121,"1"40"-64,19 20-512,0 0 191,0 19 321,0 1-256,19 19-416,1 2-321,40-22-32,-20 1-64,20-21-289,-21-19-127,20 0-33,-19-19-63,-20-1-97,-20-20 161,0 1 384,-20-2-289,-20-18 33,1 19 32,-1 1 256,-19-1 96,39 21 0,-20-1-192,20 20-1698,0 20-1794,20-1-9736</inkml:trace>
  <inkml:trace contextRef="#ctx0" brushRef="#br0" timeOffset="152620.1172">12411 6942 21172,'40'0'1761,"-20"19"-992,-1-19-160,1 20-321,20 0-288,-1 0 0,-19 19-545,21-19-1056,-22 0-1250,1 0-4164</inkml:trace>
  <inkml:trace contextRef="#ctx0" brushRef="#br0" timeOffset="152809.5703">12788 6922 5092,'40'20'16560,"-21"-20"-16144,21 19 513,1 1-544,-22 0-289,21 0 128,-20-1-544,19 1-737,1 0-1089,-21-20-2403</inkml:trace>
  <inkml:trace contextRef="#ctx0" brushRef="#br0" timeOffset="152960.9375">13186 6981 9929,'-20'0'10922,"20"20"-10826,-21 0 609,21 19 800,-20 1-1088,0 19-257,20-18-64,0-2-128,0 1-673,0-20-832,0-1-1186,20-19-4708</inkml:trace>
  <inkml:trace contextRef="#ctx0" brushRef="#br0" timeOffset="153192.3825">13205 6623 19890,'99'21'1378,"-39"19"864,20-1-192,-1 20-673,-20 20-224,0-18-480,-39-2-385,0 0-32,-20 1-192,-20-1 225,0-18-450,1-21-287,-21 19-385,1-19-1761,19 0-2051,0-20-9352</inkml:trace>
  <inkml:trace contextRef="#ctx0" brushRef="#br0" timeOffset="166066.4063">915 7953 16944,'0'0'2082,"0"0"-801,0-20 288,0 1 1,0-21-705,20 20 63,0-19-127,-1 19-609,1 0-192,0 1-64,0 19 128,1 19 96,-2 21-63,-19-1-161,0 21 96,-19 0-64,19-1 32,-21-19-353,21-20 193,21 0 96,-2-1 256,21-19-320,-1 0 256,1 20-192,-20 0 224,19 0-128,-19 20 96,-20 0 33,0-1-97,0-19 32,0 20 0,-20-21-449,1 1-575,19 0-1411,-20-20-768,0 20-6053</inkml:trace>
  <inkml:trace contextRef="#ctx0" brushRef="#br0" timeOffset="166393.5544">955 7696 15054,'-139'0'2979,"59"20"-1890,1 20 192,20 19 288,-1 0-384,20 41-256,20-1-288,20 0-577,41 1 320,38-1-448,19-40 224,42-39 97,-2 0 63,22-40-256,-22-20-256,2-19-257,-22 0 289,-18-1 128,-41-20-64,-39 1-192,-20 20 32,-39-22 224,-21 22-97,-20 20 33,1-1-544,-20 1-1730,19 19-2947</inkml:trace>
  <inkml:trace contextRef="#ctx0" brushRef="#br0" timeOffset="166883.7889">2682 7636 15310,'-59'-40'3267,"38"40"-1954,-18-19 545,19 19-352,-20 19-1026,21 1 129,-1 39 351,0 2-223,20 18-256,0 0-193,40 1-384,19-1 96,0-39-96,2-1-673,-2 1-288,0-40-833,-19 20-32,-20-40-1185,-1 20-9673</inkml:trace>
  <inkml:trace contextRef="#ctx0" brushRef="#br0" timeOffset="167202.1485">3000 8192 13516,'39'100'1410,"-19"-61"319,0 20 129,0-39-673,-20 0 289,0 0-193,0-20-192,0 0 0,0 0 320,0-20-1024,-20-20-193,0 1-320,-19-20 64,19-1-33,-20-20-447,40 1-289,-19 0 353,38-1 223,-19 40 33,20 1-96,0 19 32,0 20-97,-20 0 385,0 20 96,19 19 97,-19 1-193,-19-1 96,19 2-64,0-21-64,0-1-225,-20 21-607,20-20-866,-20-20-1665,0 20-6214</inkml:trace>
  <inkml:trace contextRef="#ctx0" brushRef="#br0" timeOffset="167483.3983">3199 8113 17712,'39'0'2371,"-19"-20"-2019,20 20 1506,-21-20-1090,1 20-608,0 0-224,0 0 64,-20 20 129,19 0 255,-19-1-320,0 21 96,-19-20-64,19-1 128,-20 2 1,20-1-65,0 0-481,0-20 354,20 20-66,-1-20-31,22 0-384,-1 0-161,-1-20-736,1 0-1185,-21 20-3524</inkml:trace>
  <inkml:trace contextRef="#ctx0" brushRef="#br0" timeOffset="167650.3903">3755 8073 18129,'19'20'2242,"-19"-20"-2306,0 39 1473,0 1-864,20-20-417,-20 20-513,20-20-479,0 0-1186,-1 0-2242</inkml:trace>
  <inkml:trace contextRef="#ctx0" brushRef="#br0" timeOffset="168064.4529">4211 7874 18833,'-60'0'1346,"40"0"-482,-19 0 1026,19 20-1121,0 0 128,0 19 160,20 2-897,0-21-96,20 19 32,0-19-224,20 0 224,-1-20-448,1-20-33,-20 0-159,20 0-97,-20-19 417,-20 19 32,0-1 448,0 21 193,0 0-33,-20 21-128,0 19 257,20-1 223,0 21-607,0 19 63,20-19-160,20-1-416,-1-19-898,1-1-736,-21 1-416,21-40-1954</inkml:trace>
  <inkml:trace contextRef="#ctx0" brushRef="#br0" timeOffset="168345.7031">4529 8093 19026,'59'-20'1729,"-39"40"1218,0 0-1025,-20-1-1121,0 21-481,0-1-160,0-18-32,0 19-96,0-20 0,0 19-288,0-39 96,0 20-96,0-20 384,20 0-256,-1 0 128,1 0-33,0-20-95,21 0-640,-22 1 95,21-1-576,-20 20-193,19-20-95,-19 0-481,0 20-2338</inkml:trace>
  <inkml:trace contextRef="#ctx0" brushRef="#br0" timeOffset="168602.5389">4866 7775 18513,'79'-19'2691,"-39"19"-1378,20 0 1057,-1 19-929,1 41-672,-21-1-288,-19 0-193,-20 21-192,20 0 32,-40-21-352,20 1-641,-20-20-480,1-1-545,-1-19-1601,0 0-10571</inkml:trace>
  <inkml:trace contextRef="#ctx0" brushRef="#br0" timeOffset="169088.8672">5899 7914 18513,'-20'-40'865,"20"20"160,20 1 224,-1 19-640,1-20-161,20 0-416,19 20-96,-18 0-1249,18 20-897,-19-20-3684</inkml:trace>
  <inkml:trace contextRef="#ctx0" brushRef="#br0" timeOffset="169220.7031">6037 8073 19410,'21'20'384,"-1"-20"-95,19-20 415,21 20-704,19-20-1377,-19 20-3235</inkml:trace>
  <inkml:trace contextRef="#ctx0" brushRef="#br0" timeOffset="169706.0544">6931 7656 17744,'-59'0'1474,"18"19"-577,21 22 352,1 18-256,19 20-193,0 0-31,19 2-256,22-2-353,18-20-64,1-19-384,19 0-833,21-40-897,-21 0-993,-20-21-4612</inkml:trace>
  <inkml:trace contextRef="#ctx0" brushRef="#br0" timeOffset="169910.1563">7170 7497 19986,'0'0'2915,"19"20"-2659,-19 0 1122,20 20-417,20 19-801,-21 1-160,41 0 32,-20-1 32,20 0-416,-21 0-417,21-18-961,-21-1-608,1-1-1217,-21-19-10122</inkml:trace>
  <inkml:trace contextRef="#ctx0" brushRef="#br0" timeOffset="170142.5781">7546 7894 17168,'0'-20'1922,"0"40"-673,20 0 576,0-1-896,19 22-480,2-21-193,18 0-64,-19-1 0,-1-19-31,1-19 255,-20-1-288,-20 0 32,0-1-224,-40 1-128,1 1-417,-1-1-95,-19 20 223,19-20-704,0 20-448,20 20-417,20-20-3171</inkml:trace>
  <inkml:trace contextRef="#ctx0" brushRef="#br0" timeOffset="170570.3125">7944 7815 18321,'20'0'576,"-20"20"1122,0 19-193,19 1-1024,1-1-321,0 2 0,0-2 0,19 1-224,1-20 32,-20 0-288,-20-1 192,0 1-64,0-20 192,-20 0-481,0 0 33,0-20 256,-19 20 160,19-19 192,20-1-128,0 0 64,0 0-96,40 0 64,-1 1 96,1-1 320,20 0 481,-20-21 257,19 22-482,-20-1-255,-19 0-385,0-19 128,-20 19 32,0 0 0,-20 20-95,0-20-1,-19 20-32,19 20 128,0 0-448,1 0 320,-1 39-352,20-20 128,0 22 128,20-2-256,19-19-609,20-1-609,-19-19-383,1-20-513,-2 0-1698,1-20-10474</inkml:trace>
  <inkml:trace contextRef="#ctx0" brushRef="#br0" timeOffset="181182.6172">8817 7914 13741,'0'-60'2081,"-20"21"-287,20 19-288,-19 0-193,-1 20-288,0-19-160,0 19-193,1 19-480,-2 1-63,1 0-33,0 19-64,20-19-64,20 20 96,21-21-64,-2 1 64,20 1-64,1 19 64,-21-21-96,-19 1 32,0 0 96,1 0-32,-21-20 192,-21 20-160,21-20 96,-20 0-448,0 0-64,0 0-673,1 0-448,19-20-353,0 20-1697,0-20-4581</inkml:trace>
  <inkml:trace contextRef="#ctx0" brushRef="#br0" timeOffset="181365.2343">9115 7736 11562,'79'-61'3940,"-79"61"-2498,21 0-353,-21 21 192,0 19-577,20-1 97,-20 40 32,0-19-545,19 0-256,21-1-320,-1-19-673,1-20-865,-20 0-1953</inkml:trace>
  <inkml:trace contextRef="#ctx0" brushRef="#br0" timeOffset="181554.6875">9135 7974 18161,'-60'0'2338,"60"-21"-769,0 21-63,40-20-193,-1 1-544,42-1-385,-22 0-384,20 20-288,0-20-993,1 20-1250,-1 0-928,-19 0-6599</inkml:trace>
  <inkml:trace contextRef="#ctx0" brushRef="#br0" timeOffset="181903.32">9929 7994 13805,'39'59'2786,"-39"-19"-960,20-20 0,-20-1-609,21-19-160,-21 0 32,0 0 352,-21-19-1056,21-1-321,-39-20 96,19 20-288,-20-19 96,20-2 32,-19-18-128,19 0-97,0 19-383,20-19-129,20-2 32,0 22 609,19-1-192,21 21 160,-21-1 64,2 20 160,-1 20-96,-1-1 192,-19 21-224,-20-1 224,-20-18-192,20 19 224,-39-20-31,19-1-33,0-19-128,-1 20-577,1 0-896,1-20-1089,19 0-2627</inkml:trace>
  <inkml:trace contextRef="#ctx0" brushRef="#br0" timeOffset="182346.6797">10485 7815 17648,'-80'20'1858,"41"-20"-577,-20 19 865,-2 21-704,2 19-257,19-18-32,21 18-833,19-19-128,19-1 32,21-19-320,19-20 225,2 0-97,-2 0-32,-20-20-32,1 1-257,-20-21 1,0 20 256,-20 0-96,0-19 160,-20 19 96,0 20-128,0-21 160,0 21 257,20 21-353,-19-21-32,19 20 64,19 0-96,1-1-32,0 1-32,20 0-97,-1 0-767,2-20-546,-2 0-960,-19 0-257,0 0-1953,0-20-10026</inkml:trace>
  <inkml:trace contextRef="#ctx0" brushRef="#br0" timeOffset="182498.0469">10664 7974 15630,'19'20'1890,"1"-20"544,0 20 161,19 19-930,-19-19-736,21 0-801,-21 0-64,19-20-128,-19 19-480,0-19-962,0 0-1344,-20-19-2691</inkml:trace>
  <inkml:trace contextRef="#ctx0" brushRef="#br0" timeOffset="182637.6953">10703 7795 16591,'0'-20'1634,"20"1"-1634,0 19 96,19 0-192,2 19-577,-21 21-704,19-1-3236</inkml:trace>
  <inkml:trace contextRef="#ctx0" brushRef="#br0" timeOffset="182789.0625">11040 8113 16399,'0'-60'2210,"0"40"-448,0-19 1056,-19-22-1088,19 22-737,19-1-609,2 1-448,-1-1-128,20 21-1025,19 19-1377,-20 0-1410</inkml:trace>
  <inkml:trace contextRef="#ctx0" brushRef="#br0" timeOffset="183450.1953">11915 7696 10473,'-40'-60'2275,"40"40"191,-20 0-64,-20 1-544,20-1-449,0 20-384,-19 20-128,19 19-32,0 1 64,0 20-64,20-1-225,0 20-319,20-19-193,20 0-64,-1-1-32,21 1-289,20-40-543,-21 19-321,0-19-641,22-20-672,-42 0-2627</inkml:trace>
  <inkml:trace contextRef="#ctx0" brushRef="#br0" timeOffset="183907.2263">12232 8014 15470,'20'99'1570,"0"-60"-193,-1-19 32,1 0-352,0-1-384,-20-19 288,0 0 192,0-19-577,0-1-223,0 0-417,-20-19 64,0-21 0,-19 21-64,19-22-96,0-18-385,1 20-224,19 0 289,0-1 352,19 20-32,21 20-33,-20 20-63,19 0 160,-19 20-128,20-1-321,-20 22-95,0-1 383,0 19 33,-20 0 32,0 0 192,0 2 128,0-22-32,0 1 417,0-20 191,0 0 161,20-20 96,0 0-64,-1 0-513,1 0-256,20 0-63,-21 0-65,21 0-129,1 0-511,-2 0-866,1 19-640,-1-19-1089,1 0-8167</inkml:trace>
  <inkml:trace contextRef="#ctx0" brushRef="#br0" timeOffset="184076.1719">13066 7953 17520,'0'0'1858,"0"21"-1089,-20-1 448,0 19-449,20 21-479,-19-21-193,19 1-96,0-20-801,0 20-1057,0-40-2049</inkml:trace>
  <inkml:trace contextRef="#ctx0" brushRef="#br0" timeOffset="184227.5389">12828 8073 17840,'0'0'1282,"39"0"-257,-19 20 1025,40-20-1474,-20 20-480,19-1-96,-19 1-1121,19 0-1153,-18 0-3459</inkml:trace>
  <inkml:trace contextRef="#ctx0" brushRef="#br0" timeOffset="184409.1797">13383 8211 21652,'20'0'1537,"0"21"129,1-21-577,-1 20-897,-1 0-256,1-20-160,0 20-897,0-20-1506,-1 19-2081</inkml:trace>
  <inkml:trace contextRef="#ctx0" brushRef="#br0" timeOffset="184895.5078">13741 7974 18161,'40'40'1345,"-20"-1"0,0 1 65,-20-1-514,0-19 33,0 0 0,0 0-320,0-20-161,-20 0-95,0-20-386,0 0-415,0-19 160,-19-1-129,18 0 97,1-19 288,0 18-32,20-18 32,0 0-160,20 0-96,21 19-321,-2 20 128,21-1 353,-21 21 64,1 0 128,-20 21-256,-1 19 128,-19-1 224,0 21-352,-19-1 256,-1-20 64,0 22 161,0-22 383,1-19-159,19 0 191,19 0 65,1-20-64,0 0-385,19 20 0,2-20-192,-1 0-128,-21 19-32,21-19-448,-1 20-897,-19 0-1858,0-20-1378,0 20-12235</inkml:trace>
  <inkml:trace contextRef="#ctx0" brushRef="#br0" timeOffset="185135.7422">14317 7994 13068,'20'0'10410,"-20"0"-9866,20 0 641,-1 39-192,1-19-640,-20 20-161,20-20-64,0 19-96,-1-19-448,1 0-545,1-1-801,-1-19-929,0 0-1985</inkml:trace>
  <inkml:trace contextRef="#ctx0" brushRef="#br0" timeOffset="185317.3825">14634 7994 19282,'20'20'608,"-20"-1"1859,-20 21-225,20 19-1281,-19 1-289,-1-20-383,20 20-225,-20-21-32,20 1-769,0-21-672,0 1-1122,0 0-896,0-20-13517</inkml:trace>
  <inkml:trace contextRef="#ctx0" brushRef="#br0" timeOffset="185556.6406">14733 7656 20467,'120'40'3267,"-41"0"-1922,-20 19-352,2 0-288,-22 20-65,-19 2-95,0-2-449,-20-20 192,-20 21-384,20-40-96,-20 19-288,1-39-962,-1 19-1408,0-39-1507,0 20-13996</inkml:trace>
  <inkml:trace contextRef="#ctx0" brushRef="#br0" timeOffset="310388.6716">876 9344 9705,'-20'-20'2690,"0"0"-416,20 20-320,0 0-64,0-19-385,0 19-255,0 0-578,0 0 161,0 19-96,0 1 31,0 0-63,0 19-64,0-19-449,0 20 64,0-20 97,0-1-65,0 1-128,0 0 0,0 1 96,20-21 1,-20 0 63,20 0-32,-1 0-96,1-21 33,20 1-225,-21 0 32,21 1 0,-20-1-225,20 20 129,-20 0-96,0 0-320,0 0-545,-1 0-417,21 20-383,-20-1-65,-20-19-769,20 20-1376,-20-20-3012</inkml:trace>
  <inkml:trace contextRef="#ctx0" brushRef="#br0" timeOffset="310578.125">1193 9403 9609,'-20'-59'3971,"20"39"-1408,0 0-1,0 20-768,0 0-257,0 20-95,0 0-289,0 0-481,20 19-95,-20 21-577,20-1 64,0-19-128,-1 20-192,21-21-321,-19-19-480,-1 0-704,19 0-1186,-19-1-2370</inkml:trace>
  <inkml:trace contextRef="#ctx0" brushRef="#br0" timeOffset="311028.3203">915 9185 11659,'-79'-20'1857,"39"40"-864,-20-1 1025,20 1-224,1 20-225,19 0-319,-19 20-546,19 19-223,20 0-225,20 1-64,19-1-32,1 0-96,39-18-64,1-2 192,39-39-320,-19-1-64,18-19 0,1-19-32,1-21 32,-2 1 288,-38-2 32,-1-18 224,-39-20 193,-20 19-385,-20-20 288,-20 21-256,-20-20 97,-39 19-161,-1 0-128,1 20-192,-20 1-225,19 19-191,1 0-610,20 20-2689,-1 0-8201</inkml:trace>
  <inkml:trace contextRef="#ctx0" brushRef="#br0" timeOffset="312802.7344">2722 9264 4580,'0'-20'2306,"0"0"0,0 0 161,0 1 159,0 19-480,-20-20-352,20 20-609,-20 0-160,1 0-288,-1 0 31,0 20-159,-1 19 288,-18 1 96,19 20-289,20-1-191,-20 21-225,20-21-192,0 1 0,20-20-192,-20 19 32,39-39-160,-19 19-801,21-19-288,-2-20-545,21 0-897,-21-20-2466</inkml:trace>
  <inkml:trace contextRef="#ctx0" brushRef="#br0" timeOffset="313207.0313">2921 9582 13708,'39'79'1346,"-19"-39"287,20 19-384,-21 2-288,21-22-160,-20 1-320,0-21 159,20 1-127,-40 0-225,20-20-32,-20 0 193,0 0 704,-20 0-609,-1-20-576,-18-19-96,-1-1 128,1-20-288,-21 20 0,21-39-257,19 20 1,-1-1 287,1 0-31,20 40-224,0-19 63,0 19 65,41 0 256,-21 0 32,19 20 96,-19 20-289,0 0 225,0 0 96,-20 19 192,0 1-224,0 0 193,-20-20-97,0 0 32,20 0-448,-20-20-577,20 20-1281,0-20-4421</inkml:trace>
  <inkml:trace contextRef="#ctx0" brushRef="#br0" timeOffset="313555.6638">3317 9543 19314,'20'0'736,"0"0"-671,0 0 127,-1 0-96,-19 0-64,21 0 128,-21 19 224,0 1-127,0 0 31,0 0-352,0 0 64,0-20-224,0 19-161,0 1 97,0-20 288,20 20 0,20 0 0,-21-20 128,1 39 0,0-19 64,-20 0 129,0 1 159,0-2-384,0 1 32,0-20-128,0 20-352,0-20-545,-20 0-961,0 0-2850</inkml:trace>
  <inkml:trace contextRef="#ctx0" brushRef="#br0" timeOffset="318000">3953 9760 14029,'0'0'1697,"0"0"-864,0 20-160,0 0 288,0-20-289,0 21-608,0-2 33,20 1-194,-20 0-287,20-20-673,0 20-993,-20-20-1922,19 0-7493</inkml:trace>
  <inkml:trace contextRef="#ctx0" brushRef="#br0" timeOffset="318403.3203">4310 9383 13100,'-39'-59'2370,"-1"59"-864,20-20-193,-20 20-160,20 20-128,-19 0-160,19 19-353,20 1-384,0 0-32,0-21-160,20 1 64,19 0 64,1-20-32,20 0 32,-20-20-96,-1 0 0,-19 1-96,19-1 96,-19 20 32,-20-20-64,20 20 32,-20 20 224,0 19 257,-20 1 127,20 20-95,-20 19-193,20 0-160,0-19-192,20 0-576,0-1-193,21-19-320,-22-20-161,1 0-415,0-1-2403,0-19-9960</inkml:trace>
  <inkml:trace contextRef="#ctx0" brushRef="#br0" timeOffset="318752.9297">4549 9622 7879,'19'-40'10090,"1"40"-9162,0-20 514,20 1-385,-1 19-801,1 0-160,-19 19-96,-2 1 64,-19 0-32,0 20-32,0-21 0,0 21 0,0-20 32,-19-20-32,19 19 64,0-19-256,19 0 64,1 20 160,0-20-64,0 20 32,-1 0 32,1 1 64,-20-2 96,20 1-96,-20 20 129,-20-21-65,20 1-192,-20-20 64,1 20-64,-1 0-321,0-20-319,0 0-706,1 0-1472,-2 0-4037</inkml:trace>
  <inkml:trace contextRef="#ctx0" brushRef="#br0" timeOffset="318977.5391">4945 9304 15022,'80'-40'3267,"-40"40"-2883,-20 21 737,19 18-96,1 1-704,-1 19-97,-19 20-96,0 1 0,1-20-64,-1-1-32,-1-20-192,-19 1-289,0-20-415,0 1-1026,-19-2-3876</inkml:trace>
  <inkml:trace contextRef="#ctx0" brushRef="#br0" timeOffset="319762.6953">5820 9543 15534,'0'-21'2178,"0"21"-1057,19-20 225,-19 20-65,20 0-352,0 0-417,0 0-224,19 0-256,-19 0 33,39 0-354,-18 0-383,-2 0-385,21 20-1089,-21-20-2435</inkml:trace>
  <inkml:trace contextRef="#ctx0" brushRef="#br0" timeOffset="319936.5235">6037 9721 18577,'0'19'705,"21"-19"96,18-19 320,1-1-609,0 20-384,19-20-96,-20 0-64,2 20-1249,-1-19-1153,-1 19-3908</inkml:trace>
  <inkml:trace contextRef="#ctx0" brushRef="#br0" timeOffset="323270.5076">7229 9364 12363,'-20'-40'1185,"0"20"97,1 1 319,-1 19 1,0 0 63,0 0-704,-1 19-320,2 21-97,19 19-31,-20 1 63,20 20-416,0-21-64,20 0 33,20-19-65,-20-1 0,39-19-128,1 0-513,-1-20-352,1 0-1345,0-20-1345,-21 0-7912</inkml:trace>
  <inkml:trace contextRef="#ctx0" brushRef="#br0" timeOffset="323482.4219">7487 9244 16399,'0'-40'2274,"0"40"-1057,0 0-320,0 20 448,0 20 289,20 0-609,-20 0-416,20 19-449,19 1-96,-19-1 0,19-19-192,2 0-577,-1 0-544,-1-21-385,1 1-1280,-21-20-3653</inkml:trace>
  <inkml:trace contextRef="#ctx0" brushRef="#br0" timeOffset="323745.1169">7883 9443 16335,'0'0'2466,"0"20"-1601,0 19 769,0 2-225,21-2-416,-1 1-417,20-20-159,-1-1-161,21-19-224,-21 0 64,1-19 0,-19-1-256,-2 0 64,-19 0-224,-19 0 192,-2-20-545,-19 20-32,1 0-384,-1 20 64,20-19-544,-19 19-257,19 19-1633,0-19-4997</inkml:trace>
  <inkml:trace contextRef="#ctx0" brushRef="#br0" timeOffset="324237.3046">8222 9403 17136,'39'-20'1825,"-39"20"-864,0 0 545,0 0-289,20 20-416,0 0-193,0 20-480,19-21-96,1 21-96,0 0-192,-20 0-320,0-20 63,0 0 65,-20-1 223,-20 1 1,0 0 192,0-20 64,1 0 0,-2 0-32,-19-20 0,20 20 0,20-39-96,0 19 0,0 0-160,20-20 96,0 21 96,21 19-32,-22-21 31,21 21 33,0-20 32,-21 20 0,21 0 32,-20-20 97,-1 20 127,1 0 224,-20-19 33,20-1-385,-20 20 64,0-20-96,0 0 96,0 0-192,-20 20-32,20 0 160,-20 0-96,1 0 225,19 20-65,-20 0-64,20 20 32,0-21-96,0 21-96,0 0 32,39-20-416,-19 0-161,20-20-256,0 0-768,0 0-481,-1 0-3011</inkml:trace>
  <inkml:trace contextRef="#ctx0" brushRef="#br0" timeOffset="324478.5156">9016 9383 15054,'-40'-19'2338,"21"19"-1313,-22 19 1025,21 1-769,20 0-416,0 0-385,0 19-287,20-19-97,0 21-32,1-22-32,18 21-32,1-20 0,-20 0 0,-20-1 0,0 1 96,0-20-64,0 20-128,-40-20-193,20 0-383,0 0-481,1 0-1185,-22-20-2691</inkml:trace>
  <inkml:trace contextRef="#ctx0" brushRef="#br0" timeOffset="324644.5313">9135 9285 18897,'39'19'1698,"-19"1"-1153,-20 20 544,21-1-577,18 1-256,-19-1-192,20-19-96,-1 21-833,-19-22-1345,0-19-2210</inkml:trace>
  <inkml:trace contextRef="#ctx0" brushRef="#br0" timeOffset="324790.0391">9115 9463 16815,'20'-20'4036,"-1"20"-3844,21-20 225,20 20 608,0-20-577,-1 20-544,0-20-1601,2 20-3524</inkml:trace>
  <inkml:trace contextRef="#ctx0" brushRef="#br0" timeOffset="325531.25">10049 9165 14573,'-20'-40'1346,"0"21"-770,-1 19 321,-18 0 32,-1 0-32,0 0 384,1 19-480,-1 1-417,21 20-224,-1-21 128,-1 21-127,42 1-322,-1-22 322,19 1-129,20 0-193,1-20 129,20 0-192,-1 20 128,-39-1-64,-1 1 96,-19 0 96,-20 0 192,-20 19-224,-19-19 256,-1 21-63,1-22 31,-1 1-64,-1-20-160,2 20 32,19-20-224,0 0-769,20 20-1473,0-20-2723</inkml:trace>
  <inkml:trace contextRef="#ctx0" brushRef="#br0" timeOffset="325886.7186">10465 9840 11723,'39'40'3907,"-19"-20"-2625,-20-20 992,0 0-288,0 0-769,-20-20-481,1 0-447,-1 0-1,0-20-256,-20 0 224,21-19-448,-21 0 192,20-1-192,1-20-96,19 21-129,0-1 193,19 21 64,1 19 64,0 20-161,0 0 65,-20 20 128,19 19 32,1 1 0,-20 19 32,0-19 0,0 20 32,-20-20-32,20-20 64,0-1-352,0-19-353,0 0-1024,0 0-1250,-19-19-3843</inkml:trace>
  <inkml:trace contextRef="#ctx0" brushRef="#br0" timeOffset="326083.0076">10524 9185 18417,'21'19'993,"-21"21"576,0 1 1,20-2-225,-20 20-352,20-19-416,-1 0-481,21 19 96,-20-38-673,19 18-512,1-19-640,-1-20-1154,-18 0-2690</inkml:trace>
  <inkml:trace contextRef="#ctx0" brushRef="#br0" timeOffset="326228.5156">10902 9463 14926,'20'39'3043,"-20"-19"-2211,20 1 546,-1-2-994,-19-19-416,20 20-224,0-20-417,0 0-1089,-1-20-4419</inkml:trace>
  <inkml:trace contextRef="#ctx0" brushRef="#br0" timeOffset="326430.6638">10961 9185 16335,'20'0'2562,"0"0"-992,0 19 127,-1 21-575,2 1-226,19 18-543,-1-20 95,1 21-480,-20-21-320,19 1-545,1-19-384,-40-2-769,19-19-1890,-19 0-10730</inkml:trace>
  <inkml:trace contextRef="#ctx0" brushRef="#br0" timeOffset="326585.9375">10981 9423 17872,'-39'-20'2371,"58"20"-1891,1 0 1058,20 0-257,0 0-448,39-20-289,0 20-416,0 0-704,2 0-1154,-22-19-1697,0 19-5606</inkml:trace>
  <inkml:trace contextRef="#ctx0" brushRef="#br0" timeOffset="326991.211">11755 9344 16047,'20'79'1793,"0"-20"-607,0-19 63,0 0-64,0-20-128,0 0-385,-20 0-63,20-20-385,-20 0 129,0-20-321,-20-20-161,0 0-63,0 0 64,-20 1-32,-19-21 64,19 1 160,1-1-352,19-19 96,0 19 127,20 1-95,20 19 96,19 0-32,1 20-64,19 20 128,-19 0 192,20 20-32,-20 20-160,-20 0 128,-1 19-128,-19-19 64,-19-1 0,-1 1 257,-20 1-321,20-22 64,-20-19 160,0 20-416,20-20-449,1 0-864,19 20-1314,0-20-3587</inkml:trace>
  <inkml:trace contextRef="#ctx0" brushRef="#br0" timeOffset="327389.6482">12252 9324 20179,'-40'0'640,"40"0"65,-19 20 608,-1-20-32,0 39 33,0-19-450,20 20-479,0 19-257,0-18-128,0-22 64,40 21-545,-20-20 33,-1-20-257,21 0-223,-20-20-1,-20-20 64,19 21 192,-19-22 481,0 21 96,0-19 64,-19 19 96,-1 0 256,0 0 161,20 20 127,-20 20 1,20-20 256,20 20-257,-20 20-63,20-21-321,19 21-96,1-19-32,0-2-384,0 1-545,0-20-512,-20 0-705,-1 0-1890,1 0-7719</inkml:trace>
  <inkml:trace contextRef="#ctx0" brushRef="#br0" timeOffset="327550.7813">12550 9443 18097,'39'59'1697,"-19"-18"-384,0-22-832,20 21-321,-20-20-160,0 0-32,0-20-448,-1 0-1634,-19-20-3075</inkml:trace>
  <inkml:trace contextRef="#ctx0" brushRef="#br0" timeOffset="327709.961">12490 9204 14093,'0'-39'4036,"0"19"-3748,20 20 96,0 0-95,0 20-257,-1-20-225,1 20-511,20 19-1987,-19-19-7430</inkml:trace>
  <inkml:trace contextRef="#ctx0" brushRef="#br0" timeOffset="327920.8985">12887 9622 15438,'41'0'1794,"-41"0"-353,0-40 449,0 20-449,-20-20-576,-1 0-256,1 1-1,0 19-287,20-20-482,0 1-127,20 19-481,0 0 97,21 20-193,18 0-1025,0 20-928,0-20-2435</inkml:trace>
  <inkml:trace contextRef="#ctx0" brushRef="#br0" timeOffset="330728.5156">13722 9264 4420,'0'-40'993,"0"40"512,0-20 737,0 1 96,0-1-256,0 20-128,0-20-128,-20 20-545,20 0-128,-21 20 64,21 0-224,-20-1-96,0 21-224,20 20-1,0 0-255,0-1-65,20 0-192,0 2-32,21-22-160,-2 1-448,1-1-609,-1-39-481,1 20-1184,-1-20-1634,-19-20-10154</inkml:trace>
  <inkml:trace contextRef="#ctx0" brushRef="#br0" timeOffset="331294.9219">14079 9383 10602,'19'20'2242,"1"0"-1025,-20 0 416,20 19 225,0-19-288,-1 21-225,1-22-352,0 21-353,1-20-127,-1-20-65,-20 20 33,0-20-33,0 0 65,0 0 63,0-20-416,-20 0-31,-21-20-226,21 21 33,-39-42-32,20 22-32,-1-21-64,20 1 0,-19-1-385,19-19 353,20 39 96,0-19 160,20 39-352,19 0 288,1 0-129,-1 20 226,1 20-1,19 20 0,-39-1-128,21 1 0,-41-1 31,0 1 66,0 1 31,-20-2 160,-21-19-224,-18-20 160,0 20-128,19-20 0,1 0 0,-1 0-32,19 0-352,21 0-865,0-20-1058,41 20-1248,-21 0-9577</inkml:trace>
  <inkml:trace contextRef="#ctx0" brushRef="#br0" timeOffset="331546.875">14774 9502 17872,'20'60'929,"-40"-40"545,20 20-33,-20-20-64,-1 19-480,2-19-641,19 0-127,-20-1-674,0 1-992,0-20-1250,0 0-3267</inkml:trace>
  <inkml:trace contextRef="#ctx0" brushRef="#br0" timeOffset="331705.0778">14496 9562 16944,'40'0'800,"-21"0"706,21 0 704,-1 20-1025,1 0-448,0 0-737,0 0-64,0-1-801,-1-19-833,1 20-1121,-20-20-2850</inkml:trace>
  <inkml:trace contextRef="#ctx0" brushRef="#br0" timeOffset="331871.0938">15052 9622 18225,'20'39'1153,"-1"-19"-384,1 20 127,0-21-479,-20 1-289,20 0-384,-1 0-961,1-20-1154,0 0-4836</inkml:trace>
  <inkml:trace contextRef="#ctx0" brushRef="#br0" timeOffset="332312.5">15350 9383 14509,'19'20'2787,"1"20"-1538,0-20 192,0 19-287,-20 2-162,19-2-191,1 1-320,-20-20-193,20-1-288,-20-19 256,20 0-224,-20-19-128,-20-1-288,0-20-33,0 20-63,-19-40 352,19 21-32,-19-21 64,19 1-193,0 0 33,20-2 32,0 2 320,20 19-64,0 1 224,19 19 129,1 20 191,-1 20 193,1 0-417,-21 19-192,2 1-64,-21 19-96,0-18-64,0 18 32,-21-20 64,2-19-64,-1 20-32,0-20-160,0-20-288,1 19-706,19-19-447,-20 0-1506,20 0-4452</inkml:trace>
  <inkml:trace contextRef="#ctx0" brushRef="#br0" timeOffset="332495.1169">15706 9443 19858,'60'39'1698,"-40"-19"-609,0 0-384,20 20-513,0-20-64,-1 20-192,1-40-417,-1 20-1088,-19-20-1442,19 0-3459</inkml:trace>
  <inkml:trace contextRef="#ctx0" brushRef="#br0" timeOffset="332661.1326">16144 9482 16944,'0'61'2114,"0"-22"-961,-20 21 256,20-21-128,-20 20-704,20-19-449,0-20-384,0 1-449,0-2-833,0-19-1024,0 0-3812</inkml:trace>
  <inkml:trace contextRef="#ctx0" brushRef="#br0" timeOffset="332908.2031">16124 9066 20691,'79'40'1089,"-20"-21"-256,22 21 512,-2 19 0,0 2-127,-40-2-930,1 0-128,-19 1-96,-21-1-256,0-19-128,-21 0 31,-19-20-191,20 0-737,-19-20-449,-1 19-896,40-19-3332</inkml:trace>
  <inkml:trace contextRef="#ctx0" brushRef="#br0" timeOffset="383610.3513">1134 10654 16559,'-40'-60'481,"20"60"127,-20 0 641,20 0-512,-20 0 0,1 21-129,19 18-287,-19-19-385,19 20-193,20-21 161,0 21 96,39-20 0,1-1 0,19 1-128,2-20 32,-2 20-96,0 1 96,-19-21 96,-1 20 224,-19 19 160,-20-19-95,-20 0-33,1 19-128,-1-19-32,0 0-96,-20 0-993,21-1-2242,-1-19-11179</inkml:trace>
  <inkml:trace contextRef="#ctx0" brushRef="#br0" timeOffset="383791.0156">1014 10694 19634,'-40'-40'1666,"21"40"-1282,19-19-64,0-1-288,0-1-96,19 1-801,1 0-320,0 1-1345,21-1-4581</inkml:trace>
  <inkml:trace contextRef="#ctx0" brushRef="#br0" timeOffset="384150.3906">895 10237 13676,'-79'59'545,"40"-18"800,18-2 609,-19 21-352,20 39-834,20-19-351,0 38-417,0-19-32,40 1 32,1-21 64,38-19 288,0-41-288,20-19 288,1-19-63,18-21 63,2 1-320,-1-41 320,-19 20-352,-41-19-96,0 0 32,-39 0 32,-20-1-64,-20 0-192,-39 21 192,-41 0 96,1 18 96,0 21 32,-1 1-256,1 19-961,20 0-2050,19 19-11179</inkml:trace>
  <inkml:trace contextRef="#ctx0" brushRef="#br0" timeOffset="387179.6875">2365 10932 12716,'20'60'576,"0"-41"449,-1 21 320,1-1 97,-20-19-674,20 1-223,-20-21 192,0 0 127,0 0 161,0 0 257,0-21-578,0-18-608,0-1 193,-20 1-1,0-1 128,1-19-320,19 18-64,-20-18-32,20 19-64,0 1-128,0 19 64,0 0-192,0 20-65,39 0 33,1 0 160,-1 20 96,21 0 0,0-1 128,-20 21-96,-1-40 64,1 20 64,-1-20 192,-19 0-256,0-20 224,0 20 32,-20-20 65,0-19-33,0 19-224,-20 0 64,20 0-64,-20 1-32,0-1 64,1 20 0,-1 0-224,20 20-224,0-1 128,-20 1 224,20 39 32,0-19 96,20 19 32,-20-18-256,39-2 96,-19 1 0,39-20-32,-18 0-801,18-20-192,1-20-961,-21 0-1121,1 0-4228</inkml:trace>
  <inkml:trace contextRef="#ctx0" brushRef="#br0" timeOffset="387375.9766">3099 10535 15022,'-20'0'3779,"20"0"-2818,-20 19-705,20 1 1090,20 21 223,0-2-928,0 21-225,20-21-192,20 1-95,-1-1-418,0-19-319,0 1-449,-18-21-929,-1 0-1538,-40 0-9095</inkml:trace>
  <inkml:trace contextRef="#ctx0" brushRef="#br0" timeOffset="387532.2266">3099 10753 15342,'0'-20'1762,"20"20"-1154,-1-19 161,2 19-641,19-20-224,-1 0-481,1 20-928,19-20-2531</inkml:trace>
  <inkml:trace contextRef="#ctx0" brushRef="#br0" timeOffset="387782.2266">3536 10694 15630,'0'39'1986,"-20"-19"-673,20 0 801,0 19-544,20 1-481,0-19-352,39-1-97,-19-20-351,20 0-97,-20-20-32,19-1-128,-20 1-96,1 0-160,-40-19-225,20 19-416,-20-19 97,-20 19-97,0 0-512,0 0-930,1 20-1056,-1-19-4484</inkml:trace>
  <inkml:trace contextRef="#ctx0" brushRef="#br0" timeOffset="388109.375">4072 10912 14958,'0'0'2178,"0"0"-737,0-19 321,-20-1-161,20-1-480,-20-19-192,20 1-64,0-1-513,0 1-288,0-1-64,20 21-32,-20-22-480,20 41-737,0-20-577,19 20-1761,-19 0-7816</inkml:trace>
  <inkml:trace contextRef="#ctx0" brushRef="#br0" timeOffset="388387.6953">4310 10733 17296,'20'40'1505,"-20"-20"289,20-1-160,-20 1-481,0-20-160,0 0-513,0 0-160,0 0-160,0 0 65,20 0-33,-20-20-192,0 1-96,19-1-96,1-20-97,0 21-95,0-1 192,1 20 32,18 0 96,-19 20 64,0 19 0,19-19-32,-19 19-929,20-19-2018,-1 0-3235</inkml:trace>
  <inkml:trace contextRef="#ctx0" brushRef="#br0" timeOffset="389286.1326">5243 10416 18481,'-20'-20'1794,"20"20"-353,0 20-288,20 0 160,-20 39-224,21 0-224,18-19-384,-19 20-385,20-40 192,-1 20-96,1-21 0,-21-19 1,21 0-33,-19 0-32,18 0-160,1 0 192,0 20-352,-21 20 64,21-21-161,-20 21-127,-20-19 128,0 18 288,0-19-449,0 20 33,-20-20 320,0-20-353,0 19 161,-19-19 96,19 0 128,-20-19 32,21-1-160,-1 0 96,-1-20 0,21 1-257,0-2 1,41 2 192,-2-1 192,1 20 96,-1 20 0,1 0-128,19 0 32,-18 0 0,-2 20-32,21-20 0,-41 0 192,21 0-192,-40-20 0,20 1 64,-20 19-64,19-20 224,-19 0-320,-19 0 128,19 1-64,-20 19-128,0-20-64,20 20-64,-20 0 160,20 0 32,0 20-1,-19-1 97,19 21 97,0-1 159,0 1-64,19-1-128,1 1-32,0-19-32,0-1 0,19-1-609,-19 1-480,21-20-1633,-22 0-1762,1-20-9898</inkml:trace>
  <inkml:trace contextRef="#ctx0" brushRef="#br0" timeOffset="389526.3669">6295 10635 14253,'-20'0'2434,"1"19"-416,-1 1 64,20 20-480,0-21-609,0 21-321,20-20-448,40-1-63,-1 21-65,-19-40-96,19 21-32,-39-1 0,0-1 64,-20 1 96,0 0-160,-20-20-289,0 20-191,-19-20-161,19 0-544,-20 0-961,40-20-1313,-19-20-6759</inkml:trace>
  <inkml:trace contextRef="#ctx0" brushRef="#br0" timeOffset="389700.1953">6534 10436 448,'60'39'20435,"-60"-19"-19186,20 39 161,0 2-353,19-2-545,-19 0-63,0 1-545,19-21 64,-19 2-545,19-21-576,-19-1-993,1-19-2402,-21 0-11820</inkml:trace>
  <inkml:trace contextRef="#ctx0" brushRef="#br0" timeOffset="389852.5391">6574 10733 21332,'0'20'352,"20"-20"417,20 0 256,19-20-641,20 20-320,-20-19-256,21 19-2467,-40 0-4515</inkml:trace>
  <inkml:trace contextRef="#ctx0" brushRef="#br0" timeOffset="390339.8436">7586 10793 17872,'0'-40'1154,"0"40"383,0 0-128,0 20-224,0 19 33,0 22-354,20-22-575,-1 1-65,42-20-96,-22 0 32,21-40-64,-1 0 128,-20 0-63,-18-19-65,-1-2-96,-20-18-192,-41 19-1,22 1 1,-41-1 0,21 1 96,-20 19 32,39 20-160,-20 0-641,40 20-897,0 19-192,40 1-896,-1-1-2980</inkml:trace>
  <inkml:trace contextRef="#ctx0" brushRef="#br0" timeOffset="390514.6482">8122 10932 14189,'20'-20'3395,"-40"-19"-1313,-20-2 224,1 2-896,-1-1-257,1-19 32,19-20-673,-20 18-255,19 2-225,21 0-32,21 19-96,-1 1-129,0 39-704,0 0-1121,19 19-1953,-19 21-8041</inkml:trace>
  <inkml:trace contextRef="#ctx0" brushRef="#br0" timeOffset="390678.711">7924 10753 19634,'-20'20'3363,"40"-20"-2850,0-20 255,19 20-63,21-20-577,19 1-448,1 19-1282,-1-20-2497,0 20-10091</inkml:trace>
  <inkml:trace contextRef="#ctx0" brushRef="#br0" timeOffset="391181.6403">9393 10337 15534,'-40'-41'2178,"20"41"-288,1-20 224,-1 20-737,-20 20-448,21 21-128,-1 18 224,-1 0-160,21 21-385,0 0-127,21-21-97,-1 0-64,19 1-352,20-21-257,-19-19-640,19 1-512,2-21-705,-22-21-1153,1 21-5061</inkml:trace>
  <inkml:trace contextRef="#ctx0" brushRef="#br0" timeOffset="391524.4141">9710 10773 15726,'41'100'1890,"-21"-41"-865,-1-19 417,1-1-97,0-19-288,0 0-192,-20-20 192,0 0-193,0-20-383,0 0-385,-20-19-96,0-1 96,0-19-352,1-2 224,-22 2-256,21-20-257,20-1 97,0 1 127,0 19 385,20 21-320,1 19 288,-1 20-128,-1 20-96,1 19 128,0 1 96,-20 0-32,20-1 0,-20 2 128,-20-2-128,20 1 96,-20-20-128,20-1-32,-20 1-641,20-20-1120,0 0-2307,-19-20-12907</inkml:trace>
  <inkml:trace contextRef="#ctx0" brushRef="#br0" timeOffset="391698.2419">10068 10714 18897,'79'39'2851,"-59"-19"-1474,0 0 321,0-1-1089,-1-19-257,-19 20-384,0-20 64,0 0-352,20 20-769,-20-20-1057,0 21-1442,0-21-8519</inkml:trace>
  <inkml:trace contextRef="#ctx0" brushRef="#br0" timeOffset="391990.2344">10585 10674 17136,'0'20'2498,"0"0"-608,0-1-321,19 1-1056,-19 0-385,20 0-64,0-1-96,0 1-480,-1 0-610,21 1-960,-20-21-1761,19 0-11051</inkml:trace>
  <inkml:trace contextRef="#ctx0" brushRef="#br0" timeOffset="392315.4297">10922 10475 18225,'-60'-20'2658,"41"20"-1248,-21 20-1,-1 20-288,22-1-320,-1 1-129,0 1-415,40-2-193,0 1-32,19-40-64,22 19-193,-22-38-127,1 19-96,-1-20 31,-19-20-63,0 21 160,0-1 191,-20 20 161,0-21-32,0 21 97,0 21 191,0 18 32,0 1-64,0 19-192,0-19-96,19 19-64,2-18-576,19-2-706,-20-19-736,19 0-1025,-19-20-4932</inkml:trace>
  <inkml:trace contextRef="#ctx0" brushRef="#br0" timeOffset="392503.9063">11298 10694 19890,'20'39'2499,"1"1"-706,-1-1-511,0 1-802,-1-19-320,1 18-128,0-19-352,0 0-417,0-20-1024,-1 0-1699,-19-20-3298</inkml:trace>
  <inkml:trace contextRef="#ctx0" brushRef="#br0" timeOffset="392692.3826">11537 10337 18481,'80'20'2530,"-40"19"-640,-1 1-192,-19 19-1026,0 20-415,-20-18-129,0-2-96,0-20-449,0 1-672,0-20-993,-20-1-2306,20 1-12684</inkml:trace>
  <inkml:trace contextRef="#ctx0" brushRef="#br0" timeOffset="393151.3669">12193 10793 20115,'59'39'768,"-20"2"-608,-19 18-31,0-19 127,0 19-224,-20-19 32,0-1 0,0-18-96,-20-1-417,20 0-543,0-20-1154,-20 0-4068</inkml:trace>
  <inkml:trace contextRef="#ctx0" brushRef="#br0" timeOffset="393536.1326">12808 10376 11883,'-60'-19'5061,"21"19"-3588,19 0 96,0 19 225,-20 21-385,40 19 1,-20 1-97,20 20-576,20-1-481,20 0-160,20-20-448,-21 2-609,40-22-641,-18-19-928,-22-20-1698,1 0-12043</inkml:trace>
  <inkml:trace contextRef="#ctx0" brushRef="#br0" timeOffset="393891.6013">13007 10733 1089,'0'79'16751,"19"-39"-14797,1 1-96,0-22-801,0 1-352,-1 0 192,1-20-193,-20-20-351,0 0-161,0-19-160,-20-2-192,1-18-97,-1 0-31,0-1 192,-19-20-417,19 1-159,20 0 255,0 0 257,20 18 288,19 22-192,-19 19 0,19 20 224,1 0 129,-19 40-225,-1-1 192,-1 2-256,-19 18-32,0 0 64,0 1 0,-19-21 0,19 1-128,-20 1-288,-1-22-353,1 1-736,0 0-866,1-20-2625</inkml:trace>
  <inkml:trace contextRef="#ctx0" brushRef="#br0" timeOffset="394199.2186">13383 10793 18065,'40'0'4484,"-19"0"-3651,-1 0 704,-1 0-800,1 0-641,-20 0 0,0 19 0,0 1-192,-20 0-128,20 21 32,-19-22 160,19 1 64,0 20-64,0-20 64,0-20 96,0 19 160,19-19-288,1 20 256,0-20-160,19-20-160,1 20-192,-1 0 32,1 0-513,1 0-704,-22 0-962,1 0-2049,0 0-12170</inkml:trace>
  <inkml:trace contextRef="#ctx0" brushRef="#br0" timeOffset="394655.2735">14158 10972 19122,'19'0'608,"1"0"161,0 20 961,1 19-609,-1 1-673,-20-1-256,19 2-64,1-21-160,-20 19-256,20-19-385,-20-20-608,0 20-1025,0-20-2114</inkml:trace>
  <inkml:trace contextRef="#ctx0" brushRef="#br0" timeOffset="394997.0703">14536 10594 17936,'-61'-20'1698,"41"20"-961,-19 20 448,-1 21-512,21-22-321,-1 21 32,20-1-256,20-39-128,19 20-64,1-20-32,-1-20-384,22 1-321,-22-1 128,-19-20 257,0 21 192,-1-1 224,-19-1 352,0 1 577,-19 20-224,19 41-33,-20-2 33,0 1 192,20 19-385,0 20-223,20-18-321,19-2-449,-19 0-320,20 1-192,-1-21-608,-18-18-1474,-1-1-7175</inkml:trace>
  <inkml:trace contextRef="#ctx0" brushRef="#br0" timeOffset="395272.461">14794 10873 16623,'39'-21'2979,"1"1"-2018,19 20 737,-19 0-738,-21 20-895,2 1 223,-21-1-288,0 19 320,0 1-320,-21-1-96,2 1 96,19-20 64,0-1-64,0 1 96,19-20 32,2 0-64,19 0-96,-1-20 0,1 1-320,-1 19-801,1-40-769,-20 20-1217,-20-19-7623</inkml:trace>
  <inkml:trace contextRef="#ctx0" brushRef="#br0" timeOffset="395468.75">15170 10357 18129,'60'0'2178,"-21"19"-833,22 21 577,-2-1-321,0 41-544,1-21-864,-41 21-1,22-1-96,-41-20 96,0 2-576,0-22-193,0 1-640,-20 0-865,-1-21-1666,2-19-8487</inkml:trace>
  <inkml:trace contextRef="#ctx0" brushRef="#br0" timeOffset="395853.5156">15826 10932 15022,'79'-20'4996,"-59"40"-3971,0 0-704,-20 20 191,0 19-384,0-20-64,0 2-192,0-1-288,0-21-417,20 1-704,-1 0-1538,1-20-9033</inkml:trace>
  <inkml:trace contextRef="#ctx0" brushRef="#br0" timeOffset="396130.8594">16441 10436 18001,'-19'-60'1409,"-1"60"128,-20 0-95,21 0-449,-22 20 32,1 39 0,1 1-97,19 19-287,0 21-353,40-21-288,0-20-32,39 2-224,2-2-609,-2-39-896,20 0-578,0-20-1985,-19 0-13036</inkml:trace>
  <inkml:trace contextRef="#ctx0" brushRef="#br0" timeOffset="396601.5625">16818 10893 19410,'0'19'1153,"20"1"-64,-20 40 192,0-1-32,0 21-352,21-21-448,-21-19-353,20-1-160,-1-19 64,-19 0-64,20-20 32,-20-20-161,0 0-351,0-19 160,0-20 127,0-2 1,-20-18 128,1 20 192,-1-40-32,20 19-64,0 1 160,0 0 128,20 18 33,19 22-33,1 19 96,-1 20 65,1 0-289,-1 0 288,-19 39-416,0 1 32,-20 1 64,0 18-448,-20 0-32,0 0-225,0-19-192,1-19-160,-1 18-832,0-39-994,20 0-864,0 0-3428</inkml:trace>
  <inkml:trace contextRef="#ctx0" brushRef="#br0" timeOffset="396880.8594">17176 10812 14701,'40'-19'3748,"-20"19"-1474,19 0-96,-39 0-608,20 0-577,-20 19-353,0 1-223,-20 0-257,20 21-128,0-22 64,0 1-384,0-20 224,20 20-161,-20 0 193,20 0 128,-20-1-224,0 1 192,0 20-32,0-21 225,0 1-450,-20 1 290,20-21-97,-20 20-161,20-20-319,-20 0-577,20-20-929,0-1-1057,0 1-3203</inkml:trace>
  <inkml:trace contextRef="#ctx0" brushRef="#br0" timeOffset="397069.336">17612 10972 21075,'20'59'897,"1"-39"-448,-21 19-129,0-19-192,20 1-192,-20-1-448,0-20-1026,0 0-2273</inkml:trace>
  <inkml:trace contextRef="#ctx0" brushRef="#br0" timeOffset="397561.5235">18288 10594 20275,'-40'-40'1569,"21"40"-1024,-21 20 287,-1 0 33,2 21 32,-1-2-192,20 20-353,20-19-256,0-1-64,40-19-128,-20-20 0,39 0-256,-18-20-161,-2 1-95,1-21 95,-1 20 449,-19-19 32,-20 19 224,0 20 353,0 0-289,0 40 32,-20-1-95,1 40-97,19-18 96,19 18-288,1-20-641,0 0-480,19-18-641,2-1-961,-21-40-3426</inkml:trace>
  <inkml:trace contextRef="#ctx0" brushRef="#br0" timeOffset="397886.7186">18585 10812 16719,'60'-39'3011,"-40"19"-1281,20 20 192,-20 0-257,0 20-864,-20 0-192,0-1-289,-20 1-160,0 21-32,20-21-512,-21-1 192,21 1-65,0 0 97,21 0-64,-1 0 192,0-1-224,0 1 224,19 0 96,-19 0-96,0 19 128,-1-18-64,-19 19-32,0-21 64,0 1-32,-19 0 96,-1-20-416,0 0-289,0 0-608,20 0-929,-19-20-1505,-1 0-8233</inkml:trace>
  <inkml:trace contextRef="#ctx0" brushRef="#br0" timeOffset="398113.2813">18883 10376 16047,'79'20'3267,"-38"0"-1794,18 39 161,1 1-321,-21 20-128,1-1-416,-21 0-321,-19 0-256,21 1 33,-21-20-321,0-21-353,-21 1-672,2-21-416,19 1-1122,-20 1-2402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0T17:35:55.247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 10038 3106,'0'20'5702,"0"-20"-4869,0 0-161,0-20 802,0 20-65,0 0-544,0 0-225,0 0-159,19-20-97,-19 20-224,20 0 33,0 0 31,19-19 96,1-1-64,1 20-160,-2-20 1,20 0-65,1 0-32,19 1 0,1-1 0,19-20 32,1 21-32,-1-2 0,-20 1 0,21 0 64,-21-19 0,0 19 128,0 0-64,1-19-32,-20 19-32,-1 0-64,0 0 64,-18 0 128,-21 20 1,19-19 255,-19 19 32,0 0 65,-20-21 128,19 21-161,-19 0-320,0 0-64,0 0 1,0 0-1,0 0-64,0 0 0,0 0 0,0 0 160,0 0 64,0-20-352,0 20 128,0 0 0,-19-20 0,19 20 65,-20-19-97,20 19-64,-20-20 96,-19 0-32,19 20 0,-21-20 32,2 20-64,19 0 160,-20-20 64,21 20-32,-1 0-96,0 0-32,20 0-128,0 0-256,20 0 160,19 20 128,1-20-32,40 20 32,-21 0 160,20 0-416,-19-1 192,0 1 31,-20 0 1,-1 1 96,-19-2-320,-20 21 256,0-20 128,0 0 0,-40 19-800,21-19-1859,-21 0-2882</inkml:trace>
  <inkml:trace contextRef="#ctx0" brushRef="#br1" timeOffset="367173.8278">8778 7577 14413,'0'-40'352,"0"20"65,0 20 223,19-20-383,-19 20 63,0 0-64,0 0 225,0 0 63,0 20-95,20-20-65,-20 20-32,0 0 1,0 0-129,-20 19-96,20 1 64,0 0-96,-19 20 32,19-1 1,-20 0-97,20 20 64,-20-18 64,20 18 384,20 0-95,-20 1-33,20-1-96,-20 20-223,19 1 191,-19-1-64,0 0-224,20 20 160,-20-20 0,0 21 0,20 18 65,-20-18-193,0-1-64,20 20 288,-20-20-160,0 20 0,0 0 96,0 0-256,0 0 96,19-20 96,-19 20-64,20 0 161,-20 0-97,20 0-96,0-20 32,1 20-64,-2-20 0,-19 1-64,20 18 224,-20-18-288,20 18 128,0-18 32,0-1-96,-20 0 128,19-20 64,1-40 0,-20 21-64,20 20 0,0-2 0,-1 42 96,1-21-192,-20 20 385,20-20-417,1 20 288,-1-20-160,-1 1-288,1-2 256,0-19 352,-20 1-416,20-21-32,-20-20 96,0 22-64,0-22-32,19 0-224,-19-19-1026,-19-21 290,19 1-962,0-20-1762,-20 0-4067</inkml:trace>
  <inkml:trace contextRef="#ctx0" brushRef="#br1" timeOffset="368508.7891">8817 7675 9609,'-20'0'1985,"20"0"-191,0 0-769,20-19-705,-20 19-255,0 0-65,20 0 32,-20 0-32,0-20 0,0 20 192,0 0 448,0 0 65,0 0-257,0 0-127,20 0-33,-20 20-96,0-20 32,19 0-160,-19 0-32,20 0 1,0 0-1,21 0 0,-22 0-32,41 0 32,-21 0-32,21 0 64,20 0-64,-21-20 96,40 20 0,-20 0 0,21-20 0,-1 20-96,1 0 64,18 0-64,22-20 32,-21 20-32,40 0 0,-21 0 0,41 0 32,-21-19-64,41 19 64,-20-20-96,40 20 96,-21-20 32,20 20-128,21-20 64,-1 20 0,0-20 64,1 20-128,19 0 96,-20-19 64,20 19 193,-19 0-97,19 0 32,0 0-192,0 0 96,20 0-160,-20 0 64,20 0 64,-20 0-192,20 0 128,-20 19-64,20-19 128,0 0 32,-20 0-192,20 0 192,0 0-32,-20 0-32,20-19-31,0 19 63,0 0-192,-20 0 160,0 0 32,0 0-192,-20-20 128,21 20-32,-1 0 0,-20 0 96,20 0-160,0 0 64,0 0 64,1 0-32,-21 0 32,19-20-96,-19 20 256,-19 0 288,19 0 65,-39 0-65,20-21 33,-41 21-161,-19 0-95,-60 0-193,21 0 0,18 0 0,1-20-32,20 20 0,-20 0-32,-20-19-64,0 19-64,-20-20-320,-18 20-33,-2-20 129,0 20-545,-20-20-128,1 20-1089,-20 0-3107</inkml:trace>
  <inkml:trace contextRef="#ctx0" brushRef="#br1" timeOffset="369444.3359">9075 8152 13132,'-19'-59'2306,"19"39"160,-20 20-640,20 0-961,20 0-865,-20 40 2082,19-1-1025,21 20-320,-20 22-97,19-2-351,-19 0-65,1-19-64,-1 0-64,-20-60-128,39 79 32,-19-40-1377,0 1-513,-20-21-608,19 2-1154,-19-21-9641</inkml:trace>
  <inkml:trace contextRef="#ctx0" brushRef="#br1" timeOffset="369735.3513">9552 8252 17072,'-20'0'448,"-19"0"-288,18 20 769,-19 19-32,1-19 128,19 20 512,-20-1-480,1 1-480,39 0-257,-20 0 97,20-20-161,0 19-64,0-19 0,20-20 97,0 20-1,19-20-128,1 0 0,-1-20 64,22 20-192,-22 0-64,1-20-320,19 20-385,-19 0-672,-1 0-929,2 0-513,-21 0-2882</inkml:trace>
  <inkml:trace contextRef="#ctx0" brushRef="#br1" timeOffset="369967.7734">9790 8232 15406,'0'-21'2627,"0"21"-1634,0 21-321,0-1 641,-19 20 129,19-1-353,19 20-160,-19-19-609,40 0-160,-1 0-96,1-20-32,0 0-288,-1 0-417,2-20-544,-2 0-801,1 0-352,-20-20-3107</inkml:trace>
  <inkml:trace contextRef="#ctx0" brushRef="#br1" timeOffset="370120.1169">9869 8470 15758,'-19'20'2371,"-1"-20"-1699,20 0 353,20 0 32,19-20-640,1 20-225,-1-20-448,2 0-1058,-1 0-896,-1 0-2915</inkml:trace>
  <inkml:trace contextRef="#ctx0" brushRef="#br1" timeOffset="370251.9531">9869 8272 13292,'-39'-20'1826,"39"0"-1346,0 20-256,20-21-224,-1-18-288,21 19-1505,0 0-2884</inkml:trace>
  <inkml:trace contextRef="#ctx0" brushRef="#br1" timeOffset="370476.5625">10187 8053 17936,'-20'40'865,"20"-40"513,-20 39 672,20-19-673,20 0-320,20 0-256,-1-1-321,2 2-288,18-21 97,-19-21-97,19 21-128,-19-19-256,-1-21-129,2 20-415,-21 1-642,-20-1-736,0 0-608,-20 20-2788</inkml:trace>
  <inkml:trace contextRef="#ctx0" brushRef="#br1" timeOffset="370658.2031">10545 8211 15887,'40'61'5637,"-40"-41"-2786,19 19-545,-19-19-993,0 19-897,20 1-287,-20 0-97,0-20-129,20 20-735,-20-20-1442,20 19-2915,-20-39-14062</inkml:trace>
  <inkml:trace contextRef="#ctx0" brushRef="#br1" timeOffset="371152.3436">11239 8211 19794,'40'-19'1474,"-40"19"-898,19 19 577,1 2-416,1 19 128,-21-1 0,20 21-673,-20-21 0,20 1-192,-1 0-224,1-20-897,0 0-577,-20-20-768,20 0-769,-20 0-8264</inkml:trace>
  <inkml:trace contextRef="#ctx0" brushRef="#br1" timeOffset="371370.1169">11497 8132 18705,'20'20'353,"0"20"768,0 0 544,-1 0-608,2-1-96,-1 21-737,0-21 33,19 1-193,1-20 0,-1 20-353,1-40-479,-20 20-770,20-20-448,-40 0-1345,0-20-9481</inkml:trace>
  <inkml:trace contextRef="#ctx0" brushRef="#br1" timeOffset="371617.1875">11458 8192 18129,'0'-40'1954,"39"40"-962,1-20 482,20 20-321,0 20-769,-1 0-192,20 0-31,-19 20-1,20 0-160,-21-1 32,-20 1-577,-19-1 33,-20 1 352,-20 0-97,-19-20-511,-1 20-257,-19-20 0,19-20 224,-20 20-384,20-20-1281,21-20-2787</inkml:trace>
  <inkml:trace contextRef="#ctx0" brushRef="#br1" timeOffset="371827.1481">12073 8232 9128,'20'20'9289,"-20"-20"-8488,-20 40 768,20-1 65,0 1-513,0-1-320,0-19-257,41 20-256,-2-20-192,1 0-32,19-20-128,-20 20-608,21-40-770,-20 20-928,0-20-1409,-20 0-10187</inkml:trace>
  <inkml:trace contextRef="#ctx0" brushRef="#br1" timeOffset="371973.6326">12232 8450 16527,'-20'0'2018,"20"-20"-1858,0 20 641,20-20-257,0 20-511,0-20-290,-1 20-223,-19-19-1282,0 19-3235</inkml:trace>
  <inkml:trace contextRef="#ctx0" brushRef="#br1" timeOffset="372416.0156">12053 8232 14926,'-20'-21'2338,"20"2"-1217,0-1-320,40 0-417,1 0-192,18 1-192,-20 19-64,21-20-32,-21 20-705,21 20 129,-20-1-193,-20 21 545,20-1 288,-21 2 64,21 18 160,-20-19 576,-1 19 418,1-39 127,-20 0 128,20 0-384,-20 0-288,0-20-32,0 0 127,-20-20-415,20 20-385,-20-20 0,1-20-64,-1 1-64,-20-1-64,40 1-32,-19-21-65,19 20-127,0-20 160,19 21-64,21 19 96,-1 0 448,1 20-160,-20 20 224,20 20-63,0-1-97,-1 20 0,1 2-128,-20-2-96,19 0-64,1-19-417,-19-20-384,-1 0-896,-1 0-481,1-20-1666,-40 0-10730</inkml:trace>
  <inkml:trace contextRef="#ctx0" brushRef="#br1" timeOffset="372553.7109">12609 8410 17712,'41'-20'1570,"18"20"-1442,0-19 705,1-1-705,-1 20-224,1 0-1057,-20-20-2114</inkml:trace>
  <inkml:trace contextRef="#ctx0" brushRef="#br1" timeOffset="373243.1638">9552 8946 13292,'0'0'2178,"0"0"-1153,0-20-320,20 20-65,39 0-159,0 0 63,22 0 161,17 0-289,21 0-191,40 0-1,1 0 64,37 0-128,2-19 161,40-1-97,-1 0-96,0 0-32,1-19-32,-1 19 32,-19 0-32,-22-1-96,-37 21 128,-22-19 321,1 19 255,-40-20-287,-18 20 31,-22-20 65,0 20-449,-19 0 32,-21 0 0,1 0 160,-20-20-192,20 20-160,-20 0 0,0 0-65,21 0-191,-1 0-128,-1 0-353,1 0-577,0 0-672,0 0-4003</inkml:trace>
  <inkml:trace contextRef="#ctx0" brushRef="#br1" timeOffset="373461.9141">13423 8292 20755,'-20'-20'1217,"20"0"-1409,0 20-673,0 0 0,0 0-864,20 20-898,-20 0-1825</inkml:trace>
  <inkml:trace contextRef="#ctx0" brushRef="#br1" timeOffset="373584.9609">13562 8510 20275,'0'20'1313,"0"-20"-1313,0 20 192,0-20 32,-19 0-1056,19 0-578,0 0-1729</inkml:trace>
  <inkml:trace contextRef="#ctx0" brushRef="#br1" timeOffset="377083.9844">14357 8490 2690,'0'0'1538,"19"-20"-417,-19 20-225,0-20 193,0 20 353,0-20-193,0 0-96,0 20 32,0-20-224,-19 1 352,19 19 97,0-20-321,-20 20-192,20-20-385,-20 20 33,0 0-65,20-20 65,-20 20 95,1 0-223,-1 20-33,-1 0-32,1 0 1,0 19 191,20 1-128,-19 0-31,19 20 223,19-40-447,1 19 63,0-19 0,1 0-64,-1-20 128,19 0-288,-19-20 193,0 0-193,0 0 192,-1 1-160,-19-21-96,0 0 0,0 0-64,0-20 31,0 21-31,-19-1 96,19 21 32,0-1 128,0 20-352,0 0 288,19 20-192,1-1 288,0 21-160,19-1 32,-19-19-64,21 20 32,-2-20 193,-19 0-193,20 0-65,-21-20 65,-19 0 97,20 0 63,-20 0-64,0-20 192,0 0-384,0 0 256,0 0-192,20-20 0,-20 21 0,20-1-64,0 0-64,-20 20 64,19 20 32,2 0 64,19 19-32,-20 1 32,19-20-577,1 20-576,-21-40-609,21 20-31,-1-20-353,-18-20-3139</inkml:trace>
  <inkml:trace contextRef="#ctx0" brushRef="#br1" timeOffset="377280.2734">14893 8113 15086,'19'-20'3235,"-19"40"-2402,0-1 544,20 1 160,0 20-319,0 20-514,-1-20-448,22 19-224,-1-20-32,-1 1-384,1 0-705,-1-20-641,-19 0-544,20 0-2626</inkml:trace>
  <inkml:trace contextRef="#ctx0" brushRef="#br1" timeOffset="377462.8906">15250 8292 16559,'19'19'2338,"-19"1"-1441,21 0 513,-1 19-321,20-19-769,-21 20-320,21-20 0,19 0-481,-19-20-928,20 0-256,-20 0-1827</inkml:trace>
  <inkml:trace contextRef="#ctx0" brushRef="#br1" timeOffset="377651.3669">15766 8272 15534,'-40'79'5221,"20"-20"-4452,-19 1 320,-1 20 96,-19-1-544,18-20-257,2-19-224,19 20-256,0-40-64,20 19-577,0-19-1217,20 0-1313,-20 0-7655</inkml:trace>
  <inkml:trace contextRef="#ctx0" brushRef="#br1" timeOffset="378623.0466">16203 8351 15598,'20'-20'2467,"0"20"-1763,-1 20 481,1 0-64,0 19-192,-20 1-320,20 0-289,1 0-192,-2 0 0,-19-21 97,20 1-161,-20-20 160,0 0-224,20 0 224,-20 0 32,0-20-448,0 1 32,0-21-96,0 20 96,0-20-577,0 0 0,20 0 513,-1 40-32,1 0 96,-20 0 192,40 20 160,-1 0-64,1 20 64,0-20 32,20 0-128,-1-20 1,0 20 63,-19-20 192,20-20-96,0 0 193,-21 0-161,-19 0 32,19 0-128,-39 0 33,20 0 63,-20 1-192,-20-1 64,20 0-96,-19 0 0,-1 20 32,0 0-128,0 0 0,-19 0-32,39 20 96,-20 20 64,0-21 193,20 21-193,20 0 64,0 0 128,19-20-352,1 0 128,19 0 64,2-20-32,18-20 33,-20 0 31,0 0-96,-19-20-32,1 0 96,-41 0-256,19 21 192,-38-21-160,19 20 128,-41 1 96,21 19-160,-19 0 128,19 19-96,0 1 192,0 20-160,1-21 128,19 21-256,19-20 96,1 20-288,0-20-481,39 0-608,-18-20-801,18 0-64,0 0-1185,-19-20-7111</inkml:trace>
  <inkml:trace contextRef="#ctx0" brushRef="#br1" timeOffset="378943.3594">17653 8371 14798,'-41'0'2626,"41"19"-1729,-20 1 512,20 0 257,0 20-641,20-20-321,0 20-351,1-40-161,18 20-64,1-20 96,0-20-32,-1 0-256,-19-20 32,0 0-96,-20-19-96,0 19 160,-40-19 96,20-2 32,-19 22-96,-1-1 128,20 1 353,1 19 127,-1 20 257,20 0-257,0 0-383,20 40 575,-1-1-543,21 20 95,0 2-224,19-2-256,0-19-673,2-1-801,-2 1-1312,0-20-1475,1 0-13451</inkml:trace>
  <inkml:trace contextRef="#ctx0" brushRef="#br1" timeOffset="379358.3984">18745 7974 15951,'-20'-21'3363,"20"21"-1794,0 0-704,0 21 673,20 19 159,0 19-832,19 0-417,1 20-319,-21 2-129,21-22-385,-1-20-544,2 1-1025,-1 0-1441,-21-40-4612</inkml:trace>
  <inkml:trace contextRef="#ctx0" brushRef="#br1" timeOffset="379684.5703">18566 8311 18833,'19'-39'2307,"21"19"-1891,19 0 321,2-1 256,18 2-129,0-1-415,1 20-225,-21 0-160,-19 39-32,19-18-32,-19 39 128,-1-21-96,2 1 0,-1-1-32,-1-19 32,1-20-32,-1 0-96,-19-20-96,0 0-128,-1 1 256,-19-1-321,-19-20 33,-1 21-64,-20-1-193,-19 0 0,0 0 65,19 20 448,-20 0-192,20 0-321,21 20-864,-1-20-2467</inkml:trace>
  <inkml:trace contextRef="#ctx0" brushRef="#br1" timeOffset="380476.5625">19995 7933 17616,'20'-39'1794,"-20"19"-513,0 20-512,0 40 96,20-21 384,-20 42-352,20-2-353,0 1-159,0-21-65,0 1-320,-1 0 64,21-20 128,-20 0-64,-1-20 0,21 0 129,1 0-225,-2-20 32,1 20-192,-21 20 96,21 0 32,-20-1-65,-20 21 97,0-20-192,0 19 0,-20-19-160,-20 20 224,1-40-128,19 20-161,-19-20-480,-2 0-384,21 0-512,0 0-802,-19-20-3010</inkml:trace>
  <inkml:trace contextRef="#ctx0" brushRef="#br1" timeOffset="380732.4219">20552 8272 16944,'59'39'1281,"-39"1"-352,0-20 800,-1 19-287,21-19-353,-20 0-225,19-20-255,1 20-161,20-20-255,-40-20 127,19 0-32,-19 0 65,-20 0-321,-20-19-161,-19 19-159,-1 0-256,-20 1-193,1-1-288,-1 20-416,21-20-577,-1 20-352,20-20-4965</inkml:trace>
  <inkml:trace contextRef="#ctx0" brushRef="#br1" timeOffset="380912.1094">20948 7974 18673,'20'0'3267,"-20"0"-2946,0 20-129,0 0 1249,0 19-256,0 21-480,0-21-705,20 20 64,19-18-224,-19-1-449,21-1-864,-2 1-1058,-19-40-1248,0 19-10923</inkml:trace>
  <inkml:trace contextRef="#ctx0" brushRef="#br1" timeOffset="381471.6796">20769 8311 16687,'0'-19'3780,"0"-1"-3172,40 0-287,20-21 992,-20 22-1025,19-1-288,-20 0-64,1-19-256,1 19-609,-2 0-256,-19-20-385,-20 21-447,20-21 223,-20 19 1602,0 1 832,0 20 449,0 0-64,0 20-192,0 1 320,0 19-352,0 19 32,0 0-161,20 1 97,19-20-128,-19 20-321,19-21-32,-19 1-192,0-21 0,1 1-96,-1 0-64,-20-20-160,0 20 192,0-40 32,0 20 64,0-20-32,19-19 32,1-1 64,0 20 33,0-19 31,19 39 64,1-20-224,-1 20 160,2-20 257,18 20-193,-19-21-96,-1 21-160,-19-19 288,0-1-96,-20 0-31,0 20-225,0-20 31,-20 1-95,-19-1 96,-1 20-224,20 0 256,-19 0-352,19 20 320,-1 19-321,1 1 289,20 0-32,0 20 0,41-21-1441,-1 1-1186,19-1-384,0 1-3107</inkml:trace>
  <inkml:trace contextRef="#ctx0" brushRef="#br1" timeOffset="381602.5391">21961 8430 11594,'20'-59'4325,"-20"19"-1218,0 1-673,19-21-705,1 20-383,0 0-802,20 1-544,-1 19-64,22 0-224,-2 20-1442,0 0-2145,0 0-11820</inkml:trace>
  <inkml:trace contextRef="#ctx0" brushRef="#br1" timeOffset="384661.1326">9850 9502 14413,'-20'-20'609,"0"20"224,0 0 127,20 20 194,-19 0 95,-1 40-352,-1-20-225,21 39-223,0-40-225,0 21-160,21-20-64,18-20-352,-19 0-770,20-20-607,-1 0-2083,1 0-10696</inkml:trace>
  <inkml:trace contextRef="#ctx0" brushRef="#br1" timeOffset="384907.2266">10088 9681 15534,'-20'20'2178,"1"0"-1249,19 19 416,0-19 33,19 21-257,21-2-224,-1-39-289,21 20-384,0-40 33,-1 20-257,1-39 32,-21 18-32,-19-19-64,0 1-64,-40 19-609,0 0-160,-19 0-256,-21 1-160,1 19 128,-1 0-257,0 0-960,1 0-1826</inkml:trace>
  <inkml:trace contextRef="#ctx0" brushRef="#br1" timeOffset="385357.4219">10425 9582 15118,'40'60'3459,"-20"-41"-2626,-20 21 160,39-1 128,-18-19-32,-21-20-224,20 20-225,-20-20-255,20 0-65,-20 0-256,19-20 128,-19 0-352,0 1 32,0-21-64,0 20-161,0-19 193,0-1-128,20 1 96,-20 18 32,20 21-97,-20 0 129,20 21 449,19 18 351,-19 1-63,19 19-97,-19-39-352,21 19 225,-2-19-225,-19-20 0,0 0 32,0 0 1,0-20-1,-20 20 0,0-39-96,19 19-96,-19 0-64,20 1-128,0-1-449,0 0-480,20 20-192,0 20-513,-1 0-352,1 19-961,-20 1-4004</inkml:trace>
  <inkml:trace contextRef="#ctx0" brushRef="#br1" timeOffset="385619.1403">11438 9999 10217,'40'39'6727,"-40"-39"-5126,19 0-160,-19 0 321,0 0-673,-19-20-32,-1-19-32,0 19-737,0-39-95,-19 19-33,19-20-32,0-19-352,-21 0 31,41-1 1,0 0 96,0 41 96,20 19 32,1 20-96,-1 20 128,0 0 0,19 19-64,-19 21-64,0-20 32,0 0-448,-1-1-641,-19-19-353,20 0-544,-20-1-1985,0-19-11180</inkml:trace>
  <inkml:trace contextRef="#ctx0" brushRef="#br1" timeOffset="385873.0466">11557 9543 18961,'19'19'1250,"2"1"191,-21 0 0,20 20-448,0-21-160,0 1-352,-1 0-129,1 0-352,0-20 64,0 0 32,-20-20-224,19 0 96,-19 20 96,20-20-192,-20 1 96,0 19-32,20-20-353,-20 20 33,20 20 192,0-20-353,0 19-1088,20 1-1186,-20-20-2082</inkml:trace>
  <inkml:trace contextRef="#ctx0" brushRef="#br1" timeOffset="386051.7576">11974 9423 1601,'0'-40'14221,"20"40"-11434,-20 0-449,39 40-576,-19 0-737,20-1-545,0 2-319,0-2-258,-1 1-511,1-20-833,-1-20-577,-19 0-2531</inkml:trace>
  <inkml:trace contextRef="#ctx0" brushRef="#br1" timeOffset="386287.1094">11895 9522 17616,'20'-20'1826,"0"20"-1826,39 0 1377,20-20 353,1 20-33,-1 0-287,0 0-577,1 20-545,-40 0-160,0 1-32,-1-2-96,-19 1 0,0 0 0,-20 0-96,0 0-64,0-20-128,19 0-353,-19 0-993,0 0-1184,-19-20-1410,19 0-12907</inkml:trace>
  <inkml:trace contextRef="#ctx0" brushRef="#br1" timeOffset="386404.2969">12311 9224 17392,'0'-20'1762,"0"20"-1987,0 0-127,20 20-2563</inkml:trace>
  <inkml:trace contextRef="#ctx0" brushRef="#br1" timeOffset="386985.3513">12729 9543 15919,'39'0'1729,"-39"0"-736,40 19 352,-20 21 129,19 0-673,-19-1-33,1 1-127,-1-21-289,-1 1-160,-19 0-31,0-20 63,0 0 160,0 0 1,0-20-257,0-19-64,0 19 64,0-20-96,0 1-160,20-1 96,-20 1 0,20-2-32,-20 41-65,20 0 1,-1 0 0,21 20 32,-20 1-609,19 18-928,2-19-962,-2 20-1216,1-21-9290</inkml:trace>
  <inkml:trace contextRef="#ctx0" brushRef="#br1" timeOffset="387372.0703">13444 9423 18833,'-21'-20'2114,"-19"40"-1569,21 20 672,19 19 64,-20 1-352,20-20-288,20-1-577,-1 1-32,1-20-32,21-20-32,-2-20-96,-19 0-129,20 0-319,-40-19-65,19-1 97,-19 20 191,-19-20 161,19 40 256,0 0 128,0 0 225,0 21-129,0 18 129,0 1-129,39 39-192,1-20 96,19 2-96,1-2-32,-20 0 64,-20-19-96,-20-1 129,0 1 31,-20-19-32,-20 18-256,-20-19 32,1-20-289,-1 20-1024,1-20-1858,20 0-6630</inkml:trace>
  <inkml:trace contextRef="#ctx0" brushRef="#br1" timeOffset="387922.8513">14297 9244 16303,'0'-20'2306,"0"20"-1441,0 20-353,20 0 674,0 40-129,0-1-257,-1 1-95,1-1-577,20 1-96,-21 0-192,22-21-577,-21-19-704,0 0-449,-1 0-1729,-19-20-12427</inkml:trace>
  <inkml:trace contextRef="#ctx0" brushRef="#br1" timeOffset="388517.5778">14297 9602 16655,'20'-40'1314,"0"21"-193,19-22 480,1 21-1056,-1-19-417,-19 19 160,1-20-288,-1 21 96,19-21-64,-39 20-320,20-20 96,-20 0-97,0 20 65,-20 1 160,20-1 128,0 20-32,-19 20 0,19-1 64,0 21 32,19 20-31,1 0-33,0 19 96,19-40-64,-19 22 64,20-22 0,-20 1-128,-1-20 96,-19-1-64,21-19 0,-21 20 0,0-20 129,0-20 191,0 20-128,20-19-160,-20-1 0,0-20 33,0 40-65,20-20 320,0 20-288,-1 0 224,21 0 97,-1 0-129,21 0-96,0 0-32,-20 0-31,-1-19 63,1-2-192,-21-19 256,1 21-448,-20-1 32,0-20 64,-20 40 31,1-20-63,-1 20-32,-20 20 320,1 0-160,19 20 385,0-21-1,-1 21-128,21 0 33,41 0-161,-1-20 0,19 0-96,0-20-64,20 0-513,2 0-960,-2 0-1506,-20-20-993,1 0-12780</inkml:trace>
  <inkml:trace contextRef="#ctx0" brushRef="#br1" timeOffset="389208.0076">16282 9364 15534,'-39'-40'1057,"19"20"64,0 20-32,0 20-64,0 0-96,1 19-64,-1 21-64,20-1-321,0 1-288,20-20-96,19 0-64,21-21-352,-1 1-609,1-20-544,0 0-417,19-39-2082</inkml:trace>
  <inkml:trace contextRef="#ctx0" brushRef="#br1" timeOffset="389404.2969">16422 9145 16944,'-40'0'2402,"40"20"-1858,0 19 1,0 1 672,20 1-96,0 18-288,-1 0-385,21-19-288,-1 19-192,21-18-864,0-2-482,-1-19-351,-19-20-1154,0 20-3940</inkml:trace>
  <inkml:trace contextRef="#ctx0" brushRef="#br1" timeOffset="389643.5546">16759 9463 17040,'-20'0'1697,"0"0"-1280,20 19 672,20 1 224,-20 0-288,40 1-513,-21-2-127,21 1-1,1-20-448,-2 0 160,1-20 192,-40 20-352,0-19-384,0-2-33,-20 1-95,-20 0 160,1 1-97,-2-1-480,2 0-96,-1 20-128,0-20-32,21 20-865,19 0-3299</inkml:trace>
  <inkml:trace contextRef="#ctx0" brushRef="#br1" timeOffset="390137.6953">17096 9304 8904,'41'0'6566,"-41"20"-5028,0 0 159,0 19 193,0 1-353,19 0-512,1-1-800,0 2-129,20-2 32,-1 1-288,1-20-289,-21-1-63,-19 1 63,0 0 33,-19 0 160,-21-20-1,1 0-287,-21 0 320,21 0 256,-22 0-160,22-20 128,-1 0 0,20-19 64,20 19-192,20-20 384,20 20-192,-1 1 577,22-2 31,-22 21 65,40-20-129,-19 20-383,-1-20 127,-18 20-192,18-19-64,-20-1 0,-19 0 64,20 0-31,-21 0-1,-19 1 64,0-1-96,0 0-128,-19 20 32,-1-20-64,-20 20 64,21 20-32,-1 0 224,-20 0-224,21 19 192,-1-19 0,-1 20-96,21-1-192,21-19-128,18 1-481,1-2-288,-1-19-352,21 0-96,-21-19-737,2-2-3140</inkml:trace>
  <inkml:trace contextRef="#ctx0" brushRef="#br1" timeOffset="390333.9844">17752 9403 8263,'0'-20'5606,"0"1"-2307,-20 19-705,20 0-608,0 0-705,20 19 65,0 21-353,-1-20-289,1 19-319,20 1 31,-21 0-224,1-20-96,-20 0 32,0 0-32,-20 0-192,-19-20-96,19 0-705,-19 0-608,-1 0-865,0-20-161,21 0-1280,-1-20-7880</inkml:trace>
  <inkml:trace contextRef="#ctx0" brushRef="#br1" timeOffset="390494.1403">17811 9204 15822,'59'0'3940,"-39"0"-2114,21 40 32,-21 1-609,-1-2-96,21 20-544,-20-19-161,-1 19-416,1-39-64,20 21-160,-20-41-801,-1 19-545,1-19-1569,-20 0-1473</inkml:trace>
  <inkml:trace contextRef="#ctx0" brushRef="#br1" timeOffset="390625">17851 9443 19218,'39'0'2722,"2"-20"-2530,-2 20 161,40-20 255,-19 0-415,20 1-97,-1-1-1121,0 20-3107</inkml:trace>
  <inkml:trace contextRef="#ctx0" brushRef="#br1" timeOffset="391178.7109">19042 9264 16079,'-19'-20'2050,"-1"20"-1346,-21 0 289,21 0 160,-19 20-32,19 1-160,-19-2-224,19-19-417,20 20-224,20-20-128,-1 20-160,21-20 96,-1 0-256,22 20-161,-2-20 321,-19 19 64,-20-19 288,-20 20-128,0 20 385,-20-20 31,0-1-32,0-19-63,-19 20-193,19-20-32,0 20-96,-1-20-64,1 0-320,1 0-417,19 0-929,0 0-768,0 0-1858</inkml:trace>
  <inkml:trace contextRef="#ctx0" brushRef="#br1" timeOffset="391518.5546">19578 9821 14029,'0'19'3107,"0"-19"-1474,0 0 545,-19 0-544,-1 0-641,0-19-160,0-2-1,-20-19-703,20 1 63,-20-21-128,21 1-64,-21-21-64,20 21-96,20-21-65,0 1 33,20 19 64,0 40-64,19 20-193,1 0 225,-20 40 64,20 0 64,-20 0-160,0 19-128,0-19-33,-20-1 97,19-19 0,-19 0-128,-19 1-417,19-21-448,-20 0-1122,-20 0-3810</inkml:trace>
  <inkml:trace contextRef="#ctx0" brushRef="#br1" timeOffset="391716.7969">19439 8966 16719,'60'-20'3043,"-40"20"-1986,0 20 417,19 0 287,1 40-512,-20-20-320,0 39-448,-1-20-385,1 2 32,20-22-865,0 1-160,0-1-1217,-20-19-864,-1 0-1346</inkml:trace>
  <inkml:trace contextRef="#ctx0" brushRef="#br1" timeOffset="391859.375">19995 9344 17520,'20'20'1538,"-20"-1"-353,20 1 352,-20 0-640,20-20-673,0 20-256,0-20-416,0 0-737,-1 0-1025,-19-20-3556</inkml:trace>
  <inkml:trace contextRef="#ctx0" brushRef="#br1" timeOffset="392034.1796">20035 8946 18513,'20'20'1505,"0"20"225,20 0 32,-1 20-513,-19-1-640,19 0-449,1 2-160,1-22-833,-2 1-865,1-21-832,-40-19-1442</inkml:trace>
  <inkml:trace contextRef="#ctx0" brushRef="#br1" timeOffset="392187.5">20015 9244 21043,'0'0'1057,"20"-20"-864,0 20 1312,40-20-192,-1 20-768,0-19-481,41 19-128,-21 0-1410,0 0-2497,-18 0-13934</inkml:trace>
  <inkml:trace contextRef="#ctx0" brushRef="#br1" timeOffset="392746.0938">21167 9344 20819,'0'79'449,"0"-20"-353,20 21 64,-1-20 160,1-1 545,-20-19-353,20-1-191,0-19 31,-1-20-192,-19 20-32,0-20-160,0-20-32,-19-20 0,-1 1-96,0-1 128,-19-19-96,-1-21-224,-19 1 191,18 0 193,21 0 33,20-2-194,0 22 33,20 0 32,21 19-192,18 40 64,0-20 160,1 20 128,-21 20 32,22 20 32,-42-1-64,1 1 32,-20 19-96,0-19-96,-20 0-128,-19 0-705,18-20-704,-19-1-1314,1-19-10922</inkml:trace>
  <inkml:trace contextRef="#ctx0" brushRef="#br1" timeOffset="393182.6169">19817 9006 18129,'20'-20'96,"-20"20"-801,0 0 161,0 0-674,0 20-1216,0-20-3972</inkml:trace>
  <inkml:trace contextRef="#ctx0" brushRef="#br1" timeOffset="393901.3669">21981 9204 16431,'-20'-19'993,"0"-1"-192,0 0 320,1 20 320,-22 0-31,1 0-225,1 0-353,-20 20-255,19 19-33,1 1-255,-1 1-161,40-2-224,0-19 192,0 0-32,20-1-224,19-19 0,-19 0-289,20 0-384,-1-19-127,-19-1 159,0 0 416,-1-19 353,1 18 32,-20 1 96,0 0 97,0 0 607,0 20 161,0 0-160,0 0-417,0 20-191,20 0 159,-20 0-224,21 1-128,18-2-96,1 1-769,-20-20-224,-1 0-1249,1 0-769,0-20-8232</inkml:trace>
  <inkml:trace contextRef="#ctx0" brushRef="#br1" timeOffset="394054.6875">22060 9145 18897,'39'59'1826,"-39"-39"-545,41 20-192,-21 0-576,19-20-417,-19 0-256,0 0-449,0-20-1409,-1-20-1505</inkml:trace>
  <inkml:trace contextRef="#ctx0" brushRef="#br1" timeOffset="394206.0546">21941 8966 17584,'-20'-40'2402,"40"40"-2049,0 0 191,19 0 129,1 20-641,0 20-384,-1 0-1282,22 0-3683</inkml:trace>
  <inkml:trace contextRef="#ctx0" brushRef="#br1" timeOffset="394388.6716">22438 9324 19954,'-20'-39'2531,"0"-2"-1410,-1 1 544,21 1 385,0-1-897,21 1-576,-21-1-385,40 0-288,-21 0-224,21 20-545,0 20-1153,19 20-2306,-20 0-6054</inkml:trace>
  <inkml:trace contextRef="#ctx0" brushRef="#br1" timeOffset="394767.5778">23350 9106 16719,'0'-20'5606,"20"20"-5094,-20 0 1,0 20 1088,20 19-127,-20 1-930,20-1-512,-20 1 128,20 0-160,20 0-544,-20-20-930,20-1-1761,-21-19-1537</inkml:trace>
  <inkml:trace contextRef="#ctx0" brushRef="#br1" timeOffset="395130.8594">23291 8828 20499,'0'-60'1537,"0"60"-1729,0-21 96,20 21 96,19 0 128,1 21-224,0-1 32,0 0-224,0 19-609,-1 1 224,1 19-63,-1 1 672,1 0 64,-20-1 256,-1-19 641,2-1 544,-1 1 161,0-20-225,0 1-128,-1-21-769,1 0-31,0-21-225,0 1-64,-1 0 0,21 0 65,-20-19-257,0 19-65,0 0 1,0 20-64,0 0-32,0 0 160,0 20-128,-1 20-801,21-1-1698,-20 1-2113,19-19-13644</inkml:trace>
  <inkml:trace contextRef="#ctx0" brushRef="#br1" timeOffset="395965.8203">9671 10436 17936,'0'19'609,"0"1"-481,0 0 160,0 20 65,19-1-33,1-19-416,-20 21-32,41-22-673,-21-19-1249,-20 0-3363</inkml:trace>
  <inkml:trace contextRef="#ctx0" brushRef="#br1" timeOffset="396132.8125">9790 10316 15919,'0'0'1377,"0"0"-961,0 21 481,20-1-609,0 19-95,0-19-97,-1 19-128,1-19-545,20 20-1377,-20-20-3715</inkml:trace>
  <inkml:trace contextRef="#ctx0" brushRef="#br1" timeOffset="396597.656">10307 10733 16751,'-20'0'1314,"0"20"-866,20 0 545,0 19 320,20 22 32,-20-22-352,20 21-256,-1-21-513,21-19-64,-1 0-95,-19-20 63,20 0-128,-20-20 224,-1 0-448,1 1-65,1-21-95,-21 0 160,0 1 320,-21-2-224,21 21 128,-20 1 32,20-1 64,0 20-192,0 0 0,0 20 128,20 19-64,1 2 0,-1-2 0,19 1-353,1-20-1088,-20 0-161,19-20-832,1 0-2595</inkml:trace>
  <inkml:trace contextRef="#ctx0" brushRef="#br1" timeOffset="396903.3203">10703 10753 13196,'20'0'3459,"-20"40"-1505,20-21 0,-1 21 96,1 1-417,1-2-383,-1-19-482,0-20-543,-1 20-65,1-20-32,0-20 0,-20 20 0,20-20 32,0 0-192,-20-19 64,19 18 0,-19 1-32,0 20-96,20-20 32,0 20 0,0 20 32,-1 0 0,22 1-64,-21-1-513,19-1-576,-19-19-769,20 0-352,-21 0-545,-19 0-3939</inkml:trace>
  <inkml:trace contextRef="#ctx0" brushRef="#br1" timeOffset="397106.4453">11021 10337 12267,'-20'-21'8200,"20"42"-6663,20 18-544,-1 21 128,2-1-352,19 20 64,-20 1-481,39-1-288,-20-19-480,21-21-993,0 2-1122,-20-21-544,-21-1-3427</inkml:trace>
  <inkml:trace contextRef="#ctx0" brushRef="#br1" timeOffset="397318.3594">11379 10714 17168,'19'0'2434,"-19"19"-800,20 1 512,0 20-833,20-21-448,-1 1-193,1-20-287,-21 0-1,22-20-160,-21 1-64,0-1-96,-20 0-256,0-19-416,0 19-513,-20 0-1218,0 0-1312,0 1-8488</inkml:trace>
  <inkml:trace contextRef="#ctx0" brushRef="#br1" timeOffset="397769.5313">11994 10574 11114,'-59'-39'5862,"39"39"-4357,0 0-192,0 39-192,20 2 161,0-2 63,0 21-288,20-1-449,20-20-159,-1 22-641,1-41 192,19-1-385,1-19-383,0 0-706,-21-19-800,1-1-1281,-1-21-12396</inkml:trace>
  <inkml:trace contextRef="#ctx0" brushRef="#br1" timeOffset="397963.8669">12033 10337 11434,'0'-21'8392,"0"42"-7046,20-1-1,0 39 64,0 0-448,20 1-416,0 20-289,-1-21-192,21-19-96,-1-1-513,-19 1-672,20-40-865,-20 0-320,-1 0-2851</inkml:trace>
  <inkml:trace contextRef="#ctx0" brushRef="#br1" timeOffset="398169.9219">12530 10554 15758,'-59'20'1218,"39"0"-129,0 21 704,0-2 1,0 1-257,0-21-223,20 1-482,20 0-415,0 0-161,20-20-128,19 0-32,0 0-448,1-20-737,0 20-961,-20-20-833,-1 0-3234</inkml:trace>
  <inkml:trace contextRef="#ctx0" brushRef="#br1" timeOffset="398341.7969">12788 10554 18449,'20'40'2626,"-20"-19"-2209,20 18 320,19 21-353,-19-21-288,21 1-384,-22-1-1090,21-19-1056,-1 1-4292</inkml:trace>
  <inkml:trace contextRef="#ctx0" brushRef="#br1" timeOffset="398508.7891">13145 10733 19634,'-59'99'1730,"19"-38"-1538,20-2 384,1 20 193,-1-39 128,20-1-833,0 2-160,0-21-1762,0-1-1377,20-19-12396</inkml:trace>
  <inkml:trace contextRef="#ctx0" brushRef="#br1" timeOffset="398939.4531">13741 10574 14637,'-19'-59'2339,"-1"59"-802,-1 0-64,1 0 193,20 20-353,-20 19-160,1 2-416,-1-2-449,20 21-288,0-21-64,20 1-544,19-21-1346,22 1-865,-22-20-2690</inkml:trace>
  <inkml:trace contextRef="#ctx0" brushRef="#br1" timeOffset="399279.2969">14138 10515 17808,'-59'0'2275,"19"0"-1186,1 39 736,19 22-511,-21-2-97,41 0-353,0-19-383,0-1-545,41-19-32,-2 0 96,21-20-256,-1-20-33,-20 0-415,-19 1 191,0-21 161,-20 20 128,0-19 320,-20 19-256,0 0 160,1 20 128,-21 0 160,20 0 96,-19 0-95,19 20-129,20 20-64,0-21-96,0 1-128,40 0-97,-21 0-703,21-20-1186,19 0-353,-18 0-1088,-2-20-8072</inkml:trace>
  <inkml:trace contextRef="#ctx0" brushRef="#br1" timeOffset="399751.9531">14396 10554 17040,'-20'-19'1986,"20"19"-449,0 19-64,0 1-127,20 0-321,20 21-321,-21-2-319,42 1-225,-22-21-160,1 21 96,-1-20-513,-19-1-383,-20 21 223,-20-19-95,-19-1 255,-1-20-127,1 19 127,-2-19 481,2 0-192,-1-19 320,20 19-256,1-20 128,19-1 64,0 1-256,19 0 0,1 1 224,20-1 129,-1 0 543,22 0 129,-2 20-96,-20-19-417,21-1-63,-21-20-1,-18 21-96,19-22-64,-20 21-32,-20 0 0,0 1 33,0-1 31,-20 0-64,0 20 32,0 0 128,-1 20-95,-18 0-65,19 19-64,20 2-64,-20 18 0,20-19 0,20-1-96,20 1-449,-21-21-576,42 1-513,-22-20-800,21-20-288,-21 1-3588</inkml:trace>
  <inkml:trace contextRef="#ctx0" brushRef="#br1" timeOffset="399934.5703">15091 10138 20691,'0'-20'2210,"0"40"-1313,0 0 448,0 19-800,0 1-225,0-1-448,20 1-192,0 1-1186,19-22-1505,-19-19-672,20 0-11371</inkml:trace>
  <inkml:trace contextRef="#ctx0" brushRef="#br1" timeOffset="400063.4766">15310 10158 11915,'0'20'9737,"0"-1"-9096,0 1-193,0 20-192,20-1-768,0-19-1090,19 1-2145</inkml:trace>
  <inkml:trace contextRef="#ctx0" brushRef="#br1" timeOffset="405056.6403">15984 10733 2114,'0'-19'672,"0"19"-95,0 0 31,0-20 321,0 20 224,0 0 32,0-20 737,0 20 288,0-20 289,0 1-193,0-1-448,0 20-385,0-21-128,-19 21 129,19 0-449,0 21-97,0 18-287,0 21-160,0-21-161,19 20-192,1-19 96,20-19-256,-21-1 32,22-1 64,-1-19 64,-21 0-64,1-19-96,0-1-192,0-1 224,-20 21-96,20-20 128,-20 0 64,0 20-128,0 0 32,0 0 0,19 0 160,1 20-64,0 0-96,21 1 32,-2-21-64,20 0-256,1-21-352,-21 1-385,1-19-513,-19 19-448,-21-20-512,0 21-2499,-41-21-3747</inkml:trace>
  <inkml:trace contextRef="#ctx0" brushRef="#br1" timeOffset="405833.9844">16322 10296 12651,'-40'-59'3396,"40"59"-1442,0 0-1154,20 20 994,0 19 32,20 2-353,-20 38-448,39-20-416,-19 20-321,-1-18-160,21-2-96,-20 0 96,0-19-32,-20-1-64,-1-19 32,1 0-32,-20 1-64,-20-21 161,20 0-194,-19 0 97,19 0-96,-20-21-32,20 1 96,0 0-384,0-19 288,0 19-32,20 20 64,19 0 128,-19 0 64,20 0-32,19-20 64,-18 20-160,18 0 128,-20-19-32,1-1 0,-1-20-32,-19 21 33,-20-22 31,0 21 64,-20-19-384,1 19 224,-21 0 96,1 20-288,19 0 160,-20 0 0,1 0-96,39 40-33,-21-21 1,21 21-64,41 20-577,-2-20-1120,20-1-1058,1 21-544,-1-41-2307,1 21-832,-20-19 2946,0-21 5094,-21 0 4259,-19 0-896,0-21-1442,0 1-1153,0-19-897,-19 19 96,-1-20-31,20 1-418,0-1-543,0 1-225,0-2 32,0 21-32,20 1-128,-1 19 64,1 19-32,20 21 1,-1 1-1,2-22 160,-2 1 0,21-20-128,-1 0 0,-20 0 32,1-20 32,-19 1-31,-1-1-1,-1-1-32,-19 1 0,-19 0 0,-22 1 0,1 19 0,1 0-96,-1 19 192,1 1 33,19 21-33,0-21-32,20 19 32,20 1-96,20-1-96,19-19-288,20 0-929,21-20-2018,-1 0-3620</inkml:trace>
  <inkml:trace contextRef="#ctx0" brushRef="#br1" timeOffset="406191.4063">18546 10554 20371,'0'0'769,"0"40"-641,20 1 352,-1-2 1,1-19-225,0 19-224,0-19-32,0 0-385,-1-20-1024,-19 0-1474,0 0-10954</inkml:trace>
  <inkml:trace contextRef="#ctx0" brushRef="#br1" timeOffset="406341.7969">18526 10257 19090,'-39'-40'768,"39"40"-928,19-20-288,1 20-353,0 0-512,-20-19-1154,20 19-3522</inkml:trace>
  <inkml:trace contextRef="#ctx0" brushRef="#br1" timeOffset="406473.6326">18745 10237 16399,'20'79'2434,"-1"1"-992,21-21-706,-1 21-447,1-21-193,-1 1-64,2-20-929,-1-20-865,-21-1-3875</inkml:trace>
  <inkml:trace contextRef="#ctx0" brushRef="#br1" timeOffset="406829.1013">18585 10535 17840,'20'-20'1666,"0"0"-1250,39 0 225,2-19 768,38 19-95,-20-20-642,21 21-159,-21-1-513,-20-1-96,-19 21-257,0 0-127,-40 0-193,20 0 417,-40 21 224,20 18-32,-21-19 96,2 20 0,19-1 64,0-19 128,19 20-96,22-21-64,-1 1-64,39 21 0,-20-21-192,1-1-96,-20-19 256,-20 20 128,-20 0 192,-20-20-32,-20 20-159,-20-20-290,20 19-543,-19-19-610,0 20-960,19-20-6566</inkml:trace>
  <inkml:trace contextRef="#ctx0" brushRef="#br1" timeOffset="407460.9375">20631 10436 17328,'-100'0'1730,"60"19"-770,1 21 97,19 19 65,0-19-226,20 20-95,0-20-256,20-1-225,19-19-256,21-20 96,-20-20-64,20 1-64,-21-21-352,1 1-160,-20-22-257,-20 2 320,-20-1 65,0 1 416,-19 0-320,-1-21 192,20 20 32,-19-19-64,-2 19 96,21 20 608,20 1 161,0 19 32,0 20-321,20 0 129,0 20 288,20 19-161,-20 22-159,20-2-1,-1 20-383,-19 20-33,39-39-160,-19 19-449,20-19-512,0-21-608,-1 1-1442,-20 1-1217,-19-22-10570</inkml:trace>
  <inkml:trace contextRef="#ctx0" brushRef="#br1" timeOffset="407599.6094">21007 10554 19314,'40'0'1185,"-20"0"-865,20 20 193,0 0-577,0-20-32,-21 0-641,1 0-993,0 0-5220</inkml:trace>
  <inkml:trace contextRef="#ctx0" brushRef="#br1" timeOffset="407751.9531">20968 10296 17840,'-59'-20'1602,"39"1"-1026,20-1-672,20 20 64,-20 0-64,19 0-64,1 0-929,20 20-1762,-1-20-6085</inkml:trace>
  <inkml:trace contextRef="#ctx0" brushRef="#br1" timeOffset="408000.9766">21425 10257 18001,'20'19'1121,"-40"1"-737,20 21 417,-20-2 1121,20 1-385,0 19-416,20-19-705,19-1-191,1 1-65,0 1-128,-1-22-96,-18 1-128,-21 0 224,0-20 320,-21 0-512,-18 20 128,-1-20-481,-19 0 161,19 0 224,-19-20-737,38 20-801,-19-20-832,40 20-2851</inkml:trace>
  <inkml:trace contextRef="#ctx0" brushRef="#br1" timeOffset="408195.3125">21644 10079 21268,'19'20'2658,"1"19"-2306,-20 1 33,20-1 320,0 40-289,19-18-64,-19-2-128,19 0-256,1-19-416,1-1-705,-2-19-1249,1-20-897,-40 0-9001</inkml:trace>
  <inkml:trace contextRef="#ctx0" brushRef="#br1" timeOffset="408362.3046">21583 10396 7591,'-39'-39'13613,"39"19"-12653,0 20-575,39-21 960,22 1-160,-2 0-704,20 20-449,0-19-32,21 19-833,-21-20-1153,-20 20-801,2 0-2914</inkml:trace>
  <inkml:trace contextRef="#ctx0" brushRef="#br1" timeOffset="408696.2891">22259 10257 18865,'-60'59'833,"41"-18"0,-1 18 672,20 0 33,0 1-513,0-21-513,20 2-512,19-21 64,1-1-32,-1-19-64,-19 0-128,19-19-384,-19-1-225,-20-21 288,0 2 385,0-1 160,-20 0-64,1 1 97,-1-1 447,20 21 321,-20-1-96,20 20-385,0 0-128,0 20 481,20 19-225,0 1-95,19-1-129,-18 1-224,19-20-128,-1 19-512,1-39-417,-20 20-641,-1-20-800,1 0-961,-20-20-5510</inkml:trace>
  <inkml:trace contextRef="#ctx0" brushRef="#br1" timeOffset="408994.1403">22438 10296 15534,'19'0'3043,"1"0"-1890,0 20 673,20 21 192,-1-2 64,-19 1-833,19 19-544,-19-19-385,21-21-192,-21 1-32,-20-20-32,19 20 64,-19-20-64,0-20-32,0 20-32,0-20 0,0 1-32,20-1-32,0-20 32,19 20-64,-19 1 0,20 19-256,-1 0-129,2 0-448,-2 19-384,1 1-352,-20 0-449,0 0 128,-1-20-929,1 0-2338,20 0-4804</inkml:trace>
  <inkml:trace contextRef="#ctx0" brushRef="#br1" timeOffset="409357.4219">23252 10436 8744,'19'-40'4228,"-19"20"-1602,20 1-352,-20 19-192,0-20-288,0 20-160,-20 20-33,20-1-448,0 21-256,-19-1-320,19 1-129,19 0-128,1-1 1,20-19 63,-1 1-352,21-1 160,0-20-96,-1-20-32,1-1 32,-21 1-63,1-19-418,-21-1-63,2 0-33,-21 1-63,0-1 223,-21 21 129,2-22 256,-1 41 129,-20 0 127,21 21-96,-1-1 96,0 19 1,20 1 63,0-1-32,59 1-95,1-1 127,0-19-224,19 0 0,0-20-160,-19 0-288,0 0-961,-1 0-1314,-19-20-2690,-1 20-7751</inkml:trace>
  <inkml:trace contextRef="#ctx0" brushRef="#br1" timeOffset="414537.1094">10187 11865 18129,'20'-20'1537,"-20"20"-800,19 0 64,-19 20 384,20 0 0,1 20-609,-1 0-351,0-1 63,-1-19-352,1 0 64,0 0-96,0-1-609,-20-19-1313,19 0-672,-19 20-4325</inkml:trace>
  <inkml:trace contextRef="#ctx0" brushRef="#br1" timeOffset="414710.9375">10128 11626 16912,'0'-39'1697,"0"19"-512,19 0-704,1 1-385,0 19 96,0 0-352,-1 0-353,22 19-800,-21-19-1666,19 20-6149</inkml:trace>
  <inkml:trace contextRef="#ctx0" brushRef="#br1" timeOffset="414951.1716">10585 11626 16527,'-20'20'1313,"0"21"-352,-1-21 513,1 19 191,20 1-351,0-1-386,0 1-415,41-20-353,18-1-64,1 2-64,19-21-544,-19 20 384,-20 0 31,-1-20-63,-19 0 128,-20 20-160,0-1-96,-20 1-129,0 0-223,-19 0-257,19 19-833,-1-19-2626</inkml:trace>
  <inkml:trace contextRef="#ctx0" brushRef="#br1" timeOffset="415691.4063">11617 11607 13196,'-20'-60'897,"20"41"1441,-21-1-800,21 20-129,-19 0 0,19 39-288,0 1-32,0 19-160,19 21-64,2-1-417,-1 1-159,20-20 31,19-20-288,0-1 128,1-19-32,0-20 0,-1-20 1,1 0-322,-21-19 353,1-1-480,-19 0-128,-21 0 288,0 0-193,-21 1 97,-19-1 192,1 40 64,-1-19 0,1 38 96,19 1 96,0 0-32,0 39-31,20-19-65,0-1-96,20 2 32,20-21-513,-1 0-672,20-20-673,22 0-256,-22 0-1249,0-20-8072</inkml:trace>
  <inkml:trace contextRef="#ctx0" brushRef="#br1" timeOffset="415917.9686">12391 11726 14125,'0'-19'2210,"0"19"-544,0 0-353,0 0 448,20 19-255,0 1-385,0 0-448,19 0-353,-19 19-64,20-19-224,-21 0 224,1 0-352,-20-1 192,-20 2-64,1-1 65,-1-20-674,0 20-96,0-20-992,1 0-673,-1 0 159,20 0-3874</inkml:trace>
  <inkml:trace contextRef="#ctx0" brushRef="#br1" timeOffset="416134.7656">12669 11746 15598,'40'-20'2435,"-40"40"-1635,0-20 738,20 20 127,-1 19-512,1-19-384,20 20-352,-1-1-161,1-18-128,1-1 96,-22 0-288,1 0-64,-20-1 128,-20 1 32,1 0-64,-22 0-320,-18-20-513,19 19-512,0-19-834,21 0-2977</inkml:trace>
  <inkml:trace contextRef="#ctx0" brushRef="#br1" timeOffset="416586.9141">13722 11587 16655,'0'-40'1858,"-20"21"-288,20 19-642,0 0-191,20 19 608,-20 21-160,19-1-320,1 22-512,0 18-257,0 0-128,19-20-353,1 2-576,-20-22-1473,19-19-449,-39 0-3779</inkml:trace>
  <inkml:trace contextRef="#ctx0" brushRef="#br1" timeOffset="416965.8203">13602 11904 6662,'0'0'11595,"20"-19"-9962,-1-1-159,21 0 63,1-20-448,-2 21-801,1-1-223,-1-20 31,-19 21-64,20-21-32,-21-1-289,1 22 1,-20-21 128,0 20 128,0 20 96,0-19-64,0 38 64,21 1-64,-21 20 256,20-1 193,0 22 127,-1-2-352,21 0 97,-20 1-33,19-20 0,1 0-160,-1-40 225,2 20-257,-21-20-96,-1 0 192,1 0-288,-20-20 416,20 20-544,-20-20-256,0 0-129,0-1-1121,0 21-608,20-19-545,-20 19-3651</inkml:trace>
  <inkml:trace contextRef="#ctx0" brushRef="#br1" timeOffset="417268.5546">14654 11766 16271,'-39'-20'2338,"-1"40"-1089,1 0 833,-1-1-160,19 21-481,1 0-736,1 0-449,19 0-288,19-40-64,22 20 320,-1-20-288,-1 0 96,-19-20-448,19 0-64,-19 0 416,-20-1 64,0 2 192,0-21-256,0 40 32,-20-20 32,20 20 0,-19 20 32,19 0-257,19 0 129,1-1-576,0 2-930,20-1-1120,-21 0-962,22-20-8231</inkml:trace>
  <inkml:trace contextRef="#ctx0" brushRef="#br1" timeOffset="417566.4063">14814 11687 16655,'19'59'3748,"1"-19"-2211,0-1-63,0 1 63,-1-1-448,1-18-352,0-1-321,0-20-127,-1 0-450,-19 0 578,21-20-417,-1-1 32,-20 2-32,0-1 0,20 0-32,-20 0-128,20 0-33,-1 20 193,1 0-256,0 0 224,19 40-448,1-20-737,0 0-1346,0 20-1601,0-40-13581</inkml:trace>
  <inkml:trace contextRef="#ctx0" brushRef="#br1" timeOffset="418422.8513">16520 11746 9032,'-39'-20'2434,"19"1"-192,0-1-31,1 20-33,19 0-705,-20 0-160,0 39-448,20-19 0,0 39-192,0-19-129,0 0-192,20 0-223,19-20 159,-19 0-288,20-20 64,-1-20-32,-19 0-128,0-20-353,1-20-127,-21 21 384,-21-21-1,1 1 97,0-1-32,-19 0-128,-1 1-96,20-20 159,1 18 226,-1 22 95,20-1 96,0 40 481,0 0-65,0 0-63,20 20 127,-1 20 257,1 20-320,20 19-33,-21 0-255,21-19-161,-20 20-256,40-21-545,-20 0-736,-1 1-1121,1-40-513,-1-1-2658</inkml:trace>
  <inkml:trace contextRef="#ctx0" brushRef="#br1" timeOffset="418678.7109">17017 11409 18673,'-59'20'2402,"39"-1"-1409,0 1 449,20 20 127,-20 19-352,20 0-416,20 2-192,20-22-609,19 1-64,0-1-321,2-19-800,-2 0-609,-19-20-1409,-1 0-1441</inkml:trace>
  <inkml:trace contextRef="#ctx0" brushRef="#br1" timeOffset="419033.2031">17295 11925 13901,'79'99'2498,"-38"-40"-1057,18-19-95,-20-1 351,-19-18-95,0-1-481,0-20-352,-20 0-193,0 0 33,-20-20-513,-20-20-96,1 0 0,-1-19 96,1 19-128,-22-39 0,42-1-385,-21 1 417,20-20-416,20 39 32,20 0 352,20 21-32,-1 19 288,2 20 352,-2 0-63,1 40-225,-1-1-128,-39 1-224,20 20 64,-20-20-32,0-1-128,-20 1-96,1-1-257,-1-19-320,0-20-896,0 20-1154,1-20-6374</inkml:trace>
  <inkml:trace contextRef="#ctx0" brushRef="#br1" timeOffset="419201.1716">17573 11766 18385,'59'59'2402,"-18"-39"-1057,-22 0-63,1 19-161,20-18-577,-20-1-736,-1-20 160,-19 20-1025,20-20-961,0 0-1025,-20 0-2018</inkml:trace>
  <inkml:trace contextRef="#ctx0" brushRef="#br1" timeOffset="419375.9766">18129 11646 5381,'-20'-39'352,"20"39"769,0 0 384,-20 0-1248,20 0-1058,0 19-2242</inkml:trace>
  <inkml:trace contextRef="#ctx0" brushRef="#br1" timeOffset="419571.2891">18129 11646 14125,'0'61'3299,"0"-42"-1922,0 1 321,0 20 352,19-21-128,-19 1-737,20 0-641,-20 0-416,0-20 65,0 20-161,21-20 32,-21 0-192,0 0-193,0 0-415,0 0-930,0 0-416,0 0-64,0 0-1249,20 0-9193</inkml:trace>
  <inkml:trace contextRef="#ctx0" brushRef="#br1" timeOffset="420014.6481">18487 11607 17264,'-20'0'1281,"0"0"-704,-1 0 864,-18 19 257,19 1-193,0 21-993,20-21-191,0-1-449,20 1 128,0 0 0,19-20-32,2 0-321,-21-20-31,19 0 0,-19-19 159,0 19 193,-20-1 128,0 1 225,0 20 544,0 0-129,-20 0-63,0 20-33,0 41-31,1-2-225,-1 0-127,20 20-225,20-18 0,-1-22-545,1 21 129,20-21-289,-21 1-800,21 0-1698,-20-40-513,0 0-10665</inkml:trace>
  <inkml:trace contextRef="#ctx0" brushRef="#br1" timeOffset="420210.9375">18745 11687 23894,'59'59'801,"-39"-19"128,19 19-449,-19-19-384,0-21-128,19 22-448,-19-41-353,21 20-1377,-41-20-1602,0-20-13036</inkml:trace>
  <inkml:trace contextRef="#ctx0" brushRef="#br1" timeOffset="420399.4141">18923 11389 21812,'119'59'2050,"-39"-19"-961,-1 19 385,-19 1-289,-20 20-160,-21-1-737,1-20-192,-20 1-673,-20 0-223,1-20-834,-1-1-1985,-20-19-1666</inkml:trace>
  <inkml:trace contextRef="#ctx0" brushRef="#br1" timeOffset="422015.625">11040 12838 10634,'-39'-20'512,"19"20"1442,-19-20-321,19 20 33,0 0-32,0 20-161,0 0-192,1 0-448,-1 19-224,20-19-193,-20 20-64,40 0 33,-20-20-289,20 0 0,-1 0 128,1-20-128,20-20 0,-20 0-256,-1-19 96,1-2 0,0 1-64,-20 1 64,0 19 32,0 0 32,-20 0 64,0 20 96,20 20 96,-19 0 64,19 20 33,0-1-321,0 22-32,19-2-256,1-20-449,20 1-768,0-20-257,0-20-384,-1 0-3107</inkml:trace>
  <inkml:trace contextRef="#ctx0" brushRef="#br1" timeOffset="422299.8046">11180 12957 10666,'-20'-60'2978,"0"41"-1216,20 19 256,20-20-160,-20 20 32,20 20-353,19-1-384,-19 1-416,0 0-193,19 0-223,-19 1-33,1-2-160,-21-19 32,20 0 32,-20 0-128,20 0-32,-20-19-32,0-2 32,0 1-64,19 0-32,-19 0-32,0 1-96,0 19-128,0 0 32,20 0-225,0 19-800,0 1-385,0 0-672,19 0-1314,-19 1-7174</inkml:trace>
  <inkml:trace contextRef="#ctx0" brushRef="#br1" timeOffset="422647.4609">11676 12878 11050,'-19'-60'3043,"19"60"-1666,-20 0 97,20 0 159,0 20-256,0 20-256,20-1-128,-20 1-480,39 0-193,-19 0-224,19-20-192,1-20 288,0 0-224,0 0-160,-20-40-384,0 20 127,-20-20 225,0 0 192,-20 1 96,-20-1-160,20 0 64,-20-19-128,0 18 192,1 2 160,19-1 256,0 21 289,1-1-192,-1 40 191,20-1-127,20 21-289,-1 20-256,21 19 128,19-19-960,1-21-706,0 21-768,19-20-1025,-20-20-9961</inkml:trace>
  <inkml:trace contextRef="#ctx0" brushRef="#br1" timeOffset="422866.2109">11517 13195 18513,'-39'60'2018,"39"-60"-1249,0 20 480,19-20-256,21 0 0,20 0-545,0 0-224,19-20-448,20 20-481,1-19-864,-2 19-993,-17 0-1795,-2 0-11209</inkml:trace>
  <inkml:trace contextRef="#ctx0" brushRef="#br1" timeOffset="423891.6013">13205 12878 16591,'-19'-60'961,"-1"40"-192,-1 1 64,1 19-65,0 0 161,1 19-128,-1 21-289,0 19-159,20 1-161,0 0-96,20-1-32,0-19-32,19-1 64,2-39-96,-21 0-160,19 0-384,1-39 95,-21-1 193,-19-19-128,20-1 352,-20 0 64,-20 1-64,1-20 64,-21 18 0,20 2 512,-19 20 33,18 19 223,-19 0 1,21 0-448,19 40 575,0 0-319,19 19-417,1 1 0,21 40-96,-2-21-128,1 1-608,19 19-577,-19-38-1186,19 18-1088,2-20-7944</inkml:trace>
  <inkml:trace contextRef="#ctx0" brushRef="#br1" timeOffset="424215.8203">13840 12779 15887,'0'-20'2530,"-19"0"-1441,19 20-256,-20 0 608,20 0 65,-20 20-193,20 0-673,-20 19-223,20 1-33,0 19-256,20 2 0,0-2-288,0-20-1057,19 1-865,20-20-705,-18-20-1569</inkml:trace>
  <inkml:trace contextRef="#ctx0" brushRef="#br1" timeOffset="424566.4063">14138 13175 16143,'79'80'1793,"-58"-40"-992,-1-20 320,19-1-160,-39-19-128,20 0-481,-20-19-256,0-1-64,-20-20-32,0 0-32,-19 0 96,-2-19-96,21 0-160,-19-20-160,19-2 128,0 22 64,20-20 192,0 39 384,20 0-224,20 20 353,-1 20-417,-19 20 32,21 20-64,-22 0 128,1-1-352,-20 1 224,0 19-96,0-19-288,-20 1-577,20-22-864,-19 1-1314,-1 0-11083</inkml:trace>
  <inkml:trace contextRef="#ctx0" brushRef="#br1" timeOffset="424827.1481">14376 13017 15598,'40'-20'5413,"-1"20"-4292,-19 0-416,1 0-96,-1 0-257,-20 0 64,20 20-255,-20 0-65,0 0 32,0-1 32,0 21 32,0-20-224,19-1 192,-19 1-64,20 0-96,0-20-96,-20 0-608,20 0-930,-1 0-736,1 0-1858</inkml:trace>
  <inkml:trace contextRef="#ctx0" brushRef="#br1" timeOffset="424995.1169">14814 12978 19602,'0'0'2498,"19"0"-1377,-19 19 161,0 1-642,20 20-448,-20-1-256,0-19-800,20 19-1507,0-19-1632</inkml:trace>
  <inkml:trace contextRef="#ctx0" brushRef="#br1" timeOffset="425473.6326">15269 12917 17840,'0'-79'1282,"-19"39"-418,-1 1 33,0 19 449,-20 20-1,21 0-224,-21 0-352,20 40-481,1-1-128,-1 1-96,20 19 64,0-39-352,20 21-224,19-22-193,-19-19-160,19 0-96,1 0 129,-20-19 672,0 19 256,-20-21-128,0 21 352,0 0 65,0 21 127,-20-2-63,0 21-385,20 19-128,0 0 64,20-19-1249,0 20-609,-1-20-640,2-1-3876</inkml:trace>
  <inkml:trace contextRef="#ctx0" brushRef="#br1" timeOffset="425772.4609">15409 13057 20499,'59'-40'2178,"-19"40"-1537,-21 0-65,22 0-127,-21 20-321,0 0 96,-20 19-128,0-19-256,0 19 192,0 1-160,-20-20 288,0 20-352,20-20 160,0-20 256,20 20-320,-20-20 96,39 0-128,-19-20-513,20 20-768,-1-20-769,1 1-1730,-20-2-12011</inkml:trace>
  <inkml:trace contextRef="#ctx0" brushRef="#br1" timeOffset="425975.5859">15706 12639 19378,'40'0'1729,"0"20"-607,20 0 447,-1 20 129,1 20-193,-21 19-800,1-20-545,-21 21-160,-19-1-256,0-19-353,0-1-704,-19 1-1666,-1-40-32,0 0-2722</inkml:trace>
  <inkml:trace contextRef="#ctx0" brushRef="#br1" timeOffset="426149.4141">16322 13136 27449,'80'39'321,"-60"-39"-994,-1 0-640,1 0-769,20-20-641,-40 20-2466</inkml:trace>
  <inkml:trace contextRef="#ctx0" brushRef="#br2" timeOffset="431014.6481">16601 11230 2722,'-21'-40'4324,"1"21"-4228,0-1 961,-19 20 705,19-20-64,-20-1-385,1 21 288,-20 0-768,18 0-609,-18 21-32,-1-1 161,1 0 95,-2-1-31,2 21-321,0-1 0,0-19-64,-1 20 32,20-1 320,-20 2 225,40-21-193,1 19 65,-1-19-193,20 0-128,0 19-32,0-19-32,20 20 32,19-1-31,-19 2 159,20-21-288,20 19 0,-1-19 160,1 0-128,-1-1 32,1 1 0,19 20-32,-19-20-32,-21-1 224,21 22-384,0-21 128,-1 0 128,1-1 64,-1-19-256,-18 20 160,18 0-160,-20 0-96,21-1 256,-1 1-161,-18-20 97,18 20 0,0-20 64,1 20-32,-1-20 65,1 0-258,20 19 418,-21-19-161,0 21-449,2-21 1,-2 20 96,0-20-321,20 0 417,-18 0-193,18 0 161,0 0 224,21-20 128,-21-1 257,20 2-257,-19-1-96,-1 0 96,20 20-32,-19-20-288,19 20 384,-20 0-96,1-19-128,19 19 32,-20 0-256,-79 0 544,159-20-288,-79 20 641,-1-20-353,-19 0-320,19 1 288,-20 19-352,1-20-96,0 0-160,-20 0 672,-1 20-512,1-21 192,-20 21-32,-1-19-160,1 19 256,0-20 288,0 0-672,-20 0 608,21-19-160,-21-1 128,0 1-63,-21 19-1,-19-21-96,40 41 128,-59-79-224,-1 40 160,21-1-128,-22 20 0,-18-19 32,0-1-32,0-1-96,-21 22 96,1-21 0,-20 20-64,0-19 64,-1 19-64,2 0 0,19 1 160,-21-1-96,21 20-32,-1-20 32,-18 20 0,-2 0 97,1 0 95,20 0-128,-20 0 64,0 0-96,-1 0-96,2 20 96,-2-20-96,1 0 128,-20 20-160,20-20 64,1 0-224,18 0 0,1 19 96,19 1-865,1 0-1506,19 0-6437</inkml:trace>
  <inkml:trace contextRef="#ctx0" brushRef="#br2" timeOffset="432220.7031">19737 11607 416,'-20'-20'14349,"40"0"-12331,-20 0-384,40 1 64,-20-1 63,20 0-544,-21 0-704,21 20-353,-1 0-128,1 0-128,0 0-320,20 0-1026,-20 0-1120,-1 0-4645</inkml:trace>
  <inkml:trace contextRef="#ctx0" brushRef="#br2" timeOffset="432963.8669">20511 11547 14509,'20'40'1442,"-20"-20"-1154,21-1 449,-2-19 704,-19 20 0,20-20-320,-20 0 97,0 0-322,20-20-287,-20 1-321,-20-1-192,20 0 0,0-19 65,0 19-226,0-20 130,0 20-226,0-19 161,20-2 64,-20 21-320,20 20 192,19 0-64,-19 20 192,20 1-224,-1 19 160,1-21-128,0-19 128,20 0 224,-21 0-416,1 0 384,-1-19-256,-19-1 96,0 0-64,1-21 96,-21 22-32,-21-1 32,1 20-32,0-20-64,0 20 32,-19 0 0,-1 20 0,1 19 32,19-19 32,0 21 64,20-2 0,0 1-96,20 0-32,20-21-96,-1 1-512,20 0-449,-19 0-673,20-20-352,-20-20-2562,0 0-9416</inkml:trace>
  <inkml:trace contextRef="#ctx0" brushRef="#br2" timeOffset="433191.4063">21266 11409 13869,'-20'-41'1345,"20"21"-160,-20 20 1025,20 0-769,20 0-480,0 20-224,-1 1-192,21-1-353,1 0 128,-2-1-32,-19 1-95,19 0-1,-39 20-160,0-21 288,0-19-192,-39 20 160,19 0-288,-19-20-64,19 0-704,-21 0-353,2 0-641,19 0-1441,0-20-10858</inkml:trace>
  <inkml:trace contextRef="#ctx0" brushRef="#br2" timeOffset="433512.6953">21604 11389 18129,'-21'20'2850,"21"0"-2337,0-1 608,21-19 512,-1 20-576,0 0-416,-1-20-257,21 0-127,-1 0-97,21 0-192,-21 0-321,-19-20-639,1 0-1283,-1 20-1120,-20-19-2595</inkml:trace>
  <inkml:trace contextRef="#ctx0" brushRef="#br2" timeOffset="433717.7734">21882 11171 18225,'39'0'2818,"-39"0"-2081,20 0 737,-20 19 319,20 21-640,0-20-640,-1 19-289,1 1-128,20-1-128,-1 2-224,-19-21-385,21-1-832,-21 1-1026,-1-20-832,1 0-8424</inkml:trace>
  <inkml:trace contextRef="#ctx0" brushRef="#br2" timeOffset="433993.1638">22239 11230 19634,'0'0'1313,"0"0"-992,20 20 1184,-20-20 513,19 19-673,1 21-896,0-20-513,19-1 96,-19 22-160,1-21-673,19 0-352,-40-20-801,19 19-993,-19-19-6310</inkml:trace>
  <inkml:trace contextRef="#ctx0" brushRef="#br2" timeOffset="434144.5313">22199 11389 17072,'0'0'3139,"40"-21"-2467,-20 21 385,39-20 192,-20 1-960,2 19-353,-1 0-1506,-1-20-1857</inkml:trace>
  <inkml:trace contextRef="#ctx0" brushRef="#br2" timeOffset="434559.5703">22954 11289 19250,'-41'20'1313,"21"0"-1089,1-1 513,-1 22 480,40-1-256,-1-21-385,22 1-127,-1 0-353,19-20-32,-19 0-32,19-20-160,-20 0-160,-18-19 63,-21 19 1,-21-21-64,-18 22 0,-20-21 96,-1 20 95,-19 1 162,38-1 159,2 20-320,19 0-417,20 20-1441,0-1-480,40 21-3043</inkml:trace>
  <inkml:trace contextRef="#ctx0" brushRef="#br2" timeOffset="434726.5625">23232 11468 18801,'-20'-20'1249,"0"-19"-159,-1 19 959,-18-21-287,19-18-673,20 20-480,0-1-417,0 1-256,40-1-32,-21-1-769,22 41-1249,-21 0-641,0 0-864,-1 20-12749</inkml:trace>
  <inkml:trace contextRef="#ctx0" brushRef="#br2" timeOffset="434878.9063">22974 11348 21460,'-20'-19'1697,"40"19"-1889,19-20 609,21 20 31,-21 0-384,20 0-576,-18 0-1763,-1 0-1953</inkml:trace>
  <inkml:trace contextRef="#ctx0" brushRef="#br2" timeOffset="435366.2109">21088 11766 19410,'-21'20'1633,"21"-1"-1697,21 21 641,-2 0 768,1 0-448,0-20-705,20 20-96,-21-1-160,21 1-544,-1-21-674,-19 1-1504,0 0-2531</inkml:trace>
  <inkml:trace contextRef="#ctx0" brushRef="#br2" timeOffset="435903.3203">21624 11885 20018,'-20'-40'961,"20"20"-865,0 20 609,-21 0 640,1 20-768,-19 0-225,19 0-31,20 20 223,0-20-576,0 0-64,20 0 128,19-1 96,2 1-192,-1 0-32,-1-20-160,1 20-193,-21-1 65,1 1 192,-20-20 448,-20 20-448,-19 0 224,-1-20 32,1 0-32,-2 19-128,2-19-289,19-19-1120,0 19-417,20-20-1153,0 0-8648</inkml:trace>
  <inkml:trace contextRef="#ctx0" brushRef="#br2" timeOffset="436070.3125">21762 11746 16655,'20'0'2146,"0"40"-1729,-1-21 544,1 21 704,0 0-512,1 0-576,-1 0-449,19-1-384,1-19-321,-21 0-1473,1-20-1281,0 0-13293</inkml:trace>
  <inkml:trace contextRef="#ctx0" brushRef="#br2" timeOffset="436215.8203">21723 11965 19986,'39'-20'1890,"1"20"-961,19-20 32,21 20-737,-1 0-640,-19-21-2083,20 21-1248</inkml:trace>
  <inkml:trace contextRef="#ctx0" brushRef="#br2" timeOffset="437646.4844">21663 12401 8391,'20'20'5638,"-20"-1"-3909,20 22 193,0-21-192,-1 19-129,-19 1-864,20-20 96,0-1-128,0 1-1,-20-20-319,0 0 159,0 0-384,0 0-64,0-20-64,-20-19-32,20 19 0,0-19-32,0-1 0,0-1 32,0 2-96,0 19-64,20 0 160,-1 20-96,1 0 64,0 0 160,21 20-224,-2 0 256,1 0-160,-1-1-96,1 2 128,19-21-64,-18 0 64,-2-21-32,-19 2 96,0-1-32,-20 0 0,0-20 0,-20 21 64,-19-1-31,-1 0 287,-1 20-224,2 0 64,19 20-64,0 19 33,0-19-97,20 0-32,0 0-32,0 19-32,0 2 0,20-21-449,0 19-736,20-19-640,20 0-1154,-20-20-1313,19 0-11690</inkml:trace>
  <inkml:trace contextRef="#ctx0" brushRef="#br2" timeOffset="437828.125">22418 12361 17520,'0'-39'2979,"-20"19"-1890,20 20 0,0 0 448,-21 20-255,21-1-578,0 21-127,0-20-321,21 0-160,-21-1-160,20 2-512,0-1-449,-1 0-609,21-20-960,-20 0-1282,19-20-10474</inkml:trace>
  <inkml:trace contextRef="#ctx0" brushRef="#br2" timeOffset="437994.1403">22537 12341 16399,'-20'0'2723,"20"20"-1795,0 0 770,20 0-32,-1 0-577,1-1-577,20 22-352,-1-41-64,22 20-352,-2-20-288,0-20-417,-19 20-513,-1-20-1056,-18-1-1250</inkml:trace>
  <inkml:trace contextRef="#ctx0" brushRef="#br2" timeOffset="438197.2656">22934 12421 16527,'40'19'2082,"-21"-19"-1057,-19 0 288,0 0 97,0-19-161,-19-21-192,-1 20-737,0-39-32,20 19-416,0 1-128,0-1-609,20 40-1633,0-21-577,-1 21-3171</inkml:trace>
  <inkml:trace contextRef="#ctx0" brushRef="#br2" timeOffset="438444.3359">23232 12162 20499,'0'21'1121,"-20"-21"-641,0 20 962,-1 0 512,21 0-1218,-19-1-511,38 1-161,-19 0 0,21 0-32,-1-1 32,0 1-96,0 0-64,-1 20-32,1-21 95,0 2-95,-20-1-160,0 0 128,-20-20-385,0 20-480,1-20 257,-1 0-257,-20 0-641,19 0-992,2-20-4261</inkml:trace>
  <inkml:trace contextRef="#ctx0" brushRef="#br2" timeOffset="438577.1481">23291 12282 17712,'40'20'2563,"-1"-20"-1570,-19 20-801,0-20-96,0 19-96,0 1-865,0-20-1505,-20 20-10955</inkml:trace>
  <inkml:trace contextRef="#ctx0" brushRef="#br2" timeOffset="438735.3513">23350 12044 19826,'0'-40'2050,"0"21"-1601,0-1 544,0 20-417,0-20-576,0 20 32,20 0-1217,0 0-1121,0 0-897,-20 20-8008</inkml:trace>
  <inkml:trace contextRef="#ctx0" brushRef="#br2" timeOffset="439170.8984">23490 12103 16111,'40'80'2594,"-21"-40"-2241,1-1 607,20-19 1571,-21 0-577,1 0-801,0-20-449,0 0-383,-1 0-1,-19 0-192,21-20-192,-21 20-96,0-20 160,0 0-288,0 1 96,0-1 95,20 0 97,0 0 0,19-1 97,-19 2 127,20 19-64,19 0 32,-19 0-64,0 0 32,0 0 0,-1 0 65,-19 0 31,0-20 96,0 0-384,-1 0 192,-19 1-160,0-1-64,0-20-160,-19 21 128,-1 19 32,-20 0 0,1 0 64,-1 19 128,20 1-32,-20 20 64,20 19 161,20-20-65,0 2-96,40-1-128,0-21 128,20 1-288,-1 0-128,0-20-545,21 0-1665,-40-20-2819,19 20-10923</inkml:trace>
  <inkml:trace contextRef="#ctx0" brushRef="#br2" timeOffset="439703.125">23232 12897 19058,'-40'-39'992,"0"39"-703,20-20 576,-20 40 352,21-20-192,-1 20-353,-20 19-319,40 1-225,0 0-128,0 0-801,20-1-640,20 1-705,-1-20-1730,20-1-9545</inkml:trace>
  <inkml:trace contextRef="#ctx0" brushRef="#br2" timeOffset="439978.5156">23410 12957 19058,'-20'-60'1121,"0"60"-64,0 0 416,1 0-256,-1 20-384,0 20-321,20 0-383,-20-20-129,20 20-32,20-21-33,0 1-255,0-20 96,-1 0-353,21 0 1,-20-20 256,-20 1 127,20-1 97,0 0 64,-20 20 64,20-20 64,-20 1 0,0 19 97,0 19-1,0-19-448,0 20-641,20 0-1057,0 0-865,0-20-3267</inkml:trace>
  <inkml:trace contextRef="#ctx0" brushRef="#br2" timeOffset="440167.9686">23609 12639 21844,'19'20'673,"-19"19"-257,20 2 353,-20-1-385,20 19-352,19-19-320,-18-1-833,19-19-545,19 0-640,-19-20-4068</inkml:trace>
  <inkml:trace contextRef="#ctx0" brushRef="#br2" timeOffset="440321.2891">23906 12580 22517,'20'20'3043,"0"-1"-2691,0 41-224,0 0 0,0-1-128,20 1-768,-1-21-2051,21 21-1537,-21-20-10314</inkml:trace>
  <inkml:trace contextRef="#ctx0" brushRef="#br2" timeOffset="441898.4375">13423 12560 17520,'-20'-39'897,"0"19"-641,1 0-256,-21 0 96,20-1-64,-19 2-32,-1 19 225,1-20 255,-22 20-96,2 20-95,19-1-1,-19 2-64,20-1-128,-2 20 96,1-1-192,1 1 0,-1 19-96,20-20 128,1 22-64,19-2 32,0 1 0,0-1 64,0 1 129,0 0-193,19-1 64,1 0 96,0 21-192,20-20 64,-21-1 32,21 0-32,1 1-32,18 0 96,0-20 0,20-1-96,1-19-32,-1 19-192,20-19 512,1 0-128,19 0-256,-19 1 64,38-21-224,-18 19 480,18-19-160,2 0-448,-21 0 384,20 0-96,-1 0 0,2 0 160,-2 0-225,2 0 290,18 0-97,-18-19-32,-2 19 0,1-21-129,0 21 386,0-20-161,-20-20-224,1 21 288,-2-21-192,-18 1-64,-1-21-64,-20 20 160,-18-20 64,-2 1-160,-20 0 96,1-1 0,-40 60 0,40-139 0,-40 80 128,0 59-96,-40-120-32,20 61 32,-19-1-32,-1 1 32,1 19 128,-2-20-256,1 20 160,-19 1 256,0-1-192,19 1-160,-20 19 192,-19-21-160,-20 2-32,-41 19 96,22-20-128,-2 21 32,1 19 64,19-20-64,-18 20 96,-1 0-160,119 0 160,-299 20-64,161-1 225,138-19-65,-298 20-160,179 0 288,0-20-256,40 20-96,-21-20 0,100 0-737,-199 39 801,81-18-4644,19-1-6118</inkml:trace>
  <inkml:trace contextRef="#ctx0" brushRef="#br2" timeOffset="442600.5859">16739 13275 16655,'-20'20'1730,"20"-20"-673,0 0-352,20 0-97,0-20-159,39 20 447,2-20-864,-2 20-608,20-19-449,0-2-1249,1 21-4068</inkml:trace>
  <inkml:trace contextRef="#ctx0" brushRef="#br2" timeOffset="443420.8984">17673 13057 8808,'0'59'2915,"0"-20"-737,0-19-224,0 0-385,0 0-224,19-20 33,-19 21 223,0-21-672,0-21-385,0 1-159,0-20-65,0 1-128,20-1-32,-20-19-127,0 20-66,0-22 33,0 22-288,20 19-128,-20 0 31,20 20 257,-20 20 96,20 0 64,-1-1-96,21 1 96,-20 0 0,19 0 0,2-20 64,-2 0-96,1-20 0,-1 0 65,-19 0-98,-20 1 98,0-21-258,0 20 97,-20 0 32,1 1 192,-1 19-352,-20 0 224,1 19 64,18 21 64,1-20-64,0 39 32,20-19-96,0 0 0,40-20-96,1 0-1089,-2 0-608,20-1-706,1-19-2433,-21-19-7751</inkml:trace>
  <inkml:trace contextRef="#ctx0" brushRef="#br2" timeOffset="443625">18268 12917 11723,'0'-39'3299,"0"19"-2082,-20 0-128,20 0-96,0 20-160,0 0 96,20 0-97,0 20-127,0 20-96,-1-21-33,-19 21-127,20 1-225,0-22-128,-20 21-64,0-20 32,0-20-384,-20 19-193,0-19-960,1 20-673,-1-20-1634,0 0-11146</inkml:trace>
  <inkml:trace contextRef="#ctx0" brushRef="#br2" timeOffset="443821.2891">18387 12878 17840,'39'59'1570,"-18"-18"-577,-1-22 544,0 1-384,-1 0-192,1-20-256,0 0-417,19-20-192,-19 0-32,20 1-352,-20-2-449,-1 1-544,-19-20-673,0 21-736,0-1-3684</inkml:trace>
  <inkml:trace contextRef="#ctx0" brushRef="#br2" timeOffset="444053.7109">18645 12540 16719,'0'0'2723,"0"-19"-1602,0 19-320,0 0 544,0 19 64,0 1-672,20 20-64,-1-1-417,2 1 0,19 20-352,-20-20 32,19 19-641,20-19-640,-19-21-897,-1 1-545,2 0-3330</inkml:trace>
  <inkml:trace contextRef="#ctx0" brushRef="#br2" timeOffset="444235.3513">18962 12560 7206,'0'-39'11852,"0"39"-10827,21 0 160,-21 19 256,20 21-32,19-1-896,-19 1-321,20 20-128,-1-20-576,1-1-417,-1 1-865,2 0-832,-1-40-4357</inkml:trace>
  <inkml:trace contextRef="#ctx0" brushRef="#br2" timeOffset="444395.5076">18923 12779 18257,'-20'-20'1057,"40"20"288,-1-20 32,22 0-448,18 20-705,-19-21-224,19 21-800,1 0-994,0 0-1281</inkml:trace>
  <inkml:trace contextRef="#ctx0" brushRef="#br2" timeOffset="444744.1403">19578 12639 17200,'0'0'2306,"20"20"-1313,-20-20-32,0 20 480,20-1-256,0 2-736,0-1-257,19 0 64,1-20-128,20 0-224,-20 0 160,-1-20-64,-19 0 64,0-20-416,-20 20 64,-20 0 96,0-19-161,-19 19 225,-21 0 256,20 0-256,-20 20 32,41 0-128,-21 0-1025,40 0-833,0 20-257,20 0-3650</inkml:trace>
  <inkml:trace contextRef="#ctx0" brushRef="#br2" timeOffset="444925.7813">19995 12779 9705,'40'19'7110,"-20"-38"-5604,-40-1-129,0 0 513,0-21-64,-20 2-609,1-1-288,-1-19-481,20 20-384,1-21-32,19 0 32,19 0-288,1 21-449,39-1-448,-19 40-832,0 0-674,-20 20-2978</inkml:trace>
  <inkml:trace contextRef="#ctx0" brushRef="#br2" timeOffset="445084.9609">19737 12540 18609,'-20'20'1666,"20"-20"-1570,20 0 384,20-20 609,0 1-128,-1 19-737,40-20-256,-39 0-2050,20 20-64,-20 0-3523</inkml:trace>
  <inkml:trace contextRef="#ctx0" brushRef="#br2" timeOffset="445826.1716">17990 13453 19186,'59'-20'2178,"-19"-19"-1538,-20 19 481,19-20-1057,-19 21 193,21-1-225,-21 20-32,-20 0 64,0 39-32,0-19-128,0 40 288,-20-21-320,0 22 288,-1-22-480,1 20 544,1-19-160,-1-20-256,20-1 544,20 1-288,-20-20 32,19 0 0,22 0-288,-1-20-416,-21 20-642,21-19-351,-1-21-353,1 20-1697,-1 1-11051</inkml:trace>
  <inkml:trace contextRef="#ctx0" brushRef="#br2" timeOffset="446098.6326">18447 13433 12491,'20'20'4453,"-20"0"-3589,0-20 450,20 20-225,-20 1 0,19-21-257,1 19-63,0-19-256,0 0-129,-1 0-96,1 0-96,0 0-63,-20-19 63,20-2-32,0 1 64,-20 0-320,0 0 64,19 1 160,-19-1-352,21 0 0,-1 20-225,0 0-544,0 20-1281,-1 0-1025,1-1-7335</inkml:trace>
  <inkml:trace contextRef="#ctx0" brushRef="#br2" timeOffset="446415.0391">18923 13334 12780,'-20'0'2466,"20"0"-1665,0 20 864,0 0-255,0 0-161,20 0-288,-1-1-545,22 1-320,-1-20 96,-1 0-128,1 0 161,-20-20-129,-1-19-192,1-1 32,-20 1-65,0-1 129,0 1-32,-20-22 64,1 22 0,-21-1 65,20 1 479,0 19 129,1 20-385,-1 0 0,20 20 129,0-1-225,20 41-64,19-21-832,21 22-1795,-21-2-1665</inkml:trace>
  <inkml:trace contextRef="#ctx0" brushRef="#br2" timeOffset="447220.7031">18665 14009 12107,'-20'41'3427,"20"-22"-1761,-20-19-353,20 0 257,-20-19 127,20-22-768,0 21 64,0-19-961,0-1 224,0 1-256,0 19 64,0-20-128,20 20 32,-20 20-64,20 0 96,-20 0 32,20 20-96,-1 0 64,2 0-160,-1 19 384,20-19-512,-1-20 576,1 20-512,-1-20 448,-19 0-416,19 0 448,-19-20-480,1 20 576,-21-20-448,0 1-224,0-21 416,0 20-288,-21 0-96,1 1 448,1 19-160,-21 0-32,20 0 32,1 0 64,19 19-160,0 1 704,0 0-672,0 0 160,19 19-224,1-19-609,20 0-256,-1 0-960,22-1-706,-22 1-2242</inkml:trace>
  <inkml:trace contextRef="#ctx0" brushRef="#br2" timeOffset="447407.2266">19241 13811 13036,'-40'-20'3203,"40"1"-1570,-20 19-479,0-21-258,0 21 33,20 21-384,0-21 159,0 19-159,20 21-385,0-20-352,0 0 0,20-1-1442,-20 1 481,20-20-1249,-1 20-3396</inkml:trace>
  <inkml:trace contextRef="#ctx0" brushRef="#br2" timeOffset="447593.75">19360 13772 15150,'-20'19'3299,"20"-19"-2338,0 20 192,0-20-288,40 20-257,-1-20-127,1 20-417,20-20-32,-1 0-32,1 0-352,-21 0-481,1-20-512,-20 20-353,1-20-2050,-21 0-8711</inkml:trace>
  <inkml:trace contextRef="#ctx0" brushRef="#br2" timeOffset="447803.7109">19758 13791 13004,'39'40'3619,"-39"-40"-2049,0 0-65,-20-20 353,20 0-417,-19 1-384,-2-2-833,21-19 257,0 20-929,0-19-257,0 19-672,21 0-577,-2 1-385,1-1-3874</inkml:trace>
  <inkml:trace contextRef="#ctx0" brushRef="#br2" timeOffset="448035.156">19876 13553 7302,'0'20'8649,"0"-20"-6888,0 20-383,-20-1 255,20-19 65,0 20-1314,20 0-64,0 0-448,0-1 513,19 1-449,1 0 64,0 0-64,0 1-1,-20-21-63,0 19 256,-20 1-224,0 0 0,-20-20-320,-20 0-33,0 0 321,0 0-512,0 0-289,1-20-256,-1 20-2082,21-20-11948</inkml:trace>
  <inkml:trace contextRef="#ctx0" brushRef="#br2" timeOffset="448177.7344">20015 13731 4484,'80'20'6982,"-60"-20"-5764,-1 21-834,1-21-160,-20 0-1473</inkml:trace>
  <inkml:trace contextRef="#ctx0" brushRef="#br2" timeOffset="448320.3125">19995 13473 17616,'-40'-20'1089,"40"20"-1089,0-20-512,0 1-641,20 19 320,0 0-1057,0 0-8007</inkml:trace>
  <inkml:trace contextRef="#ctx0" brushRef="#br2" timeOffset="448850.5859">20213 13553 17136,'20'20'1890,"-20"0"-609,20-20 288,0 19 257,1 1-609,-2 0-801,-19 0 225,20-1-641,0-19 128,0 20-64,-1-20 0,1 0-128,-20 0-64,0-20-32,0 20-224,0-19-33,0-1 129,0 20 224,0-20-32,20 20 128,0 0 64,-20-20-32,39 20 192,-19 0-320,0 0 96,1-19 32,-2 19 193,1-20-161,0 0-96,0 0 96,-20 1 192,0-2-96,-20 1-96,20 20 96,-20-20 129,0 20-65,-20 20-64,40 0 32,-20 1-63,20 18-161,0-19 32,20 0-32,1-1-97,18 1-223,1-20-1089,-1 20-1602,21-20-1153,-21 0-11114</inkml:trace>
  <inkml:trace contextRef="#ctx0" brushRef="#br2" timeOffset="449532.2266">20730 13871 9609,'0'0'3683,"-20"0"-1505,20-20 160,0 20-832,-20-20 352,20 20-545,0-20-128,-20 20-833,20 20-96,0 0-352,-19 0 513,19 19-545,0-19-161,0 19 129,0-19-1121,19 0-417,1-20-672,20 21-2402</inkml:trace>
  <inkml:trace contextRef="#ctx0" brushRef="#br2" timeOffset="449851.5625">20988 13791 15022,'0'20'3011,"-20"0"-2595,0 0 353,20 0 576,-20-20 160,1 19-736,19 1-320,0 0-546,19 0 354,21-20-417,-20 0 352,-1 19-481,1-19 482,0-19-546,-20-1 161,20 20 96,-20-20-256,0 0 31,0 1 193,0-1 224,0 0-352,-20 20 737,20 0-449,0 0 160,0 0-256,0 0 64,20 20-417,1-20-480,-2 20-416,21-20-1153,-20 0-2691</inkml:trace>
  <inkml:trace contextRef="#ctx0" brushRef="#br2" timeOffset="450048.8278">21167 13612 15118,'20'0'3331,"-20"0"-2466,0 0-289,0 20 609,19 0-512,-19 0-481,40 19-288,-20-19-769,-1 0-416,21 20-96,1-40-1986,-22 20-4549</inkml:trace>
  <inkml:trace contextRef="#ctx0" brushRef="#br2" timeOffset="450207.0313">21405 13514 3555,'-20'0'16431,"20"0"-15213,20 0-290,0 19-735,0 1-97,19 20-96,1-21-641,-1 21-960,2-20-1442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0T17:33:56.57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777 3665 17808,'0'-40'833,"-21"21"544,21 19 161,0 0-609,0 0-353,0 39-31,0-19 63,0 39-383,21 2-161,-21-2 32,19 0-96,-19 1 96,20-21-192,0 2-64,0-21-417,-20-1-576,20 1-545,-1-20-800,-19 0-1698,20 0-6374</inkml:trace>
  <inkml:trace contextRef="#ctx0" brushRef="#br0" timeOffset="1">696 3407 13164,'-79'0'1089,"20"0"448,20 20 33,-2 19-33,1 22-159,1-2-225,19 40-545,20 1-159,0 18-225,0 2-64,40-1-96,-1-20-64,22-39 96,18-1-128,0-39 32,21-20 32,-21-20-32,20-19 64,-20-22-96,1 2-32,-21-40 160,-19 20 0,-1-21 33,-39 1 63,0-1-96,-19 21 64,-21 20-96,0 0 0,-19 19-64,-1 19-192,0 21-481,1-20-896,20 40-4069</inkml:trace>
  <inkml:trace contextRef="#ctx0" brushRef="#br0" timeOffset="2">1928 3625 6566,'0'-19'11018,"-20"19"-10730,0 0 97,20 19 800,-19 21-192,19 19-353,-20 22-31,20-2-32,20 19-129,-1-17-64,1-2-159,0-20-33,19-19 64,1 0-128,-1-20 64,22-20 97,-22 0-289,1-20 288,0-20-256,-21 0 64,1-19-64,-20-1-192,0 1 256,-20 18-192,1 2 192,-1 19 32,0 20 160,20 0-384,0 0 192,0 40-32,0-1 161,0 2-321,20 18 96,0-19-97,19-1-383,1-19-353,20-20-993,-1 0-928,1-20-1698,-21 1-8168</inkml:trace>
  <inkml:trace contextRef="#ctx0" brushRef="#br0" timeOffset="3">2582 3625 18321,'0'-19'1858,"0"38"-609,0 21 512,20 19-511,1 22-33,-1-2-609,0 19-480,19-17-224,1-22-256,-1-19-321,1-1-320,-1-19-608,2-20-513,-21-20-2562,0 20-8905</inkml:trace>
  <inkml:trace contextRef="#ctx0" brushRef="#br0" timeOffset="4">2623 4023 17936,'-60'0'2659,"40"0"-1314,20 0-640,20 0 352,19 0-160,22 0-225,-22 0-768,21 0-736,19-21-1090,-19 21-2338,-1 0-12941</inkml:trace>
  <inkml:trace contextRef="#ctx0" brushRef="#br0" timeOffset="5">3873 3606 15694,'-59'-20'513,"39"20"1024,-19 0 161,19 0-481,0 39-224,0 21 320,0 20 65,20-1-482,0 20-383,20 1-161,20-21-128,19-20-95,0-19 31,20-20-160,21-20 96,-20-40-256,19 1-33,-19-41-127,-21 21 32,-20-21 96,-39 1 64,-19 20-33,-21-22-319,-19 22-33,-1 0 225,0 39 0,-19 0-32,20 20 95,19 20-607,-1 0-1699,22-1-2626</inkml:trace>
  <inkml:trace contextRef="#ctx0" brushRef="#br0" timeOffset="6">4092 3884 22068,'20'59'1826,"-1"-20"320,21 2-833,0-1-864,0 19-225,0-39-64,19 19-192,-20-19-673,1 0-95,-20-20-289,1 20-993,-21-20-2242,19 0-10442</inkml:trace>
  <inkml:trace contextRef="#ctx0" brushRef="#br0" timeOffset="7">4886 4002 16047,'-20'0'1889,"0"0"-191,20 0-801,20 0-96,-20-20-33,20 20-351,19-19-225,-19 19-64,20 0-160,0 0 32,-20 0-641,20 0-640,-1 19-1377,-19-19-2243</inkml:trace>
  <inkml:trace contextRef="#ctx0" brushRef="#br0" timeOffset="8">4985 4181 18129,'21'20'96,"-2"-20"1409,1-20 321,20 20-1314,-21 0-255,21 0-161,0-19-288,-1 19-545,2 0-1057,-2 0-3555</inkml:trace>
  <inkml:trace contextRef="#ctx0" brushRef="#br0" timeOffset="9">5918 3724 13388,'-19'0'1345,"-1"0"-288,20 21-32,0 19 64,-20-1 225,20 40-65,0-19-256,20 20-609,0-21-96,19 1-95,1-21 159,19-19-320,-18 0 192,18-20-224,0 0 64,-19-20 0,-1-20-224,-19 21 64,1-21 32,-21 0 32,-21 1 32,1-2 128,1 21 128,-21 1-63,20-1 287,1 20-96,-1 20-159,20-1-161,0 1-64,0 21 64,20-2-64,-1 1-64,21 0-417,-1-1-640,22-39-320,-2 20-481,0-20-1377,-19-20-2947</inkml:trace>
  <inkml:trace contextRef="#ctx0" brushRef="#br0" timeOffset="10">6514 3765 16751,'0'0'2371,"0"0"-994,0 20-256,0 0-224,20 19 96,-20 20 32,40-19-545,-20 19-416,20 2 0,-1-22-608,20 1-577,-19-20-417,19-1-1216,-18-19-2211</inkml:trace>
  <inkml:trace contextRef="#ctx0" brushRef="#br0" timeOffset="11">6574 3923 12555,'-21'-20'2178,"21"1"-32,-19-1-320,19 20-833,-20-20-608,20 0 415,0 1-479,20-1-257,-1 20-32,2-20-64,39 20 32,-21 0-353,1 0-960,-1 0-1762,1 0-3747</inkml:trace>
  <inkml:trace contextRef="#ctx0" brushRef="#br0" timeOffset="12">6494 4002 17232,'-20'0'1794,"20"21"-866,20-21-31,0 0-192,0 0-225,20 0 97,0 0-353,19 0-544,-19-21-673,19 21-993,-20 0-2530,2 0-8328</inkml:trace>
  <inkml:trace contextRef="#ctx0" brushRef="#br0" timeOffset="13">7030 3785 16527,'20'20'1634,"-20"-1"-1538,20 1 1217,-1 20-352,-19-1-705,21 20 32,-1-18 65,0 18-481,0-19 0,19-20-1186,-39 0-1729,20-1-3459</inkml:trace>
  <inkml:trace contextRef="#ctx0" brushRef="#br0" timeOffset="14">7050 4082 17200,'0'0'2146,"0"0"-1506,20 0 1378,20-19-768,-20 19-642,39 0-95,-19-20-481,19 20-737,0-20-2274,-18 20-7142</inkml:trace>
  <inkml:trace contextRef="#ctx0" brushRef="#br0" timeOffset="15">7785 3705 13452,'-20'0'3684,"20"0"-2115,-20 0-768,40 40-321,-20-20 449,20 39-192,-20 1-32,19 19-321,21-40-224,-20 22 0,-1-22 0,2-19 33,-1 0 95,0-20-320,-20 20 256,20-20-224,-20 0 481,0-20-225,0 0 32,0-20-192,0 21-32,0-21-160,19-1 32,-19 22-64,20 19-32,0 0-64,0 19 128,0 1-1,19 21-31,1-21-769,0 19-1249,20 1-1089,-21-40-2146</inkml:trace>
  <inkml:trace contextRef="#ctx0" brushRef="#br0" timeOffset="16">8340 3943 15822,'-39'0'3075,"-1"0"-1954,21 20 193,-1 19-449,20 2-449,0-2 0,0 1-224,20-20-63,-1 0-97,21-1 96,-1-19-32,1 0 128,-20-19-448,1 19 320,-2-20-320,1 0 160,-20 20 64,0-20 64,0 20-32,20 0-160,-20 0-161,0 20 193,20 0-32,0 0-128,-1-1-1250,1-19-447,0 0-482,0 0-223,-1-19-2947</inkml:trace>
  <inkml:trace contextRef="#ctx0" brushRef="#br0" timeOffset="17">8559 3765 14733,'0'-20'2915,"0"20"-1057,0 20-1217,0 0 287,0 19 161,20 1-160,-20 19-576,20 0-417,19 2-257,1-2-864,0-39-416,20 0-545,-21-20-1794,1 0-6982</inkml:trace>
  <inkml:trace contextRef="#ctx0" brushRef="#br0" timeOffset="18">9075 4063 13100,'20'59'1986,"0"-39"-321,0 0 449,-20-1-320,19-19-609,-19 0 64,0 0 65,0 0-321,0-19-641,-19-1-288,-1-20 64,-20-19-64,21 18 0,-21-18 0,0 19-96,0-19-32,20 0 0,20 19-64,0 0 64,20 20-352,1 0-353,-2 20-1089,21 0-1922,-20 40-5893</inkml:trace>
  <inkml:trace contextRef="#ctx0" brushRef="#br0" timeOffset="19">8857 4043 21588,'-40'20'929,"20"-20"0,20 0-289,20-20-800,20 0 256,19-1 160,1 1-223,20 1-386,-1-1-1184,1 20-1474,-21 0-3427</inkml:trace>
  <inkml:trace contextRef="#ctx0" brushRef="#br0" timeOffset="20">9651 4023 18257,'0'20'2210,"0"-20"-1794,0 20 641,0-1-448,20 1-449,-1-20 160,1 0 97,0 0-65,21 0-64,-22-20 1,1 1 31,-20-1-224,0 0 96,0-1-192,-39 1 160,-2 1-544,1-1 288,1 20 160,19 0-352,0 0-193,20 0-704,0 20-897,20-1-2178,0 1-4740</inkml:trace>
  <inkml:trace contextRef="#ctx0" brushRef="#br0" timeOffset="21">10049 4142 18737,'0'-20'1538,"-20"0"608,-21-19-417,21-1-1088,-19-1 224,-1 2 96,1-20-289,19-1-864,0 1 192,20 18-160,20 2-32,0 19-193,-1 0-640,21 20-928,0 20-1090,-1 0-3043</inkml:trace>
  <inkml:trace contextRef="#ctx0" brushRef="#br0" timeOffset="22">9889 3903 20083,'-59'20'2754,"39"-20"-1601,20 0 257,0 0-1507,20 0-159,19 0 384,1 0-288,19-20 32,22 20-1858,-22-19-2690,-20 19-12621</inkml:trace>
  <inkml:trace contextRef="#ctx0" brushRef="#br0" timeOffset="23">10664 3884 17328,'19'59'288,"1"-20"961,0 2-224,0-1-448,-1-1 96,1 1 159,1-20-383,-21-1-193,0-19 64,0 0-31,0 0 639,0-19-864,-21-21-64,1-19 129,-19-2-193,19 22 96,0-40 64,-19 19-256,39 1 95,0-1 97,0 20-352,20 0 224,19 40-288,1 0 288,-1 20 64,2 20 64,-2-1-32,1 22 0,-20-2 32,0-19-96,-20 19 96,-20-39 256,0 19-256,0-39-160,-19 21 224,19-21-577,-21 0-1536,41-21-3717</inkml:trace>
  <inkml:trace contextRef="#ctx0" brushRef="#br0" timeOffset="24">11478 4281 11594,'19'20'1442,"-19"0"1280,20 0-447,-20 19-866,20 1-576,0-1-321,-20 1-320,0-21-96,19 2 65,-19-1-418,0 0-832,0-20-1313,0 0-1570,0 0-8904</inkml:trace>
  <inkml:trace contextRef="#ctx0" brushRef="#br0" timeOffset="25">11795 4023 14926,'20'79'1217,"0"-19"64,0-1-608,0 1-65,0-20 1,-20-20 224,20-1-449,-20-19-32,0 0 33,0 0 608,0-19-449,-20-21-544,20-1-64,-20-18 32,0 0 128,0-1-192,0-20-352,20 21-65,0 0 225,0 19 288,20 20-256,-20 20-65,20 20-31,0 0 256,0 19-64,0 21 64,0 0 160,-20-1-96,0 1 256,0-1-352,0-19 96,19-21 320,-19 2-128,20-1-64,0-20 449,-20 0 31,39 0 1,-19 0-97,0 0-512,21 0 64,-2 0 0,-19 0-608,19 0-962,-19 0-1953,0 0-6567</inkml:trace>
  <inkml:trace contextRef="#ctx0" brushRef="#br0" timeOffset="26">12391 4122 17584,'0'-20'1474,"0"20"-1250,20 0 865,0-20 96,0 20-833,19 0-288,1 0-128,-1 0-833,21 0-1217,-20 0-2466</inkml:trace>
  <inkml:trace contextRef="#ctx0" brushRef="#br0" timeOffset="27">12569 4281 21075,'0'0'0,"20"0"97,0 0 543,21 0-416,-2 0-96,20-21-1313,1 21-2402,-1-19-10570</inkml:trace>
  <inkml:trace contextRef="#ctx0" brushRef="#br0" timeOffset="28">13205 4181 13741,'20'20'2690,"-20"-20"-2402,20 0 865,0 20-64,-20-20-384,0 0 704,0 0 321,0 0-321,0 0-320,0 0-320,0-20-416,-20 0-289,20-19 0,-20 19 96,20-20-160,0 1 0,0-2-224,0 2 31,20 19-127,0 20-641,-1 0-480,1 0-481,20 20-929,-20 19-1729,19 2-6118</inkml:trace>
  <inkml:trace contextRef="#ctx0" brushRef="#br0" timeOffset="29">13503 4162 9160,'59'39'4132,"-39"-19"-1025,0 0-577,0-1-960,-1 2-513,1-1-609,0 0-223,1 0-290,-21-1-543,20-19-1250,-20 20-3042</inkml:trace>
  <inkml:trace contextRef="#ctx0" brushRef="#br0" timeOffset="30">13622 3963 9641,'-20'-20'9705,"0"20"-9033,20-20 193,0 20-544,0 0-1186,0 0 64,20 20-416,0-20-2114,-1 20-6823</inkml:trace>
  <inkml:trace contextRef="#ctx0" brushRef="#br0" timeOffset="31">13900 4002 19730,'-40'61'1249,"20"-42"129,20 41-193,0-21-673,0 1-384,20-1-96,0-18-32,0-1 64,-1-20 1,22 0 31,-21-20 192,-20-20-320,0 20 192,0-20 32,0 21 32,0 19-31,-20-20 127,20 20 128,0 20-800,0-1 384,20 41 96,19 0-128,-19 19-160,20 0 128,-1 1 0,1-1-64,-21-19 0,-19-1-32,0 2 64,0-22-161,-19 1-127,-21-21-32,20-19-641,-19 0-224,-1 0-737,1-19-1346,19-1-639,-21-20-3877</inkml:trace>
  <inkml:trace contextRef="#ctx0" brushRef="#br0" timeOffset="32">13980 3844 18577,'20'59'1345,"-20"-19"-800,19 19 832,1 2-32,0 18-832,19-20 128,-19 0-65,0-18-416,0-21 0,-1 0-192,1-1 128,-20-19 65,20 0-1,-20 0 128,0-19-64,21-1-128,-21-20-288,0 19 0,20 2-256,-20 19-161,19 0 32,-19 19-383,20 22 63,0-1-993,0-1-1954,-20 1-1985</inkml:trace>
  <inkml:trace contextRef="#ctx0" brushRef="#br0" timeOffset="33">14396 3982 13004,'0'-59'4452,"0"39"-3011,20 40 225,0 0 160,-20 19-641,19 42-448,1-22-321,21 20-416,-2-20-673,1-18-1056,-1-1-1154,-19-40-2146</inkml:trace>
  <inkml:trace contextRef="#ctx0" brushRef="#br0" timeOffset="34">14455 4181 18769,'-19'0'2883,"19"0"-2531,19 0 609,1 0-128,1 0-449,19 0-352,19 0-256,0 0-2338,1 0-8425</inkml:trace>
  <inkml:trace contextRef="#ctx0" brushRef="#br0" timeOffset="35">15012 3685 19026,'0'20'960,"20"-1"-95,0 22 577,19 18-546,-19 20-351,20 20-1,-21-19-287,21 0-129,0-21 64,-21-20-160,2-18 0,-1-1 96,-20 0-96,20-20 160,-20 0 33,0-20 159,0 20-192,0-41-96,0 22-96,0-21 0,20 20 0,-1 1-256,1 19-353,0 0-640,19 0-833,1 19-1793,-1 1-6663</inkml:trace>
  <inkml:trace contextRef="#ctx0" brushRef="#br0" timeOffset="36">15706 4082 19346,'-39'-19'2370,"-1"19"-1089,21 0 257,-1 19-1026,0 21 1,20 0-161,0-1-32,0 1-127,20-21-418,0 2 289,-1-1-192,21-20-32,-20 0 32,-1 0 64,1-20-160,0-1 224,-20 21-32,20-19-96,-20 19 96,0 0-417,20 19 129,-20-19-417,20 21-512,0-21-673,0 0-608,0 0-577,0-21-1410</inkml:trace>
  <inkml:trace contextRef="#ctx0" brushRef="#br0" timeOffset="37">15826 3903 13644,'-20'-19'4196,"0"19"-1857,20 0-225,0 19-577,0 1-256,0 20-32,20 20-608,0-1-353,0 1-256,20-21-544,-1 1-737,20-20-609,-19-1-1057,-1-19-2338,-18 0-9385</inkml:trace>
  <inkml:trace contextRef="#ctx0" brushRef="#br0" timeOffset="38">16183 4023 15150,'40'99'1954,"-20"-40"-289,-1 1-31,1-20-577,0 0-673,0-20-64,1-1-63,-21 1 63,19-20 128,-19-20 449,0 1-448,-19-21-385,-2-20 128,1 20-64,0-19-96,-19-20 32,19 18 64,0-18 97,20 20-1,0 19-64,0 21-160,20-1-32,0 0-417,19 20-800,1 20-1377,-19 0-3748</inkml:trace>
  <inkml:trace contextRef="#ctx0" brushRef="#br0" timeOffset="39">16104 4082 22132,'-80'20'2915,"80"-20"-2338,0 0 31,20 0-512,20 0 1,20 0-1,19 0-577,0-20-1793,-19 1-5093</inkml:trace>
  <inkml:trace contextRef="#ctx0" brushRef="#br0" timeOffset="40">17096 4142 20531,'0'0'929,"0"20"-673,0-1 289,20 21-97,-20-1-96,40-18-320,0-1 129,0 0-33,-1-20-32,1 0 96,-1-20 64,2-21 32,-41 2 161,0-1-129,0 1 65,-41 19-385,2-20 96,-1 21-64,1-1-32,19 20-32,0 0-545,20 20-1024,0-1-1602,20 21-3043</inkml:trace>
  <inkml:trace contextRef="#ctx0" brushRef="#br0" timeOffset="41">17632 4260 8071,'-20'-59'13645,"-19"20"-12140,-1-1-255,1 0-225,-21 1-609,21-22-192,-2 2 65,21 20-289,20-1-257,20 20 161,0 1-320,21-1-193,18 20-1249,-20 20-2626,1-1-9929</inkml:trace>
  <inkml:trace contextRef="#ctx0" brushRef="#br0" timeOffset="42">17415 4063 20723,'-81'19'3139,"62"-19"-2883,19 0 97,0 0-193,19 0-256,42-19 160,-2 19 0,0-20-96,20 0-1410,2 20-1024,-22-21-2402,20 21-10667</inkml:trace>
  <inkml:trace contextRef="#ctx0" brushRef="#br0" timeOffset="43">18129 4023 15118,'19'79'2594,"1"-39"-960,-20 19 192,21-19-609,-1 0-609,0 0-223,-1-20-33,-19-1-96,0-19-64,20 0 225,-20 0 448,-20-19-641,20-21-32,-19-1-128,-1 2 96,0-20-96,-1-21-64,1 0-32,1 1 32,19 0 96,0 20-256,0 19-64,19 19 0,1 21 0,1 0 192,19 21-225,-21-1 225,21 20 32,-20-1-32,-20 20 64,0-19 64,0-1 0,-20 2 97,-20-1-97,21-21 192,-21 1-384,19-20-192,21 0-962,0 0-1312,0-20-2755,0 1-8904</inkml:trace>
  <inkml:trace contextRef="#ctx0" brushRef="#br0" timeOffset="44">18566 4241 9288,'0'60'14702,"0"-40"-13645,0 0-352,0-20-545,0 19-737,19-19-736,-19 0-545,0 0-1761,0 0-9706</inkml:trace>
  <inkml:trace contextRef="#ctx0" brushRef="#br1" timeOffset="45">20611 2613 9160,'0'-40'3331,"-20"40"-1441,20-20-64,0 20-193,0-19-1184,20 38-97,0 1 513,19 20 0,1 19-64,-1 1-481,21 0 32,-20-1-64,0-19 97,-1-21-65,1 1-128,-20 1 33,-1-21-97,1 0 160,0 0 32,0 0-320,1 0 0,-2 0-160,21 0 288,-20 0-224,0 20 64,-1 0 64,-19-1 0,0 1-128,0 0-128,0 0-64,-19-1-321,-1 1-768,0 0-513,0 0-1441,0-20-2211</inkml:trace>
  <inkml:trace contextRef="#ctx0" brushRef="#br1" timeOffset="46">21266 2772 16335,'-20'20'448,"20"0"97,0 19 864,0 1-384,0-1-640,20 2-161,-1-21-96,1-1 128,0-19-224,1 0 288,-21 0 225,20-19-65,-20-1-63,0 0-193,0-21-32,0 22 64,0-1 225,0 20 192,0 0-385,0 0-448,0 0-161,0 20 161,19 19 32,1-18-1217,0-1-801,0 0-961,-1-20-673,21 0-3170</inkml:trace>
  <inkml:trace contextRef="#ctx0" brushRef="#br1" timeOffset="47">21563 2752 9416,'0'-39'3684,"-19"39"-1346,19 0-512,0 0-385,0 0-1056,19 19 63,1 1 0,21 20-255,-2-1-97,1-19 96,-1 20-160,21-21-64,-21 1 128,-19 1-64,-20-1-64,0 0-32,-20-20 224,0 19-448,-19-19 64,19 0-33,-19 0 161,19 0-288,0-19-65,0-1 65,20 0 288,20-1 224,-20 1 32,40-19 385,-1 19 416,1-19-161,-1 19-511,2-20-65,-21 20 64,-1-19 193,-19 18 127,0 1-223,0-19-33,0 19 128,-19 20 257,-1-20-256,-1 20-321,1 20-32,0 0-64,1 19-96,19 2 64,-20-2-32,40 1-160,-1 0 32,1-1-513,41-19-256,-2-20-352,-20 0-641,21-20-1569,-21 0-1890</inkml:trace>
  <inkml:trace contextRef="#ctx0" brushRef="#br1" timeOffset="48">22357 2394 17232,'-19'-20'2466,"19"20"-864,-20 0-193,0 20-416,20 0-384,-20 1-97,20 18-224,0 1-384,20-1-128,20 1-321,-1-20-736,2-20-352,-2 0-866,1 0-1857,0-20-7495</inkml:trace>
  <inkml:trace contextRef="#ctx0" brushRef="#br1" timeOffset="49">22616 2315 14926,'-40'0'3395,"40"0"-2114,-20 0 289,20 20-417,0 0-289,0 19-159,0-19-481,20 1-64,-20-1-224,40-20 128,-21 19 161,1-19-97,1-19 128,-1-1-32,-20-1-64,0 1-63,0 0 95,0 1 32,-20 19 0,20-20-352,-21 20 96,21 0-352,0 20-1,21-1 33,-1 1-449,0 0-1185,19 1-1729,-19-1-4101</inkml:trace>
  <inkml:trace contextRef="#ctx0" brushRef="#br1" timeOffset="50">22954 2177 16623,'-41'-21'2883,"2"21"-1922,19 0 320,20 21-192,0-21-640,20 19-353,-1 1 224,22 0-160,18 0-96,-19 0-256,0-1-64,-1 1 32,-19 0 288,-20 0-225,-20-1 322,0 1-97,1 0 256,-21-20-256,20 0 64,0 0-32,1 0-96,19 0-224,0-20-321,19 0 289,1 1 96,0-1 64,20-20 320,-21 21 321,41-1 159,-41 0-95,2 0-97,-1 0-127,0 1-33,-20-2-160,0 1 1,0 0-97,-20-19 256,0 19-256,-1 20 128,-18 0-128,19 20 289,0-1 95,20 21-224,0 1-192,0-2-64,40-19 65,-1 0-578,2 0-800,-1-20-481,-1 0-2050,1 0-8775</inkml:trace>
  <inkml:trace contextRef="#ctx0" brushRef="#br1" timeOffset="51">21961 3546 18129,'-59'0'1921,"18"0"-735,21 0 95,20 20-416,0 0-513,0 19-128,20 1-32,40 0-256,-20-21 64,19-19 32,1 0 0,0-19 0,-20-1 64,-1-20 225,-19 1-289,-40 19 128,0-20 128,-19 21-192,-2-1-192,-18 0-96,19 20-192,1 0-321,-1 0-1025,40 20-1921,-20-20-2467</inkml:trace>
  <inkml:trace contextRef="#ctx0" brushRef="#br1" timeOffset="52">22239 3546 16495,'20'40'1858,"-1"-20"-1057,-19-1 448,0-19 320,20 0-736,-20 0-224,0 0-1,0 0-95,0-19-225,0-1-256,0-20-96,0 1-192,0-2 96,0 2 160,0 19-225,0 20 33,0 0-64,20 20 256,0-1 128,-1 22-160,22-21 192,-21 0 0,-20-1-192,20-19 192,-1 0 193,1 0-33,-20-19 289,0-1-225,20 0-64,-20-1-160,0-18-63,0 19-33,0 20-225,20-20-63,0 20 0,-1 0-32,1 0-545,0 20-512,19 0-1442,-19-1-2306,1 1-8071</inkml:trace>
  <inkml:trace contextRef="#ctx0" brushRef="#br1" timeOffset="53">22755 3348 16527,'20'0'833,"-20"19"320,20-19-480,-20 20-481,19-20-673,1 0-704,0 0-1409,-20 0-3011</inkml:trace>
  <inkml:trace contextRef="#ctx0" brushRef="#br1" timeOffset="54">22676 3249 14701,'-21'-20'2531,"1"20"-1410,20-21 128,0 21-480,-19 0-769,19 0-609,19-20-2177,-19 20-1571</inkml:trace>
  <inkml:trace contextRef="#ctx0" brushRef="#br1" timeOffset="55">22814 2991 256,'0'0'19827,"20"19"-18995,0-19 546,0 40 640,-1-20-417,1 39-928,21-19-417,-21-1-96,19 22-256,-19-42-449,20 1-159,-21 0-65,1-20-929,-20 0-800,0-20-2050,0 0-8008</inkml:trace>
  <inkml:trace contextRef="#ctx0" brushRef="#br1" timeOffset="56">22993 2891 18449,'-19'-20'2338,"38"40"-1761,-19-20 1152,20 39 193,0 2-833,20 18-608,-21 0-257,21-19 32,-20 19-640,20-39-513,-20 1-160,0-1-256,-20-20-897,0 0-2563,0 0-9737</inkml:trace>
  <inkml:trace contextRef="#ctx0" brushRef="#br1" timeOffset="57">22735 3249 18897,'20'0'4132,"0"0"-3683,0 0 544,19 0 576,20 0-960,-18-20-449,18 20-288,1 0-705,-1-21-1409,0 1-3235,-18 20-11403</inkml:trace>
  <inkml:trace contextRef="#ctx0" brushRef="#br1" timeOffset="58">23311 3070 832,'0'0'20628,"20"0"-19956,-20 0 866,0 0 576,19 0-897,1-20-833,0 20-31,0-20-161,0 20 128,0-20-128,0 1 129,-20-1-65,0 0 32,0-1-160,-20 1 0,20 20-95,-20 0-66,0 0-63,0 0-160,0 20 64,20 21 128,-20-21 224,20 19-416,0 20 192,0-19-96,0 0-705,20-1 32,20-18 224,-20-1-63,20-20-97,0 0-448,-20-20-865,19-1-1089,-19 1 288,-20-19 1378,0-1 1120,0 20 546,0-39 607,0 20 514,-20-22 928,0 22-64,1-1 64,-1 20-320,20 1-641,0 19-513,0 0-63,0 19 96,0 21-321,0-20-192,20 40-256,-1-20-32,1-21-96,0 1 0,0 0-64,-1-20 320,21 0-96,-20-20-192,-20-19 256,0-1 0,0-1-128,-20 2-128,0-20 160,0 19 128,1 0 224,-1 21-63,0-1-193,20 20 64,0 20 160,20 19-96,0 1-127,19 19-33,1 0-705,0-18-736,-20 18-577,20-39-1121,-1 0-6758,-19 0-2755</inkml:trace>
  <inkml:trace contextRef="#ctx0" brushRef="#br0" timeOffset="59">2324 5531 11370,'20'61'1121,"-20"-42"609,0 1-129,0 0-159,0-20-33,21 20 97,-21-20 95,0-20-192,0 0-608,0 0-480,-21-20-33,1-20 0,-19 1-256,19 0-32,-19 0-32,-1-2 32,20-18-96,-19 20 32,39-1-64,-20 20 128,20 0-417,0 20 834,0-19-609,0 19-225,20-19-736,-1 39-512,21 0-1410,0 19-2659</inkml:trace>
  <inkml:trace contextRef="#ctx0" brushRef="#br0" timeOffset="60">2046 5273 15342,'-39'20'1185,"39"-20"-897,0 0 801,0 0-384,39-20 320,1 0-416,20-19-481,20 19-160,-1 0-801,1 20-833,-21 0-1409,0 0-2081</inkml:trace>
  <inkml:trace contextRef="#ctx0" brushRef="#br0" timeOffset="61">2563 5273 9384,'-40'61'4421,"20"-22"-1058,1 1-929,19-1-768,0-19-802,19 19-191,1-19-160,20-20 63,20 0-95,-1 0-321,-19-20 64,0-19-96,-1 19 0,-19-19 128,-20 19-63,0 0-289,-40 0-161,21 1-95,-21-2-481,0 21-256,1 0-320,19 0-1378,-1 21-2466</inkml:trace>
  <inkml:trace contextRef="#ctx0" brushRef="#br0" timeOffset="62">2921 5531 16399,'-20'0'2819,"20"0"-1154,-21-20 193,1-19-705,20 19-672,-19-19 31,19-1-352,0 1-320,0-2 64,19 1-545,1 1-704,1 19-1089,-1 0-1858,0 0-8456</inkml:trace>
  <inkml:trace contextRef="#ctx0" brushRef="#br0" timeOffset="63">3199 5432 9993,'0'60'6438,"0"-41"-4997,20 1 289,-20 0-481,0-20-640,0 0 128,0 0 384,0 0-128,0 0-513,0-20-288,0 0-96,0-19 96,0 19-352,0 0-128,0 1-96,19-1-1,-19 20 1,20 20 32,-20-1 223,20 1 129,-20 0 0,20 0 0,-1-1 97,1 1-129,-20-20 64,20 0 352,0 0-320,-1-20 192,2 1-64,-1 19 97,-20-20-225,20 20 0,-20 0-192,20 0 32,-1 0 32,21 20-33,-1-1-992,-19 1-1665,20 20-3396</inkml:trace>
  <inkml:trace contextRef="#ctx0" brushRef="#br0" timeOffset="64">4389 5293 12555,'0'-79'2403,"-19"39"-225,19 20-160,-20 1-225,0-1-415,20 20-449,-20 0-97,1 20-640,-1-1-192,20 41 193,-20-1 127,20 41-192,0-21-64,0 0-64,40-39 160,-1 20-128,40-40 32,-18-20 193,18-20 31,20-19-224,-40-22 32,1 2-96,-20 0-192,-20-20 416,-1 18-416,-38 2-224,-1-1 544,-20 21-385,-20-1-159,20 19 480,-19 21-256,19 0-737,21 0-769,-21 21-1248,20 19-2083</inkml:trace>
  <inkml:trace contextRef="#ctx0" brushRef="#br0" timeOffset="65">4588 5432 17712,'20'40'1602,"0"-40"-321,0 20 288,-20-1-1056,19 1-161,21 0-320,-20-20 64,1 20-160,18 1-448,1-2-705,-21-19-1378,21 20-2241</inkml:trace>
  <inkml:trace contextRef="#ctx0" brushRef="#br0" timeOffset="66">5323 5472 19474,'0'39'2114,"0"-19"-2018,-20 0 1057,20 21-480,-19-2-161,19 1-384,0-1-192,0-19-32,0 0-1089,0 0-737,0-1-2338,0-19-10282</inkml:trace>
  <inkml:trace contextRef="#ctx0" brushRef="#br0" timeOffset="67">5124 5571 17840,'0'0'1634,"20"0"-417,0 0 1089,19 0-1217,-19 21-961,21-2 33,18 21-386,-19-20-1024,-1 0-961,1-1-1730,-21-19-8648</inkml:trace>
  <inkml:trace contextRef="#ctx0" brushRef="#br0" timeOffset="68">5660 5691 16367,'40'19'3491,"-40"1"-2466,20 0-160,-20 19-545,19-19-224,1 0-96,-20 0-224,20 1-1153,-20-21-2307,21 0-7558</inkml:trace>
  <inkml:trace contextRef="#ctx0" brushRef="#br0" timeOffset="69">5997 5273 2786,'-19'0'17104,"19"0"-16047,-20 0-320,20 40 128,-20 0-128,20 20-321,20-1 64,0-20-287,-1 21-97,21-20-64,20-20-64,-20-20-257,19 0 1,-19-20 128,-1 1-449,-19-22 193,1 1 480,-21 1 32,-21-20-256,-18 19-224,-1-20-193,1 20 577,-1 1 64,0 19 0,1 20-128,18 0-544,-19 0-449,21 20-1570,19 19-1377,0-19-9511</inkml:trace>
  <inkml:trace contextRef="#ctx0" brushRef="#br0" timeOffset="70">6157 5531 22837,'20'20'641,"-1"-20"640,1 20-769,0 1-415,0-2-482,19 1-223,2 0-1090,-21-20-1825,-1 20-3940</inkml:trace>
  <inkml:trace contextRef="#ctx0" brushRef="#br0" timeOffset="71">6574 5511 21492,'20'20'2658,"0"-20"-2722,-20 20 737,20 0-64,-1 20-417,1-20-96,0 0-128,19 0-449,-19 0-576,20-20-576,-21-20-1474,1 0-2979</inkml:trace>
  <inkml:trace contextRef="#ctx0" brushRef="#br0" timeOffset="72">6892 5511 15246,'0'40'3363,"-20"1"-800,20 18-802,-20 0-223,20 20-257,-21-19-192,1 20-833,20-41-256,-19 1-929,19-1-704,0-19-1570,0 0-7495</inkml:trace>
  <inkml:trace contextRef="#ctx0" brushRef="#br0" timeOffset="73">7308 5631 13708,'20'0'1698,"-1"0"480,2 20-32,-21 0-480,20 0-513,0 19-513,0 1-255,-1 19-225,-19-39-128,20 20 128,-20-20-320,0-20-385,20 20-640,-20-20-1185,0 0-2531</inkml:trace>
  <inkml:trace contextRef="#ctx0" brushRef="#br0" timeOffset="74">7686 5452 15342,'20'79'1570,"-20"-18"-449,19-2 64,1 0-705,0-19 257,0-20 0,-20-1-97,19-19-223,-19 20-33,0-40 321,0 1 63,-19-1-736,19-20 64,-20-19-224,-20-21 128,21 1-192,19 0-288,-20 0-321,20-2 481,0 22 159,20 39-127,19 20 96,-19 0 192,19 20-192,1 0-225,-20 39 514,-1 21-482,2-1 97,-21 0 288,0 2 320,0-22 385,0 0 288,0-19 96,0-20-64,0-1-256,20 1-65,0-20 33,0 0-193,19 0-287,1-20-65,-1 1-224,21-1-385,-20 0-768,20 20-288,-21 0-705,1 0-1794,-21 0-5957</inkml:trace>
  <inkml:trace contextRef="#ctx0" brushRef="#br0" timeOffset="75">8579 5631 18705,'20'20'385,"-20"20"319,-20-1 257,20 1-769,0-1-96,0 1-96,0 0-352,0-20-961,-20-20-2114,20 20-4805</inkml:trace>
  <inkml:trace contextRef="#ctx0" brushRef="#br0" timeOffset="76">8500 5750 18097,'-20'0'3331,"20"0"-2723,0 0 97,20 0 0,0 20 192,-1-1-353,21 1-352,-1 0-544,1 0-1826,1 1-3652</inkml:trace>
  <inkml:trace contextRef="#ctx0" brushRef="#br0" timeOffset="77">9274 5710 18737,'0'0'2146,"0"0"-1601,0 20-33,0 0 321,20 19-128,0 1-609,-20-20-96,19 1-32,21-2-256,-20 1-385,0-20-1057,-1 0-1697,1-20-2851</inkml:trace>
  <inkml:trace contextRef="#ctx0" brushRef="#br0" timeOffset="78">9452 5511 16527,'20'81'897,"-20"-42"769,0 21-770,21-21-191,-1-19-417,-20 0 449,0-1-128,0-19-161,0 0 385,0-19-64,0-21-962,-20 1 33,-1-21 224,1 0-256,20 0 96,-20-19-192,20 20-289,0-21 353,0 40 0,20 1 64,0 19-65,1 20-255,18 0 416,-19 20-64,0 19 256,-20 1-288,20 20 416,-20-20 32,0 19 33,0 0 127,0-19 129,19 1-129,-19-2-96,20-19-63,0 0 159,0 0-32,-1-20-31,1 0-321,21 0 96,-21 0-160,19 0-448,1 19-289,-1-19-865,1 0-896,-1 0-2018,2 0-8521</inkml:trace>
  <inkml:trace contextRef="#ctx0" brushRef="#br0" timeOffset="79">10009 5492 15983,'0'0'2722,"20"19"-1761,0 1 1313,19 0-1217,20 0-800,-19 20-97,-1-20-192,22 0-737,-22 0-416,1-20-1121,-1 0-2755</inkml:trace>
  <inkml:trace contextRef="#ctx0" brushRef="#br0" timeOffset="80">10485 5492 14894,'-20'19'4164,"20"1"-2915,-20 20 673,0 20-609,0 0-224,-19 19 128,19-20-929,0 1-320,20 0-833,-19-41-800,19 21-1730,0-20-6759</inkml:trace>
  <inkml:trace contextRef="#ctx0" brushRef="#br0" timeOffset="81">11954 5054 15534,'-19'-19'801,"-21"-1"192,0 20 320,0 20-640,0-1-129,1 22-544,19-21 257,0 19-354,0 21-127,20-21 416,20 1-160,0 20-96,0-20-288,-1-1 640,1 1-608,-20-20 512,20 19-192,-20-19 128,20-20-192,-20 20 64,20-20 64,0 21 32,0-21 33,0 0 31,0 0-64,0 0-160,19 0 352,-19 19-384,0-19-128,-1 20-225,1 0-480,0 20-416,21-21-1377,-22-19-3813</inkml:trace>
  <inkml:trace contextRef="#ctx0" brushRef="#br0" timeOffset="82">12371 5115 17136,'0'-40'1121,"-20"40"-352,20 0-641,20 20 416,-20 0 257,20 39-64,0-19-353,0 19-256,20 2-96,-1-2-544,1 0-257,-1-19-929,1-21-1024,-19 1-4998</inkml:trace>
  <inkml:trace contextRef="#ctx0" brushRef="#br0" timeOffset="83">12291 5353 14733,'-39'-19'2499,"39"19"-770,20-21-896,-1 21-577,1 0-384,20-20-384,20 20-1474,-20 20-4292</inkml:trace>
  <inkml:trace contextRef="#ctx0" brushRef="#br0" timeOffset="84">12808 5334 15214,'-60'39'1794,"41"1"-833,-1-1 704,0 1-736,20-21-609,0 21-160,20-20 65,19-20-161,1 0 128,0 0 0,-21 0-288,21-40-64,-19 20 256,-21-19 256,0 19-320,0-19 96,-21 19-160,1 0 481,20 20-257,0 0-480,-20 0-1,20 20 321,20 19-96,0-19-256,1 20-288,18-21-738,1 1-832,-1-20-1730,-19 0-4708</inkml:trace>
  <inkml:trace contextRef="#ctx0" brushRef="#br0" timeOffset="85">12967 5174 3715,'0'-59'9513,"0"59"-6694,0 0-1602,0 20-384,0-1 256,20 21-96,0 19-289,-1-19-415,21 20-289,-1-20-32,1 19-929,20-39-289,-20 0-1248,-1-1-3267</inkml:trace>
  <inkml:trace contextRef="#ctx0" brushRef="#br0" timeOffset="86">13304 5214 10185,'-39'20'2595,"19"-1"-1218,0 21 1089,0 1-736,20-2-577,0 1-160,0-1-641,20-19-160,0 19-63,19-19 191,1-20-256,19 0 128,-19-20-128,1 1-288,-2-1-385,-19-20 161,-20 21 160,0-21 128,0 20-33,-20-20-31,-19 20 96,19 20 0,-1-20 192,1 40 384,0-20-416,1 41 97,-1-22 191,20 21-32,0-1-192,0 1-128,39-20-384,-19-1-673,41 1-2274,-22-20-6150</inkml:trace>
  <inkml:trace contextRef="#ctx0" brushRef="#br0" timeOffset="87">13801 5214 14157,'-60'20'2883,"21"-1"-2275,18 1 673,21 0-544,0 0-545,21 1-96,18 18 0,21-19-63,-1 19-386,0-19 33,2 0 0,-22 0 127,-19-20 322,0 19-33,-40 1 1025,20-20-481,-39 0-544,19 20-64,0-20-576,-1 0-1122,1 0-4195</inkml:trace>
  <inkml:trace contextRef="#ctx0" brushRef="#br0" timeOffset="88">14814 5154 3331,'-20'-19'12876,"0"19"-11243,0 0-576,-1 0 193,2 19-578,-21 21 193,20 0-96,0 19 64,20 1-513,0 0-224,40-21 64,0 1-64,20-21 128,-1-19-63,20 0 95,0-19-128,-18-1-256,-22-20 0,-19 1 128,-20-20-545,-20 18 321,-19 1-385,-22 1 97,2-1-193,0 40 353,19-20-289,21 20-288,-1 20-704,20 0-2723,0 0-8296</inkml:trace>
  <inkml:trace contextRef="#ctx0" brushRef="#br0" timeOffset="89">15330 5095 16431,'-61'0'2242,"22"20"-1377,-1 0 448,20-1 97,1 21-385,-1 19-321,20-19-448,20 20-159,19 0-33,1-21-96,20 1-545,0-1-864,-1-19-577,-20 0-1121,21-20-10923</inkml:trace>
  <inkml:trace contextRef="#ctx0" brushRef="#br0" timeOffset="90">15488 5273 14477,'20'40'2531,"-1"-19"-1122,2 18-64,-1-19-32,0 19-640,-20-19-32,20 0-97,-20 0-480,19-1 96,-19-19 33,0 0 351,0 0 321,0-19-353,0-1-608,0 0 192,0-19-384,20 19 288,-20 0-256,20 20-96,0 0 31,-1 0 193,21 20-64,0 0 160,0 19-705,-20-19-672,20 0-321,-21-1-1184,1-19-4037</inkml:trace>
  <inkml:trace contextRef="#ctx0" brushRef="#br0" timeOffset="91">15866 5154 15406,'79'20'2338,"-20"20"673,21-1-1089,-40 1-993,-1 40-481,1-21-159,-20 1-1,0-1-833,-20-18-255,0-22-1090,0 21-865,-20-40-4356</inkml:trace>
  <inkml:trace contextRef="#ctx0" brushRef="#br0" timeOffset="92">16818 4975 19314,'0'-19'1601,"0"38"-1857,0 1 576,0 20 417,20 20-64,-20-1-289,21 1-224,18 19 0,1-19-128,19 0-544,-19-1-769,-1-39-737,-19-1-2370,-20 1-10537</inkml:trace>
  <inkml:trace contextRef="#ctx0" brushRef="#br0" timeOffset="93">16719 5313 14413,'40'-20'2595,"-1"0"-1090,22 0 897,18 20-960,-20 0-1282,20 0 32,-18 20 96,-22 0 1,21 21-386,-21-2 194,1-19-450,-1 19-319,-19-19-225,-20 0-96,0-20-481,0 0-1088,-20 0-3268</inkml:trace>
  <inkml:trace contextRef="#ctx0" brushRef="#br0" timeOffset="94">17137 5075 17104,'-21'-21'2530,"1"2"-1889,20 19-481,0 0-577,20 19 289,1-19-833,-2 21-1153,1-1-3555</inkml:trace>
  <inkml:trace contextRef="#ctx0" brushRef="#br0" timeOffset="95">17434 5214 14253,'40'39'2755,"-40"-19"-1602,39 20 96,-19 0-288,0 20-353,0-21-255,-1 1-97,-19-21 256,20 1-448,0 0 33,-20-20 191,0 0-32,0 0 513,0-20-321,0 0-512,-20 1 0,20-21 32,-20 1-32,20-1-577,0 1-544,0 18 320,0-19 641,20 40-64,-20 0-224,20 0 415,-20 20 1,21 0-96,-1 1 160,-1-2 64,1 1 192,0-20 65,0 20-129,0-20-64,-1 20 320,1-20-31,0 0 191,0 0 1,19 0 95,-19 0-287,21 0 127,-22 0 161,21-20-65,-1 0-287,-19 20 31,0-20-160,0 1 161,0-22-33,-20 21-32,-20 20 0,20-20-576,-20 1 192,0 19 192,0 19-320,1-19 64,-1 40 64,0 1 128,20-2-192,0 1 128,20-1 0,19-19-161,1 19-351,-20-19-289,19 0-288,2-20-192,-1 0-225,-1 0-1024,-19-20-4581</inkml:trace>
  <inkml:trace contextRef="#ctx0" brushRef="#br0" timeOffset="96">18229 5035 12299,'0'-20'6919,"0"0"-6343,39 0 1538,1 1-416,-1-1-993,20 20 223,2-20-639,-2 20-257,-19 0-32,-1 0-96,1 20 64,-20 0-193,-1 19 289,2 1-544,-21 0 768,20 0-576,20-1 96,-21 21 32,1-1-193,20 2 321,-21-22-160,21 20-160,-20-19 352,-20-1 64,19 1-32,-19-20 288,-19 20-32,-1-20-31,0 0 95,0 0-160,1 0-96,-21-1-64,20-19-192,1 20-1986,-21 0-1217,20 0-10602</inkml:trace>
  <inkml:trace contextRef="#ctx0" brushRef="#br0" timeOffset="97">816 6684 18545,'-60'-40'737,"40"-1"-65,20 22 321,0-1-64,20 0 0,1 0-288,18 20-289,1 0-224,19 20 32,-19 20-32,19 20 33,-39-20-33,20 19-160,-40 0 0,0 0 128,0-19-224,-19 1 160,-2-2 128,-19-19-32,1 0 128,19-20-128,-20 0-32,21 0-224,-1 0-96,0-20-256,20 0-1,0 0 33,0 20 256,20-19 127,19 19-319,1 19-1121,-1-19-353,1 20-1153,1-20-3235</inkml:trace>
  <inkml:trace contextRef="#ctx0" brushRef="#br0" timeOffset="98">876 6504 13548,'-120'-39'1474,"60"39"-577,1 20 672,20 19-640,-21 1 288,20 40-128,0-1-160,20 20-641,20 21 33,40-22-321,20 1 64,19-18 64,20-22 32,41-20 160,-22-39-32,22-19-159,-21-21-97,-19-19-225,-2-2 97,-38-18-96,-21-20 64,-19 19-128,-20 1 384,-20 0-192,-19 0 352,-21 19-352,-19 40-320,19-20-897,-19 40-1923,19 0-11594</inkml:trace>
  <inkml:trace contextRef="#ctx0" brushRef="#br0" timeOffset="99">2285 6703 3331,'0'-39'3011,"-20"-2"256,20 21 64,-20 1-929,1-1-416,19 20-449,-20-20-287,20 20-674,-20 40-352,0-1 513,0 22 224,20-2-256,0 0-225,0 0-256,0 2-160,20-2-96,0-19 160,0-1-416,0 1-705,-1-1-544,21-39-994,-1 20-2786</inkml:trace>
  <inkml:trace contextRef="#ctx0" brushRef="#br0" timeOffset="100">2563 7001 11883,'19'99'1890,"1"-60"-1,1 2-415,-1 18-674,19-39-255,-19 20 192,0-21-193,0 1-127,-20-20-129,20 20-32,-20-20 225,0 0 896,-20-20-544,20-19-641,-20 19-224,0-39 32,0-2-96,-19 2-289,19-20-447,20 0-257,-21-2 512,21 22 0,21 20 257,-1 19 32,0 0 256,-1 20 96,1 0-224,0 20 96,-20 19 96,0 21 0,20-21 32,-20 22-192,-20-42 128,20 21-32,-20-20-513,0-1-416,1 1-672,-1-20-3492</inkml:trace>
  <inkml:trace contextRef="#ctx0" brushRef="#br0" timeOffset="101">2941 6961 13260,'19'60'2402,"1"-41"-896,-20 1-193,20 20-672,-20-20-321,0-1-448,20-19 160,-1 20-320,1-20-1186,0 0-3523</inkml:trace>
  <inkml:trace contextRef="#ctx0" brushRef="#br0" timeOffset="102">3377 7080 16111,'19'20'1313,"-19"0"-1281,0-1 416,0-19-127,0 20-225,0 1-224,0-1-833,21-20-2787</inkml:trace>
  <inkml:trace contextRef="#ctx0" brushRef="#br0" timeOffset="103">3675 6861 16303,'-40'-19'2274,"20"19"-1377,0 0 672,0 19-1056,1 1-225,19 21 161,-20-2-385,40-19 96,-1 0-64,1 0-192,20-1-224,-20-19 31,20-19 1,-20-1 160,-20 0 192,0 0 224,0 1 0,0-1-95,0 20 736,-20 0-321,20 0-320,0 0-544,0 39 352,20 1-96,-20 19 160,20 1-64,0 0-256,-1-1-833,21 1-480,-20-41-161,-1 21-1569,1-20-5541</inkml:trace>
  <inkml:trace contextRef="#ctx0" brushRef="#br0" timeOffset="104">4013 7080 20979,'19'20'96,"-19"0"1154,20-1-289,-20 1-769,20 1-192,-20-1 0,20-20-641,-20 0-1056,20 0-706,-20 0-3747</inkml:trace>
  <inkml:trace contextRef="#ctx0" brushRef="#br0" timeOffset="105">4151 6664 16559,'100'20'3107,"-41"-1"-1089,1 21 96,-21-1-1025,1 21-608,-19-1-193,-2 21 256,1-21-384,0 1-384,-20-1-641,0-18-736,0-21-1250,0-1-3042</inkml:trace>
  <inkml:trace contextRef="#ctx0" brushRef="#br0" timeOffset="106">5104 6842 16527,'0'-20'2210,"0"0"-704,0 20 31,0-20-608,20 20 32,20-19-513,-20 19-63,19 0-481,22-20 160,-2 20-353,0 0-768,0 20-1089,-19-20-1249,1 19-6118</inkml:trace>
  <inkml:trace contextRef="#ctx0" brushRef="#br0" timeOffset="107">5284 7040 19410,'0'20'384,"19"-20"705,21 0 0,-1-20-544,21 20-449,-1-19-865,-18 19-1633,18 0-4453</inkml:trace>
  <inkml:trace contextRef="#ctx0" brushRef="#br0" timeOffset="108">6494 6644 12363,'-40'-41'2883,"21"41"-705,-21 0-737,20 20-448,-19 21 32,-2-2-224,21 21 32,20-1-321,20 0-384,21 2 33,-2-22-33,21 1-96,-1-1-673,21-19-832,-20-20-673,-1 0-2146</inkml:trace>
  <inkml:trace contextRef="#ctx0" brushRef="#br0" timeOffset="109">6752 6603 18001,'0'20'3106,"0"-20"-3138,0 21 609,20 19 608,0 19-480,-1-20-289,1 21-192,21-1-31,-2 1 31,-19 0-705,20-21-672,-1 1-929,1-20-1089,-20-20-5797</inkml:trace>
  <inkml:trace contextRef="#ctx0" brushRef="#br0" timeOffset="110">7209 6842 18961,'-20'39'737,"1"-19"384,19 21 481,0-2-866,0 1-511,19-21-1,21 1 96,-1-20-256,1 0 128,-1 0 1,-18-20-322,-21 1-127,0-21-128,0 20-321,-21 1-544,-18 19 0,-1-20-193,21 20-95,-21 0 32,20 0-193,20 0-1793,0-21-5894</inkml:trace>
  <inkml:trace contextRef="#ctx0" brushRef="#br0" timeOffset="111">7368 6842 6502,'60'-20'6886,"-41"0"-3587,-19 20-1473,20 0-641,-20 20-192,20 0 32,0-1-288,0 21-577,-1 1 32,21-2-256,-1 1 64,-18-21 32,-1 1-32,0 0-160,-20 0 96,0-20 96,-20 0-32,0 0 0,-1 0-64,2-20 192,-1 0-128,0 0-64,20 1-160,0-1-97,20 0 65,19 20 160,-18-20 416,19 20 33,-1 0-97,1-19-32,-1 19 0,-19-20 65,20 20 159,-21-21-256,-19 1 129,0 0-33,0 20-128,-19-19-32,-1 19-384,0 0 96,0 0-97,1 19 193,-1 1 128,20 21 0,0-2-31,0 21-130,20-21-319,19 1-673,1-20-384,20-20-289,-1 0-1281,-19-20-8712</inkml:trace>
  <inkml:trace contextRef="#ctx0" brushRef="#br0" timeOffset="112">8003 6723 18897,'0'-20'2243,"0"20"-1090,20 0-32,-20 40 128,20-1-128,0 1-192,19 19-641,-19 2-160,21-22-96,-2 20-1057,-19-19-576,0-20-1090,-1-20-960,-19 0-10987</inkml:trace>
  <inkml:trace contextRef="#ctx0" brushRef="#br0" timeOffset="113">8023 6981 17616,'-20'-20'3363,"20"20"-2690,40 0 1121,-20 0-609,39-19-737,-18 19-159,18 0-257,0 0-1089,-19 19-2755,-21-19-12267</inkml:trace>
  <inkml:trace contextRef="#ctx0" brushRef="#br0" timeOffset="114">8678 6901 4452,'0'0'11114,"0"0"-9929,21 0 321,-21 21 448,39-1-513,-19 19-288,0 1-64,-1-1-384,1-19-289,0 0-63,0-20 31,-20 0 96,0 0 321,0-20-256,-20-20-609,0 1-161,0-1 33,-19 1 0,19-22 0,-19 2 32,18 20-161,1-21-31,20 21-32,20 19-33,1-21 33,38 41-97,-20-19 161,21 38 192,-1-19 32,-18 41-385,-2-1 1,-19-21 224,-20 21 192,0-1 160,-40-19 96,0 20-32,0-21 128,-19 1-224,39-20-224,-19 0-320,39 0-994,-20 0-1761,20 0-9160</inkml:trace>
  <inkml:trace contextRef="#ctx0" brushRef="#br0" timeOffset="115">9333 6842 15790,'-39'19'4357,"-1"-19"-3717,21 20 609,-1 0-96,-21 21-448,41-2-128,-20 1-289,20-21-160,20 21-64,21-20 128,-2-20-32,1 0 1,-20 0-193,-1-20-129,1 0-31,0-19 192,-20 19 64,0 20-32,-20-20 64,20 20 97,0-20 95,0 20-256,0 0-448,20 20 63,0-20-159,0 20-1730,19-20-705,-19 0-4100</inkml:trace>
  <inkml:trace contextRef="#ctx0" brushRef="#br0" timeOffset="116">9552 6881 16944,'0'20'1857,"0"1"65,20-1 544,-20 19-960,20 1-1122,19-1-192,-19-19-128,19 0-128,-19-20-608,21 20-1026,-41-40-1569,20 0-7143</inkml:trace>
  <inkml:trace contextRef="#ctx0" brushRef="#br0" timeOffset="117">9413 6743 18801,'-20'-20'1986,"40"20"-2178,-1 0 64,21 0-128,1 20-1378,-2 0-160,1 19-2081,-21 1-9032</inkml:trace>
  <inkml:trace contextRef="#ctx0" brushRef="#br0" timeOffset="118">9869 7120 14221,'20'-20'4420,"-20"0"-3363,-20-20 1249,20 1-608,-19-20-641,19 18-577,0 1-159,0 1-546,19 19-159,21 0-1378,0 20-1152,-1 0-3236</inkml:trace>
  <inkml:trace contextRef="#ctx0" brushRef="#br0" timeOffset="119">10445 6623 13452,'-20'-20'3844,"0"20"-2819,1 20-160,-1 21 320,0-2-96,20 21 32,-20-1-192,20 0-641,20 21-64,0-40-224,19 19 192,1-19-736,19-20-897,-18-20-770,18 0-2081</inkml:trace>
  <inkml:trace contextRef="#ctx0" brushRef="#br0" timeOffset="120">10823 6644 15374,'-20'0'3075,"-1"20"-2498,21 19 1088,-20 21-159,20-1-642,41 0-31,-1 2-449,19-22 1,20 1-193,1-21-32,-1-19 32,0-19-128,-19-21-192,-21 20 0,-39-19-32,0-2-96,-20 2-161,-19-21-287,-20 21-193,-1-1 64,-19 21-32,19-1-256,1 20-288,19 0-1986,0 20-6439</inkml:trace>
  <inkml:trace contextRef="#ctx0" brushRef="#br0" timeOffset="121">11021 6922 18385,'19'39'3075,"-19"-39"-2819,41 20 1538,-21 0-1090,39 0-479,-19-1-289,-1-19-225,1 20-640,-1 0-1088,-18-20-1507,-1 0-10633</inkml:trace>
  <inkml:trace contextRef="#ctx0" brushRef="#br0" timeOffset="122">11835 6961 18897,'0'0'2851,"-20"0"-2499,0 20 962,0 0-257,0 19-449,1 1-287,-1-20-193,0 19-160,20-19-225,0 1-800,-20-1-1121,20 0-1601,0-20-11852</inkml:trace>
  <inkml:trace contextRef="#ctx0" brushRef="#br0" timeOffset="123">11637 7021 17264,'20'19'1954,"-20"-19"-993,19 20 960,21-20-1344,-20 20-641,19 0 64,1 0-705,-20-1-1441,20 1-3587</inkml:trace>
  <inkml:trace contextRef="#ctx0" brushRef="#br0" timeOffset="124">11994 7021 15598,'39'19'2627,"-39"1"-866,20 0 161,0 20-1121,0-1-673,-20-18-96,21 19-448,-2-21-865,1 1-1378,-20 0-3587</inkml:trace>
  <inkml:trace contextRef="#ctx0" brushRef="#br0" timeOffset="125">12311 6743 19762,'-20'-40'1121,"1"40"-64,19 20-512,0 0 191,0 19 321,0 1-256,19 19-416,1 2-321,40-22-32,-20 1-64,20-21-289,-21-19-127,20 0-33,-19-19-63,-20-1-97,-20-20 161,0 1 384,-20-2-289,-20-18 33,1 19 32,-1 1 256,-19-1 96,39 21 0,-20-1-192,20 20-1698,0 20-1794,20-1-9736</inkml:trace>
  <inkml:trace contextRef="#ctx0" brushRef="#br0" timeOffset="126">12411 6942 21172,'40'0'1761,"-20"19"-992,-1-19-160,1 20-321,20 0-288,-1 0 0,-19 19-545,21-19-1056,-22 0-1250,1 0-4164</inkml:trace>
  <inkml:trace contextRef="#ctx0" brushRef="#br0" timeOffset="127">12788 6922 5092,'40'20'16560,"-21"-20"-16144,21 19 513,1 1-544,-22 0-289,21 0 128,-20-1-544,19 1-737,1 0-1089,-21-20-2403</inkml:trace>
  <inkml:trace contextRef="#ctx0" brushRef="#br0" timeOffset="128">13186 6981 9929,'-20'0'10922,"20"20"-10826,-21 0 609,21 19 800,-20 1-1088,0 19-257,20-18-64,0-2-128,0 1-673,0-20-832,0-1-1186,20-19-4708</inkml:trace>
  <inkml:trace contextRef="#ctx0" brushRef="#br0" timeOffset="129">13205 6623 19890,'99'21'1378,"-39"19"864,20-1-192,-1 20-673,-20 20-224,0-18-480,-39-2-385,0 0-32,-20 1-192,-20-1 225,0-18-450,1-21-287,-21 19-385,1-19-1761,19 0-2051,0-20-9352</inkml:trace>
  <inkml:trace contextRef="#ctx0" brushRef="#br0" timeOffset="130">915 7953 16944,'0'0'2082,"0"0"-801,0-20 288,0 1 1,0-21-705,20 20 63,0-19-127,-1 19-609,1 0-192,0 1-64,0 19 128,1 19 96,-2 21-63,-19-1-161,0 21 96,-19 0-64,19-1 32,-21-19-353,21-20 193,21 0 96,-2-1 256,21-19-320,-1 0 256,1 20-192,-20 0 224,19 0-128,-19 20 96,-20 0 33,0-1-97,0-19 32,0 20 0,-20-21-449,1 1-575,19 0-1411,-20-20-768,0 20-6053</inkml:trace>
  <inkml:trace contextRef="#ctx0" brushRef="#br0" timeOffset="131">955 7696 15054,'-139'0'2979,"59"20"-1890,1 20 192,20 19 288,-1 0-384,20 41-256,20-1-288,20 0-577,41 1 320,38-1-448,19-40 224,42-39 97,-2 0 63,22-40-256,-22-20-256,2-19-257,-22 0 289,-18-1 128,-41-20-64,-39 1-192,-20 20 32,-39-22 224,-21 22-97,-20 20 33,1-1-544,-20 1-1730,19 19-2947</inkml:trace>
  <inkml:trace contextRef="#ctx0" brushRef="#br0" timeOffset="132">2682 7636 15310,'-59'-40'3267,"38"40"-1954,-18-19 545,19 19-352,-20 19-1026,21 1 129,-1 39 351,0 2-223,20 18-256,0 0-193,40 1-384,19-1 96,0-39-96,2-1-673,-2 1-288,0-40-833,-19 20-32,-20-40-1185,-1 20-9673</inkml:trace>
  <inkml:trace contextRef="#ctx0" brushRef="#br0" timeOffset="133">3000 8192 13516,'39'100'1410,"-19"-61"319,0 20 129,0-39-673,-20 0 289,0 0-193,0-20-192,0 0 0,0 0 320,0-20-1024,-20-20-193,0 1-320,-19-20 64,19-1-33,-20-20-447,40 1-289,-19 0 353,38-1 223,-19 40 33,20 1-96,0 19 32,0 20-97,-20 0 385,0 20 96,19 19 97,-19 1-193,-19-1 96,19 2-64,0-21-64,0-1-225,-20 21-607,20-20-866,-20-20-1665,0 20-6214</inkml:trace>
  <inkml:trace contextRef="#ctx0" brushRef="#br0" timeOffset="134">3199 8113 17712,'39'0'2371,"-19"-20"-2019,20 20 1506,-21-20-1090,1 20-608,0 0-224,0 0 64,-20 20 129,19 0 255,-19-1-320,0 21 96,-19-20-64,19-1 128,-20 2 1,20-1-65,0 0-481,0-20 354,20 20-66,-1-20-31,22 0-384,-1 0-161,-1-20-736,1 0-1185,-21 20-3524</inkml:trace>
  <inkml:trace contextRef="#ctx0" brushRef="#br0" timeOffset="135">3755 8073 18129,'19'20'2242,"-19"-20"-2306,0 39 1473,0 1-864,20-20-417,-20 20-513,20-20-479,0 0-1186,-1 0-2242</inkml:trace>
  <inkml:trace contextRef="#ctx0" brushRef="#br0" timeOffset="136">4211 7874 18833,'-60'0'1346,"40"0"-482,-19 0 1026,19 20-1121,0 0 128,0 19 160,20 2-897,0-21-96,20 19 32,0-19-224,20 0 224,-1-20-448,1-20-33,-20 0-159,20 0-97,-20-19 417,-20 19 32,0-1 448,0 21 193,0 0-33,-20 21-128,0 19 257,20-1 223,0 21-607,0 19 63,20-19-160,20-1-416,-1-19-898,1-1-736,-21 1-416,21-40-1954</inkml:trace>
  <inkml:trace contextRef="#ctx0" brushRef="#br0" timeOffset="137">4529 8093 19026,'59'-20'1729,"-39"40"1218,0 0-1025,-20-1-1121,0 21-481,0-1-160,0-18-32,0 19-96,0-20 0,0 19-288,0-39 96,0 20-96,0-20 384,20 0-256,-1 0 128,1 0-33,0-20-95,21 0-640,-22 1 95,21-1-576,-20 20-193,19-20-95,-19 0-481,0 20-2338</inkml:trace>
  <inkml:trace contextRef="#ctx0" brushRef="#br0" timeOffset="138">4866 7775 18513,'79'-19'2691,"-39"19"-1378,20 0 1057,-1 19-929,1 41-672,-21-1-288,-19 0-193,-20 21-192,20 0 32,-40-21-352,20 1-641,-20-20-480,1-1-545,-1-19-1601,0 0-10571</inkml:trace>
  <inkml:trace contextRef="#ctx0" brushRef="#br0" timeOffset="139">5899 7914 18513,'-20'-40'865,"20"20"160,20 1 224,-1 19-640,1-20-161,20 0-416,19 20-96,-18 0-1249,18 20-897,-19-20-3684</inkml:trace>
  <inkml:trace contextRef="#ctx0" brushRef="#br0" timeOffset="140">6037 8073 19410,'21'20'384,"-1"-20"-95,19-20 415,21 20-704,19-20-1377,-19 20-3235</inkml:trace>
  <inkml:trace contextRef="#ctx0" brushRef="#br0" timeOffset="141">6931 7656 17744,'-59'0'1474,"18"19"-577,21 22 352,1 18-256,19 20-193,0 0-31,19 2-256,22-2-353,18-20-64,1-19-384,19 0-833,21-40-897,-21 0-993,-20-21-4612</inkml:trace>
  <inkml:trace contextRef="#ctx0" brushRef="#br0" timeOffset="142">7170 7497 19986,'0'0'2915,"19"20"-2659,-19 0 1122,20 20-417,20 19-801,-21 1-160,41 0 32,-20-1 32,20 0-416,-21 0-417,21-18-961,-21-1-608,1-1-1217,-21-19-10122</inkml:trace>
  <inkml:trace contextRef="#ctx0" brushRef="#br0" timeOffset="143">7546 7894 17168,'0'-20'1922,"0"40"-673,20 0 576,0-1-896,19 22-480,2-21-193,18 0-64,-19-1 0,-1-19-31,1-19 255,-20-1-288,-20 0 32,0-1-224,-40 1-128,1 1-417,-1-1-95,-19 20 223,19-20-704,0 20-448,20 20-417,20-20-3171</inkml:trace>
  <inkml:trace contextRef="#ctx0" brushRef="#br0" timeOffset="144">7944 7815 18321,'20'0'576,"-20"20"1122,0 19-193,19 1-1024,1-1-321,0 2 0,0-2 0,19 1-224,1-20 32,-20 0-288,-20-1 192,0 1-64,0-20 192,-20 0-481,0 0 33,0-20 256,-19 20 160,19-19 192,20-1-128,0 0 64,0 0-96,40 0 64,-1 1 96,1-1 320,20 0 481,-20-21 257,19 22-482,-20-1-255,-19 0-385,0-19 128,-20 19 32,0 0 0,-20 20-95,0-20-1,-19 20-32,19 20 128,0 0-448,1 0 320,-1 39-352,20-20 128,0 22 128,20-2-256,19-19-609,20-1-609,-19-19-383,1-20-513,-2 0-1698,1-20-10474</inkml:trace>
  <inkml:trace contextRef="#ctx0" brushRef="#br0" timeOffset="145">8817 7914 13741,'0'-60'2081,"-20"21"-287,20 19-288,-19 0-193,-1 20-288,0-19-160,0 19-193,1 19-480,-2 1-63,1 0-33,0 19-64,20-19-64,20 20 96,21-21-64,-2 1 64,20 1-64,1 19 64,-21-21-96,-19 1 32,0 0 96,1 0-32,-21-20 192,-21 20-160,21-20 96,-20 0-448,0 0-64,0 0-673,1 0-448,19-20-353,0 20-1697,0-20-4581</inkml:trace>
  <inkml:trace contextRef="#ctx0" brushRef="#br0" timeOffset="146">9115 7736 11562,'79'-61'3940,"-79"61"-2498,21 0-353,-21 21 192,0 19-577,20-1 97,-20 40 32,0-19-545,19 0-256,21-1-320,-1-19-673,1-20-865,-20 0-1953</inkml:trace>
  <inkml:trace contextRef="#ctx0" brushRef="#br0" timeOffset="147">9135 7974 18161,'-60'0'2338,"60"-21"-769,0 21-63,40-20-193,-1 1-544,42-1-385,-22 0-384,20 20-288,0-20-993,1 20-1250,-1 0-928,-19 0-6599</inkml:trace>
  <inkml:trace contextRef="#ctx0" brushRef="#br0" timeOffset="148">9929 7994 13805,'39'59'2786,"-39"-19"-960,20-20 0,-20-1-609,21-19-160,-21 0 32,0 0 352,-21-19-1056,21-1-321,-39-20 96,19 20-288,-20-19 96,20-2 32,-19-18-128,19 0-97,0 19-383,20-19-129,20-2 32,0 22 609,19-1-192,21 21 160,-21-1 64,2 20 160,-1 20-96,-1-1 192,-19 21-224,-20-1 224,-20-18-192,20 19 224,-39-20-31,19-1-33,0-19-128,-1 20-577,1 0-896,1-20-1089,19 0-2627</inkml:trace>
  <inkml:trace contextRef="#ctx0" brushRef="#br0" timeOffset="149">10485 7815 17648,'-80'20'1858,"41"-20"-577,-20 19 865,-2 21-704,2 19-257,19-18-32,21 18-833,19-19-128,19-1 32,21-19-320,19-20 225,2 0-97,-2 0-32,-20-20-32,1 1-257,-20-21 1,0 20 256,-20 0-96,0-19 160,-20 19 96,0 20-128,0-21 160,0 21 257,20 21-353,-19-21-32,19 20 64,19 0-96,1-1-32,0 1-32,20 0-97,-1 0-767,2-20-546,-2 0-960,-19 0-257,0 0-1953,0-20-10026</inkml:trace>
  <inkml:trace contextRef="#ctx0" brushRef="#br0" timeOffset="150">10664 7974 15630,'19'20'1890,"1"-20"544,0 20 161,19 19-930,-19-19-736,21 0-801,-21 0-64,19-20-128,-19 19-480,0-19-962,0 0-1344,-20-19-2691</inkml:trace>
  <inkml:trace contextRef="#ctx0" brushRef="#br0" timeOffset="151">10703 7795 16591,'0'-20'1634,"20"1"-1634,0 19 96,19 0-192,2 19-577,-21 21-704,19-1-3236</inkml:trace>
  <inkml:trace contextRef="#ctx0" brushRef="#br0" timeOffset="152">11040 8113 16399,'0'-60'2210,"0"40"-448,0-19 1056,-19-22-1088,19 22-737,19-1-609,2 1-448,-1-1-128,20 21-1025,19 19-1377,-20 0-1410</inkml:trace>
  <inkml:trace contextRef="#ctx0" brushRef="#br0" timeOffset="153">11915 7696 10473,'-40'-60'2275,"40"40"191,-20 0-64,-20 1-544,20-1-449,0 20-384,-19 20-128,19 19-32,0 1 64,0 20-64,20-1-225,0 20-319,20-19-193,20 0-64,-1-1-32,21 1-289,20-40-543,-21 19-321,0-19-641,22-20-672,-42 0-2627</inkml:trace>
  <inkml:trace contextRef="#ctx0" brushRef="#br0" timeOffset="154">12232 8014 15470,'20'99'1570,"0"-60"-193,-1-19 32,1 0-352,0-1-384,-20-19 288,0 0 192,0-19-577,0-1-223,0 0-417,-20-19 64,0-21 0,-19 21-64,19-22-96,0-18-385,1 20-224,19 0 289,0-1 352,19 20-32,21 20-33,-20 20-63,19 0 160,-19 20-128,20-1-321,-20 22-95,0-1 383,0 19 33,-20 0 32,0 0 192,0 2 128,0-22-32,0 1 417,0-20 191,0 0 161,20-20 96,0 0-64,-1 0-513,1 0-256,20 0-63,-21 0-65,21 0-129,1 0-511,-2 0-866,1 19-640,-1-19-1089,1 0-8167</inkml:trace>
  <inkml:trace contextRef="#ctx0" brushRef="#br0" timeOffset="155">13066 7953 17520,'0'0'1858,"0"21"-1089,-20-1 448,0 19-449,20 21-479,-19-21-193,19 1-96,0-20-801,0 20-1057,0-40-2049</inkml:trace>
  <inkml:trace contextRef="#ctx0" brushRef="#br0" timeOffset="156">12828 8073 17840,'0'0'1282,"39"0"-257,-19 20 1025,40-20-1474,-20 20-480,19-1-96,-19 1-1121,19 0-1153,-18 0-3459</inkml:trace>
  <inkml:trace contextRef="#ctx0" brushRef="#br0" timeOffset="157">13383 8211 21652,'20'0'1537,"0"21"129,1-21-577,-1 20-897,-1 0-256,1-20-160,0 20-897,0-20-1506,-1 19-2081</inkml:trace>
  <inkml:trace contextRef="#ctx0" brushRef="#br0" timeOffset="158">13741 7974 18161,'40'40'1345,"-20"-1"0,0 1 65,-20-1-514,0-19 33,0 0 0,0 0-320,0-20-161,-20 0-95,0-20-386,0 0-415,0-19 160,-19-1-129,18 0 97,1-19 288,0 18-32,20-18 32,0 0-160,20 0-96,21 19-321,-2 20 128,21-1 353,-21 21 64,1 0 128,-20 21-256,-1 19 128,-19-1 224,0 21-352,-19-1 256,-1-20 64,0 22 161,0-22 383,1-19-159,19 0 191,19 0 65,1-20-64,0 0-385,19 20 0,2-20-192,-1 0-128,-21 19-32,21-19-448,-1 20-897,-19 0-1858,0-20-1378,0 20-12235</inkml:trace>
  <inkml:trace contextRef="#ctx0" brushRef="#br0" timeOffset="159">14317 7994 13068,'20'0'10410,"-20"0"-9866,20 0 641,-1 39-192,1-19-640,-20 20-161,20-20-64,0 19-96,-1-19-448,1 0-545,1-1-801,-1-19-929,0 0-1985</inkml:trace>
  <inkml:trace contextRef="#ctx0" brushRef="#br0" timeOffset="160">14634 7994 19282,'20'20'608,"-20"-1"1859,-20 21-225,20 19-1281,-19 1-289,-1-20-383,20 20-225,-20-21-32,20 1-769,0-21-672,0 1-1122,0 0-896,0-20-13517</inkml:trace>
  <inkml:trace contextRef="#ctx0" brushRef="#br0" timeOffset="161">14733 7656 20467,'120'40'3267,"-41"0"-1922,-20 19-352,2 0-288,-22 20-65,-19 2-95,0-2-449,-20-20 192,-20 21-384,20-40-96,-20 19-288,1-39-962,-1 19-1408,0-39-1507,0 20-13996</inkml:trace>
  <inkml:trace contextRef="#ctx0" brushRef="#br0" timeOffset="162">876 9344 9705,'-20'-20'2690,"0"0"-416,20 20-320,0 0-64,0-19-385,0 19-255,0 0-578,0 0 161,0 19-96,0 1 31,0 0-63,0 19-64,0-19-449,0 20 64,0-20 97,0-1-65,0 1-128,0 0 0,0 1 96,20-21 1,-20 0 63,20 0-32,-1 0-96,1-21 33,20 1-225,-21 0 32,21 1 0,-20-1-225,20 20 129,-20 0-96,0 0-320,0 0-545,-1 0-417,21 20-383,-20-1-65,-20-19-769,20 20-1376,-20-20-3012</inkml:trace>
  <inkml:trace contextRef="#ctx0" brushRef="#br0" timeOffset="163">1193 9403 9609,'-20'-59'3971,"20"39"-1408,0 0-1,0 20-768,0 0-257,0 20-95,0 0-289,0 0-481,20 19-95,-20 21-577,20-1 64,0-19-128,-1 20-192,21-21-321,-19-19-480,-1 0-704,19 0-1186,-19-1-2370</inkml:trace>
  <inkml:trace contextRef="#ctx0" brushRef="#br0" timeOffset="164">915 9185 11659,'-79'-20'1857,"39"40"-864,-20-1 1025,20 1-224,1 20-225,19 0-319,-19 20-546,19 19-223,20 0-225,20 1-64,19-1-32,1 0-96,39-18-64,1-2 192,39-39-320,-19-1-64,18-19 0,1-19-32,1-21 32,-2 1 288,-38-2 32,-1-18 224,-39-20 193,-20 19-385,-20-20 288,-20 21-256,-20-20 97,-39 19-161,-1 0-128,1 20-192,-20 1-225,19 19-191,1 0-610,20 20-2689,-1 0-8201</inkml:trace>
  <inkml:trace contextRef="#ctx0" brushRef="#br0" timeOffset="165">2722 9264 4580,'0'-20'2306,"0"0"0,0 0 161,0 1 159,0 19-480,-20-20-352,20 20-609,-20 0-160,1 0-288,-1 0 31,0 20-159,-1 19 288,-18 1 96,19 20-289,20-1-191,-20 21-225,20-21-192,0 1 0,20-20-192,-20 19 32,39-39-160,-19 19-801,21-19-288,-2-20-545,21 0-897,-21-20-2466</inkml:trace>
  <inkml:trace contextRef="#ctx0" brushRef="#br0" timeOffset="166">2921 9582 13708,'39'79'1346,"-19"-39"287,20 19-384,-21 2-288,21-22-160,-20 1-320,0-21 159,20 1-127,-40 0-225,20-20-32,-20 0 193,0 0 704,-20 0-609,-1-20-576,-18-19-96,-1-1 128,1-20-288,-21 20 0,21-39-257,19 20 1,-1-1 287,1 0-31,20 40-224,0-19 63,0 19 65,41 0 256,-21 0 32,19 20 96,-19 20-289,0 0 225,0 0 96,-20 19 192,0 1-224,0 0 193,-20-20-97,0 0 32,20 0-448,-20-20-577,20 20-1281,0-20-4421</inkml:trace>
  <inkml:trace contextRef="#ctx0" brushRef="#br0" timeOffset="167">3317 9543 19314,'20'0'736,"0"0"-671,0 0 127,-1 0-96,-19 0-64,21 0 128,-21 19 224,0 1-127,0 0 31,0 0-352,0 0 64,0-20-224,0 19-161,0 1 97,0-20 288,20 20 0,20 0 0,-21-20 128,1 39 0,0-19 64,-20 0 129,0 1 159,0-2-384,0 1 32,0-20-128,0 20-352,0-20-545,-20 0-961,0 0-2850</inkml:trace>
  <inkml:trace contextRef="#ctx0" brushRef="#br0" timeOffset="168">3953 9760 14029,'0'0'1697,"0"0"-864,0 20-160,0 0 288,0-20-289,0 21-608,0-2 33,20 1-194,-20 0-287,20-20-673,0 20-993,-20-20-1922,19 0-7493</inkml:trace>
  <inkml:trace contextRef="#ctx0" brushRef="#br0" timeOffset="169">4310 9383 13100,'-39'-59'2370,"-1"59"-864,20-20-193,-20 20-160,20 20-128,-19 0-160,19 19-353,20 1-384,0 0-32,0-21-160,20 1 64,19 0 64,1-20-32,20 0 32,-20-20-96,-1 0 0,-19 1-96,19-1 96,-19 20 32,-20-20-64,20 20 32,-20 20 224,0 19 257,-20 1 127,20 20-95,-20 19-193,20 0-160,0-19-192,20 0-576,0-1-193,21-19-320,-22-20-161,1 0-415,0-1-2403,0-19-9960</inkml:trace>
  <inkml:trace contextRef="#ctx0" brushRef="#br0" timeOffset="170">4549 9622 7879,'19'-40'10090,"1"40"-9162,0-20 514,20 1-385,-1 19-801,1 0-160,-19 19-96,-2 1 64,-19 0-32,0 20-32,0-21 0,0 21 0,0-20 32,-19-20-32,19 19 64,0-19-256,19 0 64,1 20 160,0-20-64,0 20 32,-1 0 32,1 1 64,-20-2 96,20 1-96,-20 20 129,-20-21-65,20 1-192,-20-20 64,1 20-64,-1 0-321,0-20-319,0 0-706,1 0-1472,-2 0-4037</inkml:trace>
  <inkml:trace contextRef="#ctx0" brushRef="#br0" timeOffset="171">4945 9304 15022,'80'-40'3267,"-40"40"-2883,-20 21 737,19 18-96,1 1-704,-1 19-97,-19 20-96,0 1 0,1-20-64,-1-1-32,-1-20-192,-19 1-289,0-20-415,0 1-1026,-19-2-3876</inkml:trace>
  <inkml:trace contextRef="#ctx0" brushRef="#br0" timeOffset="172">5820 9543 15534,'0'-21'2178,"0"21"-1057,19-20 225,-19 20-65,20 0-352,0 0-417,0 0-224,19 0-256,-19 0 33,39 0-354,-18 0-383,-2 0-385,21 20-1089,-21-20-2435</inkml:trace>
  <inkml:trace contextRef="#ctx0" brushRef="#br0" timeOffset="173">6037 9721 18577,'0'19'705,"21"-19"96,18-19 320,1-1-609,0 20-384,19-20-96,-20 0-64,2 20-1249,-1-19-1153,-1 19-3908</inkml:trace>
  <inkml:trace contextRef="#ctx0" brushRef="#br0" timeOffset="174">7229 9364 12363,'-20'-40'1185,"0"20"97,1 1 319,-1 19 1,0 0 63,0 0-704,-1 19-320,2 21-97,19 19-31,-20 1 63,20 20-416,0-21-64,20 0 33,20-19-65,-20-1 0,39-19-128,1 0-513,-1-20-352,1 0-1345,0-20-1345,-21 0-7912</inkml:trace>
  <inkml:trace contextRef="#ctx0" brushRef="#br0" timeOffset="175">7487 9244 16399,'0'-40'2274,"0"40"-1057,0 0-320,0 20 448,0 20 289,20 0-609,-20 0-416,20 19-449,19 1-96,-19-1 0,19-19-192,2 0-577,-1 0-544,-1-21-385,1 1-1280,-21-20-3653</inkml:trace>
  <inkml:trace contextRef="#ctx0" brushRef="#br0" timeOffset="176">7883 9443 16335,'0'0'2466,"0"20"-1601,0 19 769,0 2-225,21-2-416,-1 1-417,20-20-159,-1-1-161,21-19-224,-21 0 64,1-19 0,-19-1-256,-2 0 64,-19 0-224,-19 0 192,-2-20-545,-19 20-32,1 0-384,-1 20 64,20-19-544,-19 19-257,19 19-1633,0-19-4997</inkml:trace>
  <inkml:trace contextRef="#ctx0" brushRef="#br0" timeOffset="177">8222 9403 17136,'39'-20'1825,"-39"20"-864,0 0 545,0 0-289,20 20-416,0 0-193,0 20-480,19-21-96,1 21-96,0 0-192,-20 0-320,0-20 63,0 0 65,-20-1 223,-20 1 1,0 0 192,0-20 64,1 0 0,-2 0-32,-19-20 0,20 20 0,20-39-96,0 19 0,0 0-160,20-20 96,0 21 96,21 19-32,-22-21 31,21 21 33,0-20 32,-21 20 0,21 0 32,-20-20 97,-1 20 127,1 0 224,-20-19 33,20-1-385,-20 20 64,0-20-96,0 0 96,0 0-192,-20 20-32,20 0 160,-20 0-96,1 0 225,19 20-65,-20 0-64,20 20 32,0-21-96,0 21-96,0 0 32,39-20-416,-19 0-161,20-20-256,0 0-768,0 0-481,-1 0-3011</inkml:trace>
  <inkml:trace contextRef="#ctx0" brushRef="#br0" timeOffset="178">9016 9383 15054,'-40'-19'2338,"21"19"-1313,-22 19 1025,21 1-769,20 0-416,0 0-385,0 19-287,20-19-97,0 21-32,1-22-32,18 21-32,1-20 0,-20 0 0,-20-1 0,0 1 96,0-20-64,0 20-128,-40-20-193,20 0-383,0 0-481,1 0-1185,-22-20-2691</inkml:trace>
  <inkml:trace contextRef="#ctx0" brushRef="#br0" timeOffset="179">9135 9285 18897,'39'19'1698,"-19"1"-1153,-20 20 544,21-1-577,18 1-256,-19-1-192,20-19-96,-1 21-833,-19-22-1345,0-19-2210</inkml:trace>
  <inkml:trace contextRef="#ctx0" brushRef="#br0" timeOffset="180">9115 9463 16815,'20'-20'4036,"-1"20"-3844,21-20 225,20 20 608,0-20-577,-1 20-544,0-20-1601,2 20-3524</inkml:trace>
  <inkml:trace contextRef="#ctx0" brushRef="#br0" timeOffset="181">10049 9165 14573,'-20'-40'1346,"0"21"-770,-1 19 321,-18 0 32,-1 0-32,0 0 384,1 19-480,-1 1-417,21 20-224,-1-21 128,-1 21-127,42 1-322,-1-22 322,19 1-129,20 0-193,1-20 129,20 0-192,-1 20 128,-39-1-64,-1 1 96,-19 0 96,-20 0 192,-20 19-224,-19-19 256,-1 21-63,1-22 31,-1 1-64,-1-20-160,2 20 32,19-20-224,0 0-769,20 20-1473,0-20-2723</inkml:trace>
  <inkml:trace contextRef="#ctx0" brushRef="#br0" timeOffset="182">10465 9840 11723,'39'40'3907,"-19"-20"-2625,-20-20 992,0 0-288,0 0-769,-20-20-481,1 0-447,-1 0-1,0-20-256,-20 0 224,21-19-448,-21 0 192,20-1-192,1-20-96,19 21-129,0-1 193,19 21 64,1 19 64,0 20-161,0 0 65,-20 20 128,19 19 32,1 1 0,-20 19 32,0-19 0,0 20 32,-20-20-32,20-20 64,0-1-352,0-19-353,0 0-1024,0 0-1250,-19-19-3843</inkml:trace>
  <inkml:trace contextRef="#ctx0" brushRef="#br0" timeOffset="183">10524 9185 18417,'21'19'993,"-21"21"576,0 1 1,20-2-225,-20 20-352,20-19-416,-1 0-481,21 19 96,-20-38-673,19 18-512,1-19-640,-1-20-1154,-18 0-2690</inkml:trace>
  <inkml:trace contextRef="#ctx0" brushRef="#br0" timeOffset="184">10902 9463 14926,'20'39'3043,"-20"-19"-2211,20 1 546,-1-2-994,-19-19-416,20 20-224,0-20-417,0 0-1089,-1-20-4419</inkml:trace>
  <inkml:trace contextRef="#ctx0" brushRef="#br0" timeOffset="185">10961 9185 16335,'20'0'2562,"0"0"-992,0 19 127,-1 21-575,2 1-226,19 18-543,-1-20 95,1 21-480,-20-21-320,19 1-545,1-19-384,-40-2-769,19-19-1890,-19 0-10730</inkml:trace>
  <inkml:trace contextRef="#ctx0" brushRef="#br0" timeOffset="186">10981 9423 17872,'-39'-20'2371,"58"20"-1891,1 0 1058,20 0-257,0 0-448,39-20-289,0 20-416,0 0-704,2 0-1154,-22-19-1697,0 19-5606</inkml:trace>
  <inkml:trace contextRef="#ctx0" brushRef="#br0" timeOffset="187">11755 9344 16047,'20'79'1793,"0"-20"-607,0-19 63,0 0-64,0-20-128,0 0-385,-20 0-63,20-20-385,-20 0 129,0-20-321,-20-20-161,0 0-63,0 0 64,-20 1-32,-19-21 64,19 1 160,1-1-352,19-19 96,0 19 127,20 1-95,20 19 96,19 0-32,1 20-64,19 20 128,-19 0 192,20 20-32,-20 20-160,-20 0 128,-1 19-128,-19-19 64,-19-1 0,-1 1 257,-20 1-321,20-22 64,-20-19 160,0 20-416,20-20-449,1 0-864,19 20-1314,0-20-3587</inkml:trace>
  <inkml:trace contextRef="#ctx0" brushRef="#br0" timeOffset="188">12252 9324 20179,'-40'0'640,"40"0"65,-19 20 608,-1-20-32,0 39 33,0-19-450,20 20-479,0 19-257,0-18-128,0-22 64,40 21-545,-20-20 33,-1-20-257,21 0-223,-20-20-1,-20-20 64,19 21 192,-19-22 481,0 21 96,0-19 64,-19 19 96,-1 0 256,0 0 161,20 20 127,-20 20 1,20-20 256,20 20-257,-20 20-63,20-21-321,19 21-96,1-19-32,0-2-384,0 1-545,0-20-512,-20 0-705,-1 0-1890,1 0-7719</inkml:trace>
  <inkml:trace contextRef="#ctx0" brushRef="#br0" timeOffset="189">12550 9443 18097,'39'59'1697,"-19"-18"-384,0-22-832,20 21-321,-20-20-160,0 0-32,0-20-448,-1 0-1634,-19-20-3075</inkml:trace>
  <inkml:trace contextRef="#ctx0" brushRef="#br0" timeOffset="190">12490 9204 14093,'0'-39'4036,"0"19"-3748,20 20 96,0 0-95,0 20-257,-1-20-225,1 20-511,20 19-1987,-19-19-7430</inkml:trace>
  <inkml:trace contextRef="#ctx0" brushRef="#br0" timeOffset="191">12887 9622 15438,'41'0'1794,"-41"0"-353,0-40 449,0 20-449,-20-20-576,-1 0-256,1 1-1,0 19-287,20-20-482,0 1-127,20 19-481,0 0 97,21 20-193,18 0-1025,0 20-928,0-20-2435</inkml:trace>
  <inkml:trace contextRef="#ctx0" brushRef="#br0" timeOffset="192">13722 9264 4420,'0'-40'993,"0"40"512,0-20 737,0 1 96,0-1-256,0 20-128,0-20-128,-20 20-545,20 0-128,-21 20 64,21 0-224,-20-1-96,0 21-224,20 20-1,0 0-255,0-1-65,20 0-192,0 2-32,21-22-160,-2 1-448,1-1-609,-1-39-481,1 20-1184,-1-20-1634,-19-20-10154</inkml:trace>
  <inkml:trace contextRef="#ctx0" brushRef="#br0" timeOffset="193">14079 9383 10602,'19'20'2242,"1"0"-1025,-20 0 416,20 19 225,0-19-288,-1 21-225,1-22-352,0 21-353,1-20-127,-1-20-65,-20 20 33,0-20-33,0 0 65,0 0 63,0-20-416,-20 0-31,-21-20-226,21 21 33,-39-42-32,20 22-32,-1-21-64,20 1 0,-19-1-385,19-19 353,20 39 96,0-19 160,20 39-352,19 0 288,1 0-129,-1 20 226,1 20-1,19 20 0,-39-1-128,21 1 0,-41-1 31,0 1 66,0 1 31,-20-2 160,-21-19-224,-18-20 160,0 20-128,19-20 0,1 0 0,-1 0-32,19 0-352,21 0-865,0-20-1058,41 20-1248,-21 0-9577</inkml:trace>
  <inkml:trace contextRef="#ctx0" brushRef="#br0" timeOffset="194">14774 9502 17872,'20'60'929,"-40"-40"545,20 20-33,-20-20-64,-1 19-480,2-19-641,19 0-127,-20-1-674,0 1-992,0-20-1250,0 0-3267</inkml:trace>
  <inkml:trace contextRef="#ctx0" brushRef="#br0" timeOffset="195">14496 9562 16944,'40'0'800,"-21"0"706,21 0 704,-1 20-1025,1 0-448,0 0-737,0 0-64,0-1-801,-1-19-833,1 20-1121,-20-20-2850</inkml:trace>
  <inkml:trace contextRef="#ctx0" brushRef="#br0" timeOffset="196">15052 9622 18225,'20'39'1153,"-1"-19"-384,1 20 127,0-21-479,-20 1-289,20 0-384,-1 0-961,1-20-1154,0 0-4836</inkml:trace>
  <inkml:trace contextRef="#ctx0" brushRef="#br0" timeOffset="197">15350 9383 14509,'19'20'2787,"1"20"-1538,0-20 192,0 19-287,-20 2-162,19-2-191,1 1-320,-20-20-193,20-1-288,-20-19 256,20 0-224,-20-19-128,-20-1-288,0-20-33,0 20-63,-19-40 352,19 21-32,-19-21 64,19 1-193,0 0 33,20-2 32,0 2 320,20 19-64,0 1 224,19 19 129,1 20 191,-1 20 193,1 0-417,-21 19-192,2 1-64,-21 19-96,0-18-64,0 18 32,-21-20 64,2-19-64,-1 20-32,0-20-160,0-20-288,1 19-706,19-19-447,-20 0-1506,20 0-4452</inkml:trace>
  <inkml:trace contextRef="#ctx0" brushRef="#br0" timeOffset="198">15706 9443 19858,'60'39'1698,"-40"-19"-609,0 0-384,20 20-513,0-20-64,-1 20-192,1-40-417,-1 20-1088,-19-20-1442,19 0-3459</inkml:trace>
  <inkml:trace contextRef="#ctx0" brushRef="#br0" timeOffset="199">16144 9482 16944,'0'61'2114,"0"-22"-961,-20 21 256,20-21-128,-20 20-704,20-19-449,0-20-384,0 1-449,0-2-833,0-19-1024,0 0-3812</inkml:trace>
  <inkml:trace contextRef="#ctx0" brushRef="#br0" timeOffset="200">16124 9066 20691,'79'40'1089,"-20"-21"-256,22 21 512,-2 19 0,0 2-127,-40-2-930,1 0-128,-19 1-96,-21-1-256,0-19-128,-21 0 31,-19-20-191,20 0-737,-19-20-449,-1 19-896,40-19-3332</inkml:trace>
  <inkml:trace contextRef="#ctx0" brushRef="#br0" timeOffset="201">1134 10654 16559,'-40'-60'481,"20"60"127,-20 0 641,20 0-512,-20 0 0,1 21-129,19 18-287,-19-19-385,19 20-193,20-21 161,0 21 96,39-20 0,1-1 0,19 1-128,2-20 32,-2 20-96,0 1 96,-19-21 96,-1 20 224,-19 19 160,-20-19-95,-20 0-33,1 19-128,-1-19-32,0 0-96,-20 0-993,21-1-2242,-1-19-11179</inkml:trace>
  <inkml:trace contextRef="#ctx0" brushRef="#br0" timeOffset="202">1014 10694 19634,'-40'-40'1666,"21"40"-1282,19-19-64,0-1-288,0-1-96,19 1-801,1 0-320,0 1-1345,21-1-4581</inkml:trace>
  <inkml:trace contextRef="#ctx0" brushRef="#br0" timeOffset="203">895 10237 13676,'-79'59'545,"40"-18"800,18-2 609,-19 21-352,20 39-834,20-19-351,0 38-417,0-19-32,40 1 32,1-21 64,38-19 288,0-41-288,20-19 288,1-19-63,18-21 63,2 1-320,-1-41 320,-19 20-352,-41-19-96,0 0 32,-39 0 32,-20-1-64,-20 0-192,-39 21 192,-41 0 96,1 18 96,0 21 32,-1 1-256,1 19-961,20 0-2050,19 19-11179</inkml:trace>
  <inkml:trace contextRef="#ctx0" brushRef="#br0" timeOffset="204">2365 10932 12716,'20'60'576,"0"-41"449,-1 21 320,1-1 97,-20-19-674,20 1-223,-20-21 192,0 0 127,0 0 161,0 0 257,0-21-578,0-18-608,0-1 193,-20 1-1,0-1 128,1-19-320,19 18-64,-20-18-32,20 19-64,0 1-128,0 19 64,0 0-192,0 20-65,39 0 33,1 0 160,-1 20 96,21 0 0,0-1 128,-20 21-96,-1-40 64,1 20 64,-1-20 192,-19 0-256,0-20 224,0 20 32,-20-20 65,0-19-33,0 19-224,-20 0 64,20 0-64,-20 1-32,0-1 64,1 20 0,-1 0-224,20 20-224,0-1 128,-20 1 224,20 39 32,0-19 96,20 19 32,-20-18-256,39-2 96,-19 1 0,39-20-32,-18 0-801,18-20-192,1-20-961,-21 0-1121,1 0-4228</inkml:trace>
  <inkml:trace contextRef="#ctx0" brushRef="#br0" timeOffset="205">3099 10535 15022,'-20'0'3779,"20"0"-2818,-20 19-705,20 1 1090,20 21 223,0-2-928,0 21-225,20-21-192,20 1-95,-1-1-418,0-19-319,0 1-449,-18-21-929,-1 0-1538,-40 0-9095</inkml:trace>
  <inkml:trace contextRef="#ctx0" brushRef="#br0" timeOffset="206">3099 10753 15342,'0'-20'1762,"20"20"-1154,-1-19 161,2 19-641,19-20-224,-1 0-481,1 20-928,19-20-2531</inkml:trace>
  <inkml:trace contextRef="#ctx0" brushRef="#br0" timeOffset="207">3536 10694 15630,'0'39'1986,"-20"-19"-673,20 0 801,0 19-544,20 1-481,0-19-352,39-1-97,-19-20-351,20 0-97,-20-20-32,19-1-128,-20 1-96,1 0-160,-40-19-225,20 19-416,-20-19 97,-20 19-97,0 0-512,0 0-930,1 20-1056,-1-19-4484</inkml:trace>
  <inkml:trace contextRef="#ctx0" brushRef="#br0" timeOffset="208">4072 10912 14958,'0'0'2178,"0"0"-737,0-19 321,-20-1-161,20-1-480,-20-19-192,20 1-64,0-1-513,0 1-288,0-1-64,20 21-32,-20-22-480,20 41-737,0-20-577,19 20-1761,-19 0-7816</inkml:trace>
  <inkml:trace contextRef="#ctx0" brushRef="#br0" timeOffset="209">4310 10733 17296,'20'40'1505,"-20"-20"289,20-1-160,-20 1-481,0-20-160,0 0-513,0 0-160,0 0-160,0 0 65,20 0-33,-20-20-192,0 1-96,19-1-96,1-20-97,0 21-95,0-1 192,1 20 32,18 0 96,-19 20 64,0 19 0,19-19-32,-19 19-929,20-19-2018,-1 0-3235</inkml:trace>
  <inkml:trace contextRef="#ctx0" brushRef="#br0" timeOffset="210">5243 10416 18481,'-20'-20'1794,"20"20"-353,0 20-288,20 0 160,-20 39-224,21 0-224,18-19-384,-19 20-385,20-40 192,-1 20-96,1-21 0,-21-19 1,21 0-33,-19 0-32,18 0-160,1 0 192,0 20-352,-21 20 64,21-21-161,-20 21-127,-20-19 128,0 18 288,0-19-449,0 20 33,-20-20 320,0-20-353,0 19 161,-19-19 96,19 0 128,-20-19 32,21-1-160,-1 0 96,-1-20 0,21 1-257,0-2 1,41 2 192,-2-1 192,1 20 96,-1 20 0,1 0-128,19 0 32,-18 0 0,-2 20-32,21-20 0,-41 0 192,21 0-192,-40-20 0,20 1 64,-20 19-64,19-20 224,-19 0-320,-19 0 128,19 1-64,-20 19-128,0-20-64,20 20-64,-20 0 160,20 0 32,0 20-1,-19-1 97,19 21 97,0-1 159,0 1-64,19-1-128,1 1-32,0-19-32,0-1 0,19-1-609,-19 1-480,21-20-1633,-22 0-1762,1-20-9898</inkml:trace>
  <inkml:trace contextRef="#ctx0" brushRef="#br0" timeOffset="211">6295 10635 14253,'-20'0'2434,"1"19"-416,-1 1 64,20 20-480,0-21-609,0 21-321,20-20-448,40-1-63,-1 21-65,-19-40-96,19 21-32,-39-1 0,0-1 64,-20 1 96,0 0-160,-20-20-289,0 20-191,-19-20-161,19 0-544,-20 0-961,40-20-1313,-19-20-6759</inkml:trace>
  <inkml:trace contextRef="#ctx0" brushRef="#br0" timeOffset="212">6534 10436 448,'60'39'20435,"-60"-19"-19186,20 39 161,0 2-353,19-2-545,-19 0-63,0 1-545,19-21 64,-19 2-545,19-21-576,-19-1-993,1-19-2402,-21 0-11820</inkml:trace>
  <inkml:trace contextRef="#ctx0" brushRef="#br0" timeOffset="213">6574 10733 21332,'0'20'352,"20"-20"417,20 0 256,19-20-641,20 20-320,-20-19-256,21 19-2467,-40 0-4515</inkml:trace>
  <inkml:trace contextRef="#ctx0" brushRef="#br0" timeOffset="214">7586 10793 17872,'0'-40'1154,"0"40"383,0 0-128,0 20-224,0 19 33,0 22-354,20-22-575,-1 1-65,42-20-96,-22 0 32,21-40-64,-1 0 128,-20 0-63,-18-19-65,-1-2-96,-20-18-192,-41 19-1,22 1 1,-41-1 0,21 1 96,-20 19 32,39 20-160,-20 0-641,40 20-897,0 19-192,40 1-896,-1-1-2980</inkml:trace>
  <inkml:trace contextRef="#ctx0" brushRef="#br0" timeOffset="215">8122 10932 14189,'20'-20'3395,"-40"-19"-1313,-20-2 224,1 2-896,-1-1-257,1-19 32,19-20-673,-20 18-255,19 2-225,21 0-32,21 19-96,-1 1-129,0 39-704,0 0-1121,19 19-1953,-19 21-8041</inkml:trace>
  <inkml:trace contextRef="#ctx0" brushRef="#br0" timeOffset="216">7924 10753 19634,'-20'20'3363,"40"-20"-2850,0-20 255,19 20-63,21-20-577,19 1-448,1 19-1282,-1-20-2497,0 20-10091</inkml:trace>
  <inkml:trace contextRef="#ctx0" brushRef="#br0" timeOffset="217">9393 10337 15534,'-40'-41'2178,"20"41"-288,1-20 224,-1 20-737,-20 20-448,21 21-128,-1 18 224,-1 0-160,21 21-385,0 0-127,21-21-97,-1 0-64,19 1-352,20-21-257,-19-19-640,19 1-512,2-21-705,-22-21-1153,1 21-5061</inkml:trace>
  <inkml:trace contextRef="#ctx0" brushRef="#br0" timeOffset="218">9710 10773 15726,'41'100'1890,"-21"-41"-865,-1-19 417,1-1-97,0-19-288,0 0-192,-20-20 192,0 0-193,0-20-383,0 0-385,-20-19-96,0-1 96,0-19-352,1-2 224,-22 2-256,21-20-257,20-1 97,0 1 127,0 19 385,20 21-320,1 19 288,-1 20-128,-1 20-96,1 19 128,0 1 96,-20 0-32,20-1 0,-20 2 128,-20-2-128,20 1 96,-20-20-128,20-1-32,-20 1-641,20-20-1120,0 0-2307,-19-20-12907</inkml:trace>
  <inkml:trace contextRef="#ctx0" brushRef="#br0" timeOffset="219">10068 10714 18897,'79'39'2851,"-59"-19"-1474,0 0 321,0-1-1089,-1-19-257,-19 20-384,0-20 64,0 0-352,20 20-769,-20-20-1057,0 21-1442,0-21-8519</inkml:trace>
  <inkml:trace contextRef="#ctx0" brushRef="#br0" timeOffset="220">10585 10674 17136,'0'20'2498,"0"0"-608,0-1-321,19 1-1056,-19 0-385,20 0-64,0-1-96,0 1-480,-1 0-610,21 1-960,-20-21-1761,19 0-11051</inkml:trace>
  <inkml:trace contextRef="#ctx0" brushRef="#br0" timeOffset="221">10922 10475 18225,'-60'-20'2658,"41"20"-1248,-21 20-1,-1 20-288,22-1-320,-1 1-129,0 1-415,40-2-193,0 1-32,19-40-64,22 19-193,-22-38-127,1 19-96,-1-20 31,-19-20-63,0 21 160,0-1 191,-20 20 161,0-21-32,0 21 97,0 21 191,0 18 32,0 1-64,0 19-192,0-19-96,19 19-64,2-18-576,19-2-706,-20-19-736,19 0-1025,-19-20-4932</inkml:trace>
  <inkml:trace contextRef="#ctx0" brushRef="#br0" timeOffset="222">11298 10694 19890,'20'39'2499,"1"1"-706,-1-1-511,0 1-802,-1-19-320,1 18-128,0-19-352,0 0-417,0-20-1024,-1 0-1699,-19-20-3298</inkml:trace>
  <inkml:trace contextRef="#ctx0" brushRef="#br0" timeOffset="223">11537 10337 18481,'80'20'2530,"-40"19"-640,-1 1-192,-19 19-1026,0 20-415,-20-18-129,0-2-96,0-20-449,0 1-672,0-20-993,-20-1-2306,20 1-12684</inkml:trace>
  <inkml:trace contextRef="#ctx0" brushRef="#br0" timeOffset="224">12193 10793 20115,'59'39'768,"-20"2"-608,-19 18-31,0-19 127,0 19-224,-20-19 32,0-1 0,0-18-96,-20-1-417,20 0-543,0-20-1154,-20 0-4068</inkml:trace>
  <inkml:trace contextRef="#ctx0" brushRef="#br0" timeOffset="225">12808 10376 11883,'-60'-19'5061,"21"19"-3588,19 0 96,0 19 225,-20 21-385,40 19 1,-20 1-97,20 20-576,20-1-481,20 0-160,20-20-448,-21 2-609,40-22-641,-18-19-928,-22-20-1698,1 0-12043</inkml:trace>
  <inkml:trace contextRef="#ctx0" brushRef="#br0" timeOffset="226">13007 10733 1089,'0'79'16751,"19"-39"-14797,1 1-96,0-22-801,0 1-352,-1 0 192,1-20-193,-20-20-351,0 0-161,0-19-160,-20-2-192,1-18-97,-1 0-31,0-1 192,-19-20-417,19 1-159,20 0 255,0 0 257,20 18 288,19 22-192,-19 19 0,19 20 224,1 0 129,-19 40-225,-1-1 192,-1 2-256,-19 18-32,0 0 64,0 1 0,-19-21 0,19 1-128,-20 1-288,-1-22-353,1 1-736,0 0-866,1-20-2625</inkml:trace>
  <inkml:trace contextRef="#ctx0" brushRef="#br0" timeOffset="227">13383 10793 18065,'40'0'4484,"-19"0"-3651,-1 0 704,-1 0-800,1 0-641,-20 0 0,0 19 0,0 1-192,-20 0-128,20 21 32,-19-22 160,19 1 64,0 20-64,0-20 64,0-20 96,0 19 160,19-19-288,1 20 256,0-20-160,19-20-160,1 20-192,-1 0 32,1 0-513,1 0-704,-22 0-962,1 0-2049,0 0-12170</inkml:trace>
  <inkml:trace contextRef="#ctx0" brushRef="#br0" timeOffset="228">14158 10972 19122,'19'0'608,"1"0"161,0 20 961,1 19-609,-1 1-673,-20-1-256,19 2-64,1-21-160,-20 19-256,20-19-385,-20-20-608,0 20-1025,0-20-2114</inkml:trace>
  <inkml:trace contextRef="#ctx0" brushRef="#br0" timeOffset="229">14536 10594 17936,'-61'-20'1698,"41"20"-961,-19 20 448,-1 21-512,21-22-321,-1 21 32,20-1-256,20-39-128,19 20-64,1-20-32,-1-20-384,22 1-321,-22-1 128,-19-20 257,0 21 192,-1-1 224,-19-1 352,0 1 577,-19 20-224,19 41-33,-20-2 33,0 1 192,20 19-385,0 20-223,20-18-321,19-2-449,-19 0-320,20 1-192,-1-21-608,-18-18-1474,-1-1-7175</inkml:trace>
  <inkml:trace contextRef="#ctx0" brushRef="#br0" timeOffset="230">14794 10873 16623,'39'-21'2979,"1"1"-2018,19 20 737,-19 0-738,-21 20-895,2 1 223,-21-1-288,0 19 320,0 1-320,-21-1-96,2 1 96,19-20 64,0-1-64,0 1 96,19-20 32,2 0-64,19 0-96,-1-20 0,1 1-320,-1 19-801,1-40-769,-20 20-1217,-20-19-7623</inkml:trace>
  <inkml:trace contextRef="#ctx0" brushRef="#br0" timeOffset="231">15170 10357 18129,'60'0'2178,"-21"19"-833,22 21 577,-2-1-321,0 41-544,1-21-864,-41 21-1,22-1-96,-41-20 96,0 2-576,0-22-193,0 1-640,-20 0-865,-1-21-1666,2-19-8487</inkml:trace>
  <inkml:trace contextRef="#ctx0" brushRef="#br0" timeOffset="232">15826 10932 15022,'79'-20'4996,"-59"40"-3971,0 0-704,-20 20 191,0 19-384,0-20-64,0 2-192,0-1-288,0-21-417,20 1-704,-1 0-1538,1-20-9033</inkml:trace>
  <inkml:trace contextRef="#ctx0" brushRef="#br0" timeOffset="233">16441 10436 18001,'-19'-60'1409,"-1"60"128,-20 0-95,21 0-449,-22 20 32,1 39 0,1 1-97,19 19-287,0 21-353,40-21-288,0-20-32,39 2-224,2-2-609,-2-39-896,20 0-578,0-20-1985,-19 0-13036</inkml:trace>
  <inkml:trace contextRef="#ctx0" brushRef="#br0" timeOffset="234">16818 10893 19410,'0'19'1153,"20"1"-64,-20 40 192,0-1-32,0 21-352,21-21-448,-21-19-353,20-1-160,-1-19 64,-19 0-64,20-20 32,-20-20-161,0 0-351,0-19 160,0-20 127,0-2 1,-20-18 128,1 20 192,-1-40-32,20 19-64,0 1 160,0 0 128,20 18 33,19 22-33,1 19 96,-1 20 65,1 0-289,-1 0 288,-19 39-416,0 1 32,-20 1 64,0 18-448,-20 0-32,0 0-225,0-19-192,1-19-160,-1 18-832,0-39-994,20 0-864,0 0-3428</inkml:trace>
  <inkml:trace contextRef="#ctx0" brushRef="#br0" timeOffset="235">17176 10812 14701,'40'-19'3748,"-20"19"-1474,19 0-96,-39 0-608,20 0-577,-20 19-353,0 1-223,-20 0-257,20 21-128,0-22 64,0 1-384,0-20 224,20 20-161,-20 0 193,20 0 128,-20-1-224,0 1 192,0 20-32,0-21 225,0 1-450,-20 1 290,20-21-97,-20 20-161,20-20-319,-20 0-577,20-20-929,0-1-1057,0 1-3203</inkml:trace>
  <inkml:trace contextRef="#ctx0" brushRef="#br0" timeOffset="236">17612 10972 21075,'20'59'897,"1"-39"-448,-21 19-129,0-19-192,20 1-192,-20-1-448,0-20-1026,0 0-2273</inkml:trace>
  <inkml:trace contextRef="#ctx0" brushRef="#br0" timeOffset="237">18288 10594 20275,'-40'-40'1569,"21"40"-1024,-21 20 287,-1 0 33,2 21 32,-1-2-192,20 20-353,20-19-256,0-1-64,40-19-128,-20-20 0,39 0-256,-18-20-161,-2 1-95,1-21 95,-1 20 449,-19-19 32,-20 19 224,0 20 353,0 0-289,0 40 32,-20-1-95,1 40-97,19-18 96,19 18-288,1-20-641,0 0-480,19-18-641,2-1-961,-21-40-3426</inkml:trace>
  <inkml:trace contextRef="#ctx0" brushRef="#br0" timeOffset="238">18585 10812 16719,'60'-39'3011,"-40"19"-1281,20 20 192,-20 0-257,0 20-864,-20 0-192,0-1-289,-20 1-160,0 21-32,20-21-512,-21-1 192,21 1-65,0 0 97,21 0-64,-1 0 192,0-1-224,0 1 224,19 0 96,-19 0-96,0 19 128,-1-18-64,-19 19-32,0-21 64,0 1-32,-19 0 96,-1-20-416,0 0-289,0 0-608,20 0-929,-19-20-1505,-1 0-8233</inkml:trace>
  <inkml:trace contextRef="#ctx0" brushRef="#br0" timeOffset="239">18883 10376 16047,'79'20'3267,"-38"0"-1794,18 39 161,1 1-321,-21 20-128,1-1-416,-21 0-321,-19 0-256,21 1 33,-21-20-321,0-21-353,-21 1-672,2-21-416,19 1-1122,-20 1-2402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0T17:44:24.15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895 9224 16079,'-19'-39'1345,"-1"39"-256,20 0 320,0 0 385,-20 19-641,20 21-128,-20-20-160,20 20-321,0 0-31,0-1-65,20-19 129,-20 0-33,20 0 97,-20-20-225,20 20-31,-1-20-161,1 0-64,0 0-192,19-20 64,-19 20 0,0 0-96,21 0-64,-2 0-384,1 0-257,-21 0-32,21 0-480,-20 20-1025,0-20 31,-20 0-511,0 0-3140</inkml:trace>
  <inkml:trace contextRef="#ctx0" brushRef="#br0" timeOffset="166.9922">1173 9344 4772,'-39'-40'10410,"39"21"-8168,-20-2-737,20 21-255,0 0 800,0 21-481,0 18-192,20 1-800,-1-1-481,1 21-128,0-21-1057,0 21-545,19-20-352,-19 0-672,0-21-4549</inkml:trace>
  <inkml:trace contextRef="#ctx0" brushRef="#br0" timeOffset="515.625">836 9106 16751,'-80'79'1698,"40"0"-449,1 1 385,39-1-353,0 0-416,19 21-321,21-21-352,20-20 65,39-19-65,20 1-416,1-41 63,18-21-95,-18-39-288,-2 1-129,-18 0 449,-21-20-128,-19-1-65,-40 0-63,-40 1 95,-20-1-95,-39 1 256,-21 20 672,1 19-480,1 20-352,-2 20-1826,20 20-11211</inkml:trace>
  <inkml:trace contextRef="#ctx0" brushRef="#br0" timeOffset="3952.1481">2464 8986 18673,'-20'-40'1057,"20"40"-192,-20 0 96,20 20-481,0 20 417,20 20 0,-20 39-352,20-20-417,19 1 64,1-1-64,-1-19-96,2-21-32,-1 2 0,-1-22 32,1-19-32,-1 0-192,1-19-64,-20-2 95,-1 1 161,-19-19-96,0-1 160,0 0 65,-19 1-33,19 19 160,0 0 96,0 20 1,0 0-514,0 0-319,0 40 576,19-1-128,1 1-32,21 19-256,-2-19-1218,1-19-127,-1-2-770,1 1-3074</inkml:trace>
  <inkml:trace contextRef="#ctx0" brushRef="#br0" timeOffset="4133.7887">3159 9046 18321,'0'0'1601,"0"20"-1665,20 20 1762,0-1-257,0 40-1313,19-18 1,1-2-514,-1 0-832,20-19-737,-18-20-800,-1-1-5414</inkml:trace>
  <inkml:trace contextRef="#ctx0" brushRef="#br0" timeOffset="4279.2968">3179 9403 18257,'0'0'1057,"20"0"-865,0 0 1474,39 0-1474,0-20-1441,0 20-1730,2 0-11947</inkml:trace>
  <inkml:trace contextRef="#ctx0" brushRef="#br0" timeOffset="5457.0312">4389 8946 11402,'-19'-39'1986,"-1"19"-224,0 20 256,0-20-577,1 20-416,-1 0 0,0 0-416,-20 0-65,20 20-224,-20 19 33,20-19 63,1 20-192,19 0-31,0 0-97,0-20 192,19 19-192,21-19-64,0 20 128,20-1-128,19-19-64,0 21-288,-19-2 32,0-19-33,-21 19-255,-19 1 320,0 0 63,-20-21 129,-20 21 96,0-19 32,-19 18 65,-1-19-97,1-20 128,-2 0-64,1 0 32,21-20 64,-1 0-96,20-20 0,20 0-96,-20 1-96,19 19-705,1-20-608,0 21-833,0-1-4228</inkml:trace>
  <inkml:trace contextRef="#ctx0" brushRef="#br0" timeOffset="6182.6172">4965 9204 15887,'-20'-19'3042,"20"19"-992,0 0 192,0 0-352,0-20-576,0 20-738,20 0-256,0 0-159,20 0-129,0 20-64,19-20-257,-19 0-832,19 0-1185,-18 0-993,-21 0-2531</inkml:trace>
  <inkml:trace contextRef="#ctx0" brushRef="#br0" timeOffset="6335.9372">5085 9383 19602,'39'20'865,"-19"-20"1377,20 0-929,19 0-1249,-18-20-704,18 20-1186,0 0-1281,-39 0-10474</inkml:trace>
  <inkml:trace contextRef="#ctx0" brushRef="#br0" timeOffset="7649.4137">5879 9204 14701,'0'20'1890,"0"0"-609,20 21 257,-20-2-513,0 1-32,19-21-96,-19 21-65,20-40-287,-20 20-161,20-20 1,-20 0 319,20-20-383,-20 0 63,0 0-352,0-19 0,0-1-32,0 0-32,0 0-32,-20 1 0,20-1 128,20 40-224,-20 0-257,19 20 353,1 0 96,0 39 193,1-18-257,18 18-129,-19-39 258,20 19 63,-20-19-224,-1-20 128,1 0 0,0 0 192,-20-20-160,20 0 128,-20 1-160,0-1 161,-20-20-290,20 21 194,0-2 159,0 1-288,0 20-192,20 20 32,-1 1 95,1-2-127,21 1-769,-2 0-928,1 0-1090,-1-1-1634</inkml:trace>
  <inkml:trace contextRef="#ctx0" brushRef="#br0" timeOffset="7816.4062">6534 9244 13612,'19'0'3748,"-19"20"-1410,21 1-96,-1-2-1473,0 21-577,-20-20-288,20-20-705,-1 19-800,1-19-833,-20-19-3748</inkml:trace>
  <inkml:trace contextRef="#ctx0" brushRef="#br0" timeOffset="8100.5859">6553 8986 15086,'21'20'2947,"-1"0"-2051,0 20-63,0 0-320,19 19-289,1 0 256,-1 2 321,1-22-192,-1-19 159,-18 0-223,19-1 160,-40-19-321,19 0 0,-19 0 97,20-19-1,-20 19-256,0-40-159,0 20 127,20 1-384,0-2 31,-20 21 129,19 0-224,21 21-513,-20-2-736,19 1-1122,2 20-3618</inkml:trace>
  <inkml:trace contextRef="#ctx0" brushRef="#br0" timeOffset="12283.2031">7606 8808 10441,'19'-61'4292,"-19"42"-2274,0-1-897,-19 20-32,-1 0-32,-20 0 0,1 20 32,19 20-352,0 0-256,0-1-449,20 1 128,0-1 64,20 1-352,0 0 224,20 0-128,-1 0-288,1-1-289,0 1 289,0-1 224,-20-19 192,-1 20-96,-19-19 0,0 18 480,-19-19 65,-1 19-33,0-19 1,20 20-161,-20-20-256,20-1-160,20 1 96,-20 0-608,20 1-738,19-2-672,-19-19-576,20 20-2947</inkml:trace>
  <inkml:trace contextRef="#ctx0" brushRef="#br0" timeOffset="12821.289">8261 9224 16719,'-39'0'1602,"19"20"-1154,0 21 1058,1-2-65,-2 1-256,21 19-96,21-19-544,-2-1-225,1-19-192,20-20 64,19 0 33,-20-40-193,1 21-225,1-41-95,-22 21-64,-19-21-97,0-20-159,-19 21 448,-22 0-129,1-21 1,1 40 192,-1 0 384,1 1 289,19 19 127,0 20-31,20 20-577,0-1 225,20 41 95,0 0-192,19 0-96,21-1-128,19 0-544,-19 2-994,0-22-1248,-1-19-2627</inkml:trace>
  <inkml:trace contextRef="#ctx0" brushRef="#br0" timeOffset="13343.75">8916 8867 14798,'-20'-59'2722,"0"39"-960,1 20 63,19 0-255,0 20-545,-20 19 256,20 21-128,0 19-416,0 1-385,20-1-128,-1 0-95,21-18-65,1-2-257,18-20-543,-19-19-770,-1 20-1088,-19-40-929,0 0-3780</inkml:trace>
  <inkml:trace contextRef="#ctx0" brushRef="#br0" timeOffset="13690.4297">9254 9403 18737,'40'119'1378,"-1"-59"479,-19 0-287,0-21-385,0-19 96,0 0-704,-1-20-129,-19-20 129,-19 0-225,-1-19-480,-20-1-96,1-19 96,-1-2-449,-19-18-256,38 20-384,-19-21 224,40 1 96,0 39 673,20 1 160,21 19 160,-2 0 64,-19 20 161,20 20-1,-21 19 160,1 1-31,-20-1-513,0 21 224,-20-20-160,1-20 32,-1 20-224,0-40-449,20 19-608,-20-19-1314,20 20-2401</inkml:trace>
  <inkml:trace contextRef="#ctx0" brushRef="#br0" timeOffset="13867.1875">9513 9324 17424,'39'40'2851,"-19"-21"-1506,0 21 577,-1-20-993,1 0-737,0-1-224,0 1-160,19 0-993,-19 1-1186,-20-21-1344,21 0-11179</inkml:trace>
  <inkml:trace contextRef="#ctx0" brushRef="#br0" timeOffset="14193.359">9889 9364 19218,'60'19'2242,"-41"1"-865,22 20-128,-41-20-896,20 19-65,-20-19-32,0 20-320,0-20-320,0 0-641,0 0-865,-20-20-1505,20 0-8264</inkml:trace>
  <inkml:trace contextRef="#ctx0" brushRef="#br0" timeOffset="14534.1797">10246 9165 22773,'-59'0'961,"19"0"352,1 20 193,19 19-1026,0 1 65,20 0-225,0 0-224,20-20-32,20-1-224,-1-19-256,1 0-353,-21 0-288,1 0 192,1-39 352,-1 19 417,-20 0 32,-20-20 128,20 20 353,-21 0 544,21 20 32,0 0-385,-20 20-352,20 21 97,20-2-225,1 20-64,19 1-160,-1-21-641,1 1-736,-1 0-865,-19-20-1346,20 0-9897</inkml:trace>
  <inkml:trace contextRef="#ctx0" brushRef="#br0" timeOffset="14709.9606">10585 9364 17424,'39'39'3716,"-19"-19"-1570,0 20-417,-20-1-1280,19-19-353,1 20-96,-20-20-513,20 0-1216,-20-20-1571,0 0-3330</inkml:trace>
  <inkml:trace contextRef="#ctx0" brushRef="#br0" timeOffset="14921.8747">10683 9106 19186,'99'19'3651,"-38"1"-1697,-22 20 160,21-1-1441,-41 22-417,1-2-32,0-20 0,-20 21-160,0-21-512,0-19-833,0 21-1186,-20-22-1921,0-19-12620</inkml:trace>
  <inkml:trace contextRef="#ctx0" brushRef="#br0" timeOffset="16982.4218">11398 9383 19090,'20'0'704,"-20"20"-415,20 20-193,-20 19 128,0-18-64,0 18-64,20-19-64,-20-21-64,0 1-512,20-20-898,-1 0-1921,-19 0-9609</inkml:trace>
  <inkml:trace contextRef="#ctx0" brushRef="#br0" timeOffset="17468.75">11855 9244 12107,'0'-40'5829,"-20"21"-4547,0 19 415,0 0 1,0 19-609,0 21-128,1 1-96,19 18-257,0-20-384,0 1-159,19 0 31,21-21 160,0-19-256,0-19 128,0-21-128,-20 0-192,19-19-161,-39-21 33,20 21 32,-40-20-257,0-1 129,1 0 224,-1 1 192,-20 40 96,20-1 641,0 40-33,20 0 33,-20 20-321,20 39 129,0 20-97,0 1-224,20 19-95,20-20-193,20 2-385,-1-22-768,0-20-577,2 1-1761,-22-20-2179</inkml:trace>
  <inkml:trace contextRef="#ctx0" brushRef="#br0" timeOffset="18457.0311">12530 8946 10666,'-20'-59'4548,"20"39"-2242,-20 20-608,20 0-129,-19 20-320,-1 0 289,20 39-257,0 1-512,0 20-321,0-21-256,20 0 65,-1 2-450,21-22-287,-1 1-897,1-21-962,-20 1-1184,20-20-7047</inkml:trace>
  <inkml:trace contextRef="#ctx0" brushRef="#br0" timeOffset="18778.3201">12847 9423 7174,'40'99'10570,"-40"-39"-9192,21-20-321,-1-1 768,-20 1-543,0-20-386,0-20-127,0 0 32,0-20-609,-20-20-160,-1 1-160,-19-21-96,21 0-225,-1-19-191,0 0-193,0-1-64,20 1 513,0 19 352,20 21 64,0-1-32,19 40 160,-19 0-32,0 20-224,1 0 96,-1 19 256,-20 21-352,0-21 32,-20 22 32,-1-22-448,21 1-257,-20-21-1121,0-19-1986</inkml:trace>
  <inkml:trace contextRef="#ctx0" brushRef="#br0" timeOffset="19031.25">12987 9324 17744,'59'-20'3139,"-19"20"-1409,-1-19 736,2 19-1088,-2 0-930,-19 0-384,0 19 256,0 21-352,-20-20 160,-20 19-64,20 1-128,0-1 32,0-19-32,0 0-32,0 1-160,0-21-64,0 19 63,20-19-703,-1-19-1026,1-2-1057,20 1-2563</inkml:trace>
  <inkml:trace contextRef="#ctx0" brushRef="#br0" timeOffset="19198.2422">13562 9304 21172,'0'0'512,"-19"20"-352,19 20 673,0-1-513,0 1-288,19-20-64,1 19-672,20-19-1346,-21 1-2050</inkml:trace>
  <inkml:trace contextRef="#ctx0" brushRef="#br0" timeOffset="19524.414">13939 9224 3779,'-39'-59'15887,"19"39"-14766,0 20 545,0 0-65,1 20-864,-1 0 128,20 19-193,0 1-479,0 0-193,0 0-64,20-20-65,19-20-255,-19 0-160,0 0 191,19-20 1,-18 20 64,-21-20 192,0 0 192,0 20 0,0 0 192,0 20 96,-21 20 225,21-1-481,0 21 0,0-1-128,21 1-96,-1-20-609,0-1-608,19 1-929,-19-20-1313,0-20-7175</inkml:trace>
  <inkml:trace contextRef="#ctx0" brushRef="#br0" timeOffset="19771.4843">14098 9364 17040,'60'-20'2978,"-21"20"-1280,2 20-32,-21-20-962,-1 19-319,1 21-193,-20-20 64,0 19-192,0 1 32,0-19-96,0-2 32,0 1-32,0-20 32,20 0 32,0 0-192,0-20-512,19 1-417,1-2-641,-21 1-1537,1 20-4164</inkml:trace>
  <inkml:trace contextRef="#ctx0" brushRef="#br0" timeOffset="19982.4218">14416 9026 20979,'80'40'1314,"-1"0"479,-20-1-63,1 40-1025,-21-18-417,-18 18-288,-1-20 128,0 0-544,-20-19-641,0 0-609,0 0-768,-20-20-641,0-20-11787</inkml:trace>
  <inkml:trace contextRef="#ctx0" brushRef="#br0" timeOffset="21027.3437">14893 8907 13260,'19'-60'5862,"1"41"-4037,20-1 1,0 0 224,0 0-769,19 20-768,-39 20-225,19 0-192,-19 19-32,0 21 32,-20-21-160,0 21-32,0-20-32,0 0 96,0-1 0,0 1-256,20-1 95,19 1 1,-18 1 192,-1-22 0,0 21 0,0-1 449,-20-19 31,0 20 161,-20-1-97,0 1-159,0-19-193,20 18-64,-21-19-224,21 0-449,0 0-672,21-1-1602,-1-19-2401</inkml:trace>
  <inkml:trace contextRef="#ctx0" brushRef="#br0" timeOffset="21158.2031">15726 9760 19602,'20'0'4292,"-20"0"-6438,0 0 96,0 0-2530</inkml:trace>
  <inkml:trace contextRef="#ctx0" brushRef="#br0" timeOffset="22321.289">1153 10515 12363,'-39'0'1762,"19"-20"416,-19 20-160,-2 0-64,21 20-577,0-20-512,1 20-128,19-1-289,0 1 128,0 0-159,19 1-161,21 18-224,20 1 64,-20-20-96,19 19 64,1 1-128,-21-1 320,2-19-31,-21 21 159,-20-2-160,-20-19-352,-1 0-737,-19 19-384,1-39-961,19 20-1537,-20-20-9642</inkml:trace>
  <inkml:trace contextRef="#ctx0" brushRef="#br0" timeOffset="22494.1404">1034 10535 14509,'0'-20'8104,"0"0"-6951,0 0-224,21 0-160,-21 1-865,19-1-289,21 0-320,-20 0-1056,-1 1-1154,1-1-1281,20-1-8296</inkml:trace>
  <inkml:trace contextRef="#ctx0" brushRef="#br0" timeOffset="22791.9922">935 10217 14990,'-99'79'1954,"59"-38"-129,21 38 129,-2 0-256,21 20-994,0 1-159,21 18-705,18 2 384,1-41-128,19-19 160,20-21 257,21-18 95,19-42-480,1-18 97,18-40-33,-18-1-288,-2 0-353,-19-19-544,-58 1-288,-21-2-224,-40 20 160,-41 1 576,-18 19 673,-39 20 64,-22 1 32,22 39 32,-2 0-1890,21 0-12588</inkml:trace>
  <inkml:trace contextRef="#ctx0" brushRef="#br0" timeOffset="38444.3358">2762 10276 17712,'-40'-19'1602,"40"-1"-321,-20 20 256,0 0-95,20 0-673,-19 0-321,-1 39 96,20 22 33,0 18-129,0 0-191,20 0-65,-1 1-192,21-20-32,0-21-288,19 1-1154,-20-21-1056,22 1-1090,-22-40-3651</inkml:trace>
  <inkml:trace contextRef="#ctx0" brushRef="#br0" timeOffset="38786.1325">3179 10893 14157,'40'118'1505,"-21"-78"-480,1 19 641,0-38-417,-20-1 256,0-20-351,0 0-161,0 0-161,0-20-543,-20-1-450,-19-18 258,-1-1-162,-1-39-31,2 20 32,-21-22-192,21 2-32,19 0 192,0-1 0,1 21 192,38 19 256,1 20-256,0 20 128,19 0-256,1 0 128,0 40-256,0 0 96,0-1-384,-20 22-65,-20-22 33,0-19 95,0 0-479,0-1-610,-20 1-1248,0-20-7912</inkml:trace>
  <inkml:trace contextRef="#ctx0" brushRef="#br0" timeOffset="39077.1483">3377 10674 18705,'60'0'1794,"-40"0"32,0 20-289,-1-20-704,-19 20 0,0-1-449,0 1-256,20 0-192,-20 0-224,0-20-32,20 0 31,0 0-95,-20 19 160,19-19 128,1 20 32,-20 0 384,20 1-256,-20-1 256,20 19-352,-20 1 128,0-20-96,0 19 0,0-19-640,-20 0-1314,20-20-1377,-20 0-5286</inkml:trace>
  <inkml:trace contextRef="#ctx0" brushRef="#br0" timeOffset="39245.1172">3853 10952 20563,'20'59'160,"-20"-39"-192,0 20 32,0-40-929,20 19-672,0-19-1602,-1 0-10186</inkml:trace>
  <inkml:trace contextRef="#ctx0" brushRef="#br0" timeOffset="39802.734">4350 10475 20083,'-59'-20'800,"39"20"-543,0 0 639,0 40-351,20-20 192,0 19-161,0 1-480,20-19-96,20-1-192,-1-1-128,1-38 128,-1 19-321,-19-41 65,-20 21 255,20 0 193,-40 1 161,20 19 511,-20 0 129,0 39 32,20 2-129,-19 18 1,19 0-321,19 20-159,1-18-321,0-2-193,0 1-736,20-1-96,-20-20-640,0 2-1026,0-21-3427</inkml:trace>
  <inkml:trace contextRef="#ctx0" brushRef="#br0" timeOffset="40253.9062">4748 10714 19122,'39'0'2370,"-19"0"-2050,19 0 0,-19 0 449,20 0-96,-21 19-225,-19-19-320,20 20-128,0 0 32,-20-20-64,20 20 257,-20-1-225,0 1 224,0-20-192,0 20 32,0-20 96,-20 21 32,20-21-32,0 0-96,0 0-32,0-21-64,0 21-96,20 0 64,-20 0 128,21 0 128,-2 21 33,1-1 63,0-1 96,-20 1 1,20 20-193,-20-1-64,0 1-128,-20-20-192,20 19 128,-20-18-321,0-21-95,1 0-737,-2 0-993,1 0-1474,0 0-5957</inkml:trace>
  <inkml:trace contextRef="#ctx0" brushRef="#br0" timeOffset="40518.5547">5184 10416 23221,'100'-20'257,"-61"20"543,20 40 386,-39-1 127,0 40-448,-20 2-577,0-2-256,0 0-64,0 1-160,0-21-321,0-59 1,-20 60 512,20-41-3684,-20 1-1216</inkml:trace>
  <inkml:trace contextRef="#ctx0" brushRef="#br0" timeOffset="41017.578">6097 10574 22197,'20'-39'2049,"-20"19"-1952,20 20 223,0 0-384,0 0-224,19 0-257,1 20-320,20-20-1249,-1 0-2306</inkml:trace>
  <inkml:trace contextRef="#ctx0" brushRef="#br0" timeOffset="41162.109">6196 10793 18033,'-19'19'2850,"19"-19"-2561,39 0 960,1-19 0,20-1-993,-1 0-288,20 0-1633,-19 1-2211,20-1-9289</inkml:trace>
  <inkml:trace contextRef="#ctx0" brushRef="#br0" timeOffset="41641.6012">7368 10276 16463,'-80'-19'1473,"60"19"-255,-19 19-1122,19 21 256,-19 20 321,39 39 224,-20-20-33,40 21-543,-1-1-65,21-40-384,-1 2 64,21-22-705,-20-19-384,20-20-481,-1-20-1985,-19 1-10570</inkml:trace>
  <inkml:trace contextRef="#ctx0" brushRef="#br0" timeOffset="41845.7028">7487 10158 18769,'0'20'1346,"20"-1"-354,0 1 514,-20 39-609,19 2-129,1 18-351,20 0-97,0 0-160,0-18-128,-1-2-480,1-20-609,19 1-737,-19-20-608,0-20-3171</inkml:trace>
  <inkml:trace contextRef="#ctx0" brushRef="#br0" timeOffset="42091.7965">7964 10535 17712,'0'19'2691,"-20"21"-1698,20 1 512,20-2-576,-20 1-256,19-21-353,21 1 32,0 0 1,-1-20-257,-19-20 96,0 0 32,1 1-64,-21-21-128,-21 20-128,1 1-192,-20-1-192,21-21-706,-21 21-479,20 1-385,20 19-224,0-20-2563,0 20-7462</inkml:trace>
  <inkml:trace contextRef="#ctx0" brushRef="#br0" timeOffset="42521.4843">8202 10416 11370,'79'-20'4869,"-79"20"-2979,20 20 384,-20 0 32,20 19-833,-20 1-544,19 19-480,21-18-161,-20-2-320,20 1 64,-20-1-128,0-19-128,-20 0 96,0 0-193,-20-1-159,0-19-129,-20 0-127,20 0-1,-20 0 417,1-19 63,19-1-31,20 0-321,0-19 97,20 19 352,0-20 224,19 21 288,1-1 129,20 20 191,-20 0 289,19-21-384,-19 21-257,-1-20-128,1 0 0,-19 1 1,-2 19 255,-19-20 32,-19 0-191,-2 0 31,1 20-64,0 0 1,-19 0-129,19 40 160,0-1-128,0 1 0,1 20-192,38-20 96,1 19-64,20-39-320,19 19-545,1-39-544,19 0-865,-19-19-1250,-21-1-8775</inkml:trace>
  <inkml:trace contextRef="#ctx0" brushRef="#br0" timeOffset="43160.1562">9274 10416 15118,'-59'-20'2082,"18"20"-961,21 0 64,-19 20-96,-1 0-128,21-1-96,19 21-193,0-20-415,19 0-225,21 19 32,19-19 64,2 1-224,-2-1-96,0 19-1,-39-19 161,0-20 128,-20 20-64,0-1 257,-40-19-257,20 0 128,-19 0-544,19 0-577,0-19-545,1 19-960,-1-20-3812</inkml:trace>
  <inkml:trace contextRef="#ctx0" brushRef="#br0" timeOffset="43341.7965">9532 10237 19410,'0'39'1473,"0"22"-192,20 18 33,0 0-866,0-20-352,19 2-128,20-2-576,-19-39-930,1 0-1889,-22-1-12172</inkml:trace>
  <inkml:trace contextRef="#ctx0" brushRef="#br0" timeOffset="43471.6794">9452 10594 19922,'0'0'1346,"41"-20"-161,-2 20 384,21-20-1345,19 20-1729,1-19-2691</inkml:trace>
  <inkml:trace contextRef="#ctx0" brushRef="#br0" timeOffset="44053.7108">10405 10296 13196,'0'-59'4837,"-19"39"-4069,-21 0-351,1 20 832,-22 0-705,2 20-95,0 20 384,-1-1-129,41 2-640,19-2 32,19-19-256,21 20 256,19-1-96,20-19-32,1 20 96,-1-21-320,-19 21 32,-21 1 256,-19-22 0,-20 21 0,-20-20 128,1-1-32,-21 1 32,0 0-160,21-20 0,-1 0-288,0-20-1057,20 20-609,20-20-1217,0 1-5381</inkml:trace>
  <inkml:trace contextRef="#ctx0" brushRef="#br0" timeOffset="44343.75">10782 11171 15438,'21'19'2691,"-21"1"-1346,-21-20 769,1-20-929,1 1-640,-21-21-97,20-20-192,-19 0-352,19 1 160,0-20-64,1-21-128,19 1-64,0-1 128,19 1 0,21 40-192,-20 39-129,-1 0 97,1 40 160,0 20 0,0 19 0,-20 0-97,0 22-127,0-22-225,0-20 33,0-19 160,0 0-737,19-20-1698,-19 0-3875</inkml:trace>
  <inkml:trace contextRef="#ctx0" brushRef="#br0" timeOffset="44526.3672">10803 10197 17969,'40'0'3491,"-21"40"-1569,21-20-289,0 39-672,-21 1-320,21 19-417,-20-19-160,20-1-64,0 2-1153,19-22-737,-39 1-993,19-21-1377</inkml:trace>
  <inkml:trace contextRef="#ctx0" brushRef="#br0" timeOffset="44650.3905">11259 10674 15630,'39'0'2563,"-19"0"-1186,1 0 32,19 20-1313,-21-20-896,1 0-642,0 0-2978</inkml:trace>
  <inkml:trace contextRef="#ctx0" brushRef="#br0" timeOffset="44845.7028">11359 10178 18801,'20'0'1858,"-1"0"-1057,1 39 1185,0-19-257,0 39-832,0 2-577,-1-2-223,21 0-354,-1 1-928,-18-1-993,-1-18-929,-20-22-3459</inkml:trace>
  <inkml:trace contextRef="#ctx0" brushRef="#br0" timeOffset="44998.0468">11359 10515 18321,'-41'-20'3043,"41"20"-2146,21 0 1120,19 0-351,-1-20-801,21 20-673,19 0-512,1-20-1666,-21 20-2530,0 0-15567</inkml:trace>
  <inkml:trace contextRef="#ctx0" brushRef="#br0" timeOffset="45585.9375">12073 10396 15342,'20'40'3459,"-20"-1"-2338,0 21 353,21 20-161,-2-1-608,21-20-129,-20 0-127,-1-19-193,21-19-96,-40-21-32,20 0 96,-20-41-288,-20 2-480,0-1-481,-19-19 160,-21 0 385,0-2 63,1-18-127,19 0-33,1-21-64,39 21 385,0 0 224,19 20 64,21 18 192,19 21 321,2 40 160,-2 1-289,0 18-352,-19 21-192,-1-21 32,-19 20-64,0 2 96,-20-22-225,-20 1-191,0-1-33,0-19-31,-19-20-321,19 20-1697,20-20-7688</inkml:trace>
  <inkml:trace contextRef="#ctx0" brushRef="#br0" timeOffset="45927.734">12629 10416 18609,'-79'99'2242,"39"-40"-1089,20-18 833,1 18-961,19-19-576,19-1-161,21-19-192,-1-20 96,1-20-384,1 0-192,-2 1-289,-19-1 64,-20-20 417,0 1 96,-20 18 64,0-19-32,1 21 256,-2 19 32,1 0 193,0 0 63,20 19-95,0 21-225,20 1-160,21-2 0,-2 1-577,1-21-960,19 1-962,-19-20-1504,-1 0-10091</inkml:trace>
  <inkml:trace contextRef="#ctx0" brushRef="#br0" timeOffset="46087.8905">12908 10535 16944,'39'39'3331,"1"-19"-1826,-20 21-288,-1-2-640,21 1-417,-20-1-192,19-19-865,-19-20-929,1 0-1441,-21-20-8744</inkml:trace>
  <inkml:trace contextRef="#ctx0" brushRef="#br0" timeOffset="46225.5858">12847 10296 17872,'20'20'385,"21"1"-417,-21 18-577,19 1-1345,20 19-1665,-19 1-8104</inkml:trace>
  <inkml:trace contextRef="#ctx0" brushRef="#br0" timeOffset="46373.0468">13225 10793 17392,'-20'-40'2498,"1"20"-1248,-1-19 1024,-1-20-609,1-2-736,20 22-384,0-21-481,41 1-96,-21 39-64,19 0-1122,20 20-1856,-19 0-2628</inkml:trace>
  <inkml:trace contextRef="#ctx0" brushRef="#br0" timeOffset="46836.914">13821 10178 17872,'-60'-40'1570,"40"40"256,1 0 160,-1 40-353,-1-1-544,1 40-160,20 1-256,0-1-257,41 1-256,-2 0-160,21-21-448,-1 0-1090,20-19-1312,-18-40-1507,-2 0-13259</inkml:trace>
  <inkml:trace contextRef="#ctx0" brushRef="#br0" timeOffset="48180.6637">14317 10436 15822,'20'0'2307,"0"19"-642,-1 21 129,1 39-545,0-18-640,0 18-161,-1-20-192,1-20-63,-20-19-65,21 0-64,-21 1 96,0-42-64,-21 21-480,1-40-129,-19 1 1,19-20 127,0-1 97,-19-20 256,19 1-128,20 0 64,0 0-32,0 18 64,40 2 32,-1 20 320,1 19-32,-1 20 0,22 0-64,-22 39-192,1 1 97,-40-1-194,0 1 226,-20 20 31,-20 0 32,-19-21 160,-1 1 161,0-20-129,1-1-320,19 1-64,1-20-160,18 0-673,21 0-736,0 0-1058,21 0-1056,18 0-9834</inkml:trace>
  <inkml:trace contextRef="#ctx0" brushRef="#br0" timeOffset="48354.4922">14912 10554 17840,'40'20'1922,"-40"0"-1185,0 21 768,-20 18-95,20-20-674,-20 1-415,20-1-353,0 1-129,0-19-1088,0-1-1409,-19-20-2307</inkml:trace>
  <inkml:trace contextRef="#ctx0" brushRef="#br0" timeOffset="48516.6012">14694 10654 18545,'20'-19'2018,"-1"19"-545,2 0 673,19 0-1121,19 19-1057,-19 1 32,19 0-192,1-20-609,-20 20-1152,19-1-706,-19-19-2178</inkml:trace>
  <inkml:trace contextRef="#ctx0" brushRef="#br0" timeOffset="48696.2888">15389 10832 18033,'20'61'2626,"0"-42"-2017,-20 21 191,19-20-479,1 0-193,0-20-609,-20 0-800,20 0-2050,-20-20-8648</inkml:trace>
  <inkml:trace contextRef="#ctx0" brushRef="#br0" timeOffset="49081.0547">15548 10436 18161,'40'99'1857,"-20"-40"-1312,19 1 672,-19 0-384,0-1-385,-1-20-320,1-19 97,-20-20 63,0 0-64,0-20-192,-20-19-192,1-1-160,-1 1 160,-20-20 31,1-22 65,19 2-96,-21 0-32,41-1 32,0 1 128,0 20 352,41-1 97,-1 41 159,-1 19 129,-19 19-321,19 41 97,-19-1-257,0 0-224,-20 21-128,0-20 128,-20-1-192,0-19-161,1-1-159,-1 2-161,0-21-288,0-20-320,1 0-1281,19 19-2243</inkml:trace>
  <inkml:trace contextRef="#ctx0" brushRef="#br0" timeOffset="49254.8828">15925 10594 23221,'40'21'1602,"-21"-1"-1218,21-1 161,-1 1-545,-18 0 0,19 0-384,-1-1-738,1-19-1504,0 0-2563</inkml:trace>
  <inkml:trace contextRef="#ctx0" brushRef="#br0" timeOffset="49412.109">16302 10574 17040,'-20'61'3331,"0"-22"-2819,20 20-352,-19 1 1122,-1-1 95,0-18-865,20-2-576,0 1-1121,0-20-1569,20-1-2211</inkml:trace>
  <inkml:trace contextRef="#ctx0" brushRef="#br0" timeOffset="49599.609">16501 10733 12363,'0'20'9673,"0"0"-9064,0 0-513,0 19 160,19 2-256,-19-21-160,20-1-833,0 1-1825,-20-20-2660</inkml:trace>
  <inkml:trace contextRef="#ctx0" brushRef="#br0" timeOffset="50120.1172">17056 10217 17808,'-19'-39'1986,"-1"19"-1121,0 20 705,0 0-385,-19 20-96,-20-1-192,18 21-65,1 19-95,1-18-417,39-2-31,20 21-193,19-21-192,22 1-33,-2-20-159,0 19-256,0-19-321,1 21 32,-39-22-256,-2 21-64,-19-1 512,0-19 545,-19 0 192,-22 0 97,1-1 383,21-19 1,-21 0 319,1 0-319,-1 0-257,20-19 129,20-1-449,0-20-128,20 21 0,0-1-129,19 0-704,-19 0-384,0 20-417,19 0-1248,-39 0-11596</inkml:trace>
  <inkml:trace contextRef="#ctx0" brushRef="#br0" timeOffset="50330.078">17315 10178 16623,'139'0'3107,"-80"19"-1057,20 41-160,-39-1-673,1 21-865,-22-1-288,-19 20 385,-19-38-129,-1 18-192,-21-20-96,2-20-416,-1 1-1153,20 1-2435,-19-22-7527</inkml:trace>
  <inkml:trace contextRef="#ctx0" brushRef="#br0" timeOffset="61449.2186">1292 11726 14830,'-20'-80'1537,"0"60"-384,20 1 256,-19-1-63,-1 20-642,0 0-255,20 20-33,-20-1 385,0 42 128,1-2-257,19 20-223,0 21-193,0-21-128,0 20 128,19-19-256,1-20 161,20-21-97,-1 1 64,1-21-288,20 1-321,0-20-512,-1-20-384,-20 1 96,-19-21-97,0 20-159,1-19-353,-21-1-224,-41 19 1089,2 2 353,-21 19 992,1 0 481,20 19-545,-2 2-384,21-1-801,0 20-2114</inkml:trace>
  <inkml:trace contextRef="#ctx0" brushRef="#br0" timeOffset="61870.1172">1094 11429 18289,'-120'0'256,"61"19"64,0 1 385,19 20 993,1 19-161,-2 20-352,1 21-192,21-1-673,19 41-159,0-22-65,39 22 128,22-42-64,18 1-64,20-38 96,1-41-32,38-20 65,2-20-129,-2-41-192,21-18-353,-20 0 129,-39-41-96,-2 22-577,-58-1-289,-1-1-31,-39 21 1089,-39 0 224,-40 18-128,-20 2-160,-41 39 63,-19 0-415,21 20-2243,-2 20-11178</inkml:trace>
  <inkml:trace contextRef="#ctx0" brushRef="#br0" timeOffset="69708.0077">2781 11985 8968,'-19'-20'2947,"19"20"-513,0 0 257,0 0-1186,0 20-544,0 19 705,19 1-129,1 19-544,0 1-545,0 0 129,-1-41-417,1 21 385,1-20-321,-1-1 256,0 1 1,-1-20-1,-19 0 417,20 0-96,-20 0-449,-20-20-160,20-19-96,-19-20-128,-1-22 160,0 2-352,-1 0 160,21 20-32,0 18-32,0 2-288,21 39-97,19-20-416,-21 40-512,21 0-1090,-1-1-928,-19 2-3363</inkml:trace>
  <inkml:trace contextRef="#ctx0" brushRef="#br0" timeOffset="70000">3258 12044 15630,'20'20'1986,"0"-20"-448,-1 0 1216,1-20-704,20 20-737,-21-20-544,2 0-545,19 1-31,-20-1-97,-1 0 64,1 0-64,-20-1 224,0 2-352,-20 19 32,-19-20-64,-1 20 96,0 20 0,-20-1-128,21 22 192,19-1-192,0 19 288,1-20-160,19 21-64,19 0 0,1-20-32,0-21-160,19 1-481,1 0-480,40 0-801,-21-20-1153,20 0-3075</inkml:trace>
  <inkml:trace contextRef="#ctx0" brushRef="#br0" timeOffset="70188.4762">3715 11746 16399,'-20'-39'3491,"20"39"-1409,0 0-865,0 19 65,20 21-97,-20 19-224,20 20-385,19 2-480,-19-2 129,20 0-706,-1-39-416,1 0-640,-21-20-1218,2-20-2434</inkml:trace>
  <inkml:trace contextRef="#ctx0" brushRef="#br0" timeOffset="70370.1171">3635 12024 18961,'-20'0'4132,"20"-20"-3107,40 1 128,0-1-96,0 0-800,19 0-225,0-1-449,20 21-832,-18-19-1409,-2 19-1570,-19 0-13133</inkml:trace>
  <inkml:trace contextRef="#ctx0" brushRef="#br0" timeOffset="71549.8047">4310 12004 16623,'-39'0'1378,"39"20"-610,-20 0 289,20 19 673,0 1-193,20-1-416,0 2-448,-1-21-96,21-20-65,-1 0-416,21 0 128,0-20-128,19-21 129,-19 2-706,-21-1-448,-19 1-608,-20 19-385,0-19-320,-20 19-641,0 20-2274</inkml:trace>
  <inkml:trace contextRef="#ctx0" brushRef="#br0" timeOffset="71737.3047">4667 12223 13708,'81'-20'2563,"-42"20"-321,1-20 0,-21-20-480,-19 20-577,0-20-609,0 1-255,-19-1-193,19 1 0,-20-1-352,20 0-321,-20 0-1216,20 20-674,20 0-640,-20 1-3619</inkml:trace>
  <inkml:trace contextRef="#ctx0" brushRef="#br0" timeOffset="71985.3515">5085 11965 16399,'39'79'2018,"-19"-59"-641,-20-1 513,20 1-577,-20 0-256,0-20-320,0 0-128,0 0-417,0 0 32,20-20-64,-20 0 0,19-19-96,-19-1-64,20 21-32,0-1 0,-20 0-96,21 20-32,18 20 32,1 0 64,-1 19-801,21-19-1057,-21 0-2402</inkml:trace>
  <inkml:trace contextRef="#ctx0" brushRef="#br0" timeOffset="72876.9528">6117 11567 15246,'-39'-59'1986,"39"39"352,-20 20-256,20-20-192,0 20-545,-21 40-768,21 19 384,21 0-385,-1 41-288,-1-40-128,21-1-31,19-19-1,-19 0-32,-1-20 64,22-20-32,-22 0-64,1 0 32,-1 20-96,-19 0-64,0-1 96,0 21-64,-20-1-32,0 1-32,0-1-32,-20-18 64,0 19-288,0-40 223,1 20-447,-1-20 224,0 0-257,0 0 161,1 0 63,-21 0-127,-1-20 223,2-20-287,39 0 95,0 0 161,20 1 416,-1 19 192,22 0 193,18 20-1,-19 0-223,19 0-1,1-20-192,0 20 32,-20 0 0,19-19-32,-20-1 64,-19-20 96,0 19-288,0 2 193,-20-1-65,-20 20 224,-20-20-224,21 20 32,-21 20 128,20 0 65,1 20-1,-1 0-160,0-1-160,20 1 0,0 19-32,40-39-385,-21 19-992,41-18-609,-21-21-640,20 0-1571,-18 0-10248</inkml:trace>
  <inkml:trace contextRef="#ctx0" brushRef="#br0" timeOffset="73101.5622">6990 11865 16239,'0'-20'2370,"-19"20"-1569,19 20 608,19 0-128,-19-1-288,40 22-96,-20-1-192,19-1-545,2-19 32,-1 19-32,-21 1 257,-19-1-97,0-18 353,-19-1-449,-1 0-32,0 0 0,0-20-544,-20 19-577,0-19-929,20-19-1056,-39-1-1923</inkml:trace>
  <inkml:trace contextRef="#ctx0" brushRef="#br0" timeOffset="73291.0154">7249 11626 23189,'59'41'961,"-39"-1"64,-1-1 481,2 40-577,-1-19-321,20 0-384,-21-20-160,21-1-64,0 1-544,-1-21-577,-19 1-1121,-20-20-1346,0 0-3202</inkml:trace>
  <inkml:trace contextRef="#ctx0" brushRef="#br0" timeOffset="73436.5234">7130 11985 3010,'20'-20'18610,"0"0"-17297,39 20 737,0-20-416,21-1-1026,-20 2-672,19 19-1057,0 0-1153,-19 0-2146</inkml:trace>
  <inkml:trace contextRef="#ctx0" brushRef="#br0" timeOffset="74260.7419">8380 11925 3555,'0'-40'12428,"-20"40"-10058,0 0-833,20 0-255,0 19 191,-19 42-32,19-22-352,0 1-768,19-1-33,1 1-128,20-40-160,20 0 256,-20-40-224,-1 1-160,1-1-96,-20-19 32,-20 18-32,-20 2-545,-20-1-160,1 1-256,-1 19 352,-20 20-32,20 0-32,20 20-960,1 19-3717</inkml:trace>
  <inkml:trace contextRef="#ctx0" brushRef="#br0" timeOffset="74479.4919">8876 12044 17136,'20'-59'2178,"-59"39"-1121,-1-20 352,1 0-768,-1 0-161,-20-19 97,20-1-353,20 1-224,1-1 32,19 0-64,19 21-224,21-1 64,20 20-1,0 1-255,-1 19-385,0 0-1505,2 0-3972</inkml:trace>
  <inkml:trace contextRef="#ctx0" brushRef="#br0" timeOffset="74641.6015">8559 11766 19314,'-39'20'2722,"39"-1"-2049,19-38 608,41 19-224,-1-20-833,21 20-608,-1-20-1538,0 20-2402</inkml:trace>
  <inkml:trace contextRef="#ctx0" brushRef="#br0" timeOffset="78784.1797">9830 11587 9577,'0'-99'3042,"0"59"-1152,-20 21-641,0-1 321,20 0 224,-19 20-225,-1 0-512,20 20-384,-21 39 224,21 1-97,-20 19-159,20 1-129,20-1-191,1-20-65,18 1-192,1-20 32,-1 0-512,1-20-577,19-1-1089,2-19-705,-22 0-4163</inkml:trace>
  <inkml:trace contextRef="#ctx0" brushRef="#br0" timeOffset="79125.9762">10246 12103 14317,'41'140'1377,"-21"-101"-448,-1 1 609,1-21 159,0-19-31,-20 20-321,0-20-480,20 0-96,-20 0-673,-20-39 0,0-21-96,0 1 0,-19-41 32,19 21-160,-1-20-225,1-1-351,1 21 640,19 0 32,19-1 64,22 40 64,-21 1 32,0 39-128,-1 0 64,1 20-32,-20 19 64,0 20-96,0 2-32,0-2 64,-20 0 0,1-19 32,19-20-64,-20 19-64,0-18-1057,20-21-1377,0 20-1282,0-20-10569</inkml:trace>
  <inkml:trace contextRef="#ctx0" brushRef="#br0" timeOffset="79289.0622">10524 11865 18065,'61'39'2210,"-42"-18"-1474,1-1 1,0 0 128,0 19-289,-1-19-576,-19 0 129,20 19-930,0-39-1313,0 20-1345,-20-20-11884</inkml:trace>
  <inkml:trace contextRef="#ctx0" brushRef="#br0" timeOffset="79569.3359">10981 11865 15502,'20'0'1986,"-20"20"-1441,0 20-257,0-20-192,0 20 0,20-21-352,-20 1-1762,19 0-9705</inkml:trace>
  <inkml:trace contextRef="#ctx0" brushRef="#br0" timeOffset="79881.8359">11259 11626 19378,'-99'41'993,"79"-1"-224,-19-1 159,19 20-95,20-19-352,20-20-257,0-20-32,19 0-448,1 0-385,-1 0-192,-19-40 33,19 20 95,-39 1 289,20 19 352,-20 0 64,-20 0 0,20 39 384,-19 1 321,19 20 191,0 0-447,0 19-449,19 0-192,1-39-801,21 20-545,-21-41-1441,19 1-4099</inkml:trace>
  <inkml:trace contextRef="#ctx0" brushRef="#br0" timeOffset="80063.4762">11537 11925 18097,'39'40'1921,"-18"-1"-1440,-21-19-513,20 20 0,-20-1-64,20-39-385,-20 20-768,0 0-1505,0-20-4037</inkml:trace>
  <inkml:trace contextRef="#ctx0" brushRef="#br0" timeOffset="80295.8984">11637 11448 19954,'59'-19'2659,"-19"19"-1538,19 39 256,-19 1-320,0 19-448,0 20-385,-20 1-32,-1-1-128,1-19-128,-20 0-352,20 0-417,-20-41-865,0 21-928,0-20-2371</inkml:trace>
  <inkml:trace contextRef="#ctx0" brushRef="#br0" timeOffset="80876.9528">12311 12024 18929,'0'20'961,"-20"0"-833,20 19 193,0-19-193,0 19-288,20-18 96,0-1-737,0 0-1665,0-20-8361</inkml:trace>
  <inkml:trace contextRef="#ctx0" brushRef="#br0" timeOffset="84814.4528">12709 11429 13612,'-20'-61'1153,"20"41"513,-20 1-193,20 19-127,0 0-129,-19 0-288,19 39 32,-21 22-129,21-2-63,-20 40-96,20 21-65,0-22-415,0-18-65,0 0-32,20-41-96,20 21-385,0-41-832,-1 1-961,1-20-576,0 0-1987</inkml:trace>
  <inkml:trace contextRef="#ctx0" brushRef="#br0" timeOffset="85155.2734">13046 12064 13548,'40'119'2050,"-21"-79"-224,1-1-353,0 1 1,-20-20-481,0-20-128,0-20-65,0 20-704,-20-40-32,0 1 33,1-1-194,-21-20 1,20 1-32,1-1-192,-1-19-193,0-1-31,20-19 608,0 20-128,40 19 64,-1 40 32,-19 0 64,19 20 96,-19 20-256,0 19 96,-20 22 0,0-22 32,0 21 96,-20-1-256,-19-19 96,19 0-192,0 0-192,0-20-961,1-1-641,-1-19-3876</inkml:trace>
  <inkml:trace contextRef="#ctx0" brushRef="#br0" timeOffset="85411.1327">13304 11904 18065,'60'-19'1953,"-41"19"-415,1 0 63,0 19-864,1 2-256,-21-1 31,0 20-256,0-21-320,20 21 96,-20-1 96,0-19-96,-20 0 129,20 0-33,0-1-32,0-19-256,20 0 32,-20 0-481,19 0-1057,-19-19-1024,20 19-898,0-20-10313</inkml:trace>
  <inkml:trace contextRef="#ctx0" brushRef="#br0" timeOffset="85562.5">13722 11965 18801,'19'20'1570,"-19"-1"-1154,0 21 385,0 19 448,0 0-897,0-18-352,0-1 0,20-1-1249,0-19-929,0-20-2146</inkml:trace>
  <inkml:trace contextRef="#ctx0" brushRef="#br0" timeOffset="85885.7419">14019 11766 18545,'-39'-40'1345,"-2"40"-512,2 20 576,19 39-352,0-19-288,0 19-64,20-18-577,0-1-256,20-21 0,20-19-705,-1 0-64,2-19-64,-2-1 64,-19-20 417,0 19 352,-20 2 160,0-1 288,0 20 289,-20 20-1,20-1 1,-20 22-33,20 18-159,0 1-385,20-1-96,0 1-609,19-20-800,-19-1-769,20-19-4869</inkml:trace>
  <inkml:trace contextRef="#ctx0" brushRef="#br0" timeOffset="86607.4217">13464 12143 6245,'0'0'3011,"0"0"-993,0 0 352,0 19-1056,-20 2-546,20-1-95,-21 0 0,21 0-65,-20-20-31,0 19-321,20-19-64,-19 0-224,-1 0 64,20-19-128,-20-1 64,20 0-32,-20-21 224,20 22 257,0-1 255,0 0 289,0 20-224,20 0 320,0 0-865,19 20 0,-19 0-416,21-1-224,-2 2-577,1-21-321,-1 20-255,-19-20-1602,0 0-4869</inkml:trace>
  <inkml:trace contextRef="#ctx0" brushRef="#br0" timeOffset="87319.3359">14337 12083 20179,'20'0'480,"-1"20"-288,1 20-256,0 0 160,0 0-64,-20-1 32,0 1 97,0-1-290,0 1 161,-20-20 97,20 0-386,-20-20 161,0 0 0,1 0 160,-1 0 96,-20 0-96,20-40 97,1 0 287,19 1-96,0-1 321,19 1 64,21 19 352,-20 20-641,19 20-352,1-20-128,-20 20-705,19-1-1184,2 1-930,-21-20-3555</inkml:trace>
  <inkml:trace contextRef="#ctx0" brushRef="#br0" timeOffset="87531.25">14455 11567 19954,'81'20'2018,"-22"19"-640,20 2 383,1 18-1120,-1 20-513,-19 1-352,-21-20-257,-19 19-223,0-39-706,-20 19-383,-20-20-289,0 2-289,-19-21-2689</inkml:trace>
  <inkml:trace contextRef="#ctx0" brushRef="#br0" timeOffset="87691.4059">15111 12143 14285,'40'80'7143,"-40"-41"-7111,0 1 128,19-20-320,-19-1-641,0 1-800,0 0-3813</inkml:trace>
  <inkml:trace contextRef="#ctx0" brushRef="#br0" timeOffset="88293.945">15627 11429 16751,'-39'-20'2275,"19"20"-1026,0 39 128,20 1 128,0 39-480,0 0 96,0 1-544,20 19-513,20-39-32,-1 20-384,1-41-673,-1 1-1281,1-1-577,0-19-3363</inkml:trace>
  <inkml:trace contextRef="#ctx0" brushRef="#br0" timeOffset="88642.5781">15945 12322 16399,'39'99'897,"-39"-59"32,20-20 768,-20-20-640,20 20 64,-20-20-320,0 0-609,0-20-192,-20-21 0,-19-18-192,-1-20-64,-19 0 128,39-21-385,0 1-31,0 0-641,20-1 608,40 1 577,0 40 256,-1 18 737,20 22-256,-19 19 0,-1 19-353,-18 42-128,-1-2-160,-20 0 33,0 21-161,-20-20-33,-1-20 194,2-1-450,-21 1-63,20-21-385,20 1-1313,-19-20-1153,19 0-6502</inkml:trace>
  <inkml:trace contextRef="#ctx0" brushRef="#br0" timeOffset="88912.1093">16163 11965 15502,'60'-20'4164,"-40"20"-2274,-1 0-192,1 20-738,-20 0-127,-20-1-416,20 1-481,-19 20 64,-1-1 256,20-19-320,0-20 32,20 20-64,-1-20 160,21 0-192,-20 19 96,20-19 128,-20 21 64,-20 19 160,20-20-448,-20-1 224,0 21 96,-20-40-416,20 20-128,-20-20-289,1 0-1057,19 0-1024,-21-20-2403</inkml:trace>
  <inkml:trace contextRef="#ctx0" brushRef="#br0" timeOffset="89079.1015">16601 12183 21524,'39'60'1217,"-39"-41"-1217,20 1 160,-20 0-352,20 0 0,-20-1-833,0-19-801,0 0-1601,0 0-7175</inkml:trace>
  <inkml:trace contextRef="#ctx0" brushRef="#br0" timeOffset="89426.7577">16977 11707 17392,'-79'-40'2883,"19"40"-1282,20 20-31,1 19-353,-21 21-320,41-21-321,-1 21-255,20-41-353,20 2-1,19-1-479,1-40-129,19-1-544,-18-18-448,-2-1-321,1 20 1121,-40-19 609,20 19 512,-20 20 481,-20 0 256,20 40-160,-20-1 64,20 21 63,0 20-639,0-1-1,0 0-384,20 1-32,0-1-192,-1-39-1121,21-1-1,-20-19-1056,-20 0-1986</inkml:trace>
  <inkml:trace contextRef="#ctx0" brushRef="#br0" timeOffset="89739.2577">17116 11925 20018,'60'-21'2146,"-40"21"-608,20 0 128,-21 21-609,-19 19-225,0-1-351,0 1-321,0-20-352,0 19 160,0-19-257,0 0 65,0-20 0,20 0 160,0 0 0,-20 19 64,20-19 32,-1 0 0,-19 21 192,20-1 32,-20 20-127,20-21-33,-20 21 0,0-1-256,0-19-129,0 0-191,0-20-1570,0 0-1409,-20 0-1858</inkml:trace>
  <inkml:trace contextRef="#ctx0" brushRef="#br0" timeOffset="89964.8434">17236 11429 14990,'79'-20'3651,"-40"20"-800,22 39-353,18 21-576,-20-1-417,0 20-416,-18 21-384,-21-1-417,-1-19-191,-19-1-130,0-19-447,0-1-321,0-20-768,-19-18-1058,-1-1-1729,-1-20-11018</inkml:trace>
  <inkml:trace contextRef="#ctx0" brushRef="#br0" timeOffset="90117.1875">17970 12203 14509,'20'40'13261,"-20"-21"-12973,0-19-768,20 0-449,-20-19-929,0-1-2146,-20 20-8744</inkml:trace>
  <inkml:trace contextRef="#ctx0" brushRef="#br1" timeOffset="123417.9684">7308 11131 6790,'-20'0'2466,"20"-21"-1313,0 21-32,0 0-128,0 0-352,0 0-193,0 0 161,0 0-257,0 0-95,20 0 31,-20 0 32,20 0-128,-20 0 0,19 0-95,2 0-97,-1 0 32,-20 0 0,40 0 32,-21 0-32,21 0 0,-20 0-32,39 0 32,-19 0 32,20-20-64,-1 20 0,-19-19-64,19 19-128,0 0 31,2-20-31,-22 20 32,1 0 96,19 0 64,-19-20 0,20 20 32,-20 0 0,19-20 96,0 20-96,1-19 0,0 19-32,0-20-32,-1 20 64,0 0-32,2 0 32,-2-20 0,0 20 0,20 0-64,-18 0 32,-2 0 0,20-20 0,-20 20 32,22 0-32,-2 0 0,0 0 0,0 0 0,1 0 32,-21 0 161,20 0 95,21 0-96,-21 0 0,1 0-32,0 20 33,-1-20-33,20 20-64,-19-20-32,19 20-64,0-1-160,-19 1-97,19-20 161,-1 20 96,-17 0 0,-2-20 193,20 19 159,-19-19 160,19 20 65,-20-20 32,1 0-225,-1 21-160,20-21-160,-19 0-32,-1 20 0,20-20-96,-19 0 64,-1 20-64,20-20 128,1 0-64,-1 0 0,-20 19 0,21-19 0,-1 0 160,0 20-224,1-20 64,-1 0 32,1 0 0,-2 20 160,-19-20 257,21 0 416,-21 0-289,-19 0-31,19 0-257,-19 0-96,0 0-224,-21 0-96,-19 0-256,0 20-385,-1-20-608,-19 0-353,0 19-1473,-19-19-4901</inkml:trace>
  <inkml:trace contextRef="#ctx0" brushRef="#br1" timeOffset="124507.8122">9690 11071 5220,'0'-20'2082,"0"20"-192,0-20 160,0 20-544,-19 0 159,-1-20 97,20 20-513,-20 0-576,0-19-353,1 19-96,-1 19-32,0-19 97,0 20-161,-19 0 128,-2 19 32,2-19 1,-21 21 31,21-2-160,-21 21-32,0-21-96,20 20 32,1 2-96,-1-2 160,21-19-224,-21 19 128,20 0-32,0 2 0,1-2 0,-2 0-32,1 21 0,20-20 0,-20-1 0,20 1 32,-20-1 32,1 1 32,19 0-64,-20-21 96,0 1-32,0-21-32,1 21 32,-1-20 97,0 19 287,-19 2-256,18-1 96,-19-1-288,1 1 225,19-1 63,-20 1 160,1 0-287,19 0 159,-20-1-96,0 1 128,0 0 321,1-1-353,-1-19 97,1 21-417,-1-2 192,1-19-288,18 0 32,1-20 32,0 19-449,20-19 129,-20 0-545,20 0-1153,0 0-1121,0 0-5669</inkml:trace>
  <inkml:trace contextRef="#ctx0" brushRef="#br1" timeOffset="127985.3515">6395 13612 4388,'-20'-39'2242,"20"19"-288,-19 20 992,19-20-543,0 1-193,-20-2-384,20 1-1,0 20-31,-20-20-609,20 20-769,0 0 161,0 20-65,20 21-95,-20-2-289,20 20-160,-1-19 96,1-1-64,0 1 96,0-20-96,-20 1-32,19-2-64,-19-19 192,0 0-32,20-19 0,-20-2-32,0 1-32,0 0 96,20 0-192,-20 1 96,20-1-128,0 20 96,-1-20 32,2 20-128,19 0-577,-20 0-288,-1 0-1121,1 0-288,0 0-1057,0-20-4004</inkml:trace>
  <inkml:trace contextRef="#ctx0" brushRef="#br1" timeOffset="128104.4919">6713 13533 10121,'19'0'3620,"-19"0"-1090,20 20-768,0 0-898,-20 0-639,39-1-321,-19-19-833,1 20-1185,19 0-2339</inkml:trace>
  <inkml:trace contextRef="#ctx0" brushRef="#br1" timeOffset="128312.5">6872 13195 8327,'-20'-40'10634,"20"21"-8455,0 19-1731,0 0 801,0 0-32,0 39-480,0 1-385,20 20-320,0 19 32,19-19-640,1 19-705,-1-19-161,1-20-576,-1-1-1185,-18-19-4548</inkml:trace>
  <inkml:trace contextRef="#ctx0" brushRef="#br1" timeOffset="128464.8434">7089 13175 18513,'0'0'416,"21"20"930,-21 0-289,0 40-449,20-1-416,0 1-928,0 19-1731,19-19-1440</inkml:trace>
  <inkml:trace contextRef="#ctx0" brushRef="#br1" timeOffset="129104.4919">7725 13354 18321,'-39'0'1922,"19"20"-1154,20 0 193,-20 0-32,20 19-128,0 1 32,0 20-673,20-20 32,0 19 128,19-39-127,1-1-33,-1 1-96,1-40-64,-1 1 96,2-1-96,-21-20 32,0-19-32,-20-1 96,0 0-160,-20-19 32,-20 20-64,19-21-96,-18 1 63,-1 19 129,1 1 65,19 39 63,0 1 0,1 38 160,19 1 0,-20 39 1,40 1 191,-1 19-160,1 1 1,20-1-385,19 0 160,1-18-64,0-22-64,19-19-160,0 0 159,-19-20-31,0 0 96,-21-20 33,-19-20 127,0 0-160,-20 0 32,-20 1-224,0-21 96,0 21 0,-19-1 96,-1 1-64,21 39 64,-2 0-193,1 19 97,0 21-32,20 19 64,0 1-801,20-1-960,21-18-1058,-2-2-1185,20-39-9609</inkml:trace>
  <inkml:trace contextRef="#ctx0" brushRef="#br1" timeOffset="129329.1015">8539 13295 11242,'-19'-40'4484,"-1"21"-2882,0-2-129,20 21 321,-20 0-289,0 21-960,20-2-97,0 21-191,20-1-65,20 1-32,-20 0-352,19-1 288,1 1-32,-21-19 160,1-2-192,-20 21 32,20-20 289,-40-20-674,20 19-1024,-20-19-2018,1 0-4773</inkml:trace>
  <inkml:trace contextRef="#ctx0" brushRef="#br1" timeOffset="129771.4841">9036 13295 15214,'-40'-20'2306,"20"20"-897,1-20 513,-22 20-480,21 0-257,0 0-32,1 40-481,-1-20-191,20 19-193,0 21-160,20-21-64,-1 22-64,21-22-672,1 1-449,18-21-993,0 1-225,1-20-1024,20 0-4004</inkml:trace>
  <inkml:trace contextRef="#ctx0" brushRef="#br1" timeOffset="129932.6171">9314 13632 16591,'-20'0'3171,"0"0"-2338,20-39 320,-20 19 64,20-20-320,0-20-609,0 20-256,0-19-32,20 0-480,0 19-1250,0 1-736,-1 18-961,-19 21-6535</inkml:trace>
  <inkml:trace contextRef="#ctx0" brushRef="#br1" timeOffset="130070.3122">9432 13374 11562,'40'59'4421,"-19"-19"-2692,18-20-319,-19 1-930,0-2-288,0 1-128,-20-20-96,19 0-576,-19 0-193,20 0-1025,-20-20-1697,0 1-5382</inkml:trace>
  <inkml:trace contextRef="#ctx0" brushRef="#br1" timeOffset="130506.8359">9532 13136 9993,'-19'-119'7143,"19"80"-4773,0 18-1057,19 21 97,1 0-450,0 0-287,19 40-32,1 20-193,-1-1-192,22 0-288,-22 21 160,1-1-192,-1-19 160,-19-1-256,0-19 128,-20 0-256,0-20 32,-20 0-129,0 0-95,1-1-33,-21-19 33,1 0 544,-2-19-640,21-1 95,-19-20-224,39 21 449,-20-22 416,20 21 545,20 0-353,-1 20 65,21 0 159,1 0-352,18 0-63,-20 20 127,1-20-32,19 0-32,-18-20 65,-21 1 31,0-1-96,-1-20 0,1 20-96,-20-19 1,-20 19 31,20 0-128,-19 20-32,-1 0 0,0 20 128,20 20-96,0-1-192,0 21 64,20-21-993,0 22-1730,39-22-2914</inkml:trace>
  <inkml:trace contextRef="#ctx0" brushRef="#br1" timeOffset="131181.6406">10644 13215 18097,'-20'21'2178,"20"-2"-1057,-20 21 128,20-1-576,20 1-129,-20 19-31,20 1-33,0-20-192,-1 0-256,-19-20 449,20-1-513,-20 1 256,20-20 353,-20-20-385,0 1-96,0-1 0,0-20 96,0 0-288,0-20 192,0 1-288,0 19 96,0 1 0,20-1-129,-1 40 258,1 0-1,21 40 128,-2-20-224,1 19 32,0 1 160,19-20-128,1-1-32,-20-19 352,-1 0-96,1-19-192,-20-1 160,-1-20-128,-19 20 1,0-19 95,-19 19-32,-1 0-160,-20 20 96,21 0-32,-21 0 0,20 20 0,-20 20 0,20-1 0,0 21 0,20-1 64,0-18-288,0 18-353,20-20-672,19 1-608,2-20-962,-1-20-1825</inkml:trace>
  <inkml:trace contextRef="#ctx0" brushRef="#br1" timeOffset="131356.4453">11478 13236 19602,'19'0'2466,"1"19"-2081,-20 1 736,0 20 128,0 19-320,0 0-673,0 1-416,0 0 96,0-20-673,20-21-800,-20 1-994,0 0-2017</inkml:trace>
  <inkml:trace contextRef="#ctx0" brushRef="#br1" timeOffset="131511.7187">11379 13473 17008,'-20'-20'4740,"20"20"-3715,20 0 545,-1 20 223,1-20-1120,20 20-449,-1 1-224,1-2-801,20 1-672,-20-20-1282,19 20-864,-19-20-12268</inkml:trace>
  <inkml:trace contextRef="#ctx0" brushRef="#br1" timeOffset="131683.5934">11736 13096 19666,'19'-20'3588,"1"40"-2531,20 0-161,-20 19-31,0 21-96,20 20-513,-20-21-160,0 20-864,19-19-289,-19 0-1314,0-20-1088,-1-21-2915</inkml:trace>
  <inkml:trace contextRef="#ctx0" brushRef="#br1" timeOffset="131849.6093">11755 13374 22773,'20'20'1858,"0"-20"-1410,20 0 161,20-20-577,-1 0-288,-19 20-609,19 0-2659,-19-20-1921</inkml:trace>
  <inkml:trace contextRef="#ctx0" brushRef="#br2" timeOffset="135116.2109">17692 10436 16143,'0'19'1473,"0"-19"-1217,0 20 449,0 0 32,20 0-289,-20-20-160,20 0 33,0 0-1,0 0 0,19 0-159,1-40 159,-1 20-96,2-19-32,-2-1-256,-19 1 160,20-2 32,-1-18-160,-19 19 96,0 1-32,0-20 0,-20-2 33,19 2 31,-19-20-64,0 19 224,0 0-32,0 1-64,0-1-32,0 1-128,-19 0 64,-1-2-32,0 22 97,0-21-193,-19 1 32,19-1 32,0 0 0,-19 1-65,19 0 65,-1-1 65,1-20 63,-19 21-224,19 19 128,0-19 96,0-1-224,-19 0 64,19 21 96,-20-1-32,21-19-160,-22 19 192,21 0-96,-19-20 32,19 21 64,0-1-32,-19 1 32,19-1-32,0-20 224,0 20-160,20 1-256,-19-1 320,19 1-256,-20-1 416,20-1 97,0 2 31,0-1-160,-21 1-159,21 19-65,0-19-96,0-1 64,0 20 32,0-20-32,0 20-64,-20-20 192,20 1-64,-20 19-32,20-20 32,-19 1-32,-1-2 32,20 2 64,-20-21-192,0 21 32,1-1 32,-1 1 161,0 19-193,20-21 32,-20 22-97,20-21 65,-20 20-64,20 0 64,0-19-32,-19 19 64,19 0 129,0 1-65,0 19 224,0-20-160,0-1-128,0 1-160,19 20 64,1-20 32,0 20 96,0-19-288,19 19 128,21 0 96,-21 0 0,22 0 0,18-20 0,0 20-128,-20 0 64,21-20 64,-20 0-33,19 1 66,-40-1-33,2 0 64,-2 0-128,-19 1 256,-20-1-256,0 0 128,0-1-128,-39-18 64,-2 19-321,-18 0 417,-1 20-288,21-20 224,-1 20 160,20 0-127,1 0 31,38 0-673,1 0 449,20 0 64,39 20 96,0-20-64,1 20 32,-1 0-32,-19 19 32,-21-18 32,-18 19 32,-1-21-32,-20 1 64,0 20-865,0-21-1185,0 1-1761,-20 0-7816</inkml:trace>
  <inkml:trace contextRef="#ctx0" brushRef="#br2" timeOffset="143388.6718">18684 6584 3235,'0'39'11306,"0"-18"-10889,0 19 415,41 19 482,-21 0-449,0-19-417,-1-1-32,-19 2 65,20-41 31,-20 20 97,0-20 448,0 0 352,0-20-512,-20-21-897,1 2 0,-1-1 128,-20-39-128,19 20 32,2-21-96,-1-19 0,0 20-192,20 18 160,0 2-193,20 39 65,0 0 32,20 20 32,0 20 32,19 0 96,-19 39-128,-1 21-353,-19-20-192,0 19-95,-1-40 543,1 2 225,-20-1 289,0-21-353,-20 21 224,1-20 0,19-20-64,-20 19 0,0-19-64,20 0-32,20 0-545,0 0 577,-1 0 257,22 20-129,-1-20 160,-1 0-480,1 20 320,-20-20-160,19 0 256,-19 0-288,0-20 192,-1 0-96,2 1 224,-1-1-159,-20-20-1,0 21 160,-20-21-192,20-1 64,-21 22-96,2-1 96,19 0 128,-20 20 417,0 0-192,20 0-257,-20 40 64,20-1 0,0 2-288,0 18 0,0-19 0,20-1-192,20 1-513,0-21-800,20 1-673,-1-20-897,-20 0-5637</inkml:trace>
  <inkml:trace contextRef="#ctx0" brushRef="#br2" timeOffset="143686.5233">19559 6544 15598,'-40'0'2755,"20"20"-1634,-1 0 577,2 19-225,-1 2-672,20 18-161,0-19-448,0-21-384,20 1 256,20-20-128,0 0 385,-1-20-385,-19-19-65,20 19-95,-20-19 192,-1 19 32,-19 0 32,0 20 64,0 0-32,0 40-320,-19-1 160,19 40 0,0 0 128,0-18 32,19 18-160,1-20-609,0-19-448,21-1-1057,-22 2-256,21-21-2115</inkml:trace>
  <inkml:trace contextRef="#ctx0" brushRef="#br2" timeOffset="144028.32">19837 6544 13741,'0'0'4388,"0"40"-3716,0-1 321,-20 22 961,20-2-641,20-20-384,-1 21-801,1-41-64,0 1-64,19 0 257,-19-20-1,0-20 224,20 0-320,-40 1 129,20-21-289,0 1 128,-20-21-384,0 21 63,0 19-63,0-1 352,0 21-160,0 0-224,0 21-96,0 19 255,20-21 33,-20 21-32,20-20-865,0-1-224,19-19-1121,-19 0-1089,0 0-5574</inkml:trace>
  <inkml:trace contextRef="#ctx0" brushRef="#br2" timeOffset="144151.3672">20233 6703 15534,'20'0'1281,"-20"0"-127,20 20 575,-20 0-1280,21-20-417,-2 20-128,1-1-1058,-20-19-1536,20 0-8585</inkml:trace>
  <inkml:trace contextRef="#ctx0" brushRef="#br2" timeOffset="144275.3903">20213 6325 14701,'-39'20'3332,"39"0"-3941,0-20-2754,0 21-6727</inkml:trace>
  <inkml:trace contextRef="#ctx0" brushRef="#br2" timeOffset="144944.3359">20511 6842 17584,'0'19'288,"0"-19"-352,0 0 2210,0-19-256,0-1-1345,20 0-65,-20-19-63,0-1-353,21 1 32,-21-1 64,0 19-224,0-18-257,19 39-319,-19-20 191,20 20-127,0 20 384,20 19 224,-21-18-256,41 19 224,-21-21-65,1 1 33,20-20 193,-20 0-1,-1-20 192,-19-19-64,0 19 1,-20-21 255,0 22-416,0-21-64,-20 20 64,0 0 161,-19 20-353,19-19 32,0 38-353,0 1 97,1 0 96,19 20 192,0 20 96,19-20-96,1 19-224,20-39-129,19 19-576,-20-39-1281,21 0-640,-20 0-3588</inkml:trace>
  <inkml:trace contextRef="#ctx0" brushRef="#br2" timeOffset="145539.0625">21147 6425 15822,'20'60'2082,"-20"-21"-1633,20 1 1024,-1-1 33,1-19-770,0 21-511,0-21-97,-20-1 128,0 1-224,19-20 128,-19 0-32,0 0 225,0 0-161,0 0-160,0-20-256,-19 20-129,19-19 97,0-1-256,-20 20-33,20 0 449,0 0-288,20 0-33,-20 20 641,19-1-288,1 1 0,0 0 64,-20-20 192,21 0-63,-1 0 223,-1-20-32,1 20 129,0-20-129,0 1-320,-20-1-32,19 0 0,1 20 0,-20-21 192,20 21-64,0 0 96,19 0-224,-19 0 160,1 0-128,-1 0 289,0 0 95,-1-20-96,-19 1 33,20-21-225,-20 20 192,-20-19-352,20 19 192,-19 0 32,-1 0 0,0 20-32,-1 0-224,1 20-32,20 0 160,-19 19-64,19 21 160,0-21-128,19 22-64,1-22-160,1-19-481,19 20-672,-1-40-353,1 0-1120,-1 0-4613</inkml:trace>
  <inkml:trace contextRef="#ctx0" brushRef="#br2" timeOffset="145808.5934">21802 6465 15342,'0'20'3171,"0"19"-2050,0 1 609,19-1 224,-19 2-801,20-1-513,-20-21-480,20 1-31,1 0 63,-21-20-32,20 0-32,-20 0 128,19-20-288,-19 0-128,20 1-192,-20-21 31,20 19 1,-20 1-256,20 1 223,-1 19 33,21 0-96,-20 19-97,0 1-800,19 1-1410,-18-1-1985</inkml:trace>
  <inkml:trace contextRef="#ctx0" brushRef="#br2" timeOffset="145990.2343">22180 6266 20467,'39'40'801,"-39"19"63,20 1 193,0 0-288,-1-1-545,1 0-224,20-18-736,-21-1-481,1-21-994,1-19-1536</inkml:trace>
  <inkml:trace contextRef="#ctx0" brushRef="#br2" timeOffset="146396.484">22160 6524 20179,'20'-20'480,"-1"1"289,21-1 1057,-20 0-866,39 0-479,-20 1-97,2-1-224,18-1-31,-19 1-33,0 0-257,-1-19-223,-19 39 256,0-20-481,-1 20-223,-19 0 127,-19 0 224,-1 40-63,0-21 512,-19 21 64,-1 1 384,20-2-95,20 1-129,20-1-192,0-19 160,19 0-64,1 0 192,19-1-127,2 1-1,-2 1 0,-20-21 256,1 20 193,-20 0 31,-1-1 289,-19-19-32,-19 20-192,-1 0-225,-20 0-416,1-20-480,-1 19-929,1 1-1666,-2-20-1570</inkml:trace>
  <inkml:trace contextRef="#ctx0" brushRef="#br2" timeOffset="147566.4059">18526 7358 9609,'0'-20'1025,"0"20"480,0 0-320,0-20-288,20 20-96,0 0 96,-1 0-193,21 0-191,0 0-65,0 0-31,39 0 63,0 20-224,20-20 65,1 0-193,-1 0 64,1 0-256,19 0 160,20-20-32,39 20-32,-19-19-32,20 19 96,19-20 64,-19 20-320,40 0 352,-20 0-128,-2 0 32,2 0 65,-20 0 95,-1 0-352,-19 20 128,1-20 128,-42 19-160,22-19 224,-41 0-32,-1 20-32,-17-20 65,-22 0-193,-19-20 192,-40 20 481,19 0 576,-19 0 96,0 0-512,0 0-321,0 0-576,0 0 64,0 0-96,0 0-32,0 0-160,20 0 96,0 0 64,-20 0 32,20 0 32,-1 0-161,1 0-543,-20 20-609,21-20-1346,-1 0-2530</inkml:trace>
  <inkml:trace contextRef="#ctx0" brushRef="#br2" timeOffset="148704.1013">18447 7994 928,'20'-61'14959,"-20"42"-12717,0-1-1217,0 20 96,0 0-321,0 20-95,0 19-64,0 2-353,20-2-128,-20 21-96,19-40-64,-19 19-512,20-19-641,0 0-801,0-20-1281,-1-20-9930</inkml:trace>
  <inkml:trace contextRef="#ctx0" brushRef="#br2" timeOffset="149001.9529">18189 7736 14029,'-80'59'2947,"60"0"-1730,20 1 128,0 40 192,0-21-255,20 20-97,19-19-737,42-21-256,-2-19 97,39-40 127,2 0-32,-1-40-31,20-19-225,-20-21-160,-19 1-192,-21-1-353,-59 0-352,-20 21-352,-20 0-385,-40-1 161,-20 41 1153,-19-21 512,1 40 320,-2-20-416,20 20-288,21 20-1153,0 0-4325</inkml:trace>
  <inkml:trace contextRef="#ctx0" brushRef="#br2" timeOffset="150976.5625">19758 7874 12203,'-41'-39'2018,"21"19"-384,0 20 800,20 0-480,-19 0-449,-1 20-736,0 19 32,20 40-1,0 1-255,0 0-129,20-1-320,19-39-32,21 0 32,20-20 33,-1-20-129,0-40 224,1-1-544,-20 2-65,-21-20 161,-19-1 64,-20 21-64,0-22 127,-40 22-287,1-1 256,-21 20-160,0 1 128,1 19 31,19 0-447,-19 19-1058,39 1-1056,0 0-2980</inkml:trace>
  <inkml:trace contextRef="#ctx0" brushRef="#br2" timeOffset="151246.0934">20373 7756 18353,'-40'-40'2947,"20"40"-2275,1 0 161,-22 0 256,21 40-192,20-21-32,-20 41-257,20-1-63,0 21-353,20-21-96,0 1-96,21-1-384,18-19-577,0 0-480,-19-20-545,19 0-1089,-18-20-3620</inkml:trace>
  <inkml:trace contextRef="#ctx0" brushRef="#br2" timeOffset="151543.9453">20591 8053 19698,'20'60'1954,"-20"-41"-1089,0 21 192,20-20 32,-20-1-384,0 2-417,20-21-128,-20 0 64,19 0-128,1-21 225,0 2-257,0-1 0,-1-20-192,1 1 96,-20 19-1,0-20 1,20 40-192,0 0-96,-20 20 192,40 0 64,0 0 192,-1 19-512,1 1-1058,-1-20-1312,1-1-1955</inkml:trace>
  <inkml:trace contextRef="#ctx0" brushRef="#br2" timeOffset="151747.0703">21067 7795 10249,'80'20'11531,"-40"19"-9257,19 1-704,0-1-289,2 22-737,-22-2-319,1 1-65,-1-21-128,-19 1-128,0-21-577,-20 2-416,0-21-833,-20 20-1889,0-20-6279</inkml:trace>
  <inkml:trace contextRef="#ctx0" brushRef="#br2" timeOffset="152917.9684">22040 7756 17712,'0'-40'2755,"0"40"-1186,0 0-512,0 0 32,20 20 0,0 19-128,-1 21-288,1 19-321,1 1-31,-1-1-225,19 0-128,1-20-161,19-18-511,-19-1-353,-1-1-1410,-18-39-1440,-1 0-8329</inkml:trace>
  <inkml:trace contextRef="#ctx0" brushRef="#br2" timeOffset="153148.4375">22000 8113 18769,'0'-20'2338,"40"0"-1633,0 0 1025,-1 0 448,41 1-705,-20 19-704,-1 0-128,-20 0-449,22 19 32,-22 21-64,1 0 32,-20-21-320,19 21-160,-19-20-321,0-1-223,0-19-642,-20 0-1152,-20 0-802,0-19-5668</inkml:trace>
  <inkml:trace contextRef="#ctx0" brushRef="#br2" timeOffset="153287.1093">22377 7815 19602,'0'-20'2466,"0"0"-2241,0 20-450,21 0 193,-21 0-736,20 0-994,-20 0-1313,20 0-11467</inkml:trace>
  <inkml:trace contextRef="#ctx0" brushRef="#br2" timeOffset="153961.9139">22635 8073 16944,'41'99'2274,"-21"-60"-1602,19 2 578,-19-1-418,0-40-127,0 19-257,-1-19 129,1-19-97,0-1-127,-20 0-193,0 0-96,0-20-352,0 0-65,-20 1-159,0 19-193,20-20 129,-19 20 415,19 20 226,0 0-258,19 0-95,1 0 32,0 20 352,0-20-128,-1 20 32,1-20-96,-20 20 192,21-20-480,-1 0 352,0 0-129,-1 0-63,-19-20 256,0 20-32,0 0 64,0 0-64,0 0-192,0 0 224,20 20-160,-20 0 320,20-1-224,0 1 128,0 0-160,19-20 160,1 20 193,0-20 415,-20 0 65,20 0 192,-21 0 64,1 0-192,20 0-225,-1-20 97,1 0 96,0 0-385,-20 1-96,20-21 129,-40 20-161,20-19-256,-40 19 32,0 0-192,0 20-64,0 0 64,-20 0 256,20 40 0,0-1-160,0 1 160,20 19-160,20-19 0,20 20 192,0-20-640,40-21-545,-1 1-1057,0-20-2114,-19 20-8360</inkml:trace>
  <inkml:trace contextRef="#ctx0" brushRef="#br2" timeOffset="154677.7343">18406 9046 20659,'81'-60'801,"-62"60"-705,21-20 0,-1 40-96,-39 0 64,20 40 96,-20-20-192,0-1 128,0 20-128,-20-19 64,20 1 64,0-2-32,0 1 289,0-21-65,20 1-128,-20-20 0,20 0-32,20 0 1,0 0 63,0 0-32,-1-20-96,1 20-224,-1-19-321,1 19-704,-1-20-1217,-19 20-1538,1-20-11210</inkml:trace>
  <inkml:trace contextRef="#ctx0" brushRef="#br2" timeOffset="155011.7187">18347 8887 16399,'-118'99'1826,"78"-19"-673,-1-1 641,41 20-257,-19 1-384,38-1-640,42-20-1,18-19-224,39-20-128,2-20 1,38-20 31,2-60-96,-21 0-32,-20 1-192,-20-21-192,-39 1-1,-40-21-127,-20 21 31,-20 0-543,-40-1-1,-39 21 993,0 39 288,-21 0 96,2 20-223,18 20-258,1 0-1056,20 19-3491</inkml:trace>
  <inkml:trace contextRef="#ctx0" brushRef="#br2" timeOffset="171104.4922">19876 9224 9256,'0'-59'3684,"-20"39"-1410,1 0 224,-1 1-288,0-1-416,0 20-256,1 20-321,-2-1-288,1 21-129,20-1-351,-20 1 31,40 20-320,-20-20-64,20-1-64,20-19 33,0 0-162,-1 20-575,1-40-577,19 19-897,-19-19-1314,-20 0-2497</inkml:trace>
  <inkml:trace contextRef="#ctx0" brushRef="#br2" timeOffset="171356.4453">20095 9324 14317,'0'-20'3876,"-20"40"-2851,20 0 736,0 19 129,0 1-577,0-20-480,20 19-673,19-19 129,1-20-1,-1 0-96,21-20 32,-20 1 0,0-21 33,-40 0-1,0 21-480,0-21 96,-40 20-289,0-20-31,0 20-257,1 0-32,-1 20-95,20 0-514,20 20-1216,0-20-1762</inkml:trace>
  <inkml:trace contextRef="#ctx0" brushRef="#br2" timeOffset="171553.7109">20491 9502 16559,'-39'0'2595,"19"-20"-1506,0-19 608,20 19-704,-20-20-705,1 1-223,19-1 31,0 0-609,0 0-672,0 1-705,0 19-288,19 20-3171</inkml:trace>
  <inkml:trace contextRef="#ctx0" brushRef="#br2" timeOffset="171974.6093">20651 9463 14413,'19'0'3331,"-38"-20"-2306,19 0 769,-20 0-128,20 0-930,-20-19-287,20-1-289,0 0-128,0 20-96,0-20-96,0 40-193,20-19-223,0 38 127,-1-19 385,21 40-128,-1-20 128,-19 20 96,20-20 96,0 0-96,0-20 32,-1 0 96,1 0 65,-20-20-33,-1 0 288,1 1-288,-20-22 161,0 21 63,-20 0 1,1 1-353,-1-1 224,-20 20-288,21 0 0,-21 0 160,20 39-160,1-19-192,-2 20 160,21 0-32,21 0 0,-2-1-96,41 1-833,-21-20-481,20 0-1056,1-20-737,0 0-7752</inkml:trace>
  <inkml:trace contextRef="#ctx0" brushRef="#br2" timeOffset="172163.0859">21226 9185 16655,'-20'-20'3203,"20"20"-2306,-19 20 160,19-1 673,0 21-641,0 20-449,0-20-447,39-1-97,-19 1-128,19-20-577,22 0-512,-22-1-448,1-19-898,-1-19-1248,-19-1-10058</inkml:trace>
  <inkml:trace contextRef="#ctx0" brushRef="#br2" timeOffset="172316.4059">21484 9106 13004,'0'-40'5477,"0"40"-3651,0 20-321,0 19 33,20 1-289,0 19-577,0 2-543,19-22-418,-18 20-1152,19-19-769,-1-20-1538,-19-20-10345</inkml:trace>
  <inkml:trace contextRef="#ctx0" brushRef="#br2" timeOffset="172467.7734">21385 9324 21684,'20'-20'2498,"0"1"-1120,19-2 287,21 21-1280,-21-20-321,42 20-929,-22-20-1858,20 20-2241</inkml:trace>
  <inkml:trace contextRef="#ctx0" brushRef="#br2" timeOffset="173405.2734">19161 10079 6630,'0'-21'3843,"0"1"-159,0 20-1026,0 0-447,0 0-546,0 20-127,20 40-642,-20-20-255,20-1-64,-1 1-449,22-1 192,-21-19-256,19-20-32,1 0 64,-20 0-288,19 0-192,-39-20-33,20 1 1,-20-1 128,0-20-289,-20 40 97,20-19 351,0 19 161,0 19 193,0 1 415,0 0-63,20 0-161,19-1-384,2 1 32,-1-20-96,-1 0-192,1 0-449,-20-20-512,-1 1-897,-19-1-672,0-20-3428</inkml:trace>
  <inkml:trace contextRef="#ctx0" brushRef="#br2" timeOffset="173871.0934">19478 9821 13292,'21'19'2851,"-1"1"-449,20 20-864,-1-1 319,-19 21-640,20-1-544,-1 1-385,1-20-128,0-1-95,-20 1 95,0-20-32,0 19-160,-20-39 64,0 20-64,0-20-32,0 0-96,-20 0 192,20-20-449,-20 0 1,20 1 63,0-1 1,20 0 192,0 20 256,-1 0 128,1 0-128,20 20 65,19-20 63,-19 0 0,0 0-160,0 0 0,-1-20 64,-19 0-32,0 1 64,-20-21 1,0 20-65,0-19 0,-20 18-64,0 1-224,-19 0-193,19 1-63,0 19 288,-20 0 160,40 19-257,-20 21 97,20 1 192,20-2-32,0 1 64,0-1-64,40 1-224,-21-21-737,20 1-1281,1-20-160,-20 0-2499</inkml:trace>
  <inkml:trace contextRef="#ctx0" brushRef="#br2" timeOffset="174393.5544">20294 10058 13676,'19'41'3460,"1"-2"-1731,0-19 225,0 19-352,-1-19-321,-19 0-640,20 0-321,0-1 0,-20 1-320,20 0 96,-20-20-96,0 0 96,0 0 32,0-20 65,0 20-33,19-39-160,-19 19 0,20 0-288,-20 0 191,20 1-95,21 19 96,-22 0 96,21 19-32,0 1 160,-1 0-224,1 0 32,-1-1 32,1-19 128,0 0-128,-20 0 0,20-19 96,-21-1 128,-19-20-128,20 21-32,-20-21 129,-20 20-193,20 1 128,-19-22 32,-21 41 128,20-20-128,-20 20 0,20 0-32,0 0 0,0 20-192,1 1 160,-1-1 65,20 19 31,0 1-32,20 19-96,-1-20-64,21-19-32,20 21-513,-20-21-127,19-1-418,0-19-703,-19-19-930,1-1-1473,-22-1-10378</inkml:trace>
  <inkml:trace contextRef="#ctx0" brushRef="#br2" timeOffset="174836.9139">21047 10079 10954,'0'-21'5317,"20"42"-3523,-20-1 736,21 19-416,-2 1-480,1-1-481,0-19-353,0 19-383,19-19-257,-19 0 64,0-20-224,-20 0 32,20 0-192,-20 0-288,0-20-129,0 0-192,0 1 257,-20-1-33,20 0 1,0 0 159,0 1 193,0 19 160,0 0 160,20 0 257,-1 0 191,21 19 33,1-19-161,-2 0-127,1 20-193,-1-20 64,-19-20-64,0 1 320,0-1-255,-20 0-1,0-19 0,-20 19 96,20-1-288,-40-19 160,20 40-192,1-19 64,-1 19 0,0 19-256,0 1 64,20 21 160,-19-2-192,19 1 160,19-1-128,1-19-417,20 20-672,-1-21-1025,1 1-1185,-20-20-5382</inkml:trace>
  <inkml:trace contextRef="#ctx0" brushRef="#br2" timeOffset="174978.5156">21644 10296 17136,'0'-39'2498,"0"-1"-1345,19 1 577,1-21-449,0 21-640,0-2-97,-1 21-288,21 1-256,-1-1-896,22 20-962,-22 0-2402</inkml:trace>
  <inkml:trace contextRef="#ctx0" brushRef="#br2" timeOffset="182277.3434">19281 10932 7174,'-20'-39'1506,"0"19"351,-1-1-287,2 1 608,19 0-320,-20 20-417,0 0-160,20 0-320,-20 0 0,20 20-128,0 0-385,0 21-63,0 18-129,20-19-224,0 19 0,0-20 0,20 2-32,-20-21-224,20 0-417,-1-1-416,-19-19-512,0-19-385,-1-1-1281,1 0-2627</inkml:trace>
  <inkml:trace contextRef="#ctx0" brushRef="#br2" timeOffset="182474.6093">19399 10714 10185,'0'-40'3620,"0"40"-1891,0 0-223,0 0-1,0 20-160,0 19-256,0 21-384,20-1-257,0 1-319,0 0-129,-1-1 64,22-19-833,-21-1-288,19-18-513,-19-1-191,0-20-1666,0 0-5734</inkml:trace>
  <inkml:trace contextRef="#ctx0" brushRef="#br2" timeOffset="182707.0309">19658 10912 12684,'0'0'2434,"0"20"-1473,19 0 800,-19 20-127,0-1-417,20 1-736,0-21-193,21 1-320,-22-20 192,21-20 0,-20 20-32,-1-39 96,-19 19-192,0-19-32,0 19-256,-19-20-480,19 1-225,-20 19-96,0-1-32,20 1-257,-20 20-704,20 0-2370</inkml:trace>
  <inkml:trace contextRef="#ctx0" brushRef="#br2" timeOffset="183171.875">19896 10793 13708,'20'0'2179,"-1"0"-1379,-19 0 834,20 19-225,0 21-416,20 1-512,-20-2-257,20 1-96,-20-1 0,0 1 32,-20-20 32,0-1 33,0 1-193,0 1 64,-20-21 32,0 0-224,0 0 96,0 0-96,0 0 0,20-21-321,-20 21 289,20-20-96,0 20-32,0 0 127,20 0 65,0 0 64,20 0 0,-20 0 0,19-19 129,-19 19-194,20-20 162,-21-20-33,21 21 32,-20-1 32,-20-20-32,0 20 96,0-19 128,0 18 129,-20 21-97,-20 0-288,21 0 96,-1 0 1,0 21 63,0 18-224,20 1-64,0 0 32,0-1 32,20 1-513,20-21-256,-1-19-960,1 0-65,0 0-1089,0 0-3010</inkml:trace>
  <inkml:trace contextRef="#ctx0" brushRef="#br2" timeOffset="183382.8125">20432 10912 11562,'-20'-19'2114,"20"19"-224,0 0 256,0 0-640,0 19-385,0 1-385,40 20-31,-21-20-160,21 19-97,-20 1 0,1-21 33,-2 22-161,-19-21-96,0 0 1,0-20-193,0 19-64,-19-19-545,-2-19-736,1 19-481,20-20-480,-20-21-2947</inkml:trace>
  <inkml:trace contextRef="#ctx0" brushRef="#br2" timeOffset="183531.25">20591 10753 13132,'40'20'4901,"-20"0"-2819,-1-1-801,-19 21 96,20 20-416,0-20-705,0 19-320,-1-19-448,1-1-738,0-19-1280,-20 1-1986</inkml:trace>
  <inkml:trace contextRef="#ctx0" brushRef="#br2" timeOffset="183694.3359">20552 10972 16944,'0'-20'3747,"19"0"-1793,1 0-96,20 1-417,19-1-1217,-19-1-64,39 21-576,-19 0-769,-1-20-1057,1 20-1922,-21 0-12204</inkml:trace>
  <inkml:trace contextRef="#ctx0" brushRef="#br2" timeOffset="184079.1013">21305 11051 3651,'20'139'13581,"1"-99"-12012,-1 19-672,-1-19-416,1-21-97,-20 22 0,20-41 65,-20 0-385,0 0 256,0 0 32,-20-21-159,-19 1 159,19-19-32,-21-20-96,-18-1-159,19 1-65,21-21 96,-1 21-192,20-1 96,0 21-97,20 19 194,19-1-194,1 21 65,-1 0-224,2 0 32,-2 41-64,1-2 63,-20-19-223,-20 20 32,0-1 256,-20 1 192,20-21-97,0-19-895,-20 20-1122,20-40-4773</inkml:trace>
  <inkml:trace contextRef="#ctx0" brushRef="#br2" timeOffset="184421.875">21624 10832 9288,'-20'20'9321,"-1"1"-8136,1 18 96,1-19 385,-1 40-353,0-21-704,20 1-353,20-21-256,0 1 64,-1 1-192,1-21-32,21-21-64,-21 1-1,-1-19-127,-19 19 64,0-19 288,0 19 64,0-20-416,-19 20 159,19 20 386,-20-19-225,20 38 512,0 1-256,0 0 225,20 20-385,-20-21 32,19 1-320,21 0-705,-20 0-737,-1-20-640,1 0-1121,0-20-11019</inkml:trace>
  <inkml:trace contextRef="#ctx0" brushRef="#br2" timeOffset="184583.984">21802 10893 17456,'39'39'3812,"-19"1"-2851,1-1-449,18-19-320,-19 0-160,0 0-480,0-1-801,-1-19-1218,-19-19-3779</inkml:trace>
  <inkml:trace contextRef="#ctx0" brushRef="#br2" timeOffset="184735.3512">21782 10615 17296,'0'20'1730,"20"-1"-1666,19 21-705,2-1-384,-21 1-256,19 19-929,1-18-2947</inkml:trace>
  <inkml:trace contextRef="#ctx0" brushRef="#br2" timeOffset="184883.7889">22060 11031 3651,'20'40'9033,"-20"-40"-5350,0-20-1921,0 0-129,-20-19 353,20-1-352,0 0-417,0-20-641,20 20-319,-1-19-225,1 39-128,1 1-481,19 19-1185,-1 0-2338,1 19-12844</inkml:trace>
  <inkml:trace contextRef="#ctx0" brushRef="#br2" timeOffset="185329.1013">22696 10873 21524,'-20'39'1601,"-1"-19"-1505,21 20 353,21-20 63,-1-1-480,0 1 97,19-20-194,20 0-31,-19-20-128,-20 1-192,-1-1-1,-19-20 193,0 1 352,-39-2-224,-1 21 128,1 0 96,-20 1 193,19 19 127,-1 0-64,22 0-448,-1 19-96,20 1-384,20 21-1186,19-2-1761,22 1-7880</inkml:trace>
  <inkml:trace contextRef="#ctx0" brushRef="#br2" timeOffset="185518.5544">23171 10952 18961,'-79'-79'2787,"40"18"-1506,-21 22-160,1-40 97,18 20-290,2-2-351,19 2-97,20 19-448,40 20-192,-1 1 64,2-1-320,-2 20-545,1 20-1602,0 19-2081,-21-19-13005</inkml:trace>
  <inkml:trace contextRef="#ctx0" brushRef="#br2" timeOffset="185679.6875">22834 10694 21172,'-39'20'2818,"19"-20"-2497,40 19-225,19-19 608,20-19-127,22 19-417,-2 0-288,20 0-2210,-39-20-3588</inkml:trace>
  <inkml:trace contextRef="#ctx0" brushRef="#br2" timeOffset="186054.6875">23490 10654 19186,'20'79'1921,"-20"-19"-1376,20-1-97,-1 1 161,1 0-193,-20-21-352,20 1 193,-20-20-129,20-20-128,-20 0-160,0 0 32,0-40-1,-20 1 65,0-21 64,0 1 64,-19-21-32,19 1 161,20 0-65,0-2 96,0 22 32,20 0-64,19 39 1,1 0 191,-1 20 225,1 20-513,20 0 0,-20 19-96,-20 21 96,-1-21-160,-38 22-96,-1-22-33,-20 1 1,0-1-1025,0-19-961,1-20-2050,-1 20-12972</inkml:trace>
  <inkml:trace contextRef="#ctx0" brushRef="#br2" timeOffset="187535.1559">19478 11746 12684,'0'-20'3779,"0"20"-2306,21 0 129,-21 20 128,20 0-673,-20 19-609,20 1-192,-20 0-192,20-21-64,-20 2 193,0-1-514,19-20-319,-19 20-1122,0-20-865,0 0-3426</inkml:trace>
  <inkml:trace contextRef="#ctx0" brushRef="#br2" timeOffset="187715.82">19459 11488 16783,'0'-40'2819,"0"21"-1826,-20-1-705,20 20-288,0 0 64,20-20-128,-20 20-352,19 20-737,-19 0-961,21-1-2242,-1 1-7335</inkml:trace>
  <inkml:trace contextRef="#ctx0" brushRef="#br2" timeOffset="187977.5389">19697 11508 15598,'-20'39'1762,"20"-19"-1025,-19 20 896,-1-21 97,20 22-801,20-21-545,-1 19-192,21-19-128,20 0 0,0 0-96,-1-1 0,-20-19 0,21 20-64,-40 0-288,-20-20 384,-20 20 96,20 0-96,-40-20 64,1 19-96,-1 2 32,20-1-577,1-20-1056,19 0-1186,0 0-3971</inkml:trace>
  <inkml:trace contextRef="#ctx0" brushRef="#br2" timeOffset="188398.4375">20571 11746 17712,'-40'-20'1538,"20"1"-1282,0-1 1474,-19 20-33,19 20-352,-20 19-288,21-19-512,19 19-193,0 1-448,0-20 0,19 0 96,21-1-288,-1-19-129,-19 0-223,20-19-161,-19-1 225,-2 0 351,-19 0 225,0 0 32,0 1 32,0 19 321,-19-20 127,19 20-320,0 20-127,0-1-1,19 1-96,1 0-257,0 20-960,20-21-2050,-1-19-4260</inkml:trace>
  <inkml:trace contextRef="#ctx0" brushRef="#br2" timeOffset="189118.1639">21167 11707 13196,'0'-20'2146,"0"0"-865,0-1 385,-20 21-161,20-20-224,-20 20-159,0 20-98,-20-20-287,20 21-384,0-1-33,0 0 64,-19-1 65,19 21-289,0-20-64,1-1-96,19 1-32,0 0-32,39-20 0,1 0 64,19 0-32,1-20-32,0 20-129,-1 0 33,0 0 0,-39 20 0,0-20 192,1 20 128,-21 0-160,-21-1 32,1 2 288,0-21-672,-19 20 544,19-20-224,20 0-512,0 0-1538,0 0-577,20 0-1280,0 0-11084</inkml:trace>
  <inkml:trace contextRef="#ctx0" brushRef="#br2" timeOffset="189445.3125">21624 12282 16591,'20'40'1121,"-20"-40"-512,-20 0 864,20 0 1,-20-20-417,-1 0-289,1 0-191,1-19-289,-1-22 193,0 2-449,0 0 96,0-20-128,1-1-128,19 20-193,0-19 417,19 40-160,1 19-192,0 0 96,20 20 64,-21 20-64,1 0 96,1 19 0,-21 1 0,20-1 32,-20 1 32,-20-1 0,20-18 64,0-1-609,0-20-448,0 0-672,0 0-1058,-21-20-3875</inkml:trace>
  <inkml:trace contextRef="#ctx0" brushRef="#br2" timeOffset="189641.6013">21604 11448 17872,'0'0'3268,"0"0"-2468,20 20 674,-20 20 255,20 19-672,-1-19-512,1 20-385,0-1-160,0 1-160,19-21-705,-19-19-640,19 0-802,-19 0-992,-20-20-2883</inkml:trace>
  <inkml:trace contextRef="#ctx0" brushRef="#br2" timeOffset="189793.9453">21961 11786 6053,'0'19'12268,"0"1"-11371,0 0-673,0 0-288,20-20 32,-20 0-673,0 0-576,0 0-1858,0-20-8584</inkml:trace>
  <inkml:trace contextRef="#ctx0" brushRef="#br2" timeOffset="189960.9375">21941 11448 11114,'20'-39'5285,"-20"39"-3011,20 20-64,-1 19-576,1 1-449,0 19-192,0 0-705,19 2-288,2-2-256,-21-19-705,19-1-480,-19-19-769,0 0-577,-20-20-4004</inkml:trace>
  <inkml:trace contextRef="#ctx0" brushRef="#br2" timeOffset="190128.9059">22040 11646 14413,'0'0'5894,"0"-20"-4773,20 20 96,19 0 737,-19 0-865,21 0-833,-2 0-448,-19 0-673,20 20-736,-21-20-1378,1 21-1441</inkml:trace>
  <inkml:trace contextRef="#ctx0" brushRef="#br2" timeOffset="190367.1875">21703 11429 17488,'-20'0'929,"20"0"-1826,0-20 192,0 20 769,0 0-352,20 20-2915</inkml:trace>
  <inkml:trace contextRef="#ctx0" brushRef="#br2" timeOffset="191152.3434">22795 11805 12075,'19'40'7623,"-19"0"-6950,20 20-545,0-1-160,0 1 352,-20-1 385,19 1-257,1-20-256,-20-20-95,21-1 95,-21-19 128,0 0-64,-21-39-64,1 19-224,1-40 64,-1 20 33,-20-39 159,1 20-320,19-41 96,0 21 128,20-20-160,0 19 32,40 20-32,-1 21 0,1 19 96,-1 0-192,2 20 96,-1 20 0,-21 20 32,1-1 0,-20 1-289,0-1 33,-20 2 64,20-2-32,-19-19-353,-1 0-960,0 0-994,20-20-3619</inkml:trace>
  <inkml:trace contextRef="#ctx0" brushRef="#br2" timeOffset="191523.4375">23252 11488 14637,'-60'20'4260,"39"19"-3139,2 1-128,-1-1 705,0 22-449,20-2-512,0-19-449,0-1-192,20-19-288,19-20 160,-18 20 160,-1-40-352,0 20-96,-20-20-33,0 0 97,0 1 288,0-21-96,0 1 160,-20-22-160,20 22 256,0 19-160,-20 0 545,20 20-129,0 20-384,20 0 0,-20 19 97,20 2 31,0-21-320,-20 19-33,19-19-479,1 0-770,0-20-511,0 19-610,-1-19-1761,1 0-9897</inkml:trace>
  <inkml:trace contextRef="#ctx0" brushRef="#br2" timeOffset="191690.4294">23410 11547 17456,'20'40'2755,"0"-1"-1410,0 2-544,-20-1-225,20-1-544,0-19-192,0 0-705,-1-1-768,1-19-1538,-20 0-8136</inkml:trace>
  <inkml:trace contextRef="#ctx0" brushRef="#br2" timeOffset="191851.5625">23350 11389 17744,'-19'-60'2403,"19"60"-1667,0-20-479,-20 20-161,20 0 0,20 0-256,-1 20-1090,1-1-1376,0 1-3940</inkml:trace>
  <inkml:trace contextRef="#ctx0" brushRef="#br2" timeOffset="192096.6797">23748 11746 13965,'40'59'1857,"-21"-39"33,-19 0-384,20 0 896,-20-20-993,-20 0-512,20-20-384,-19 0-33,-1-19 97,-20-1-257,19 1-160,2-1-96,-1-20 0,20 20-96,20-19 32,-1 39-32,22-20-64,18 21 0,-19 19-865,19 0-1473,1 0-2499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3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7.emf"/><Relationship Id="rId4" Type="http://schemas.openxmlformats.org/officeDocument/2006/relationships/customXml" Target="../ink/ink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6.emf"/><Relationship Id="rId5" Type="http://schemas.openxmlformats.org/officeDocument/2006/relationships/customXml" Target="../ink/ink9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Divide and Conquer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415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Closest Pair I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Claim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3640" y="404640"/>
              <a:ext cx="8763120" cy="4574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960" y="391320"/>
                <a:ext cx="8788680" cy="46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073240" y="3678120"/>
              <a:ext cx="829800" cy="293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3520" y="3672720"/>
                <a:ext cx="843480" cy="3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04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Closest Pair Problem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4880" y="1319400"/>
              <a:ext cx="7505280" cy="3567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840" y="1315440"/>
                <a:ext cx="7526880" cy="35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973960" y="3077640"/>
              <a:ext cx="5712840" cy="958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280" y="3066480"/>
                <a:ext cx="5727600" cy="9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2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Observations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5200" y="1183680"/>
              <a:ext cx="8720280" cy="3831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480" y="1171800"/>
                <a:ext cx="8745840" cy="38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8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Approach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3600" y="1212120"/>
              <a:ext cx="8148240" cy="2931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20" y="1201320"/>
                <a:ext cx="8170560" cy="29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75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Divide and Conquer Paradigm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8520" y="1254960"/>
              <a:ext cx="7514280" cy="2981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360" y="1247760"/>
                <a:ext cx="7536960" cy="300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9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ClosestPair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1429" b="-2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6440" y="740520"/>
              <a:ext cx="8448840" cy="3331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200" y="726120"/>
                <a:ext cx="8463600" cy="33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39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b="0" i="0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7772" y="1123950"/>
                <a:ext cx="83650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</a:rPr>
                  <a:t>Suppose we can correctly implement the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ClosestSplitPair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subrouine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 time.  What will be the overall running time of the Closest Pair algorithm?  (Choose the smallest upper bound that applies.)</a:t>
                </a: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72" y="1123950"/>
                <a:ext cx="8365063" cy="1569660"/>
              </a:xfrm>
              <a:prstGeom prst="rect">
                <a:avLst/>
              </a:prstGeom>
              <a:blipFill rotWithShape="1">
                <a:blip r:embed="rId7"/>
                <a:stretch>
                  <a:fillRect l="-1166" t="-3101" r="-73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15360" y="2634480"/>
              <a:ext cx="8627400" cy="2494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6360" y="2622960"/>
                <a:ext cx="8644680" cy="251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4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ClosestPair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1429" b="-2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6440" y="740520"/>
              <a:ext cx="8448840" cy="3331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200" y="726120"/>
                <a:ext cx="8463600" cy="33588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/>
          <p:cNvSpPr/>
          <p:nvPr/>
        </p:nvSpPr>
        <p:spPr>
          <a:xfrm>
            <a:off x="76200" y="3181350"/>
            <a:ext cx="70866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243720" y="2248560"/>
              <a:ext cx="8384400" cy="2716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0040" y="2236320"/>
                <a:ext cx="8408160" cy="27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5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 smtClean="0"/>
                  <a:t>ClosestSplitPair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1429" b="-2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20" y="612000"/>
              <a:ext cx="8584560" cy="4360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160" y="603360"/>
                <a:ext cx="8608320" cy="438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816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71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3925</TotalTime>
  <Words>126</Words>
  <Application>Microsoft Office PowerPoint</Application>
  <PresentationFormat>On-screen Show (16:9)</PresentationFormat>
  <Paragraphs>18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1_Lecture</vt:lpstr>
      <vt:lpstr>2_Office Theme</vt:lpstr>
      <vt:lpstr>3_Office Theme</vt:lpstr>
      <vt:lpstr>2_Lecture</vt:lpstr>
      <vt:lpstr>4_Office Theme</vt:lpstr>
      <vt:lpstr>Closest Pair I</vt:lpstr>
      <vt:lpstr>The Closest Pair Problem</vt:lpstr>
      <vt:lpstr>Initial Observations</vt:lpstr>
      <vt:lpstr>High-Level Approach</vt:lpstr>
      <vt:lpstr>The Divide and Conquer Paradigm</vt:lpstr>
      <vt:lpstr>ClosestPair(P_x,P_y)</vt:lpstr>
      <vt:lpstr>PowerPoint Presentation</vt:lpstr>
      <vt:lpstr>ClosestPair(P_x,P_y)</vt:lpstr>
      <vt:lpstr>ClosestSplitPair(P_x,P_y,δ)</vt:lpstr>
      <vt:lpstr>Correctness Claim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181</cp:revision>
  <dcterms:created xsi:type="dcterms:W3CDTF">2010-07-08T21:59:02Z</dcterms:created>
  <dcterms:modified xsi:type="dcterms:W3CDTF">2012-02-02T23:38:21Z</dcterms:modified>
</cp:coreProperties>
</file>