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3"/>
  </p:notesMasterIdLst>
  <p:sldIdLst>
    <p:sldId id="674" r:id="rId6"/>
    <p:sldId id="681" r:id="rId7"/>
    <p:sldId id="677" r:id="rId8"/>
    <p:sldId id="678" r:id="rId9"/>
    <p:sldId id="679" r:id="rId10"/>
    <p:sldId id="680" r:id="rId11"/>
    <p:sldId id="682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98" d="100"/>
          <a:sy n="98" d="100"/>
        </p:scale>
        <p:origin x="-378" y="-9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8:07:50.94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context xml:id="ctx1">
      <inkml:inkSource xml:id="inkSrc352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1" timeString="2012-01-20T18:27:08.702"/>
    </inkml:context>
  </inkml:definitions>
  <inkml:trace contextRef="#ctx0" brushRef="#br0">895 3724 8872,'0'-39'2050,"-19"19"-481,-1-20 770,0 21-354,0-21-383,0 20 288,1-19-577,-2 19-320,-19 20-288,1-21-161,-1 21-95,1 0-65,-1 21-320,20 19 256,-20 19 161,0 0-321,20 41 32,1-1-64,-1-20-64,20 21-128,20-21 64,19-19-128,1-1-416,0-20-449,20-18-481,-1-1-992,0-20-2947</inkml:trace>
  <inkml:trace contextRef="#ctx0" brushRef="#br0" timeOffset="238.2813">935 3466 17328,'-20'-20'2082,"20"1"-1249,0 19-33,0 19 257,0 1-64,0 21-288,0 18 192,0 0-897,20 21 128,0 0-64,-1-21 0,1 20-384,0-20-737,0-18-320,20-1-994,0-1-1536,-20-19-3140</inkml:trace>
  <inkml:trace contextRef="#ctx0" brushRef="#br0" timeOffset="587.8907">1292 3805 15406,'-20'19'1538,"0"1"127,1 20 129,-1-1-449,20 20-576,-20-18-513,20 18-224,20-19-128,0 0 160,-1-21 64,1 1-96,21-20-64,-21-20 32,19 1 192,-39-1-192,20 0 96,-20-20-160,0 1 32,0-2 128,0 21 193,-20-19 223,20 39-480,0 0 32,0 0 225,0 20-161,0-1-128,20 22 0,0-1-417,-1-1-640,1 1-704,20-20-1795,-21-1-3651</inkml:trace>
  <inkml:trace contextRef="#ctx0" brushRef="#br0" timeOffset="762.6953">1670 3923 14413,'19'40'5477,"1"-21"-4195,-20 22-290,20-21-831,-20 19-354,20 1-287,0-20-449,-1-20-1121,1 0-1729,1 0-7304</inkml:trace>
  <inkml:trace contextRef="#ctx0" brushRef="#br0" timeOffset="914.0623">1610 3724 7142,'-39'-39'11563,"39"19"-11146,-21 20-417,21 0-417,0 0-448,0 0-768,0 0-1314,21 0-9032</inkml:trace>
  <inkml:trace contextRef="#ctx0" brushRef="#br0" timeOffset="1357.4219">1888 4023 18257,'40'99'1697,"-20"-59"-704,-1-1-352,-19-19-193,20 0-95,-20-1-1,0-19 64,0 0-95,20 0-65,-20-19-320,-20-1-320,20-20-33,0 1-31,-20-1 63,20-19 321,0 18 32,0 21 64,0 20 96,0 0 289,0 20-65,20 1 129,0 19-257,0-1 0,-20 1 0,19-20-256,1-1 192,-20-19-64,20 0 65,-20-19-193,0-1 256,21-20-352,-21 1 160,0 19-64,0 0 64,20 20-96,-20 0 0,39 20 64,-19 0-193,0 39-287,19-19-1218,-19-1-2434,20 1-6341</inkml:trace>
  <inkml:trace contextRef="#ctx0" brushRef="#br0" timeOffset="1685.5469">895 4618 24182,'-39'40'289,"39"-40"1120,39 20 481,1-20-737,59-20-96,20 20-160,20-20-577,20 0-192,20 1 128,-1-1-512,1 0-160,-20 20 127,-40-20-159,-60 20-128,2 0 31,-41 0 129,-20 0-353,0 0-192,19 0-352,-19-21-1570,0 21-3843</inkml:trace>
  <inkml:trace contextRef="#ctx0" brushRef="#br0" timeOffset="1866.211">2563 4002 24086,'0'-39'1634,"19"39"-1634,-19-20-288,20 20-545,1 0-1409,-1 0-577,-20 20-1697</inkml:trace>
  <inkml:trace contextRef="#ctx0" brushRef="#br0" timeOffset="1967.7735">2722 4281 19890,'20'20'481,"-20"-20"-673,20 0-1378,-20 0-3523</inkml:trace>
  <inkml:trace contextRef="#ctx0" brushRef="#br0" timeOffset="14422.8514">3298 3645 13580,'-20'-39'2114,"20"19"-448,0 20-417,0 0-448,0 20-321,0-1 385,0 21 96,20 40-160,-20-1 0,19 40-225,1-19-31,0-1-289,19-20 160,-18 1-256,19-40-96,-1-1 65,1 1-1,-1-40-64,21 19 32,-20-38 32,0-1 32,0 0 32,-1-39-192,1-2-160,-21 2 32,-19 0 0,0-1 128,-19 21 64,-1-2-32,0 2 32,20 19 128,-20 20-64,1 0 33,19 0-33,-20 20-160,20 19 224,0 22-64,0 18 32,20 0-96,-1-19-96,1 0-96,20-1-417,19-39-479,1-1-674,-20-19-1025,19-39-3202,-19-1-8361</inkml:trace>
  <inkml:trace contextRef="#ctx0" brushRef="#br0" timeOffset="14589.8438">4092 3724 18737,'20'21'2435,"-1"19"-1282,-19 19 512,20 20-960,0 21-225,0-1-255,0-20-161,0 1-993,20-40-160,19-20-961,-19-1-3684</inkml:trace>
  <inkml:trace contextRef="#ctx0" brushRef="#br0" timeOffset="14765.625">4072 4102 20979,'-40'20'3396,"60"-20"-3332,0 0 768,39 0 289,21-20-544,0 0-545,18 1-641,-17-1-1056,-2 0-1026,-20 20-2530,-19 0-10377</inkml:trace>
  <inkml:trace contextRef="#ctx0" brushRef="#br0" timeOffset="22092.7734">5343 4201 16431,'0'-20'1954,"0"20"-1249,0 20-193,20 0 929,-1 19 33,21 22-481,-20 18-289,19 0-223,-19 1-353,21-21-64,-22 1 64,1-40-64,-20-1 96,0-19 65,20 0 255,-40 0 289,20-19-449,-39-41-352,-2 1-64,1-21 96,1 1-32,-1-20-96,1-21 0,19 41 0,0 0 31,20 38-63,20 2-32,0 39-64,19 0 128,1 0 32,-1 19 32,1 22 32,-19-1 224,-1-1-160,-1 1-64,-19-1 128,0-19 64,0 20-160,-19-21-256,-1 2-321,-1-21-480,1 0-512,-19 0-1762,39 0-2691</inkml:trace>
  <inkml:trace contextRef="#ctx0" brushRef="#br0" timeOffset="22347.6561">5978 3864 17712,'-40'-20'2595,"1"20"-898,19 0 1,0 20-801,-19 19 32,19 1 192,20 19-288,-21 2-449,42-2-256,18-19-32,1-1-96,-1 1-192,21-21-897,-1-19-192,1 0-833,0-19-1410,-21-1-5829</inkml:trace>
  <inkml:trace contextRef="#ctx0" brushRef="#br0" timeOffset="22492.1875">5938 4102 18705,'-39'0'3139,"19"0"-2082,20 0-352,0 0-513,39 0 224,1-20-223,-1 20-514,42-19-1440,-22 19-1795,20-20-4515</inkml:trace>
  <inkml:trace contextRef="#ctx0" brushRef="#br0" timeOffset="22833.9844">6574 3785 2306,'-60'-20'18481,"40"20"-17039,0 20-1,0 0-608,1 19-33,19 20 450,0 1-161,0 0-769,39-20-128,1 19-256,20-39 64,0-20 0,19 0 0,0-20-128,-19 0-288,-20-19-65,-1-1 193,-39-1 192,0-18-128,-20 20-65,-19-1-127,-22 1 192,2 19 64,-20 0-1,20 20-255,-2 0-321,22 0-960,19 0-2627,0 0-6823</inkml:trace>
  <inkml:trace contextRef="#ctx0" brushRef="#br0" timeOffset="23008.7891">6732 3963 7623,'20'60'15951,"-20"-40"-14318,20 0-448,19-1-640,-19 1-385,21 20-160,-2-20-608,1-1-353,-20 1-865,19-20-1473,-19 0-8584</inkml:trace>
  <inkml:trace contextRef="#ctx0" brushRef="#br0" timeOffset="23632.8123">7507 4162 17232,'59'19'2338,"-39"1"-576,0 0-289,20 19-800,-20 2-161,0 18-416,0-19-160,-20-1-384,0-19-481,0 0-1153,0 0-3780</inkml:trace>
  <inkml:trace contextRef="#ctx0" brushRef="#br0" timeOffset="26032.2266">8380 4023 12908,'-20'-60'1761,"0"20"642,1 20 287,-1 20-416,-20-19-768,21 38-449,-21 1-417,1 0-319,18 39 223,1-18-480,20-2-32,0-19-64,0 0 96,20 0-160,1-20 160,-2-20 0,21 20 161,-20-20-129,-1 0 0,1 1 0,-20 19-128,0 0 128,0 39 224,20 21 129,-20-1-417,20 1 192,-1 19-320,1-39-96,20-1 224,0 1-481,0-20-287,0-1-129,-21-19-929,21 21-993,-1-42-3491</inkml:trace>
  <inkml:trace contextRef="#ctx0" brushRef="#br0" timeOffset="26272.461">8758 3805 21972,'-40'0'1346,"21"0"-578,-2 19 33,1 21-160,0-1 480,0 21-192,20 0-641,20 19-224,0-39-128,21 19 32,18-39-417,0 0-351,0-1-385,1-38-1058,-20-1-1824,0 0-6728</inkml:trace>
  <inkml:trace contextRef="#ctx0" brushRef="#br0" timeOffset="26410.1561">8758 4063 20851,'-40'0'1313,"40"0"-256,0 0-672,20 0-193,0-20-96,19 0 32,21-1-1249,-1 1-1697,1 1-2435</inkml:trace>
  <inkml:trace contextRef="#ctx0" brushRef="#br0" timeOffset="26788.086">9215 3963 15214,'39'100'1601,"-19"-61"1,-20 1 64,20-1-481,0-19-513,-20-20-95,0 0-97,0 0 129,0-20-1,0-19-640,0-21-128,-20 21 128,0-22 128,0 2-352,1 0-96,19 0 63,0-1 193,19 39 32,1 2 128,20 19-320,-21 0 0,21 40-353,-20 0-384,-20-1 353,0 40 384,0-19 608,0 0 449,0-20 127,0-1-191,0-19 288,20 0 192,-1 0-32,1-20-256,21 0-608,-2 0-129,1 0-513,19 0-511,-19-20-1090,19 20-1698,-18 0-7910</inkml:trace>
  <inkml:trace contextRef="#ctx0" brushRef="#br0" timeOffset="29545.8984">10803 3765 17872,'-21'-20'1282,"21"20"-129,0 0-897,0 20 96,0 20 385,0-1-160,21 20-289,19-19-64,-1-1-96,1-19 64,-1 21-128,1-2-32,-1 1 193,2 0-321,-21-1 192,0-19-160,-20 19 64,0 2 32,-20-21 32,0 0 0,0-20-32,-1 0 32,2 0 32,-1 0-352,0 0 128,0-20-161,1 0 1,-1 0 32,0-1-321,20 2 289,0-1 352,0 20-448,20 0 191,19 0-63,1 0 384,20 0-288,0 0 160,-1-20 96,20 0-96,-20 1 0,-18-21 0,18 0 96,-39 21-192,0-1 192,-20 0 257,0-1 351,-20 21-127,0 0 96,-19 0-65,-1 21-256,19-1-223,1 19 95,1 1-320,19 0 32,0-1 32,19 1-321,22 0-287,-1-20-738,19 0-736,0-20-2594,1 0-6631</inkml:trace>
  <inkml:trace contextRef="#ctx0" brushRef="#br0" timeOffset="29880.8592">12153 3943 21140,'-20'0'608,"20"0"577,-19 0-224,-2 20-673,1-1 353,0 42 192,20-22-545,0 1-160,20 0-64,21-21-128,-2 1 64,-19-20 0,19 0-96,-19 0 128,0-20-320,0 1 384,-20-1-64,0 0 32,0 20 64,0 0-64,-20 0 32,20 0-224,0 20 160,-20 19-192,20 1-64,20-1-417,19 2-1249,1-21-1729,20-20-2467</inkml:trace>
  <inkml:trace contextRef="#ctx0" brushRef="#br0" timeOffset="30192.3828">12947 4002 19634,'-39'0'1698,"18"0"-673,1 0 96,20 21-449,-20-21-544,20 20 385,20-20-385,-20 20-64,20 19 0,1-19 0,-1 0-32,-1 19 32,1-19 0,-20 20 33,0-21 63,0-19 0,0 21 0,0-21-128,-20 0-256,20 0-641,-19 0-224,19 0-545,0-21-1408,0 2-1635,19-1-8904</inkml:trace>
  <inkml:trace contextRef="#ctx0" brushRef="#br0" timeOffset="30525.3905">13364 4638 14926,'39'79'2242,"-19"-59"288,-20 0-448,0 0-865,0-20 321,0 0 191,0-20-1056,-20 0-481,0-19 32,1-21-192,-1 1-32,0-2-32,0-37-416,0 19-161,1-21 257,19 21 64,0 19 0,0 21 159,0 19 97,19 20-96,-19 20 224,20-1 0,0 21 97,0 0-257,0 19 224,-20-20-256,19 2-193,1-21-383,-20 0-642,20-20-735,-20 0-1539,0 0-352,-20-20-9671</inkml:trace>
  <inkml:trace contextRef="#ctx0" brushRef="#br0" timeOffset="30708.0078">13344 3864 12716,'39'-20'4003,"-39"20"-1248,20 20 64,0 19-898,1 1-671,-1 40-546,-1-21-447,21 21-97,-20-21-320,19-20-577,1 2-352,-1-21-609,-19 0-640,1-1-2403,-1-19-8103</inkml:trace>
  <inkml:trace contextRef="#ctx0" brushRef="#br0" timeOffset="30824.2188">13781 4301 17424,'20'20'673,"-20"-20"127,20 20-671,-20-20-258,0-20-1056,19 20-1185,-19-20-7207</inkml:trace>
  <inkml:trace contextRef="#ctx0" brushRef="#br0" timeOffset="31015.625">13801 3805 20275,'20'19'1313,"-20"1"1217,19 20-512,1 39-801,20-19-384,-21 19-288,1 0-289,21-19-576,-2-20-385,-19 0-512,20-20-577,-21-1-1345,-19-19-3491</inkml:trace>
  <inkml:trace contextRef="#ctx0" brushRef="#br0" timeOffset="31150.3905">13860 4162 16815,'-20'0'6439,"20"-20"-5735,20 20 834,20-20-609,20 20-609,-1-20-288,1 0-737,-1 20-2562,-20 0-8904</inkml:trace>
  <inkml:trace contextRef="#ctx0" brushRef="#br0" timeOffset="31739.2578">14694 4260 18289,'0'21'993,"0"-1"-1153,20 20 672,-1 19 673,2 20 289,-1-19-481,0 0-1,0-1-383,19 0-193,-19-39-351,-20 0 159,20 0-64,-20-20 320,-20-20-191,20-20-321,-20-19-32,-19 0 31,-1-22 66,20 2 63,-20 0-192,0-21-161,20 21 161,20 0 0,0 0 64,0 38-64,20 22-64,20 19 96,0 0 0,0 19 64,-20 22 0,19-1-96,-19-1 128,0 21 128,-1-21-256,-19 1-225,20 0-223,-20-20-801,0 0-737,20-20-2755,-20 0-6982</inkml:trace>
  <inkml:trace contextRef="#ctx0" brushRef="#br0" timeOffset="32080.0781">15131 4043 18673,'0'20'3075,"-20"-1"-2691,0 21 802,1 0 191,19 19-544,-20 1-321,40-20-288,-1-1-160,1-19-64,20 0-32,-1-20 225,1-20-322,-20 0-63,-1-19 192,2-1-256,-21 0 288,0 0-192,-21 1 192,21-1 0,-19 20 192,19 20 32,0 0 225,0 0-193,0 20-288,0 0 288,19 19-95,2 1 31,-1-1-224,0-18-353,19 19-351,1-40-289,-1 20-641,-19-20-1441,0 0-3331</inkml:trace>
  <inkml:trace contextRef="#ctx0" brushRef="#br0" timeOffset="32240.2344">15527 4142 18129,'41'39'2530,"-41"-19"-256,20 20-320,0-21-1249,-1 22-641,1-21-320,20-20-129,-21 20-1024,-19-20-1218,20-20-3138</inkml:trace>
  <inkml:trace contextRef="#ctx0" brushRef="#br0" timeOffset="32385.7422">15389 3884 20083,'0'0'1569,"0"0"-1729,20 0-64,0 19-257,-1 1-1601,21 20-1089,-20-1-2754</inkml:trace>
  <inkml:trace contextRef="#ctx0" brushRef="#br0" timeOffset="32560.5469">15826 4380 15470,'40'20'4869,"-40"-40"-3652,0 0 961,-20-19-577,20-1-832,-20-20-320,0 1-193,20 19-256,20-19-224,-20 19 31,40-1-735,-1 41-322,1 0-1857,-1 20-6854</inkml:trace>
  <inkml:trace contextRef="#ctx0" brushRef="#br0" timeOffset="38388.6717">16719 4221 14285,'-20'-40'1954,"20"40"384,0-19-192,0 19-672,0 19-385,0 1-225,0 20-127,0 0-353,0 0-63,20-1-33,-20-19-160,20-20 0,0 20-128,0-20 96,-1-20-96,21 0 96,-19 1-288,-1-21 160,-1 20 96,1-1-32,-20 21 128,0 0 193,0 0 95,0 21-127,20-21-193,-20 20-64,20 0-224,-20-20-513,19 20-352,21-20-609,-20-20-992,-1 0-2883,-19 0-6823</inkml:trace>
  <inkml:trace contextRef="#ctx0" brushRef="#br0" timeOffset="38526.3672">17096 4241 16367,'20'19'2050,"-20"2"-128,21-21-161,-2 20-800,1-20-576,0 0-353,0 0-160,0 0-609,-1 0-1185,-19-20-2146,20-1-3811</inkml:trace>
  <inkml:trace contextRef="#ctx0" brushRef="#br0" timeOffset="38737.3047">17116 3805 18801,'-20'0'2947,"20"0"-1409,0 0-546,20 19 482,-20 21-129,21 19-768,-2 0-225,21 22-192,0-2-192,-21-20-64,21 0-384,-1-18-353,-19-21-352,0 0-609,1-1-768,-21-19-2275,0-19-5477</inkml:trace>
  <inkml:trace contextRef="#ctx0" brushRef="#br0" timeOffset="39071.2889">17156 4281 17520,'-19'-21'2146,"19"21"-1089,19-19 352,1-1-159,0 0-418,20-19-511,-1-1-129,-19 0-160,19 1 0,-19-2-32,0 21 96,1 20-128,-21 0-64,20 41 352,-20-1 225,0-1-225,0 21 192,19-21 129,-19 20-257,20-38 225,0-1-385,0 0 0,-1-20 128,1 0-384,0 0 320,0-20 33,-1 0-65,1-1-96,0 21 32,1-19-480,-21 19-1,20 0 65,-1 0-288,1 19-866,20 2-1697,-1-21-5669,1 20-5284</inkml:trace>
  <inkml:trace contextRef="#ctx0" brushRef="#br0" timeOffset="39680.6639">18526 4162 10890,'20'-60'7175,"-40"40"-5638,20 1-64,-20 19 161,20 0-257,-19 0-768,-1 19-33,0 41 1,-1-21 0,1 21-1,20 0-576,0-20 160,20-1-384,21-19 192,-21-20 32,19 0-352,1-40 224,-21 21-33,1-41 33,0 0 32,-20 1-128,-20-1 0,0 1-33,1-21 65,-21 20-160,1 1 448,19 20 160,0-1 289,20 40-1,0 0 129,0 0-193,0 20 193,20 0 288,0 39-288,19 0-193,-19 0-320,39 2-128,-19-2-128,20-19-544,-20-1-482,-1 1-383,1-20-513,-20-1-1954,-20 2-7655</inkml:trace>
  <inkml:trace contextRef="#ctx0" brushRef="#br0" timeOffset="40204.1014">19220 3805 19154,'-39'0'1377,"19"0"-961,0 19 225,1 21 864,-1 19 1,20 0-161,-20 2-64,20 18-512,20-20-577,0 1-128,19-20-32,20 0-865,-18-1-288,18-39-96,-19 0-1281,-1-19-1890,1-1-6214</inkml:trace>
  <inkml:trace contextRef="#ctx0" brushRef="#br0" timeOffset="40540.0389">19499 4380 14733,'40'99'3364,"-20"-60"-1571,-1 2-191,1-1-1,0-21-448,-20 1-160,0 0-256,0-20-224,0 0 95,0-20-159,-20-19-513,0-1-65,1-1-63,-21-18-96,20-20-128,-20 20-225,20-21 193,20 1-33,-20 19 289,20 21 128,20 19 160,-20 20 224,20 0 97,20 20-97,-20-1-192,0 21-192,0 19 96,-1-19-160,-19-1 192,0 2-320,0-1 256,-19-21-321,19-19-383,0 20-834,-20-20-1729,20 0-6342</inkml:trace>
  <inkml:trace contextRef="#ctx0" brushRef="#br0" timeOffset="40706.0547">19717 4260 19058,'60'41'3171,"-40"-21"-1666,0 0-544,0-1-353,-20 1-447,19 0-129,1 0-577,-20-1-864,20-19-737,0 0-2563,-1 0-9352</inkml:trace>
  <inkml:trace contextRef="#ctx0" brushRef="#br0" timeOffset="41033.203">20154 4102 19346,'-39'0'1761,"-1"0"-736,20 40 321,0-20-33,0 19-416,20 1-481,0 0-320,0 0-192,20-20-96,0-20-224,20 0 127,-20-20-95,19 0-64,-19 0 255,-20-1 65,0 2 352,0-1-95,0 20 639,0 0-191,-20 0-353,0 39 160,20 2-223,0 18 127,0 1-192,20-21-96,0 20-288,19-38-897,-19-1-417,20 0-960,-19-20-2659,-2-20-7399</inkml:trace>
  <inkml:trace contextRef="#ctx0" brushRef="#br0" timeOffset="41229.4922">20174 3943 20083,'59'39'2530,"-19"2"-224,40-1-576,-21 19-481,0 20-608,-19 1-353,-20-1-192,1-19-224,-21-1-513,19-20-256,-38 2-128,19-21-416,-21-20-1506,1 0-3203</inkml:trace>
  <inkml:trace contextRef="#ctx0" brushRef="#br0" timeOffset="41527.3438">21088 3923 24246,'39'-20'481,"-39"20"-225,0 20 225,-20 0 415,1 0-287,-2 40-321,-19-20 129,1 19-193,19-19-288,0-21 96,20 1 0,0-20 0,0 20 160,0-20-64,40 0 161,-21 0-65,21 0-160,1-20-32,-2 20-352,-19 0-641,20 0-737,-1 0-1569,-19 0-3620,0 20-8199</inkml:trace>
  <inkml:trace contextRef="#ctx0" brushRef="#br0" timeOffset="42072.2655">21882 3923 21364,'0'-59'1825,"0"39"-992,-21 0 32,1 20 352,0-19-288,1 19-96,-41 0-353,1 19-191,20 1 159,-22 20-128,22-1-352,19 1 128,20-1-320,0 2 128,39-2-64,22 1 64,-2-20-128,20 19-353,0-19 129,-18 0 159,-22 0 129,1-1 288,-21 2-352,-19-1 0,0 0 32,-19 19-64,-21-19 191,1 0 65,-2-20 97,1 20 31,21-20 160,-21 19 192,20-19 225,1-19-224,-1 19 63,0-20-320,20 0-192,20-19-160,0 19-64,19-20-128,1 0-577,-1 0-288,22 20-161,-42 1-2145,21 19-7367</inkml:trace>
  <inkml:trace contextRef="#ctx0" brushRef="#br0" timeOffset="42239.2576">22180 4420 29115,'0'19'1377,"19"-19"-1921,-19 0 672,0 0-224,20 0-833,-20-19-544,20 19-1218,-20 0-3491</inkml:trace>
  <inkml:trace contextRef="#ctx0" brushRef="#br1" timeOffset="115354.492">21782 3586 7527,'-20'-20'2274,"20"20"-1057,-20 0 256,20 0-159,0 0-610,-19 0 1,-1 0 320,20-20-32,-20 20-160,20 0-321,-20 0-288,20 20 97,-19-20-193,19 0-160,-20 20 32,0 0 224,20-1-448,-21 21 416,1 0-352,1-21 320,-1 22-160,0 18 160,0-19-224,0-1 256,1 21-192,-1-21 160,0 22 193,0-2-193,20 0 160,0-19-128,0 20-128,0 0-192,20-1 128,0-20 32,0 1-32,-20 20 160,19-20-192,1-1 385,-20 1-33,20 0 0,0-1 193,-20 1-353,20-19-96,-1 18-128,1-19 128,1 0-32,19-1 160,-21-19-384,21 20 256,-1-20-64,1-20 96,19 1 0,-18-21 0,-2-20 65,1 0-129,-1 1 128,1 0-32,-20-22-96,19 22 192,-19-20-288,-20 20 0,21-21 160,-1 20-32,-20-19 0,0 20-96,-20-21 128,-1 20-32,1 1-96,-19 0 32,-1 19 64,1 19-64,-21 2-64,21-1 32,-22 20-288,22 0-673,19 0-993,-19 20-3171,19-20-9673</inkml:trace>
  <inkml:trace contextRef="#ctx0" brushRef="#br1" timeOffset="116482.4219">21563 3586 11755,'-19'20'1953,"-1"-1"-1024,0-19 577,0 0 320,0-19-994,1-1-255,-1 0 128,-20-19-129,1-22 65,-2 2-129,-18-20-95,0 0-225,-1-1-32,0 0 64,0 1-320,1-21 288,-20 21-192,-1 20 96,21 0 257,-1-2-33,1 22-96,0-21 64,18 21 1,-18-1-289,39 21 224,-20-22-224,21 1-32,19 1 64,0-1 0,0 1 64,19-21-256,1 20 96,0 20 64,19-20-128,1 21 64,-20-1 32,1 0-129,-2 0 1,1 20 0,0-19-32,-20 19 320,20-20-96,-20 0-32,0 20 32,0-20 32,-20 1-128,0 19 192,-19-20 96,18 20 257,-19-21-513,20 21 96,1 0-224,19 0-161,0-20 33,19 20 128,1 0-64,20-20 96,0 40 128,0-20 224,0 20-448,-1 21 224,-19-22-257,19 21-479,-19-1-674,0 1-2337,-20-20-4901</inkml:trace>
  <inkml:trace contextRef="#ctx0" brushRef="#br1" timeOffset="117540.0391">20988 1759 9801,'0'-20'3331,"0"1"-2530,0 19-321,0 0 1154,0 0 159,19 0-575,-19 19 63,20 1-256,-20 0-321,20 20-223,0-21-1,-20 1-159,21 0 159,-21-20 97,0 0-1,0 0 161,0 0-193,0 0-448,0-20-96,0 0 97,-21-19-194,21-1 129,0-19 1,-20 19-194,20 0 65,0 20-256,0 0 96,0 20 320,20 20-32,1 21 0,-2-22 160,21 21-352,-20-1 384,0-19-384,-1 0 224,-19 0 128,20-20 0,-20 20 289,0-20-1,0-20-288,0 0-63,0 0-65,0-19-160,0-1 128,0 1-64,0 18-289,0 1 33,0 20 224,20 0-32,0 20 160,-1 1 64,21 18-865,-19-19-63,18 19-514,1 1-543,-20-20-738,-1-20-1825,1 0-4549</inkml:trace>
  <inkml:trace contextRef="#ctx0" brushRef="#br1" timeOffset="117722.6563">21504 1560 11659,'40'0'3106,"-21"0"-351,-19 20-289,20 0-800,-20 0-1154,21 20-383,-1-20-129,-20 0-64,20 0-481,-20-20-544,19 19-993,-19-38-1633,20 19-6920</inkml:trace>
  <inkml:trace contextRef="#ctx0" brushRef="#br1" timeOffset="117852.5391">21504 1422 16111,'-59'-60'1313,"39"40"192,0 0-608,20 20-673,0 0-512,0 0-416,0 0-930,0 0-1057,20 0-1601</inkml:trace>
  <inkml:trace contextRef="#ctx0" brushRef="#br1" timeOffset="118084.9608">21663 1521 11018,'60'79'4100,"-41"-38"-1314,1-22-287,-20 1-129,20 0-897,-20-20-319,0 0-162,0 0-287,0 0-288,0 0-257,0-20-160,0 0 64,20 1-256,-20-22 31,19 21-31,-19 0-160,20 20 192,0 0 128,21 0-417,-22 20-512,21 0-1281,-1 0-3011,1 1-9064</inkml:trace>
  <inkml:trace contextRef="#ctx0" brushRef="#br1" timeOffset="119047.8516">22239 1302 15919,'0'-59'2818,"20"19"-1537,-20 21 289,-20-1 160,20 0-705,0 20-609,-20-20-256,20 20-192,-20 20 128,1 0-288,19 19 128,0-19 32,0 20-32,0-1 96,19 1-32,21 1-64,-20-2-128,19 1 160,1-21 0,-21 21 64,1-1 32,-20-19 96,21 20-64,-21 0 96,0-20-192,0 20 0,0-21-160,0 1 128,20 0-705,-20-20-1089,39 20-1216,-19-20-2019</inkml:trace>
  <inkml:trace contextRef="#ctx0" brushRef="#br1" timeOffset="119839.8436">21644 2355 13869,'-40'-40'2242,"19"40"-384,1 0 256,20 0-833,-19 0-673,19 20-159,-20 0 95,20 39 33,20 1-225,-20 0-160,39-21 0,-18 20-159,19-39 31,-21 0 0,21 1 96,-1-42 96,-19 1 0,0-19 97,0-1-257,-20-19-96,0 0 32,-20-22-256,0 22-97,0-20 481,1 39-96,-1 0 97,0 20 31,20 20 64,0-20-224,0 20-128,0 20-96,20 0 128,-20 1 256,39 18-96,-19 21-64,0-21-32,19 20-32,-19-19-384,21-19-321,-2-1-512,1-1-257,-20-19-1184,-1 0-1730,1-19-6727</inkml:trace>
  <inkml:trace contextRef="#ctx0" brushRef="#br1" timeOffset="120042.9686">22020 2096 5765,'-20'-19'12716,"20"38"-11883,-19 1 608,19 0 417,0 21-577,-20 18-224,40-19-512,-20 19-289,39-20-256,-19 1-128,20-19-96,-1-1-577,2-1-609,-2-19-736,1 0-1665,-20-19-4933</inkml:trace>
  <inkml:trace contextRef="#ctx0" brushRef="#br1" timeOffset="120355.4686">22398 2553 11114,'20'79'3203,"-20"-59"-737,20 0 65,-20-20-129,0 21-704,0-21-353,-20-21-576,20 1-353,-20-19-416,-21-1 96,22-19-64,-1 0-256,0-2-96,0-18-33,20 20 65,20-1 128,-20 20 32,20 0-96,0 40 31,-1 0-63,1 0 160,1 20 64,-21 21 128,20-2-128,-20 21 64,0-21 128,0 1-224,0-21-32,0 1-224,0 0-641,0 1-1089,0-21-2306,0 0-4997</inkml:trace>
  <inkml:trace contextRef="#ctx0" brushRef="#br1" timeOffset="120529.2967">22576 2295 19538,'20'20'1634,"-20"0"-930,0 0 1090,0-1-641,0 1-993,0 21-256,20-21-32,-20-1-513,19 1-544,1-20-673,1 0-1761,-1 0-4453</inkml:trace>
  <inkml:trace contextRef="#ctx0" brushRef="#br1" timeOffset="120753.9061">22893 2236 18257,'0'20'-321,"0"0"514,0-1 1216,0 1-704,20 20-705,-20-21 32,0 1-96,21-20-64,-1 20-897,0-20-1314,-1 0-2113</inkml:trace>
  <inkml:trace contextRef="#ctx0" brushRef="#br1" timeOffset="121059.5703">23092 2096 13644,'-39'-19'4773,"19"19"-2947,0 0 160,20 0-513,-20 39-576,1-19-545,19 21-32,0-2-159,19 1-290,1-20-95,0-1 0,20-19-128,-21 0 192,-19 0-1,20-19 193,-20-1 129,20 0-33,-20 20 256,0-20 97,0 20-289,0 20-288,0 0 160,0 19-128,0 1 64,20 19-353,-1-39-768,2 1-448,-1-1-1218,0-20-2017,-20 0-8041</inkml:trace>
  <inkml:trace contextRef="#ctx0" brushRef="#br1" timeOffset="121220.703">23291 2136 20979,'20'0'-32,"-20"0"833,0 41 1121,20-22-1538,-20 21-352,0 0-224,0-1-545,19-19-768,1 0-1121,-20-1-2531</inkml:trace>
  <inkml:trace contextRef="#ctx0" brushRef="#br1" timeOffset="121408.203">23350 1998 4452,'20'-79'15086,"-20"59"-12940,40-1 64,0 21-1025,0 0-768,0 21 31,-1 18-352,-19 21 192,0-1-224,-1 20-31,-19-19-578,0-20-448,0 0-673,-19-21-1985,19 1-7143</inkml:trace>
  <inkml:trace contextRef="#ctx0" brushRef="#br1" timeOffset="127082.0313">23867 2414 17168,'19'21'2786,"1"-21"-1953,0 0 0,-20 20 480,0-1-704,0 1-609,0 0 32,0 0-545,20 19-1280,-20-19-3204</inkml:trace>
  <inkml:trace contextRef="#ctx0" brushRef="#br1" timeOffset="128011.7186">22497 3229 11562,'0'-21'2307,"0"21"-930,-20-20 1057,20 20-416,-20-19-609,20 19-384,-19 0-256,19 0-384,-20 19-257,20 1 160,0 21 0,0-2 0,0-19-191,20 20-1,-20-21-96,19 1 0,1-20 160,0 0-128,0 0 288,-20-20-320,20-19 0,-20 19-192,0-19-128,0-22 160,-20 22-225,20-21 225,-20 21 128,20-1 96,-20 1 32,20 19 96,-20 20 97,20-20 127,0 20 96,0 0-223,0 0-257,0 20 96,0 19 160,0 1-96,20-1 1,0 1-226,-20 0 130,20-1-354,19 2-223,-19-21-353,0-1-512,19 1-193,-19 0-1729,-20-20-4260</inkml:trace>
  <inkml:trace contextRef="#ctx0" brushRef="#br1" timeOffset="128324.2186">22735 3070 15951,'-19'-20'3363,"19"20"-1505,0 0 127,-20 20-960,20-1-320,0 1 128,0 20-128,20-1-577,-1 2 0,1-1-96,20-21-32,-21 1-128,21 20-609,-1-40-352,-19 19-961,1 1-1441,-21-20-2435</inkml:trace>
  <inkml:trace contextRef="#ctx0" brushRef="#br1" timeOffset="128644.5313">23053 3625 6149,'20'60'6919,"-1"-40"-3876,-19-20-353,0 0-287,0 0-1186,0 0-320,0 0 160,0-20-673,-19 0-384,-1-20 32,0 1-128,0-20-224,-19-22-353,19 22-512,0-20 0,20 0 736,0 19 417,20 20 128,-20 0 97,20 21 223,-20-1-160,0 20-64,19 20-32,-19-1 33,20 21-225,-20 19 96,20-18-128,-20-1-64,20-1-225,-20-19-319,0 19 95,0-19-832,0 0-1858,-20-20-2787</inkml:trace>
  <inkml:trace contextRef="#ctx0" brushRef="#br1" timeOffset="128949.2186">23132 3407 16976,'20'-20'3587,"-1"0"-3107,-19 20 770,21-19-257,-1 19-865,-20 0-160,20 0 96,-20 0-64,0 0 96,20 0-64,-20 19 352,0 1-160,0 0 193,0 0-33,0-1-192,0 1-96,0 1-192,0-21 64,19 20 32,-19-20-384,20 0-577,0 0-576,0-20-1506,-1 20-5221</inkml:trace>
  <inkml:trace contextRef="#ctx0" brushRef="#br1" timeOffset="129145.5077">23430 3328 18481,'0'0'2819,"20"20"-2083,-20-20 930,0 19-673,0 1-609,20 0-512,-20 19 160,20-19-192,-20 21-481,20-21-576,-20-1-897,0 1-1537,20-20-2787</inkml:trace>
  <inkml:trace contextRef="#ctx0" brushRef="#br1" timeOffset="129559.5703">23668 3208 14926,'0'-39'1825,"-20"19"-255,0 0 576,1 20-384,19-20-705,-20 20 128,-20 20-769,21 0 225,19 0-129,-20 19-192,20 22-352,0-22 32,0-19-128,20 19 128,-1-19-32,1-20-96,20 0-32,-21 0 96,1-20 96,0 1-32,-20-1 192,0 0-224,0 0 192,0 1 0,0 19 33,0 0-129,0 0 192,0 19-224,0 1 96,20 20-128,-20-1 0,0 1-480,19-1-193,-19 2-448,21-2-320,-1 1-802,0-20-2753,-20-20-5638</inkml:trace>
  <inkml:trace contextRef="#ctx0" brushRef="#br1" timeOffset="129850.5859">23768 3328 19858,'0'-20'1666,"0"0"-33,20 1 289,-20-1-1313,19 20-545,1 0 0,-20 0-32,20 0-32,0 20 64,-1-1 64,1 21-64,-20-20 224,0 19-159,0 1 95,20-21-64,-20 1-128,0 1-64,0-1 64,20-20-64,0 0-352,0 0-97,0-20-672,0-1-513,0 1-1440,-20 1-2852</inkml:trace>
  <inkml:trace contextRef="#ctx0" brushRef="#br1" timeOffset="130046.875">23986 3129 15310,'20'-20'3748,"0"0"-1634,0 20 928,19 0-831,-19 0-898,0 20-512,0 20-225,-1-1-256,1 22-384,-20-2-288,20 0-513,-20 1-224,20-21-128,-20 2-929,0-2-1794,0-19-5669</inkml:trace>
  <inkml:trace contextRef="#ctx0" brushRef="#br1" timeOffset="130591.7967">24324 3010 16047,'39'-39'3331,"-19"19"-1922,-20 20 577,20-21-352,0 1-962,19 20-383,-19-19-450,0 19 225,-20 0-64,21 0-32,-21 19 193,0 1-290,0 21 129,0-2 0,-21 1 0,1-20 0,20 19 0,0-19 0,20 0 225,1 0-225,-2-1-32,1 1 32,0 1 160,0-1-32,-20 0 64,19 19 96,1 1 385,-20-1-161,0 1 289,0-1 32,0 2-160,0-2-481,0 1-64,-20-1-96,20 1-192,0 0-865,0-21-1153,0 22-1089,0-21-7816</inkml:trace>
  <inkml:trace contextRef="#ctx0" brushRef="#br0" timeOffset="176446.2889">598 5492 14669,'-40'-60'1762,"20"41"160,20-1 192,-19 0-673,19 20-832,0 0-385,0 0 737,0 20-256,19 19 191,1 40-511,0 2-225,0-2-128,19 0 0,1 0 0,-1-19-320,-19 0-353,21-21-480,-22 1-705,21-1-1409,-20-19-2146</inkml:trace>
  <inkml:trace contextRef="#ctx0" brushRef="#br0" timeOffset="177279.2969">399 5631 13484,'0'-39'2979,"0"18"-1057,20-19-577,19 1-512,-19-21-256,21 21-417,-2-1 256,-19-20-384,19 20 32,-19 21-32,0-21 32,-20 20-320,20 20 384,-20-20-512,0 20-225,0 0 225,0 0-1,0 0 674,19 20-449,-19-20 160,20 20 0,-20 0 64,20 0-32,0-20 384,1 39 0,18-19 129,-19 21-1,0 18 193,0 0-449,-1 0-95,21 22 383,-20-22-352,-20 20 129,19-20-1,1 1-192,-20 0 32,20-20-63,-20-1-65,20 1-32,-20-1 64,0-19 0,21 0-32,-21-20 256,0 0 0,0 0-223,-21-20-162,21 0 1,0-39-128,-20 19 96,20-19-96,0-1 0,20 40 96,-20 0 64,21 0 32,18 40 0,-19 0 32,19 0 64,1 1-192,19-2 192,-19 1-64,1 0 32,-2 0 64,20-20 0,-39-20 64,20 20 33,-21-20 63,1 0-192,0-20 0,-20 0 96,0 1-96,0-21-32,-20 21 161,0 19-129,1 0 32,-1 0-96,0 20-32,0 0-64,1 20 64,19 20 192,-20 19-96,20-19-96,0 19 0,20 1-96,-1 0-32,21-21-705,19-19 160,2 0-384,-2-20-544,-20 0-353,1-20-1441,0-20-2403,-40 21-6245</inkml:trace>
  <inkml:trace contextRef="#ctx0" brushRef="#br0" timeOffset="177534.1797">1610 5671 17136,'-19'-40'1761,"19"40"-1344,0 0 1665,19 20-481,1 20-255,0-1-97,19 20-288,-19 1-513,20-20-32,-1 0-191,2-20-193,-21-1 64,19 1-32,-19 0 96,0-20 32,-20 0 161,0 0 95,0-20-224,0 20-224,20-20-96,-20 1-224,19-1 64,1 20-321,20-20-576,-1 40-481,22-20-1152,-2 20-3781,-19-20-7270</inkml:trace>
  <inkml:trace contextRef="#ctx0" brushRef="#br0" timeOffset="177686.5233">2265 5551 21556,'-20'-20'3107,"20"20"-2114,-19 0-1057,19 0-289,19 20-351,1 0-1058,-20 20-3619,20 0-10858</inkml:trace>
  <inkml:trace contextRef="#ctx0" brushRef="#br0" timeOffset="177786.1328">2464 5968 20275,'-20'20'-1025,"20"0"-4100</inkml:trace>
  <inkml:trace contextRef="#ctx0" brushRef="#br0" timeOffset="180002.9295">3298 5511 17552,'0'40'801,"0"1"-385,0 18 705,19 20-256,-19 0-32,20-18 96,-20-2-64,0-20-353,20-19-224,-20-20-95,0 20 127,0-20-32,20 0 289,-20-20-97,-20 0-672,20-19 64,-20-1 192,0-40 64,20 1-160,-19-20-32,19-1-128,19 1 256,-19 60 256,20-1 97,20 40-257,-21 0-32,22 0 160,-1 40 0,19 19-95,0 20-65,-19 21 32,20 19-128,-20-20 0,-1-19 96,1-21-897,-1 0-192,1-39-384,-20 20-865,-1-40-1794,-19 0-6630</inkml:trace>
  <inkml:trace contextRef="#ctx0" brushRef="#br0" timeOffset="180184.5703">3457 5870 19218,'-40'-21'2690,"40"21"-1441,0 0-480,0 0-320,20 0 447,20 0-319,19-20-417,0 0-256,1 0-737,0 1-416,-1-1-641,-19 0-1409,-20-19-2530</inkml:trace>
  <inkml:trace contextRef="#ctx0" brushRef="#br0" timeOffset="180525.3905">3298 5353 2722,'-99'60'10986,"38"-1"-8839,22 0-194,-1 41 33,1-1-128,19 41-192,20-2-641,39-18-545,21-2-352,40-39 224,38-39-159,21 1 191,0-41-160,20-41-96,-20-18-64,-40-20-416,0-1-96,-40-20 416,-19 2-289,-41-2 161,-19-19 160,-59 20-128,0-1 32,-41 1-192,1 40 160,-41-1 96,22 20 416,-21 40 96,20 0-640,0 20-320,19 0-1891,1 1-4803</inkml:trace>
  <inkml:trace contextRef="#ctx0" brushRef="#br0" timeOffset="242175.7813">4965 6067 4804,'20'120'3459,"1"-61"-2818,-21 1 1601,19-1-192,1-18 64,0-22-545,-20 1-191,20 0-129,-20-20-64,0 0 0,0 0 353,0 0-97,0-20-928,-20-19-289,-20-2 32,21-18-256,-22-20 160,1 19-128,21-40-32,-21 21-64,20 0 64,1-1-128,19 21 0,0 19-96,19 20-33,21 1 65,-20 19-64,19 19 64,1 1 192,0 39 128,0 1-224,-20 0 160,-1-1-224,1-19 128,0-20 0,-20 19-193,-20-19-287,20 0-417,-39-20-1409,19 0-3620</inkml:trace>
  <inkml:trace contextRef="#ctx0" brushRef="#br0" timeOffset="245642.5782">6117 5809 12972,'-20'-39'3075,"1"19"-1634,-22 20 481,21 0-641,0 0-576,-19 20 63,-1-1-191,21 21-257,-1 1-192,20-2 161,0 1-225,20-21 96,19 1 160,-19-20 33,0 0 127,19 0-352,-39-20 385,20 1-321,1-1 192,-21 0-96,0-19-31,0 18-33,-21 1 0,21 20 0,0 0 65,0 0-193,0 0-577,0 20 97,0 1 576,21 18-288,-1-19 160,19 19-288,-19-19-641,20 0-224,-1-20-577,-19 20-1056,0-20-2339,-20-20-7591</inkml:trace>
  <inkml:trace contextRef="#ctx0" brushRef="#br0" timeOffset="245917.9688">6216 5809 14413,'40'40'3107,"-21"-19"-384,1-2-834,1 21-735,-21-20 31,20-1-64,-20 1-673,0 0-160,20-20-95,-20 0-1,0 0 160,0 0 193,0 0-1,0-20-640,0 0-32,0 1 0,0-21-128,19 20-1,-19 20-191,20-19-161,20 19-223,-1 19-225,-19-19-577,20 20-1089,0 20-2562,-20-40-7911</inkml:trace>
  <inkml:trace contextRef="#ctx0" brushRef="#br0" timeOffset="246267.5782">6693 5829 15502,'-20'-20'3684,"20"0"-1859,0 20 33,0 0-929,0 20-416,0 0 608,0 0-417,20 40-512,-20-20-192,20-21 97,19 1-33,-19-20-225,0 0 161,-1 0 129,1-20-258,-20-19-255,0-20 288,-39-2-32,-1 2 160,1-20-192,-1 0 32,1 18 32,19 2 128,-20 19 416,40 21 225,-21 19-1,21 0-576,21 19 97,-1 21 287,20-1-160,-1 21-224,20 20-32,1-21-352,-21-19-961,22 19-961,-22-19-1698,1-19-7495</inkml:trace>
  <inkml:trace contextRef="#ctx0" brushRef="#br0" timeOffset="247689.453">8043 5929 12203,'0'-40'2210,"0"21"-1121,-20-22 929,20 21-128,-20 0 256,0 1-641,1 19-384,-1 0-576,-20 19-353,0 1 257,0 20-225,1 0-96,19 0-192,20-20 160,0-1-320,20 1 224,-1-20 64,1 0 160,20-20-32,-21 1 32,2-1 65,-1 0-65,-20 0 128,0 20-288,0 20-160,0 0-64,0 19 224,20 21 64,-20 19-32,39-19-96,-19 0 0,20-1-320,19 0-545,2-18-416,-2-2-705,0-19-1441,0 0-5285</inkml:trace>
  <inkml:trace contextRef="#ctx0" brushRef="#br0" timeOffset="248146.4842">8916 5710 17808,'-40'-19'737,"21"19"1281,-21 0-449,20 19-608,1 1-64,-1 20-96,20-1-577,0 22-128,0-22 64,20-19-352,19 19 192,1-39 160,-1 0-320,1 0 96,-19-19 192,-2-1-256,1-20 288,-20 0 225,-20 0-289,1 20 160,19 1 257,-21-1 351,21 20-287,0 0-353,0 0-672,0 20 480,0 19 256,21 1-288,-2 20 192,21-20-384,0-1-481,-1-19-288,1 0-192,-1-20-929,-19 0-1569,1 0-5478</inkml:trace>
  <inkml:trace contextRef="#ctx0" brushRef="#br0" timeOffset="248553.711">9254 6008 9577,'0'0'9449,"0"0"-7592,0-20 866,0 0-1250,0 1-576,-19-21-32,-1 1-192,20-2-449,0 21-192,0-19 0,0-1-160,0 20 0,20 20-417,-1 0 129,1 0 31,20 40 257,-1-20 32,1 19 160,-1-19-160,22 0 96,-22 1 0,1-21 0,-20 0 224,19 0-160,-19-21 96,-20 1 257,20 0-257,-20-19 128,-20 19-160,0 0 33,0 0-129,1 20 96,-1 0-96,0 0-385,0 40 321,1-1 161,19 1 63,0 1 0,39-2-352,-19 1 64,39-21-705,20 1-192,-18 0-833,-2-20-3907,-20 0-8264</inkml:trace>
  <inkml:trace contextRef="#ctx0" brushRef="#br0" timeOffset="249455.0782">10246 5789 17488,'21'-19'2434,"-21"19"-1473,0 19-608,0 1-353,0 20 993,20 0 96,0 0-673,-20 19-224,19-39-128,1 0 96,0-1 1,-20 1 63,0-20-96,20 0 416,-20 0 97,-20-20-97,20 1-608,0-1-192,-20 0-128,20 0-161,0-19-384,0 19-31,20 0 543,0 20 33,-1 0 160,1 20 31,0 0 129,20-20 64,-21 20 64,22-1-64,-21-19 0,19 20 64,-19-20-32,20 0 193,-1 0 127,-19-20 128,19 20 65,-19-19 32,1 19-97,-1-20 32,0 0-63,-1 0 63,-19 1-319,0-22 63,0 21 32,-19 0 32,-1 20-127,0-19-33,20 19-96,-21 19-320,1 1 63,20 20 321,-19 0-96,19 20 33,19-21-97,22 20-1,-1-39-31,19 20-320,0-40-128,1 0-321,-20 0-352,0 0-385,-20-40-1857,-1 20-5477</inkml:trace>
  <inkml:trace contextRef="#ctx0" brushRef="#br0" timeOffset="249876.953">11040 5809 9705,'41'40'7110,"-21"-19"-5316,0 18 512,-1 1-736,1-1-385,20-19 32,-21 0-544,1-1-449,0 1 0,-20-20-32,0 20-128,20-20 97,-20 0-129,0 0-32,0-20-32,0 0 32,0-19-33,0 19 66,19 0-66,-19 1 130,0 19-65,20 0-96,1 0 320,-1 0-160,0 0 192,-1 0-224,-19 19 160,20-19-160,0 0 257,-20 0-65,20 0-128,-20 0 0,20 0 0,-1 0 97,-19 0-321,20 0 96,0 20 64,0-20-225,-1 0-31,2 20 64,19-20-320,-20 20-193,-1-1-128,1-19-224,0 0-704,-20 0-994,20 0-2786,-20-19-7047</inkml:trace>
  <inkml:trace contextRef="#ctx0" brushRef="#br0" timeOffset="250376.953">11676 5432 20147,'0'0'1313,"0"0"-801,20 40 513,0-1 64,19 21-480,-19 0 224,40 19-545,0-19-224,-1 19-96,1-19 32,-1-20-320,-18 19 127,-22-39 161,-19 19 0,0-19 193,-19 0-129,-2-20 192,-19 0-256,1 0 160,-1 0 64,20-20-320,-19 0-64,19-19-321,20 19 257,0-20 64,20 21-32,0 19 384,-1-20-160,21 20 352,19-20-64,-19 20-31,20 0 31,-20 0-64,-1-20-64,-19 20 65,19-19-1,-19-2 32,-20 1-160,20-20-192,-40 21 64,20-1-32,-20-20 0,-19 40 0,19-19 96,0 19-64,-19 19-128,19 21 64,0-1-129,1 1 65,19 20-64,19 0-1314,21-1-1408,-1-20-3364,1 1-6823</inkml:trace>
  <inkml:trace contextRef="#ctx0" brushRef="#br0" timeOffset="250523.4375">12431 6147 19858,'-20'-40'2274,"20"0"-1249,0 1 801,0-1-1057,0 1-769,0-1 352,20 1-512,20-2-192,-21 1-705,21 21-929,-20-1-1826,19 0-1633</inkml:trace>
  <inkml:trace contextRef="#ctx0" brushRef="#br0" timeOffset="250725.5859">12729 5691 15630,'0'0'3043,"0"0"-192,0 0-833,-20 19-1089,0 1 224,0 0-160,20 19-769,0-19-384,0 20 0,40 0-449,-1 0-32,1-1-159,0 1 95,-1-1 257,-19-19 127,-20 20 289,0-19 128,0-2 64,-20-19-192,0 20-416,-19-20-1858,19-20-4228</inkml:trace>
  <inkml:trace contextRef="#ctx0" brushRef="#br0" timeOffset="251220.7032">13801 5789 18673,'-20'-19'1410,"0"19"-129,0 0-705,1 19 193,-1 21 544,-1 20 33,1-20-706,40 19-416,1-19 129,38-21-161,-19 1 0,19-20 0,-19-20 161,-21 1-225,1-21-96,-20 1 32,-20-1-353,-19 1 129,-1-2-128,1 1 96,-1 21-353,1 19-159,39 0-674,-20 19-960,20 41-1473,20-20-5542</inkml:trace>
  <inkml:trace contextRef="#ctx0" brushRef="#br0" timeOffset="251394.5313">14118 6107 10505,'40'-20'8681,"-60"-20"-6471,0 1 384,0-1-736,-19-19-769,-20-1-64,19 0-416,-1-19-449,22 0-256,19-1-193,19 21-255,1 19-545,21 1-224,-21 39-673,19 19-1954,1 21-5477</inkml:trace>
  <inkml:trace contextRef="#ctx0" brushRef="#br0" timeOffset="251546.875">13960 5849 21300,'-41'0'2274,"41"0"-1249,0-20-641,20 20-448,21-20-32,18 0 64,20 1-801,0-1-3107,1 20-10185</inkml:trace>
  <inkml:trace contextRef="#ctx0" brushRef="#br0" timeOffset="252171.875">15230 5432 17616,'0'-59'1089,"0"39"-672,-20 20 928,-20-19-416,21 19-545,-41 19 385,21 1 160,-1 0-321,0 19-95,20 1-385,20-1-64,20 1 128,40 1-192,-1-2 192,1 21-192,19-21 193,-19 1-386,-20-1 193,-20 1-96,-20-19 192,0 18 353,-20-19-129,-20-20-64,0 20 65,-20-20-321,21 0-289,-1-20-287,20 20-930,1-20-1216,-1 0-3300,20 1-9000</inkml:trace>
  <inkml:trace contextRef="#ctx0" brushRef="#br0" timeOffset="252643.5545">15468 5750 22549,'0'0'1249,"0"0"-1153,20 20 705,0-1 160,-1 1-449,22 0-223,-21 0-33,39 1 32,-19-2-192,-1-19 160,-19 0-63,20-19-161,-20-2-321,0 1 161,-20-20-160,0 21 160,0-1 128,0 0 32,-20 20 32,20 0-192,0 0-321,20 40 545,0-1-31,0 22 31,0 18-96,19-20 0,-19 20 96,0 1 32,-1-20-160,-19-1 224,-19-20-96,-1 1 192,-20-19-352,1-1 96,-1-20-160,0-20 192,0 20-256,0-41-192,21 21 63,-1-19-415,20-1-866,0 1-1473,0-1-4516</inkml:trace>
  <inkml:trace contextRef="#ctx0" brushRef="#br0" timeOffset="252818.3592">16302 5988 24535,'0'40'4260,"0"-40"-4452,0 0-1,20 0 225,-20 19-832,0-19-898,0 0-1249,0 20-8423</inkml:trace>
  <inkml:trace contextRef="#ctx0" brushRef="#br0" timeOffset="255875.9764">21941 6504 16207,'0'20'3043,"0"-20"-2467,0 0 289,0 0 288,0 0-480,0 0-545,0 0-64,0 0-256,20 0 384,-20-20-1249,20 20-609,-1-19-1505,1-21-3299</inkml:trace>
  <inkml:trace contextRef="#ctx0" brushRef="#br0" timeOffset="256195.3125">22219 5631 20435,'0'0'993,"-20"0"-481,20 0 193,0 0-641,0 0-352,0 0-385,0 0-352,0 20-1441,20 20-2755</inkml:trace>
  <inkml:trace contextRef="#ctx0" brushRef="#br0" timeOffset="256776.3672">22398 7021 18673,'0'0'2979,"0"-20"-2755,0 20-608,0 0 416,0 0-96,0 20-705,0-20-1121,20 0-2402</inkml:trace>
  <inkml:trace contextRef="#ctx0" brushRef="#br0" timeOffset="257429.6875">22755 5789 12684,'-20'0'6181,"20"0"-4483,-19 0-577,19 0-480,0 0-545,0 0-192,0 0-289,19 20-287,-19 0-1570,0 0-2499,20 1-9480</inkml:trace>
  <inkml:trace contextRef="#ctx0" brushRef="#br0" timeOffset="257851.5625">23053 6584 17712,'0'19'1442,"0"-19"-2692,0 0-351,0 0 1441,0 0-64,20 0-962,-20 0-1664,19 0-8713</inkml:trace>
  <inkml:trace contextRef="#ctx0" brushRef="#br0" timeOffset="258091.7969">23490 6087 7206,'20'0'16208,"-20"0"-16561,0 0-1248,0 0 544,0 0-705,0 0-3747</inkml:trace>
  <inkml:trace contextRef="#ctx0" brushRef="#br2" timeOffset="264288.086">22338 5253 1761,'0'0'3780,"0"-19"-1858,0 19 31,-20 0-351,20 0-417,0 0 0,0-20-96,0 20-256,20 0 96,-20 0-353,0 0-95,0 0 63,0 0 161,0 0 32,0 0 160,0 0-385,0 0-192,0 0-95,0 0-33,0 0 32,0 0-128,0 0 96,0 20 0,0-20 1,0 0-97,0 19 32,0-19-64,0 0 96,19 20-128,-19-20 64,0 20 192,0-20-95,0 20-1,0 1 128,0-21-96,0 19-64,0 1-31,0-20-65,0 20 0,0 0 128,0-1-128,0-19 224,0 20-128,0 0-31,0-20 95,0 20-64,0-1 0,0 1-160,-19 0 32,19 0 64,0 1 0,0 18-64,0-19 225,0 0-354,0 0 226,0-1-97,0-19 160,0 20-224,0 0 192,0 0-160,0-1 64,0 1-64,0 0 320,-20 0-512,20 1 384,0-2-256,0 1 224,0 0-64,0 0-192,-20-1 96,20 1-64,0 0 192,0 0 1,0-1-194,0-19 258,0 20-225,0 0 32,0 0 32,0 1 64,0-2-224,0-19 288,0 20-224,0 0 160,0 0-192,0 0 160,0-1 128,0 1-256,0-20 64,20 20 0,-20 0 32,0-1 0,0 1-64,0 0 64,0 1 32,0-1-64,0-1 32,0 1 96,0-20-160,0 20 64,0 0-32,0-1-32,0-19 64,0 20-32,0 0 0,0-20 96,0 20-96,20 0 192,-20-20-192,0 19 97,0 1-162,0 1 162,0-1-65,0-20 160,0 20-224,0-1 64,0 1 96,0-20-320,0 20 352,0 0-160,19-20 32,-19 19-64,0 1 0,0 0 32,0 0 0,0-20 160,0 19-160,0 1-64,0 0 96,0 1 0,0-1-64,0-1 32,0 1 0,0-20 32,0 20-64,20 0 0,-20-1 64,0 1-32,0 0-32,0 0 192,0 0-320,0-1 352,0-19-384,0 20 352,0 1-160,0-1 32,0 0-32,0-1 128,0 1-96,0 0 64,0 0-96,0-1 0,0 1 0,0 0 0,0 0 160,0-1-224,0 1 64,0 1-96,0-21 96,0 20 160,0 0-192,0-1 32,0 1 0,0 0-32,0 0 225,0 0-193,0-1 96,0 1-64,0 0 224,0 0-64,0 20-224,0-20 288,0 0-352,21 0 160,-21-1 64,0 1-160,0 0 32,0-20 0,20 20 193,-20-20-193,0 0 128,0 0-96,0 19 96,0-19-128,0 0 0,0 0 0,0 0-192,0 0 192,0 0-160,0 0-353,0 0-128,0 0-576,0 0-737,0 0-1313,0 0-4996,-20 0-1571</inkml:trace>
  <inkml:trace contextRef="#ctx0" brushRef="#br3" timeOffset="267623.0467">22099 7933 3619,'-19'0'2594,"19"0"-864,0 0 256,0 0-288,0 0-417,0 0-673,19 0-255,-19 0 223,20 0 193,-20-19-128,21 19-33,-1 0 193,0 0-32,19-20-193,-19 20-127,19 0-225,1 0-160,-40 0-32,59 0-32,-38 0 96,-1 0-64,-20 0 32,0 0 32,20 0 32,-20 0 225,0 0 287,-20 0-640,20 0 256,0 0-192,0 0-64,0 0 65,-20 0-65,20 0 32,0 0-225,-21 0 161,1 0 0,1 0 160,19 0-224,-20 20 96,20-20 0,-20 0 0,20 0 128,0 0 97,0 0-289,0 0 192,20-20 128,0 20-224,-1 0-32,1 0 32,1 0 0,-21 0-32,20 0-32,0-20 32,-20 20 32,19 0 64,1 0-160,-20 0 96,20 0-64,-20 0-32,0 0 0,0 0 160,0 0-128,0 0 64,0 0-96,-20 0 128,20 0-160,-20 0 192,20 0-32,-19 0 96,19 20 129,0-20-257,0 0-64,0 0 96,0 0-705,0 0-1153,0 0-3779</inkml:trace>
  <inkml:trace contextRef="#ctx0" brushRef="#br3" timeOffset="268589.8436">22377 7933 12203,'0'0'1922,"0"-19"-961,0 19 1281,0 0-96,0-20-897,0 20-640,21 0 63,-21 0-31,0 0 0,20 0 63,-20 0 33,0 0-193,20 0-31,-1 0-321,1 0-64,0 0-32,20 0 64,-1 0-384,1-20 32,-21 20-192,1 0-193,1 0-864,-21 0-1026,0 0-3042,0-20 5509</inkml:trace>
  <inkml:trace contextRef="#ctx0" brushRef="#br3" timeOffset="269575.1953">22040 5373 10570,'0'0'1313,"0"0"-705,-20 0 353,20 0 1121,0-20-96,0 20-609,0 0 97,0 0-417,20 0-449,-20 0-319,0 0-97,0 0 96,20 20-96,0-20 32,-1 0 1,22 0-97,18-20 64,-19 20 32,19 0-256,-19-19 192,-40 19-192,80 0 32,-60 0 0,-1 0 32,1 0-32,20 0 193,-20 0-290,-1 0 129,1 0-32,-20 0 32,20 0-32,-20 0-512,20 0-545,-20 0-833,0 0-3010,0 0-9034</inkml:trace>
  <inkml:trace contextRef="#ctx0" brushRef="#br3" timeOffset="270897.461">22160 5334 9160,'0'-21'1025,"-20"21"32,20 0 769,0 0-353,-21 0-960,21 21-129,-20-21 33,1 19 255,19 1-63,-20 0 63,0 0-223,20-1-161,-20 1-128,20 0 32,-20-20 257,1 20-225,19-20 289,-20 19-225,20-19-96,0 0 32,0 0-128,0 0 161,0-19-193,20 19 128,-20-20-192,19 0 128,-19 0-160,0 20-256,0-19-33,0 19-31,0-20 224,0 20 32,-19 0 96,19 0 64,0 0 256,0 0 0,0 0 129,0 0-257,0-20 192,0 20-288,0 0-96,19-20 193,1 20-193,0-19 128,0 19 64,19 0-192,2 0 160,-1 0-64,-1-21-32,20 21 96,-19 0-384,-40 0 64,59 0 160,-38 0-32,-1 0-64,0 0-64,-20 0 0,19 0-129,-19 0 33,0 0 128,0 0-32,0 0 288,0 0-128,0 0-128,-19 0-257,-1 21 1,0-21 64,-1 0 192,-18 0 128,-1 19 32,1-19 64,19 0-96,0 0 384,0 0 193,20 0 31,-39 0-608,39 0 1249,0 0-896,0 0-321,0 0 0,20 0 128,-1-19 128,21 19-288,-20 0 224,19 0-352,-39 0 128,59 0 0,-39 0-160,1 0 64,-1 0-416,-20 0 287,0 0-127,0 0 256,0 0 0,20 0-32,-20 0 160,0 0 0,19 0-320,1 0-641,-20 0-609,20 0-31,-20 0-161,0 0 865,0 0 577,0 0 416,0 0 192,0 0 353,0 0 384,0 0 192,0 0-384,0 0-705,0 0 64,0 0-256,0 0-128,0 19 449,0 1-33,0 20-32,0-1 64,-20 20-192,20 1 0,-20-20-64,20 0 1,0 0 95,-19-21-96,19 1-225,0-20-671,0 0 127,0 0-1986,0-20-31,19-19-1314,-19-1-5733</inkml:trace>
  <inkml:trace contextRef="#ctx0" brushRef="#br3" timeOffset="271057.617">22477 5472 3138,'0'0'9449,"0"20"-7879,0-1 320,0 1-65,0 20-960,0 0-256,-20 0-449,20 19 128,-19-39-544,19 20-32,-20-21-449,20 1-864,0-20-1635,0 0-8423</inkml:trace>
  <inkml:trace contextRef="#ctx0" brushRef="#br3" timeOffset="271268.5546">22239 5472 13004,'-59'39'1922,"39"1"-1378,0 1 225,-1-2-32,1 1-577,1-1-160,-1-19-192,20 0-609,0 0-609,20-40-639,-20 20-1443,19-40-3266</inkml:trace>
  <inkml:trace contextRef="#ctx0" brushRef="#br3" timeOffset="271602.5391">22140 5452 6758,'-21'-20'4420,"1"20"-3331,1 20 96,-1 0 193,20-20-161,-20 79-1217,0-38 1185,20-2-1153,0-19-64,0-20-32,20 40 64,0-40-449,19 0-63,-19-20-65,21 0-576,-2-20-897,1 0 257,-1 0 1120,-19 1 641,0-1 320,0 20-64,-20 20 641,0 0 1602,-20 20-1667,0 20-127,0 19-97,1 21-63,-21-1-193,20 0-31,1 2-225,-1-22-64,20-20-193,0-19-191,0 0-833,20-20 32,-1-20-160,1 0-1410,20-19-4356</inkml:trace>
  <inkml:trace contextRef="#ctx0" brushRef="#br3" timeOffset="271936.5235">22338 5770 1217,'39'-119'4548,"-18"60"-1857,-1 18-1634,-20 41-545,0 0 1186,0 20 608,-20 20-1409,20 0-609,-21 19 385,1 1-161,1-1 33,-1 1-385,0-20-96,0-1 64,20-19-320,0 0 128,0-20-737,20 0-320,0-20 128,0-19-897,-1-1-352,1 1-32,21-22 897,-41 2 896,20 19 641,-1-19 257,-19 19 63,0 21 2147,0 19 191,0 39-1056,-19 1-289,-1 19-928,20 0-481,-20 22-128,20-2 224,-21-20-128,1 0-32,20 2-64,0-22-577,0-19-608,0 0-1153,0-20-2467</inkml:trace>
  <inkml:trace contextRef="#ctx0" brushRef="#br3" timeOffset="272067.3826">22438 6067 5605,'-20'120'-192,"0"-41"-1378,-1-20 1090,1 2 640,20-2 96,-19-19-32,19-1-2242</inkml:trace>
  <inkml:trace contextRef="#ctx0" brushRef="#br3" timeOffset="272242.1875">22418 6386 9609,'-41'118'480,"21"-78"-448,20 19 1153,-19-18 96,19-21-1024,0 19-1122,0-39-7463</inkml:trace>
  <inkml:trace contextRef="#ctx0" brushRef="#br3" timeOffset="272474.6094">22357 5809 15502,'-19'20'641,"-1"0"-545,20 20 416,-20 20 193,-19 19-353,-1 0-224,1 1-128,19-1 0,0 0-512,-1-18-1474,21-22-2498</inkml:trace>
  <inkml:trace contextRef="#ctx0" brushRef="#br3" timeOffset="272678.711">22160 5849 7911,'-41'60'7527,"21"-1"-7014,20 1-129,-19-1 417,19 21-97,0-20-159,-20-1-257,20-20-352,0-19-705,20 0-1088,-20-20-1218,60-20 3075</inkml:trace>
  <inkml:trace contextRef="#ctx0" brushRef="#br3" timeOffset="272836.9141">22259 5968 9993,'-40'160'1698,"20"-61"-1314,1-20 128,-1 1 930,0-1-289,-1-20-993,21 1-833,0-41-1248,21-19-3813</inkml:trace>
  <inkml:trace contextRef="#ctx0" brushRef="#br3" timeOffset="273013.6717">22338 6246 5733,'-40'99'6374,"20"-19"-5701,1 19-673,-1-20 256,0 2 577,0 17-513,1-38 0,-1 20-128,20-21-736,-20-19-994,20-1-3042</inkml:trace>
  <inkml:trace contextRef="#ctx0" brushRef="#br3" timeOffset="273193.3594">22278 6861 9865,'-39'120'1601,"19"-41"-1216,0-19-385,1 0 993,19-20 96,0 19-641,0-39-448,0-1-608,0 1-1603,19-20-3426</inkml:trace>
  <inkml:trace contextRef="#ctx0" brushRef="#br3" timeOffset="273371.0938">22278 6961 9513,'-39'178'896,"-1"-97"-960,21-2 128,-1 0 1602,20-19-289,-20-1-1345,20-19-897,0-20-2049</inkml:trace>
  <inkml:trace contextRef="#ctx0" brushRef="#br3" timeOffset="273600.586">22477 6345 8776,'20'-39'8712,"-20"39"-7046,0 19-1474,0 21 288,-20 20 65,0 39-193,1 21-160,-1-1-224,0-1 160,-1 2-160,21-41-256,-20-20-737,20 2-1153,0-22-1537,0-19-8361</inkml:trace>
  <inkml:trace contextRef="#ctx0" brushRef="#br3" timeOffset="273789.0625">22457 6425 14029,'0'60'192,"-19"19"-192,19 21 0,-20 18 160,20 1-224,-20 1 96,20-2-32,-21-18 128,21-1-416,0-20-1089,0 1-1186,0-40-5797</inkml:trace>
  <inkml:trace contextRef="#ctx0" brushRef="#br3" timeOffset="273956.0546">22438 7537 8680,'-20'138'1409,"20"-77"-1153,0-22 1,0-19-834,0 0-3843</inkml:trace>
  <inkml:trace contextRef="#ctx0" brushRef="#br3" timeOffset="274123.0467">22517 7358 8423,'-20'80'481,"20"-40"416,0-1 1057,0-19-353,0 0-1281,0-20-640,0-20-2979,0 0-6374</inkml:trace>
  <inkml:trace contextRef="#ctx0" brushRef="#br3" timeOffset="274356.4453">22517 6008 16879,'0'0'3139,"0"0"-2434,0 0-32,20 20 832,-20 19-1024,0 22-161,0-2-128,0 20 64,-20 0-416,20-18-128,0-22-417,-20 1-480,20-21-641,0-19-1825,0 0-3075</inkml:trace>
  <inkml:trace contextRef="#ctx0" brushRef="#br3" timeOffset="274524.4141">22497 6087 7847,'0'0'4420,"0"20"-1601,20 20-641,-20 20-1025,20 19-641,-20 21 65,-20-1 288,20 0-673,0-19-32,-20-1-320,20-20-513,0 0-800,0-19-1602,20-19-993</inkml:trace>
  <inkml:trace contextRef="#ctx0" brushRef="#br3" timeOffset="274654.2969">22556 7080 7783,'-19'120'2626,"-1"-61"-1729,0 0-416,20-19 95,-20 19 289,20-18-737,0-41-576,0 20-2467</inkml:trace>
  <inkml:trace contextRef="#ctx0" brushRef="#br3" timeOffset="274799.8046">22596 7397 11915,'-59'100'1954,"39"-60"-1506,0-20-64,20 19-63,0-39-994,0 0-3074</inkml:trace>
  <inkml:trace contextRef="#ctx0" brushRef="#br3" timeOffset="274980.4686">22616 7279 3843,'-40'138'2082,"40"-77"-480,-20-2 448,20-19-1186,0-21-896,0 1-1185,0-20-4228</inkml:trace>
  <inkml:trace contextRef="#ctx0" brushRef="#br3" timeOffset="275215.8203">22755 6028 16431,'0'-20'2370,"-20"20"-1985,1 20 479,-1-1-351,0 41 64,-1 0-129,1 19-192,1 20-352,19-99 128,-40 219-32,40-139-705,-20-21-640,20 1-801,0-21-1377,0-39-3011</inkml:trace>
  <inkml:trace contextRef="#ctx0" brushRef="#br3" timeOffset="275416.9922">22616 5870 9064,'-40'39'3459,"1"1"-2626,19 19-32,0 20 512,20 21-416,-20-21-64,20 20-513,0-39-640,0 0-1090,20-21-1152,-20-39-1890</inkml:trace>
  <inkml:trace contextRef="#ctx0" brushRef="#br3" timeOffset="275613.2813">22537 5691 11659,'-20'98'2049,"0"2"-1408,20-21-449,0 20 193,0 1-385,0-21-64,0-19-449,20-41-608,0 21-1153,-20-40-1281,39 0 3555</inkml:trace>
  <inkml:trace contextRef="#ctx0" brushRef="#br3" timeOffset="275787.1094">22635 5849 6758,'-19'40'4036,"19"20"-2755,-20 19-1089,0 0 128,0 21 705,20-100 32,-19 179-1057,19-120 0,0 0-736,19-39-674,1 0-1312,0-20-2083</inkml:trace>
  <inkml:trace contextRef="#ctx0" brushRef="#br3" timeOffset="275983.3985">22716 6047 8872,'0'-59'2787,"-20"59"-1410,0 40 128,20-1-608,-21 41-513,1 0-255,1 38 63,-1-18 96,0 39-128,0-20 32,1-20-192,-1 21-352,-20-21-609,20-20-288,1 1-609,19-21-992,-20-19-930</inkml:trace>
  <inkml:trace contextRef="#ctx0" brushRef="#br3" timeOffset="276130.8594">22457 7596 416,'0'0'6342,"0"-19"-4196,0-1-737,-19-20-1185,19 20-224,0-19-192,0-2-480,0 2-1602</inkml:trace>
  <inkml:trace contextRef="#ctx0" brushRef="#br3" timeOffset="276484.375">22497 7675 8584,'0'41'832,"0"-21"-703,0-20-129,0 20 128,0-20-128,0 0 0,0 0-128,0 0-225,0 0 353,0-20 449,0 20 319,0-20-223,0 20-97,0-20-95,0 20-353,0 0 0,0 0 192,0 0-32,0 0-320,0 20 160,0-20 0,0 0 0,0 20 32,0-20 64,0 0-64,0 0-384,0 20-833,-20-20-3652</inkml:trace>
  <inkml:trace contextRef="#ctx0" brushRef="#br3" timeOffset="276702.1483">22278 7001 11883,'0'0'384,"-39"-179"-384,39 139 128,0 21 513,20-1-481,-20 0 32,19 20 1057,-19 20-224,0 0-352,20 19-385,-20 20-192,0 41-192,0-100 64,-39 198 32,19-98-160,20-21 160,-20-20-897,20-39-832,-20 1-1955</inkml:trace>
  <inkml:trace contextRef="#ctx0" brushRef="#br3" timeOffset="276942.3826">22278 6743 1569,'-19'99'6694,"-1"-19"-3683,0 19-1890,20 19-512,-20-18 512,20-100 192,0 178-1313,-19-117 1698,19-22-1698,0 1-192,0-40-257,0 0-416,19-20-32,1 0-95,-20-39-130,20-2 674,-20 2-449,0 0-160,0 59-288,-20-79 1345</inkml:trace>
  <inkml:trace contextRef="#ctx0" brushRef="#br3" timeOffset="277632.8125">23092 5035 15694,'-19'-20'737,"19"0"-609,0 20 1442,-20 20-1,0 0-1088,0 20-129,-19 20 321,-1 19-225,-1-20-128,2 21 289,19-1-161,-19-19-159,-1-21-129,20 1-96,20-19 64,-19-2 64,-1 1-256,20-20-64,-20 0 32,20 0-192,0-20-97,0 20 257,0-40-32,0 20-32,0-20 192,0 21 96,0-1 160,0 0-320,20 20 288,-20 0-64,20 20 1,-20 0 31,19 19-64,-19-19-288,20 0 128,20-20 32,-21 0-193,1 0-255,20-20-545,-21 0-705,1 0-1825,-20 20-4837,41-59 8360</inkml:trace>
  <inkml:trace contextRef="#ctx0" brushRef="#br3" timeOffset="278041.9922">23291 4777 16527,'0'-20'705,"-20"0"608,1 20 513,-1 0-161,-20 20-704,0 0-448,20 20-129,20 0-224,0-1-160,20-19-32,-1 20 32,22-21 0,-21 1-224,19 0-192,-39-20-65,40 20 481,-40-1 0,20 2 320,-20-1-320,-20 0 129,0 0-65,0-20-289,1 19-255,-21-19-481,20 0-1121,20 0-1858,-21 0-7526</inkml:trace>
  <inkml:trace contextRef="#ctx0" brushRef="#br3" timeOffset="278233.3985">23350 4975 22229,'20'0'832,"0"0"385,0 0-224,-20 20-704,20 0-449,0 0 224,0-1-225,0 2-415,20-1-673,-1 0-769,-19-20-2114,0 20-4004</inkml:trace>
  <inkml:trace contextRef="#ctx0" brushRef="#br3" timeOffset="278374.0235">23648 4975 19346,'0'20'1826,"0"0"-481,-20 19-416,20 2-97,-19 18-159,-1 1-545,0-1-192,20 2-801,-20-22-1153,20-19-3170,0 0-11596</inkml:trace>
  <inkml:trace contextRef="#ctx0" brushRef="#br0" timeOffset="307180.6639">895 7378 18033,'-19'-20'1569,"19"20"-1056,0 0-161,0 0 1025,0 0-288,19 39-160,1 2-513,20-1-319,-21 19 31,1 0 32,20-19-545,-19-1-639,-2-18-674,21-1-1313,-20-20-2722</inkml:trace>
  <inkml:trace contextRef="#ctx0" brushRef="#br0" timeOffset="307478.5156">994 7497 15342,'-79'-100'2018,"59"61"-641,1-1-320,-1 1 609,20-1-417,39 1-64,-19-2-865,39 21-223,-19 1-1,1 19-128,-2 19 320,1 1-448,-21 41 64,1-22 64,0 1-32,-20-1-1,20 1-31,-20-21 64,20 1 32,-1 21 64,1-21 65,0-1 31,1 1-128,18 20 96,-19-20 192,-20 19-224,20-19-64,-20 0-128,0 20-705,0-20-192,-20 0-224,0 19-993,-19-19-2210</inkml:trace>
  <inkml:trace contextRef="#ctx0" brushRef="#br0" timeOffset="307841.7969">915 7100 17936,'-159'39'577,"99"-19"224,-19 41 256,40-2 416,-1 20-224,21 41-224,19-21-224,39 20-737,40-20 128,20-20 1,41-39 95,-2-21-96,41-38-192,0-21-577,-1-19-480,-19-20 225,-39-21 127,-21 1-64,-40 0 97,-39-1 159,-40-18 193,-19 37 192,-60 2-129,-21 0 354,-18 40 319,-2 19-288,-19 20-192,40 39-384,1-19-3172</inkml:trace>
  <inkml:trace contextRef="#ctx0" brushRef="#br0" timeOffset="310888.6717">2801 7616 12651,'20'40'1314,"-20"20"896,20 19-705,-1 0-608,1 21 288,-20-41 96,21 1-288,-1-21-64,-20 1-128,0-20 32,0-20-481,0 19 289,0-19 256,0-19 31,-20-1-831,-1 0-194,-18-19-63,19-41-160,-20 0 96,1-19-257,19 1-127,0-2 255,20 21 161,0-1-192,20 21 32,20 18 31,-1 2 97,1 39 32,-1 0 160,2 20 32,-2-1 32,-19 22 96,0 18 160,-20-19-224,0 0 64,-20-1 65,0 1-129,1 0-160,-1-20-257,0 0-287,-1 0-161,21-20-1121,0 0-736,0 0-3556</inkml:trace>
  <inkml:trace contextRef="#ctx0" brushRef="#br0" timeOffset="311325.1953">3794 7458 18513,'-39'-41'961,"19"21"-929,0 1 480,0 19 930,-20 0-449,20 19-353,-20 22-63,20-1 64,1 19-353,19 0-256,0-19-64,19-1 64,21-39-128,-20 21 32,20-21-193,-20-21-95,20-18 192,-20 19-64,-1-19 224,-19 19 32,0-20 128,0 20-32,0 1 128,-19 19 289,19 0-161,0 0-384,0 19 0,0 21-32,0 0 160,19-21-512,21 1-449,-20 0-544,19-20-193,-19 0-1312,0 0-2628</inkml:trace>
  <inkml:trace contextRef="#ctx0" brushRef="#br0" timeOffset="311564.4532">3913 7478 12684,'0'-20'2274,"19"20"-288,2 20 576,-1 19-416,0-19-737,-20 0-159,20 0-322,-1-1-287,-19 1-385,20-20 33,-20 0-1,20 0 96,-20 0-128,0-20-192,20 1 161,-20-1-514,20 0-63,-1 20-224,1 0-257,0 0 0,20 0-512,-20 20-417,20 0-1505,-1-1-3395</inkml:trace>
  <inkml:trace contextRef="#ctx0" brushRef="#br0" timeOffset="311913.086">4470 7378 17840,'-41'0'1506,"41"0"-33,-20 39-95,20 2-97,0 18 96,0-19-256,20 19-640,21-39-385,-2 0-192,20-20 160,-19 0-32,0-20-257,-1 0-31,-39-39-96,0 19 32,0-19 63,-20 18 33,-19-38-96,-21 20-1,21-20-63,-20 18 256,18 2 256,21 39 609,0 0 160,20 40-289,0 0-352,0 20 193,20 20-65,20-1-320,0 1-64,20-1-288,19 0-1313,0-18-898,1-2-2690,-1 1-11595</inkml:trace>
  <inkml:trace contextRef="#ctx0" brushRef="#br0" timeOffset="312356.4453">5601 7338 13612,'20'-59'3524,"-20"39"-2211,-20 0 833,0 1-673,0-1-31,1 20 63,-22 20-448,-18-1-192,19 41-96,-19-1-321,19-20-288,21 22-96,19-22-96,19-19-32,21 0 32,-1-20-128,21-20 0,-21 0-96,2-19 64,-21 19 159,-1-1 226,-19 21-33,0 0 256,-19 41-95,-1-2-1,20 41 417,0-1-449,0 21-64,20-21-160,19-20-160,1 0-160,19-38-641,20 19-448,-18-40-1218,-2 0-2049,-20-20-9033</inkml:trace>
  <inkml:trace contextRef="#ctx0" brushRef="#br0" timeOffset="322887.6953">6931 7478 14862,'-39'-81'768,"19"62"97,-21-1 897,21 0-97,-19 20-127,-1 0-161,1 0-640,19 20-225,-19 19-63,19 22-1,20-2-96,0 1-63,0-21-353,39 1 96,1-40-32,-1 19 64,1-38 64,19-1-256,-18-20-64,-21 1 63,-1-1 33,-19 1 128,0-1 65,-19-1-1,-1 22 64,0-1 224,20 20 129,-21 0-289,21 20-160,0 19 64,0 2-64,21 18-64,-1-19 0,19-1-737,21-19-448,-21-20-673,1 20-159,20-20-1315,-40 0-3362</inkml:trace>
  <inkml:trace contextRef="#ctx0" brushRef="#br0" timeOffset="323258.7891">7170 7616 11082,'19'0'4420,"-19"0"-2370,0-20 769,0 1-801,0-1-897,20 0 96,-20 0-576,0-19-321,0-1-32,0-1-192,20 2 0,0-1-288,-20 40 64,19-19-64,1 38 32,20 1 160,-21 0-96,22 0 160,-1 19-96,19-39 0,-19 0 128,-1 0-64,1 0 64,-21-20 0,2 1 32,-21-21-96,0 20 96,-21 1 0,2-1-32,-1 20 0,-20 0 97,1 20 287,19-1-96,-20 21-191,21-1 191,19 22-288,0-22 0,39 1-64,1-20 32,19 0-800,0-20-770,41 19-1377,-40-19-2850</inkml:trace>
  <inkml:trace contextRef="#ctx0" brushRef="#br0" timeOffset="323826.1717">8678 7338 17680,'-20'-20'1634,"0"20"-129,-19 20 193,19 0-705,-20 39-128,21 2-65,-21-22-223,40 21-609,0-21 64,0-19-32,40-20 32,-1 0 96,1-20 160,-1 0-320,-19-19 128,0 19-32,1-20 33,-21 40 31,0-19-64,0 19-256,19 19-97,-19 1 193,0 20-384,20-20-481,20-1-833,-1 1-192,1-20-704,-1-20-2531</inkml:trace>
  <inkml:trace contextRef="#ctx0" brushRef="#br0" timeOffset="324000">8896 7220 7591,'-20'-81'8904,"1"62"-5957,19 19-1217,0 19-513,19 22 384,1 18-256,20 1-736,-19 19-449,38-19-128,0-1-704,1-39-514,20 0-447,-21-20-1698,-19 0-7143</inkml:trace>
  <inkml:trace contextRef="#ctx0" brushRef="#br0" timeOffset="324147.461">8857 7417 20275,'-40'0'2530,"40"-20"-1953,20 1 384,19 19 160,21-20-833,20 0-224,-1 0-993,20 20-1729,1-19-3140</inkml:trace>
  <inkml:trace contextRef="#ctx0" brushRef="#br0" timeOffset="324785.1561">9771 7299 18417,'0'-40'1730,"0"40"-1538,19 20 737,1 0 320,20 39-32,-21-20-160,1 2-609,0-1-127,0-1-129,0-19 0,-1 0 32,-19-20-256,0 0 288,20 0-223,-20-20-33,0-20-289,0 21 193,0-42 0,-20 22 32,20-1 96,0-19-64,0 39-32,0 0 0,0 20 96,20 20 0,21 20 160,-21-1-192,19 1 32,1-1 64,-1-18 0,1-21-96,-1 20 96,-18-20-64,-1 0 193,0 0-193,-20-20 160,0-1-32,0 1-32,0 1-128,0-1 96,0 20-320,19-20 0,1 40 64,0 0 0,0-1-930,19 1-1120,1 1-1857,-1-1-3493</inkml:trace>
  <inkml:trace contextRef="#ctx0" brushRef="#br0" timeOffset="325031.25">10585 7299 20179,'-40'19'1825,"19"1"1,21 20-96,0-1-737,21 2-417,19-2-320,-1-19-31,20-20-65,1 0-128,-21 0 128,-18-20 0,-1 1-224,-20-1-64,0 0-32,-41-1-449,2-18 257,-1 19-289,1 20-352,-1 0 0,1 0-288,-1 0-352,19 0-1602,21 0-3236</inkml:trace>
  <inkml:trace contextRef="#ctx0" brushRef="#br0" timeOffset="325279.2969">10882 7259 14926,'20'-20'3299,"-20"40"-1153,-20 0-160,-19 0-353,-1 19-127,19 1-577,1-1-513,20-18-480,20 19 96,21-21-32,18 1 0,1 0 0,-1 0-64,-20 0 0,-18-1 96,-21 1-160,0-20 256,-40 20-320,0-20 63,1 0-31,-1 0-512,0 0-289,1-20-417,-2-19-1760,21-1-2724</inkml:trace>
  <inkml:trace contextRef="#ctx0" brushRef="#br0" timeOffset="325467.7735">10961 7040 21652,'60'40'1890,"-41"-20"-129,22 39-447,18 2-546,-19-2-351,-20 0-97,19 0-192,-19-18-160,19-1-192,-19-1-385,1-19-384,-1-20-608,-20 0-289,0-20-2210,-20 0-12267</inkml:trace>
  <inkml:trace contextRef="#ctx0" brushRef="#br0" timeOffset="325620.117">10942 7318 11498,'-40'0'10699,"40"0"-9963,40 0 770,-1-19 191,41-1-736,-1 20-96,20-20-769,-20 0-160,1 20-737,-20 0-480,-21 0-1538,-19 0-2978</inkml:trace>
  <inkml:trace contextRef="#ctx0" brushRef="#br0" timeOffset="333251.9532">11994 7060 16047,'-20'-39'2274,"20"-1"-384,0 20-193,20 1-287,0-22-65,19 21-640,22 0-289,-22 1-384,1 19 0,-1 0 32,1 19-32,-1 21 64,1 20 0,-20 19 160,-20 1-127,20 0 95,-20 19 0,0-20-96,-20 1 0,20-41-96,0 21-128,0-40-544,0-1-481,0 1-833,0-20-1442,0 0-3266</inkml:trace>
  <inkml:trace contextRef="#ctx0" brushRef="#br0" timeOffset="333421.875">12173 7318 20307,'0'-19'1537,"0"19"-63,39-20 704,-19 20-1057,20-20-705,-1 0-512,21 20 96,-20-19-609,0 19-928,-1 0-961,1 0-2755</inkml:trace>
  <inkml:trace contextRef="#ctx0" brushRef="#br0" timeOffset="334915.0391">13225 7577 17456,'20'98'673,"0"-37"-321,-20-2 321,19 0 256,1 1-321,-20-21 257,0-18-289,20-21-191,-20 20 191,-20-40 33,20-1-353,-20-18-224,-19-1-64,-1-19 0,1-20 96,-2-1 0,2-19-32,19 20-96,0-21 32,20 21-32,20 19 32,0 41 96,19-1-32,2 20-32,-2 0 64,-19 20-96,20 39 96,-21-20-96,1 40 64,0-18 32,-20-2-192,0-19-224,0-1-129,0-19-415,0-20-834,0 0-1121,20 0-2274</inkml:trace>
  <inkml:trace contextRef="#ctx0" brushRef="#br0" timeOffset="335141.6014">13464 7338 15214,'0'0'2915,"0"20"-2018,0 19 864,0-19-223,0 1-706,0-1-191,19 0-161,1-20-287,0 0 223,19-20-256,-39 0 64,20-1-31,-20 1-97,-20 1-64,1-1-513,-21 0-352,20 20-63,-19-20-322,18 20-928,1 0-736,0 0-2884</inkml:trace>
  <inkml:trace contextRef="#ctx0" brushRef="#br0" timeOffset="335403.3203">13702 7200 6854,'20'-20'11563,"-20"20"-10090,0 0 353,-20 20-224,20-20-770,-21 20-287,21-1-257,0 1-320,0 0-32,0 19-32,21-19 64,18 20-256,-39-21 288,20 22-193,0-21 322,-20 19-258,0-19 226,0 0 63,-20-20 32,0 0-160,1 0-192,-1 0-865,20-20-705,-21 0-1441,1 1-2818</inkml:trace>
  <inkml:trace contextRef="#ctx0" brushRef="#br0" timeOffset="335537.1094">13900 7417 16143,'39'41'352,"-39"-41"-320,21 20-480,-1-20-1826,-20 0-2627</inkml:trace>
  <inkml:trace contextRef="#ctx0" brushRef="#br0" timeOffset="335714.8436">13980 7021 19986,'0'0'2050,"20"19"-1697,-20 21 544,19 0 31,1 20-671,0-1-289,0 1 64,19-1-1057,1-20-897,-21-19-1217,1-20-3171</inkml:trace>
  <inkml:trace contextRef="#ctx0" brushRef="#br0" timeOffset="335905.2735">13960 7279 16719,'0'-20'1506,"20"0"-1282,0 20 2018,39 20-128,0-20-544,0 0-417,2 20-545,-2 0-608,1 19 96,-41-19-544,21 0-321,-20-1-192,-20-19-416,19 20-865,-19-20-2659</inkml:trace>
  <inkml:trace contextRef="#ctx0" brushRef="#br0" timeOffset="336048.828">14277 7080 19506,'-19'-20'2530,"19"20"-1377,0 0-192,19 0-961,-19 0-929,40 0-2049,-20 0-11244</inkml:trace>
  <inkml:trace contextRef="#ctx0" brushRef="#br0" timeOffset="336724.6094">14754 7220 16271,'-40'19'1922,"20"1"-801,0 0 128,20 39-64,-20-19-160,20 20-64,0-1-513,20-19-352,0 0-96,19-40 97,-18 0 191,19 0-192,-20-20-64,-20-20-96,19 1 32,-38-1 128,19-20-128,-20 0 64,0 21 0,0-20-64,20 19 128,0 19 96,0 21-32,0 0-31,20 21 63,20 19-224,-21-1 64,21 1 0,-20 19 0,19-20 64,-19-19-256,0 1 352,-20-1-288,0-20 96,0 0 192,0-20 96,0 20-128,19-21-128,-19 1-64,21 1-64,-1 19 0,0-20-384,19 20-321,1 0-961,-1 20-896,1-20-1923,0 19-10377</inkml:trace>
  <inkml:trace contextRef="#ctx0" brushRef="#br0" timeOffset="336957.0313">15369 7200 18769,'-39'-41'1890,"-1"41"-417,19 0 161,2 21-737,19-1-353,0 19-383,0 1-65,40 19-225,0-19 97,19-1-640,0-18-65,-19 19 32,-1-21 513,-18-19 160,-21 20 353,-21-20-33,-18 0-64,-1 0-32,1 0-384,-1-20-641,21 20-1473,-1-19-2947</inkml:trace>
  <inkml:trace contextRef="#ctx0" brushRef="#br0" timeOffset="337480.4686">16382 7180 15630,'-60'-21'2339,"0"21"-738,21 0-192,-1 41-191,1-2-194,-1 21-223,-1-1-160,22 0-353,19 2-192,19-42-32,22 1 0,-21-20 64,19 0 193,1-20-193,-20-19-128,0-2 32,-1 2-128,-19-1 224,0 20-288,0 1 160,0 19 0,0 0-673,0 19 129,20 1-577,0 39-961,21 2-1730,-2-2-9993</inkml:trace>
  <inkml:trace contextRef="#ctx0" brushRef="#br0" timeOffset="337755.8594">16739 8053 12267,'20'20'7015,"-40"-40"-5830,0-19 64,0-1 64,1-20-544,-21-19-96,1 0-97,-2-21-352,1 1-160,21-20-224,19-1-32,0 41 64,0-1 64,19 41-32,21 19 192,1 20-64,-2 20 0,1-1-32,-21 42 128,21-22-320,-20 40-449,0-19-255,-20 0 63,0-20-256,0-1-545,0-19-608,0-20-2082</inkml:trace>
  <inkml:trace contextRef="#ctx0" brushRef="#br0" timeOffset="338068.3594">17017 7200 7943,'-59'0'10922,"19"0"-9224,20 20-321,-19-1 65,18 21-546,1 19-31,20-19-256,0 20-257,20-20-320,1-21 192,18 21-352,1-40 321,-1 0-418,-19-20 193,0 0 96,-20-19 0,0-2-96,-20 2 64,20-1-64,-39 1-96,19-1 64,20 20-64,-20 1 64,20 19-288,0 0-962,0 19 65,20 21-1569,19-1-3236</inkml:trace>
  <inkml:trace contextRef="#ctx0" brushRef="#br0" timeOffset="338217.7735">17196 7497 18417,'0'0'2306,"-20"-39"-352,20 19 128,-20-21-673,20 2-736,0-1-289,-19-19-416,19 20-160,0-1-577,0-1-1056,0 22-930,19-1-2594</inkml:trace>
  <inkml:trace contextRef="#ctx0" brushRef="#br0" timeOffset="338387.6953">17315 6861 18705,'19'20'2947,"1"0"-1025,-20 21 32,20 18-705,-20 0-769,0 20-255,21 21-193,-21-40-161,20 19-831,19-40-674,-19 2-576,0-41-1826,-20 0-8200</inkml:trace>
  <inkml:trace contextRef="#ctx0" brushRef="#br0" timeOffset="338549.8046">17255 7200 22389,'-19'-20'1441,"38"-1"-320,1 21 737,20 0-641,19-20-576,21 1-321,-1 19-192,-20 0-769,2 0-1537,-22 0-2562,1 0-11564</inkml:trace>
  <inkml:trace contextRef="#ctx0" brushRef="#br0" timeOffset="339021.4844">18089 7239 18257,'0'0'3139,"20"-19"-2114,-20 19-64,20 19-225,-20 1-63,19 0-129,1 0-383,1 19-65,-21-19-385,20 0-607,0-20-1186,-20 0-1185,19 0-5446</inkml:trace>
  <inkml:trace contextRef="#ctx0" brushRef="#br0" timeOffset="339303.711">18148 7040 16719,'41'0'1986,"-21"20"-512,19 0 319,-19 20-479,20 20-514,-21-20-255,21 19-1,-20-20-384,-1 1 1,1-20 63,1-20-160,-1 19 160,-20-19 64,0-19 321,0 19-193,0-40-31,0 20-225,0-19 32,20-1-160,-20 21-192,19-1 0,1 20 0,20 0-129,-21 20-31,21 19-929,0-19-801,0 19-1089,0-19-2178</inkml:trace>
  <inkml:trace contextRef="#ctx0" brushRef="#br0" timeOffset="339666.0156">19161 6822 17936,'0'-40'2179,"0"40"-834,-39-19 256,-1 38-319,-19 1-33,-2 0-128,-18 19-64,20 22-321,0-22-415,39 1-417,20-1 32,20 1 224,39 0-320,20-1 320,1-18-448,19-1-385,0 0 192,-39-1-287,-20 21 223,-20-20 129,-20-1 512,-20 1 192,0 0-96,0 0 33,-20-1-65,20 1-352,-20-20-1,40 0-1120,0-20-1602,0 1-2946</inkml:trace>
  <inkml:trace contextRef="#ctx0" brushRef="#br0" timeOffset="339855.4686">19399 7200 21748,'20'20'961,"0"19"128,0-19 0,-1 19-833,2-19-224,19 0-160,-20 0-673,19-20-1024,-19 0-1314,0 0-2755</inkml:trace>
  <inkml:trace contextRef="#ctx0" brushRef="#br0" timeOffset="340015.625">19677 7200 20275,'-19'20'768,"-1"19"225,20 20 481,-20 1-289,0 0-448,0-1-513,20-19-192,-19 19-256,19-19-609,-20-20-897,20-1-992,0 2-2948</inkml:trace>
  <inkml:trace contextRef="#ctx0" brushRef="#br0" timeOffset="340182.617">19856 7478 23382,'0'0'2722,"0"0"-2754,0 0-32,0 0-32,0 0-545,0 19-1056,20-19-962,-20 0-2305</inkml:trace>
  <inkml:trace contextRef="#ctx0" brushRef="#br0" timeOffset="402510.742">974 9026 14669,'-39'-40'1666,"19"20"-513,-19 0 192,19 0 225,-20 20-225,1-19-480,-2 19 0,1 19-161,1 1 97,-1 20-192,1 20-1,-1 0-287,21-1-97,-2 20-288,1-19 96,20 0 64,20-1-96,1-19-64,18-1-577,20-19-480,1 1-64,-1-21-416,1 0-513,0-21-545,-1-19-864,0 21 448,-19-21 1505,-20 0 1410,-20 1 544,21-1 2083,-21 0 544,-21 0-481,21 20-416,-20 20-705,0 0-384,20 0 128,-20 40 1,1 1-514,-1-2-255,20 1-161,20-1 224,19 1-288,1-20 0,20-20 65,-1 0-97,1 0 32,-1-20-64,-39-20 0,1 20-320,-21-19-257,-21 19 129,-19 0-224,1 1 223,-1-2-448,-19 1 97,19 20-417,0 0-769,20 0-1153,0 20-2947</inkml:trace>
  <inkml:trace contextRef="#ctx0" brushRef="#br0" timeOffset="402714.8436">1451 9482 14061,'-20'0'5829,"1"0"-4259,-1-19 191,0-1-223,-19 0-449,39-20-545,-20 21-319,20-21-289,20 1-97,-1 18-479,1-19-1026,20 20-512,-1 20-1217,1-19-3363</inkml:trace>
  <inkml:trace contextRef="#ctx0" brushRef="#br0" timeOffset="402982.4219">1888 9244 17520,'20'20'2723,"-40"-20"-1474,1 21 448,-1-2-191,0 1-801,-1 20-385,21-1-320,0-19 128,21 20 32,19-40-32,-1 19-160,20-19-224,-19-19-64,-1-1 160,-19 0 256,-20 0-385,0 20 33,-20-20-192,-19 1 127,-1-1-31,1 20-353,-20 0-768,19-20-1634,-1 20-4420</inkml:trace>
  <inkml:trace contextRef="#ctx0" brushRef="#br0" timeOffset="403230.4686">2007 8966 2498,'-20'-20'20403,"20"0"-18865,0 20-545,0 0-577,0 0-128,0 0 641,0 20-480,20 20-161,0 0-160,-1 20 64,21-1-96,1 0-544,-2 1-225,1-20-384,-1 0-705,-19-40-576,0 20-961,0-40-2819</inkml:trace>
  <inkml:trace contextRef="#ctx0" brushRef="#br0" timeOffset="403405.2735">2166 8926 15150,'0'-39'4164,"0"39"-2915,0 20-672,20-20 1312,-20 39-383,40 21-385,-21 0-513,1-1-447,20 1-65,-1-1-577,2-18-960,-2-2-1026,21-19-2529</inkml:trace>
  <inkml:trace contextRef="#ctx0" brushRef="#br0" timeOffset="404050.7813">2941 9106 15086,'-61'-20'1153,"41"20"-160,1 0 416,-21 20 225,20 19-257,-19-19-512,19 39-353,20-19-95,0 0-417,20-20 64,0 0 128,19-20 0,1 0 192,-1 0-31,22-20-321,-42-19-352,1 18 320,0 1 160,-20-20 64,0 40 32,-20-19 32,0 19-159,1 0 127,19 0-96,0 0-128,-20 19-32,20 1 32,20-20-224,-1 20 160,1 0-96,20 1-577,-1-2-320,-19-19-769,20 0-608,-21 0-1986,-19 0-8648</inkml:trace>
  <inkml:trace contextRef="#ctx0" brushRef="#br0" timeOffset="404284.1796">3278 9403 15919,'39'0'4804,"-39"0"-2978,-19-20 352,19 1-673,-20-1-352,0 0 1,0-19-514,20-2-127,-19 1-257,19 21-256,-20-21-128,20 20 32,0 20-225,20-19-383,-1 19-129,21 19-256,19 1-609,-19 0-960,20 19-1442,-1-39-5830</inkml:trace>
  <inkml:trace contextRef="#ctx0" brushRef="#br0" timeOffset="404472.6561">3536 9106 20691,'-20'0'224,"20"0"-672,20 19 1793,19 1-32,1 0-31,0 19-962,20-19-256,-20 0-993,19-20-192,0 0-577,-19 0-2177,-21-20-10283</inkml:trace>
  <inkml:trace contextRef="#ctx0" brushRef="#br0" timeOffset="404639.6483">3913 9125 5829,'0'40'14125,"-20"-20"-13900,20 39 2369,-20 1-672,20 19-128,-39-19-513,19 19-897,20-39-352,-20 20 0,20-21-416,0 1-193,0-20-768,0-1-769,0 1-1185,0 0-3395</inkml:trace>
  <inkml:trace contextRef="#ctx0" brushRef="#br0" timeOffset="404973.6326">4131 8847 16623,'20'0'2499,"-20"20"-1891,0 0 1698,20 19-288,-20 21-288,20 0-417,0 19-480,0-19-513,20-1-224,-1-18 0,21-2-256,-21 1-576,1-21-353,-19-19-1090,18 0-1824,-39 0-8521</inkml:trace>
  <inkml:trace contextRef="#ctx0" brushRef="#br0" timeOffset="405924.8046">716 9979 12748,'-20'-40'2017,"1"40"-351,19 0 128,0-20-161,-20 20-832,40 0-64,-20 0 256,39 0-577,1 20 65,20-20 127,19 20-288,0-20 257,41 0-289,19 0-64,40 0-95,39-20 95,21 0 32,19 1-160,-20-1-64,-21 0 96,-57 0-128,-1 1 64,-21-2 0,2 1 129,-2 0-257,2 20 96,-22-20 288,-18 20 449,19 0-417,-20 0 96,-19 0-320,-1 0 129,0 0-65,1 0-96,0 0-32,-1 0 160,-20 0-32,1 0-95,0 0 63,-1 20-128,-19-20-32,-1 0 32,-19 20 0,21-20 64,-22 0-160,1 0 128,0 0 32,-20 0-96,20 0 64,-20 0 64,0 0-128,0 0 0,0 0-448,0 0-417,0 0-288,19 0-1025,-19 20-1474,0-20-5797</inkml:trace>
  <inkml:trace contextRef="#ctx0" brushRef="#br0" timeOffset="406166.0156">5025 9006 25271,'-40'0'1346,"40"0"-1442,0 0-161,21 0-191,-2 20-289,1-20 33,0 20-962,0 20-2242,-1-20-11755</inkml:trace>
  <inkml:trace contextRef="#ctx0" brushRef="#br0" timeOffset="406303.711">5184 9403 19954,'19'20'2787,"-19"-20"-2339,0 0-63,0 0 255,0 0-640,0 0-1409,-19 0-1249,19 0-9033</inkml:trace>
  <inkml:trace contextRef="#ctx0" brushRef="#br0" timeOffset="437841.7969">5958 8887 13869,'0'-40'1953,"0"21"-703,0-1-257,0 20-129,0 0-127,0 20 384,0-1 224,20 21-159,-1-1-514,1 21-191,0 20-65,1-21-160,18 1-160,1-1 0,-20-18 33,19-2-225,-19-19-257,20 0-672,-40-20-640,19 19-449,-38-19-1153,-1 0-1698</inkml:trace>
  <inkml:trace contextRef="#ctx0" brushRef="#br0" timeOffset="438033.2032">6058 9383 2594,'-120'20'7079,"81"-20"-3588,-1 20-800,20-20-225,1 0-256,-1 0-448,20 20-801,20-20 96,19 0 64,1 0-321,39 0-95,1 0-353,19-20-192,-20 20-127,1-20-33,-1 20-577,-20 0-416,-19 0-448,0-20-866,-21 20-2177,-38-19-11627</inkml:trace>
  <inkml:trace contextRef="#ctx0" brushRef="#br0" timeOffset="438227.5391">5601 9006 19090,'0'-40'2306,"40"20"-1570,19 0 257,0-19-32,41 19-416,-1 0-417,1 1-192,-1 19-449,0 0-960,1 0-1153,-2 0-2307</inkml:trace>
  <inkml:trace contextRef="#ctx0" brushRef="#br0" timeOffset="438533.2032">6852 9264 10217,'79'80'4997,"-59"-80"-3396,0 20 321,-1-1-320,1-19-225,-20 0 641,0-19-481,-20-1-1024,-19 0-1,-1-19-383,1-2 159,-22-18 64,2-1-160,0 1-224,0-1 64,19 0-32,20 21 128,20-1-192,0 1-192,40 19 32,-1 0 64,21 0 0,19 20-545,-19 0-1377,-1 20-1345,-19 20-3684</inkml:trace>
  <inkml:trace contextRef="#ctx0" brushRef="#br0" timeOffset="438692.3826">6614 9125 18705,'-100'20'3107,"80"-20"-2114,0 0-192,40 0-321,20-20-31,0 20-1,39-19-352,0 19-1057,0-20-1889,-18 20-3685</inkml:trace>
  <inkml:trace contextRef="#ctx0" brushRef="#br0" timeOffset="440362.3046">7824 8867 19858,'0'-39'417,"0"39"-257,0 19 0,0 41 609,0-1 288,0 41-449,20-1-448,0-20-63,20 1-97,-20-21-417,20 1-608,-21-40-1121,1-1-1505,0 1-7400</inkml:trace>
  <inkml:trace contextRef="#ctx0" brushRef="#br0" timeOffset="440732.4219">7844 9165 15118,'0'-79'2883,"0"39"-1378,20 20 353,20-20 96,0 20-161,-1 0-512,1 20-768,0 20-353,-1 0-32,1 40-192,-19 0 128,18-1-64,1 0 192,-1 2-128,-19-22-192,19-19 192,1-20 65,-20 0-33,20-20-32,-20 0-256,0 1-97,-20-22-95,0 1 160,-20 1-33,0 19 1,1 0 224,-22 1 0,21 19 32,-19 19 288,19 1-192,0 20 193,20-1-65,0 22-192,20-22-64,19-19 128,21 0-160,20-20-320,-1 0-609,20 0-1185,-19-20-2178,-1 20-7944</inkml:trace>
  <inkml:trace contextRef="#ctx0" brushRef="#br0" timeOffset="450137.6953">9631 9106 13612,'-39'-40'1314,"-1"20"-482,20 0 289,-19 20 609,-2 20-256,2 0 95,-1 20-288,0 19-288,21 20-448,-1-19-353,20 19 32,39-19-32,-19-21-192,40-19 96,-1 0-288,1-20-513,19 0-480,-19-20-768,-1-19-738,1-1-1537,-40-19-5061</inkml:trace>
  <inkml:trace contextRef="#ctx0" brushRef="#br0" timeOffset="450327.1483">9730 8907 8423,'-59'-99'5798,"39"59"-2499,0 19-736,20 2-417,0 19-769,0 19-544,0 22 416,0-1-352,20 39-417,19 0-352,-19 21-32,41-41-160,-22 20-352,20-39-417,1 0-768,-21 0-129,22-20-832,-41-20-2211,-1 0-9641</inkml:trace>
  <inkml:trace contextRef="#ctx0" brushRef="#br0" timeOffset="450596.6796">10068 9125 14157,'0'-19'3779,"0"38"-2657,0 1 575,0 20-127,0-1-289,0 1-224,20 0-545,0-20-319,19 0-1,21 0 32,0-40-160,-20 0-160,-1 0-192,-19-20-1,0 0 33,-20 1 32,-20-1 0,-20 20-97,-19 1 97,-1-1 96,0 20 160,1 0-96,20 0 128,-1 20-320,19-1-417,21 1-448,21 0-1249,-1 0-1954</inkml:trace>
  <inkml:trace contextRef="#ctx0" brushRef="#br0" timeOffset="451125.9766">10585 8986 11659,'0'-20'4932,"-20"0"-3587,20 20 930,-20 0-482,-1 20-415,1 0 127,1 20-448,19 0-512,0 0-193,39 19-192,2-20-64,-2 1 0,21-20-96,-1 20-384,-20-20 64,2 0-1,-21 0 97,-20-1 192,-20-19-288,-21 20 63,2-20 129,-1 0-96,-19 0 128,20 0 192,-1-20-544,19 1 31,1-21 161,20 20 128,0-20-96,41 20 96,-1 0 128,-1 0 224,20 1 577,1 19-129,0-20-416,-20 0-159,-1 20 31,1-20 0,-1 1-192,-19-1 96,0 0-96,-20 0 32,0 0-64,0 0 64,-20 20-32,0 0 160,1 0-160,-21 0-1,20 40 258,-19-20 63,19 20-64,0-1 128,-1 20-256,1-19 1,20 20-65,20-40-289,1 0-287,38 0-577,-19-20-545,19-20-928,1 0-2211,-20-19-10249</inkml:trace>
  <inkml:trace contextRef="#ctx0" brushRef="#br0" timeOffset="451365.2344">11239 9006 16719,'-20'-40'1666,"1"40"256,-1 0-193,0 0-672,0 20 577,20 20-449,0-20-352,20 20-609,20-1-160,19 1 96,0-1-192,2-19-32,-2 20-32,-39 0 96,0-20-224,-20 0 320,-20 0-32,-20-1-96,1-19-256,-22 0-33,2 0-415,0 0-417,19 0-481,1-19-1633,19-21-3043</inkml:trace>
  <inkml:trace contextRef="#ctx0" brushRef="#br0" timeOffset="451542.9686">11379 8907 19858,'39'0'3139,"1"19"-2434,-20 1 384,-1 20-128,1 20-321,0-20-319,0 19-193,-1-19-320,22-1-481,-21 1-384,0-19-897,-1-21-1729,-19 0-8745</inkml:trace>
  <inkml:trace contextRef="#ctx0" brushRef="#br0" timeOffset="451710.9375">11359 9125 20083,'39'-19'2754,"1"-1"-1601,39 0 257,1 0-770,-1 20-512,0 0-448,-19 0-1762,0 0-2626,-20 0-12269</inkml:trace>
  <inkml:trace contextRef="#ctx0" brushRef="#br0" timeOffset="452353.5156">12371 9125 15246,'40'60'1890,"0"-21"-417,-20 41 33,19-20-578,1 19-383,-21-20-33,21 1 65,-20 0 32,1-40-97,-2-1-192,-19 1-95,0-20 511,0-20-447,-40 1-193,0-41-96,1 0 0,-21 1 96,21-21-192,-1 1 128,0-1-289,20-19 225,20 20 0,20-1-64,20 40 96,0 1-32,19 39 64,0 0-64,-19 39-96,1 1 96,-22 20-64,1 0 0,-20-1-128,0 0-65,0-19 1,-20 1-288,1-22-321,-2 1-352,21-20-1218,0 0-3651</inkml:trace>
  <inkml:trace contextRef="#ctx0" brushRef="#br0" timeOffset="452708.9844">12928 9026 18801,'0'0'1570,"0"20"-962,-20 0 1058,20 20-225,-21-1-256,21 1-416,0-1-192,0 1-417,41-19-96,-22-2-96,21-19 96,-20-19-256,19-2-64,-39 1-129,20-20 33,-20 21 96,0-21 95,-20 1 33,20-1 0,-20 20 160,20 0 0,-19 20-96,19 0 224,0 0 0,0 40 65,0-20-1,19 39 32,1-19-128,0-1-128,19 1 0,1-19-352,1-2-865,-2 1-353,1-20-864,-21-20-1249,1 1-8265</inkml:trace>
  <inkml:trace contextRef="#ctx0" brushRef="#br0" timeOffset="452850.586">13284 9145 2818,'20'40'13965,"0"-21"-12491,0 21-289,0-20-737,-1 1-480,21-2-480,-19-19-1250,-1 0-3267</inkml:trace>
  <inkml:trace contextRef="#ctx0" brushRef="#br0" timeOffset="452994.1405">13125 8808 20275,'-20'0'736,"40"0"-864,21 20 96,-2 19-96,21 20-833,-21 1-1153,21 20-2979</inkml:trace>
  <inkml:trace contextRef="#ctx0" brushRef="#br0" timeOffset="453149.4141">13602 9304 14541,'20'0'4581,"-40"-19"-2820,0-22 257,0 1-32,1-19-737,-1 0-192,0-1-480,40 0-353,0 1-288,19 19-449,1 20-992,-1 20-929,22 0-2243</inkml:trace>
  <inkml:trace contextRef="#ctx0" brushRef="#br0" timeOffset="453654.2969">14317 9006 17969,'-40'20'1441,"21"20"128,-1 0 65,20 19-257,0 0-192,20-19-704,19-19-193,21-2-128,-1-19 64,0-19-31,21-22-97,-40 1-160,-20 1 0,-1-1-353,-38-19-95,-21 19-65,1 0-128,-1 0 1,-1 20 351,-18 20 33,39 0-352,1 20-738,19 40-800,0 0-2274,39-1-7335</inkml:trace>
  <inkml:trace contextRef="#ctx0" brushRef="#br0" timeOffset="453815.4297">14733 9264 10025,'81'-20'4164,"-62"0"-1121,-19-19-385,-19-1-864,-21 1-481,-1-21 193,2 0-481,-21 0-705,21-19-256,19 20 0,20-21-192,20 21-64,19 19-641,1 1-801,0 39-1056,-21 0-3076</inkml:trace>
  <inkml:trace contextRef="#ctx0" brushRef="#br0" timeOffset="453983.3985">14555 8966 15182,'-39'20'6342,"39"-40"-5029,0 20-160,39-20 0,21 0-704,19 1-225,1-21-128,19 40-801,0-20-1281,-19 20-1633,-1 0-8617</inkml:trace>
  <inkml:trace contextRef="#ctx0" brushRef="#br0" timeOffset="454359.375">15627 8946 20595,'40'100'2082,"-20"-40"-1570,-1-1-31,1 0-289,20-19 32,-20-19 353,-20-21-1,20 19-191,-20-38 191,0-2-384,-20 1-352,-20-20 160,0-19 32,1 0-64,-1-21 0,1 0-64,19-18-32,20 17 96,20 2-160,0 20 0,19 39 96,1 1 32,19 19 128,-19 19 32,0 21-32,0 19 128,-40-19-320,0 20 224,-20-1-32,-20-19 192,0-20-224,0-1 32,-19 1-64,19-20-384,1 0-609,-1 0-1569,19 0-3428</inkml:trace>
  <inkml:trace contextRef="#ctx0" brushRef="#br0" timeOffset="454780.2735">16640 8946 18449,'0'0'2658,"0"20"-2241,0 0 480,0 20 224,0 0-673,20 0-288,0-1-224,-1 1 0,1-21-512,0-19-673,20 0-1858,-21-19-3011</inkml:trace>
  <inkml:trace contextRef="#ctx0" brushRef="#br0" timeOffset="454950.1953">16560 8728 18929,'-20'-20'3075,"20"0"-2370,0 0-321,0 20-320,20 0-128,0 0-224,20 0-192,0 20-770,-1 0-1216,1 0-2531</inkml:trace>
  <inkml:trace contextRef="#ctx0" brushRef="#br0" timeOffset="455166.0156">16958 8768 9545,'-40'20'6085,"20"0"-4099,-19 19-32,39-19-224,0 20-577,0-1-417,39 1-127,21 0-449,19 0-32,0 0-128,1-21-128,-1 1-224,-39-20 192,-21 20 160,-38-20 224,-1 0-64,-20 0 0,-19 0-64,0 0-96,-2 20-128,22-20-384,-1 19-1314,40-19-2434</inkml:trace>
  <inkml:trace contextRef="#ctx0" brushRef="#br0" timeOffset="455673.828">18189 8926 18417,'20'-39'1473,"-20"19"-800,-20 20 0,-1 20 127,1 19 482,1 1-257,-1 20-257,0 0-511,20-21-225,20 1 64,0-20-128,-1-1-32,1-19-321,1 0 161,-1-19 96,0-21 192,-20 1-192,0 19 224,0-20-32,-20 0 160,0 20 96,20 20 225,-21 0-65,1 0-416,20 40-96,0 0 97,20 0-98,1-1-703,19 1-577,-1-21-257,1 1-896,19 0-1858,-20-20-11563</inkml:trace>
  <inkml:trace contextRef="#ctx0" brushRef="#br0" timeOffset="456075.1953">19042 8808 9577,'-19'0'5893,"-1"0"-4227,0 20 320,-1-20 160,-18 19-545,-21 1-127,21 0-193,19 0-320,0-1-673,20 1-256,20 0 0,20 0 64,-1 0-96,20 0-32,2 0-64,-2 0-224,-19 0-129,-20-20 225,-20 20 160,0-1 160,-20 1 32,-20-20 32,1 0-64,-1 20-64,-1-20 97,2 0-226,-1 0 65,21 0-64,-1 0-256,20 0-1570,0 0-1057,39 20-1665,-19-1-11722</inkml:trace>
  <inkml:trace contextRef="#ctx0" brushRef="#br0" timeOffset="456392.578">19360 9661 16047,'-20'20'3267,"0"-40"-2082,1 1 256,-1-21-256,0-19-448,0-2-160,-1 2-321,2-20-192,19-21-128,0 1-160,19 0 64,2-1-1,19 41 193,-1 19-32,1 21 32,-1 19 97,-19 39-194,0 1 98,0 19-33,-20 1-33,19 0 33,-19-1-160,-19 0-96,19-19-128,0-20-1,-20-20-447,20 0-450,-20 0-1088,20-20-1441,-20-20-2147</inkml:trace>
  <inkml:trace contextRef="#ctx0" brushRef="#br0" timeOffset="456583.9844">19439 8530 15855,'20'-20'4356,"-1"40"-2467,2 0-95,-21 0-160,20 39-449,0 0-513,0 21-447,-1-1-97,1 0-160,0-19-673,0 0-800,0 0-802,-1-21-1088,1-19-2947</inkml:trace>
  <inkml:trace contextRef="#ctx0" brushRef="#br0" timeOffset="456728.5156">19876 9006 16815,'0'40'3075,"20"-20"-2466,0 0-289,-20 0-256,19-1-160,1-19-705,-20 0-768,20 0-3107</inkml:trace>
  <inkml:trace contextRef="#ctx0" brushRef="#br0" timeOffset="456923.828">19995 8550 18801,'20'20'2851,"0"-1"-577,20 21-448,-20 19-481,0 21-704,19-1-481,-19 0-128,0-19-673,19 0-288,1-20-512,-19-1-929,-2-39-1698,-19 0-10666</inkml:trace>
  <inkml:trace contextRef="#ctx0" brushRef="#br0" timeOffset="457086.9141">19995 8847 19762,'-20'-19'4164,"20"19"-3747,40-20 223,20 20 769,-1 0-704,1 0-737,-1 0-320,21 0-1026,-40 0-1696,-1 20-3685</inkml:trace>
  <inkml:trace contextRef="#ctx0" brushRef="#br0" timeOffset="458928.711">1333 10654 18225,'0'20'352,"0"20"769,0-1-96,0 20-512,39 22-97,-19-2 64,19 0-95,-19-20-97,20 2-128,-21-42 161,1 1-257,0 0 384,-20-20 417,0 0-609,0-20-320,-20-19-256,0-1 192,-19-1 96,-1-18-97,-19 0 65,20-20-128,-2-2-32,1 2 32,21 0 96,-1-1 320,0 21-96,20 19 128,0 1-224,20 39 32,0-20 97,19 20-65,2 20 64,-2 19-64,-19 1-64,20 19 32,-1-18 32,-19-2 96,0 1-288,-20-1-224,0-19-353,0 0-512,-20 0-929,0-20-2594</inkml:trace>
  <inkml:trace contextRef="#ctx0" brushRef="#br0" timeOffset="459277.3436">1869 10495 512,'98'-20'19891,"-98"20"-19731,0 0 160,0 0 737,-19 20 417,-1 0-97,-20 19-416,1 1-545,19 20-352,20-20 32,0-20-32,0-1-31,40 1 223,-21-20-320,21 0-64,-20 0-225,19-39 161,-19 19 192,0 0 96,-20-19 0,0 19 64,0 20 1,0-21 63,-20 21-160,20 0-32,0 0 0,0 21-32,0-1-64,20-1-256,-1 21-930,21-40-639,20 0-450,-20 0-2273</inkml:trace>
  <inkml:trace contextRef="#ctx0" brushRef="#br0" timeOffset="459463.867">2186 10515 17168,'20'20'1537,"0"-1"-63,-1 1 576,1 21-129,0-21-1088,0-1-577,19 1-31,-18-20-289,-1 0-577,19 0-640,-39 0-961,0-20-1602,0-19-8648</inkml:trace>
  <inkml:trace contextRef="#ctx0" brushRef="#br0" timeOffset="459619.1405">2127 10316 18225,'-20'-20'1793,"20"20"-1632,0 0-1090,20 20 705,-1 1-129,21-1-1184,0-1-2307,19 21-6406</inkml:trace>
  <inkml:trace contextRef="#ctx0" brushRef="#br0" timeOffset="459782.2266">2623 10635 18129,'0'0'2114,"0"-20"-1025,-21-1 448,1-19 225,1 1-577,-21-1-224,20-19-321,20 19-447,0 1-225,0-2-193,20 21-31,0 1-865,19 19-673,22 19-672,-2 1-1954,-19 21-9097</inkml:trace>
  <inkml:trace contextRef="#ctx0" brushRef="#br0" timeOffset="459983.3985">3238 10594 15310,'40'41'5765,"-20"-22"-5092,-1 21-417,-19-20 161,20-1-321,-20 1-128,0 0-513,0 0-1601,0-1-4292</inkml:trace>
  <inkml:trace contextRef="#ctx0" brushRef="#br0" timeOffset="460483.3985">3932 10079 18289,'-19'0'2242,"19"0"-1537,0 20-97,19 19 930,-19 40-321,21 0-384,-1 1-449,0-1-288,19 1-128,1-21-352,19-18-962,-19-2-800,-20-19-1729,0-20-11468</inkml:trace>
  <inkml:trace contextRef="#ctx0" brushRef="#br0" timeOffset="461072.2656">3794 10535 18961,'20'-60'1186,"0"21"-97,19-1 32,1-19-769,20 18-256,-20 2 96,-21-21-288,21 21 256,0-1-288,-21 21 96,21-1 96,-20 20 64,-20 39 449,20 1 64,0 19-65,0 0-224,0 2-223,-20 18-1,20-20 0,-1 1 96,1-21-224,-20 2-32,20-21 32,-20-1-64,0-19-64,0 0 160,0 0-160,0 0 0,0-19 128,0-22 32,20 1 128,-20 1-320,19 19 96,1 0 192,20 20 128,-19 0 32,-2 20-64,21 0-96,-20-20 1,19 20-129,1-20 96,-1 0 0,1-20 32,-20-20-64,20 20 32,-40-19-224,0 19 64,0-19 64,-19 19-128,-2-1 0,1 1 288,0 20-288,-19 0 224,19 0 0,20 20 64,-20 21-96,20-2-160,0 20 320,0-19-64,20 0-288,19-1 64,1-19-256,20 1-545,-20-1-736,19-20-417,-39 0-1602,0-20-6950</inkml:trace>
  <inkml:trace contextRef="#ctx0" brushRef="#br0" timeOffset="461335.9375">4866 10316 18577,'20'60'1890,"0"-40"0,-1 20-33,1-1-127,0-19-481,-20 0-448,20-20-353,-20 20-191,21-20-65,-21 0-64,0 0 64,19-20 0,1 0-192,0-20 0,19 21-96,-19-21-192,20 40 32,-20 0-65,-1 0-223,21 40 31,1-21-832,-22 21-1602,21 0-2402</inkml:trace>
  <inkml:trace contextRef="#ctx0" brushRef="#br0" timeOffset="463292.9686">6316 10038 11659,'-60'-79'2082,"20"59"-289,1 0 1,19 1-321,-20 19 33,20 19-257,-19 1-416,18 20-33,1-1-159,0 42 0,1-2 31,19 0-287,19 1-161,1-1-128,0-20-64,21 1-128,18-1-577,0-38-480,1-1-416,20-20-513,-21-20-929,0-1-2915</inkml:trace>
  <inkml:trace contextRef="#ctx0" brushRef="#br0" timeOffset="463523.4375">6574 10357 10441,'0'-41'4260,"-21"41"-1729,2 21-481,-1-1-545,20 39-63,-20-20 31,20 21-448,0-21-577,40-19-288,0 0 33,0-20-33,19 0 0,-19-20 32,-1-19-96,1 19 32,-40-20-224,0 1-128,-20-1-256,0 20-97,-19-19-224,-1 18-288,1 1-64,19 0-576,0 20-1378,0 0-6150</inkml:trace>
  <inkml:trace contextRef="#ctx0" brushRef="#br0" timeOffset="463744.1405">6872 10276 17969,'0'61'1153,"-20"-22"288,20 1 385,20-1-545,0-19-480,19 20-161,20-40-63,-19 0-289,0-20-32,20 0-96,-20 0-288,-21-19-384,1-1-97,-20 21-608,0-22-609,-20 21-960,1 0-2403</inkml:trace>
  <inkml:trace contextRef="#ctx0" brushRef="#br0" timeOffset="464046.875">7229 10296 15790,'59'61'2275,"-39"-22"-738,0 1 161,-1-21-289,-19 21-160,21-20-256,-21-20-320,0 0-321,0 0-96,20 0 129,-20-20-225,0 0-32,0 0-96,0 1 96,0-21-192,20 1 64,-20 19-32,20-1 64,-1 21-64,21 0 32,-20 21 0,19-1-32,1 19-96,-1 1-609,2-21-704,-1 21-577,-21-40-1153,1 20-3203</inkml:trace>
  <inkml:trace contextRef="#ctx0" brushRef="#br0" timeOffset="464233.3985">7646 10138 15150,'0'-59'4100,"20"38"-1794,0 42-448,0-1-385,19 39-512,1 0-417,-1 0-191,1 2-353,20-22-705,-20 1-704,-1-20-801,1-1-2210,-40-19-11788</inkml:trace>
  <inkml:trace contextRef="#ctx0" brushRef="#br0" timeOffset="464396.4844">7686 10276 20819,'0'0'1826,"20"-19"-769,19-1 224,20 20-576,20-20-481,-18 0-288,18 20-1121,-20 0-1826,-19 0-2819</inkml:trace>
  <inkml:trace contextRef="#ctx0" brushRef="#br0" timeOffset="465027.3436">8778 9900 13100,'-40'-60'929,"20"60"544,-20-19 417,0 19-256,1 19-385,-21 1-64,21 20-256,-1-1-64,20 1 127,1-1-575,19 1-97,19 1-288,1-2 64,40-19 64,19 0-256,0-1 96,1-19 0,-21 20-288,0-20-224,-39 20 415,-20 0 65,0-1 161,-39 1 159,-1 0-256,1 1 32,-21-21-96,20 20 64,0-20-192,20 19-481,1-19-544,-1 0-705,20 0-1281,20 20-2466</inkml:trace>
  <inkml:trace contextRef="#ctx0" brushRef="#br0" timeOffset="465347.6561">9115 10812 12684,'0'20'4035,"0"-20"-2497,-20 0 384,0-20-353,1-19-544,-1-1-224,-20 1-385,20-20-160,1-22-159,19 2-65,-21 20 64,21-20-224,0 18 224,21 2-257,-2 39 161,1 1 0,20 19 193,-20 19-129,19 21-96,-19-1 64,19 1-96,-19 20-129,0-20-191,-20-1-256,21 1-129,-21-20-160,-21 0-448,1-20-737,20-20-1314,-20 0-3586</inkml:trace>
  <inkml:trace contextRef="#ctx0" brushRef="#br0" timeOffset="465539.0625">9095 9900 17328,'40'19'2851,"-21"1"-609,1 0-449,21 39-672,-21 2-224,19-2-320,1 0-417,-1 1 0,1-21-768,-1-19-930,1 21-576,-19-41-1249,-1 0-2627</inkml:trace>
  <inkml:trace contextRef="#ctx0" brushRef="#br0" timeOffset="465705.078">9611 10257 15758,'20'39'2050,"-20"-19"-544,20 21-289,0-22-1025,-1-19-128,1 20-320,0-20-449,-20-20-1505,21 1-3523</inkml:trace>
  <inkml:trace contextRef="#ctx0" brushRef="#br0" timeOffset="465885.742">9751 9840 18033,'20'20'3523,"-1"20"-1986,1-1 129,0 21-289,0 20-480,19-21-352,1 0-449,-1 1-192,2-21-321,-1-19-512,-21 1-352,1-1-801,0-20-1505,-20 0-3011</inkml:trace>
  <inkml:trace contextRef="#ctx0" brushRef="#br0" timeOffset="466052.7344">9771 10158 18225,'-41'0'3171,"41"0"-2242,41 0 736,-2 0-31,1-20-513,19 20-481,20 0-576,-18-20-192,-2 20-1185,-20 20-1217,1-20-2051,-20 0-12331</inkml:trace>
  <inkml:trace contextRef="#ctx0" brushRef="#br0" timeOffset="468091.7969">10545 9999 7014,'0'-20'3107,"0"20"-224,0 0-929,0 20 128,0 19-225,20 22-415,-20-2-225,20 0-512,-1 20 127,1-18-319,0-22 159,0 1-351,-1-1 63,1-19-96,0-20 1,0 0 31,-20 0-32,0-20 65,0 0-257,-20-19-32,-20-1-128,21 1-32,-21-22-193,1 2-191,19-20-161,-21-21-288,41 1 257,-20 20 351,20-1 129,20 40 96,1 1 160,19 19-224,19 20 256,-20 0 192,21 0 1,0 40-161,-20-1-32,-21 1 0,1 0 192,-20 0-160,-20 19 65,1-39-65,-21 20 32,-1-21-64,22 1-96,-21-20-96,20 20-417,20-20-383,-19 0-994,38 0-1377,-19 0-4325</inkml:trace>
  <inkml:trace contextRef="#ctx0" brushRef="#br0" timeOffset="468453.125">11239 10038 18385,'-39'20'1954,"-1"1"-1218,20-1 257,-19 19 545,19 20-161,-21 1-416,41-1-480,0-18-353,0-22-32,21 21-32,19-40-64,-1 0 64,1-20-256,-20 0-65,19-19 65,-19-2 96,-20 2 96,0-1-32,-20 20 128,0-19-32,1 39 160,-1-20 161,0 40-257,20 0 0,0-1-192,0 1 0,20 20 64,19-21-480,-19 1-738,20 0-703,-1-20-898,2 0-2722</inkml:trace>
  <inkml:trace contextRef="#ctx0" brushRef="#br0" timeOffset="468625">11398 10197 14862,'20'0'2370,"0"20"-801,0 0 866,0 0-546,-1-1-1024,1 1-641,20 0-320,-21 1-448,2-21-641,-1 0-1698,-20 0-3331</inkml:trace>
  <inkml:trace contextRef="#ctx0" brushRef="#br0" timeOffset="468795.8985">11359 9959 17200,'-20'-40'2274,"20"21"-1698,0-1-63,20 20-257,0 0-320,-1 20-160,21-1-833,-20 21-2114,19 0-8232</inkml:trace>
  <inkml:trace contextRef="#ctx0" brushRef="#br0" timeOffset="468968.75">11775 10337 14029,'40'0'5061,"-40"-21"-3588,0 1 96,0-19 65,-20-1-513,0 1-128,0-1-160,20-19-545,-19 18-224,19 2-128,19 19-96,1 0-865,20 20-448,20 20-673,-20 0-2531</inkml:trace>
  <inkml:trace contextRef="#ctx0" brushRef="#br0" timeOffset="469556.6405">12808 10217 10121,'39'40'4100,"-39"-21"-1313,20 1-577,0 0-417,1 1-255,-21-1-257,20-1-224,-20-19-96,19 0-288,-19 0 288,0 0-193,-19-19-383,-1-1-97,-1-21-192,1 2 32,-19-21-160,-1 1 96,0 20-192,1-42 32,-1 22-64,21-20 64,-2 20-97,21-2 97,21 2-64,18 19 64,1 1-32,-1 19-128,1 20-417,-1 20-576,1 0-769,-19 19-1025,-1 1-3715</inkml:trace>
  <inkml:trace contextRef="#ctx0" brushRef="#br0" timeOffset="469768.5546">12451 10099 17104,'0'19'1633,"20"-19"-960,19 0 1377,20-19-128,41 19-417,-1 0-448,0 0-192,1 0-481,-1 39-384,-20-19 160,1 19-736,-21-19-481,-19 20-64,-20-21-545,0 1 33,-20 0-1122,0-20-3203</inkml:trace>
  <inkml:trace contextRef="#ctx0" brushRef="#br0" timeOffset="469928.711">13046 9780 17360,'20'-20'1185,"-20"20"-1281,20 0 0,-1 0 64,1 20-801,0-20-1217,1 20-1601</inkml:trace>
  <inkml:trace contextRef="#ctx0" brushRef="#br0" timeOffset="470189.4532">13423 10237 18609,'41'39'1922,"-22"-39"-64,1 0-193,-20 0-512,20-19-192,-20 19-288,0-20-321,20-20-256,-20 21-32,0-1-64,0 0 32,19-19-96,1 19 0,0 20-32,19 0-160,-19 20-321,21-1-416,-2 21-448,1-20-801,0 19-1826,-1-19-8296</inkml:trace>
  <inkml:trace contextRef="#ctx0" brushRef="#br0" timeOffset="470559.5703">13980 10038 16719,'-61'0'2979,"42"0"-1698,-1 20 289,0 1-577,0 18-257,20 21 225,20-21-448,20 1-193,20-21-320,-20 1 96,19-20-480,0-20 32,-19 1 191,-1-1-159,-39-20-96,0-19 288,-20 20 96,-19-22 32,-1-18-32,1 20 0,-1-20-33,21-2 33,-21 22 257,19 20 511,21 19 33,-20 20-160,20 0-161,0 39 33,20 1-65,1 19 225,19 21-353,-1-1-32,20 1-128,1-21-384,20 1-609,-41 0-480,21-21-865,-21-19-1153,-19 0-2467</inkml:trace>
  <inkml:trace contextRef="#ctx0" brushRef="#br0" timeOffset="470850.586">14575 9959 10441,'0'-20'8200,"-20"0"-6855,1 20-416,-1 20 385,-21 20-65,21-20-224,1 39-64,-1-18-289,20-2-576,20 1-32,-1-1-320,22-19-320,18 0-97,-19 19-192,-1-19 160,1 1 385,-20-1 224,-20-1 192,0-19 257,0 0 383,-20 20-383,0-20-1,0-20-320,1 20-288,-1-19-705,0 19-128,0 0-1634,-19 0-4259</inkml:trace>
  <inkml:trace contextRef="#ctx0" brushRef="#br0" timeOffset="471547.8514">15210 10237 16111,'-20'-20'3011,"20"0"-1250,0 20-447,20 0 479,0 0-159,0 20-449,-1 20-801,2-21-192,19 21-95,-20-19-226,-1-1-415,1-1-417,0-19-1217,-20 0-1762,0-19-6694</inkml:trace>
  <inkml:trace contextRef="#ctx0" brushRef="#br0" timeOffset="471715.8203">15170 9919 20083,'0'-39'2017,"0"19"-1824,20 0-161,0 20 32,0-19-481,0 19-448,20-21-1152,-20 21-2500</inkml:trace>
  <inkml:trace contextRef="#ctx0" brushRef="#br0" timeOffset="471894.5313">15468 9642 17008,'20'19'3171,"-20"1"-1634,20 20 737,-1 19-384,2 21-673,19-1-448,-20 20-417,19-19-192,1-1-128,-1-39-768,1-1-417,0 1-1314,-20-40-1953,-20 0-9257</inkml:trace>
  <inkml:trace contextRef="#ctx0" brushRef="#br0" timeOffset="472066.4063">15350 10079 20723,'19'-21'2627,"21"1"-1442,19 20 640,21 0-639,19-20-610,0 20-352,-19 0-128,19-19-192,-40 19-961,1 19-864,-20-19-1411,-20 20-4996</inkml:trace>
  <inkml:trace contextRef="#ctx0" brushRef="#br0" timeOffset="472239.2576">16282 10257 24695,'40'19'2018,"-19"-19"-2050,-21 0 64,19-19-545,1 19-544,-20 0-736,0 0-1987,-20 0-12235</inkml:trace>
  <inkml:trace contextRef="#ctx0" brushRef="#br0" timeOffset="944052.7342">777 11746 5733,'-41'-20'6342,"1"1"-4260,21-1-384,-1 20 287,-20-20-319,21 20-481,-21 20 64,1 0-160,-2 19-64,1 20-96,21 1-384,-1 0-353,20 19-64,0 0-128,20 0 0,19 2-96,1-42 32,20 1-385,19-1-832,-20-19-993,1-20-513,0 0-2882</inkml:trace>
  <inkml:trace contextRef="#ctx0" brushRef="#br0" timeOffset="944358.3985">1114 11965 11883,'-20'0'5509,"0"0"-4388,20 0 256,-19 0 385,-2 20-321,21 19-544,-20-19-448,20 19-513,20 1 32,1-1 64,-2 2-32,21-21 224,-1 0-288,-19-20 224,20-20-224,-1 20 96,-19-20 64,-20 0-64,0-20-64,0 20 64,-20-20-128,-19 21-128,19-1-65,0 0-511,0 0-450,20 20-543,-19 0-1827,19 0-8615</inkml:trace>
  <inkml:trace contextRef="#ctx0" brushRef="#br0" timeOffset="944591.7968">1550 12322 19602,'-40'0'352,"21"-20"577,-1 0 705,0-19-65,-19-1-768,19-1-288,-20 2-161,40-20-384,0 19 128,20 1-352,0 19-417,0-20-1057,19 40-1024,1-21-1186,19 21-12235</inkml:trace>
  <inkml:trace contextRef="#ctx0" brushRef="#br0" timeOffset="944888.6718">1967 12004 20275,'-39'0'1441,"19"20"-448,-19 0-160,19 0-193,20-1-479,0 1-129,20 0-64,-1 0-161,41-1-223,-21-19-353,20 0-32,-19-19 417,-19-1 288,-21-20 192,0 21 160,-21-1-224,21 20-64,-20-20 225,0 0-290,1 20 129,-1-19 33,0 19-290,0-20-1504,1 20-4069</inkml:trace>
  <inkml:trace contextRef="#ctx0" brushRef="#br0" timeOffset="945404.2968">2324 11646 17232,'0'-20'704,"-19"20"-63,19 0-128,0 0 447,0 20 65,0 1-64,19 38-352,1 1-161,1-1-223,-1 0-225,19 2 32,1-2 0,-1-19-257,1-1-607,-1 1-610,2-21-640,-21-19-1889</inkml:trace>
  <inkml:trace contextRef="#ctx0" brushRef="#br0" timeOffset="945659.1795">2602 11547 18417,'-20'0'641,"20"0"63,0 0-351,0 20 672,0 20 576,20-1-480,1 22-608,-1 18-161,19 0-128,-19-19-64,20 19-256,-1-39-96,1 19-577,-1-39-1153,2 0-608,-1-20-1986</inkml:trace>
  <inkml:trace contextRef="#ctx0" brushRef="#br0" timeOffset="946014.6485">3039 11746 9128,'-19'20'7303,"-1"0"-5926,20 19-224,-20 1 225,20 20 127,20 0-608,0-1-449,19-20-383,1 1-1,-1-20-32,2-1 32,18-19-32,-39-19 96,20-21 0,-40 1-32,0-1 192,0 1-96,-40-1 1,20 20-65,1-20-96,-21 0 32,20 20 32,-1 20-96,2 0 0,19 0-64,-20 0-352,20 20-706,0 0-799,20 19-1154,-1 22-9577</inkml:trace>
  <inkml:trace contextRef="#ctx0" brushRef="#br0" timeOffset="946487.3046">3457 12162 19090,'-20'-39'1889,"0"-1"-191,20-19-385,0 0-960,0-21-161,0 40-32,20-19-128,-20 39-64,20 0-32,0 20-801,-1 0-448,-19 0 320,20 20 640,0 0 225,-20 19 256,20 1-160,-1-1 673,-19 2-128,40-1 159,-20-1 129,20-19-321,-20 0-223,20-20 31,-20 0 64,-1-20-63,21 0-289,-20-19 320,-20 19-160,0-20 32,19 0-96,-19 20 289,0 20 191,0-20-384,0 40-128,20 19-32,0 2 32,0 38-31,20 0-33,0 1 32,-20-20 64,-1-21 0,1 20-96,-20 1 32,20 0-96,0 19-64,-20-19-225,-20-21-159,0 20-641,0-38-64,1-1 95,-1-20-255,-20 0-801,19-41-5029</inkml:trace>
  <inkml:trace contextRef="#ctx0" brushRef="#br0" timeOffset="947045.8985">4251 11707 10762,'40'-61'8456,"-21"41"-7591,21 1 736,-1 19-256,21-20-352,-20 20-64,0 0-705,-1 39-31,-19 2-33,0 18-128,0 20-128,-20 1-449,-20-20 257,0 19 256,0-39-64,-19-1 64,-20-19 64,18 0 64,1-20 64,-19 0 160,20 0 257,19-20-97,0-20 97,20 21-33,20-21-159,0 1-129,39 19-192,20 0-192,-19 0 96,19 20-32,1 20 0,-21 0-417,1 0-864,-20-1-481,-1-19-768,-19 20-33,-20 0-1601,20-20-6694</inkml:trace>
  <inkml:trace contextRef="#ctx0" brushRef="#br0" timeOffset="947692.3828">1153 12679 17616,'-39'19'1089,"19"-19"-672,20 0 127,0 0 865,40 0-159,-1 0-450,60-19-447,21 19-97,18 0-256,41-20 64,20 20-96,0-20 224,18 20-352,2-20 256,19 20-32,1-19 160,19-1 65,-20 0 31,1 0 32,-21-19-480,-20 19 160,-19 20 0,-40-20-32,-20 20 64,-20 0-32,-39 0 0,-20 0 225,-20 0 447,-20 0 129,19 0-385,-19 0-31,-19 0-417,19 0 192,0-21-768,-20 21-962,20 0-1537,20-19-1890</inkml:trace>
  <inkml:trace contextRef="#ctx0" brushRef="#br0" timeOffset="947905.2733">5264 11746 24759,'0'-39'1185,"-21"39"-384,21 0 32,0 0-353,0 0-320,0 19-352,0-19-449,21 20-1056,-1 20-1987,19-1-2722</inkml:trace>
  <inkml:trace contextRef="#ctx0" brushRef="#br0" timeOffset="948088.8672">5402 12044 21460,'20'39'3139,"-20"-39"-1698,0 20-832,20-20-385,-20 0-384,0 0-1442,0 0-2562,19 0-10345</inkml:trace>
  <inkml:trace contextRef="#ctx0" brushRef="#br0" timeOffset="966781.25">6356 11567 13484,'-40'-39'1217,"-1"19"417,2 0-385,19 20-32,-19 0-64,-1 20-352,0 0 0,21 39-321,-1 0 129,-1 41-97,1-21-415,20 0-1,20-18-128,21-2 64,-2-19-193,21-21-799,19 1-162,-19-20-383,19 0-1378,-39-39-4612</inkml:trace>
  <inkml:trace contextRef="#ctx0" brushRef="#br0" timeOffset="966993.1639">6553 11488 16719,'-19'0'2499,"-1"0"-1731,0 40 482,20-1 159,-20 20-256,20 22-865,0-2-192,20 0-96,20 1 0,-21-21-224,22-19-448,18-1-578,-19-19-319,19 0-449,-19-20-2018,-21 0-6726</inkml:trace>
  <inkml:trace contextRef="#ctx0" brushRef="#br0" timeOffset="967270.5078">6892 11845 14221,'-20'0'3235,"0"0"-1986,20 40 417,-21-21-97,21 22-672,0-1-416,0-21-193,21 1-192,-1-20-64,19 0 128,1 0-128,-20-20 32,-1-19 128,-19-1-288,0 19 96,0-18 0,-19 19 96,-1 0-96,-20 0 0,21 1-160,-1 19-96,20 0-224,-20 0-577,20 19-257,0-19-319,0 20-1218,0 0-3875</inkml:trace>
  <inkml:trace contextRef="#ctx0" brushRef="#br0" timeOffset="967799.8046">7110 11726 14285,'0'0'3267,"0"-19"-1922,-21 38 97,21-19 127,0 20-191,0 0-418,0 19-415,21 1-353,19 0-160,19 0 32,-19 0-128,-1-20 32,1 19-64,-21-19 64,2 0 64,-21-1-32,-21 1-96,2-20 64,-21 20-32,1-20 64,-1-20 0,1 20 32,-1-20-64,20-19 0,-1-1 0,21 21 0,0-21-64,0 20 32,21 20-97,-1-21 129,0 21 64,19 0-192,-19 21 192,20-21-96,19 0 64,-20 0 0,2-21-800,-1 2-33,-1 19-160,1-20 512,-20 0 193,-1-20 160,1 21 224,0-1 192,-20 20 129,0-20 351,-20 20 97,20-20 64,-20 20-256,1 20-225,-1-20 33,0 20-33,0 19-96,0 1-127,1 0-193,19-21-64,19 22-353,21-21-480,-20 0-768,19-20-385,1 0-96,-1-20-1890,2 0-9769</inkml:trace>
  <inkml:trace contextRef="#ctx0" brushRef="#br0" timeOffset="968025.3906">7785 11707 14637,'-40'-40'2050,"1"40"-352,19 0 96,0 0-97,20 20-384,0-20-512,20 39-320,0-19-65,19 20-160,1-1-160,-1 1-32,-19-1 161,19 2-418,-39-1 226,0-21 63,0 1-96,0 0-257,-19 0-319,19-20-225,-20 0-544,0-20-353,0 0-480,20-19-2370</inkml:trace>
  <inkml:trace contextRef="#ctx0" brushRef="#br0" timeOffset="968212.8906">7983 11468 17808,'0'20'3364,"20"0"-1539,0 19-576,-20 21-127,20 0-258,-20 19-479,20-20-289,-1 1-160,1 0-64,20-40-385,0 20-544,0-21-769,-20-19-448,-20 0-1217,0-19-9706</inkml:trace>
  <inkml:trace contextRef="#ctx0" brushRef="#br0" timeOffset="968392.578">7964 11687 15855,'-20'0'3395,"20"0"-2082,0 0 128,39 0 321,1 0-257,19 0-640,1 0-705,0 0-192,-20 0-704,19 20-1282,-20-20-1442,-19 0-4931</inkml:trace>
  <inkml:trace contextRef="#ctx0" brushRef="#br0" timeOffset="970301.7578">8699 11587 2081,'0'0'1538,"0"0"576,0 0 352,0 0 65,0 0-449,0 0-513,0 20-95,0-1 31,0 22-384,0 18-96,0 1-352,19 19 95,1 1-159,0-21-417,0 1 192,-1-1-127,1-20-129,0 2-32,19-21-64,-39-20 64,20 0 0,-20 0 160,0 0-128,0-20 129,-20-21-65,20 2-320,-19-1 384,-21-19-448,20 20 256,1-21-64,-1 20 64,0-20-128,20 1 160,-20 0-96,20-2 32,20 2-64,-20 0-32,20 19-96,-20 20-96,20-19 95,-20 39 1,19-20 32,-19 20-96,20 0 32,0 0 256,-20 20-288,20 19 192,-1-19 32,1 39-32,-20-19 64,0-1-32,0-19 192,0 21 32,-20-21 128,1-1 1,-1-19-225,0 0-96,0 0 0,-19-19-64,19-1-353,20 0-543,-20-1-706,20 1-896,20 20-4261</inkml:trace>
  <inkml:trace contextRef="#ctx0" brushRef="#br0" timeOffset="970781.25">9452 11805 14573,'-20'-39'1826,"1"39"-673,-1 0 417,0 0-97,0 0-224,-19 39-256,19-19-64,-20 20-320,21 20-97,19-20-224,0-20-192,39 19-96,-19-39 32,19 20 161,1-40-225,0 0-257,-1-19 193,-19-1 0,1 0 0,-21 20-32,0-20 288,0 1-128,-21-1 192,1 20-192,20 20 257,-20 0 159,20 20-288,-19 20 96,19-1-95,19 21-161,1-20 0,0-20-225,21 20-415,-2-40-545,1 19-1089,-1-19-513,-19-19-2466</inkml:trace>
  <inkml:trace contextRef="#ctx0" brushRef="#br0" timeOffset="970973.6328">9651 11766 2594,'20'0'12812,"-20"0"-10698,19 39-128,1-19 32,21 20-577,-21-1-1024,-1 2-417,21-21-64,-20 0-737,19-20-833,-19 0-928,-20 0-3460</inkml:trace>
  <inkml:trace contextRef="#ctx0" brushRef="#br0" timeOffset="971161.1328">9631 11528 15951,'0'0'864,"0"19"-928,40 1 32,-21 20-993,21 20-1633,1-20-3044</inkml:trace>
  <inkml:trace contextRef="#ctx0" brushRef="#br0" timeOffset="971353.5156">9988 11945 14637,'21'20'3556,"-21"-20"-1923,-21-20 481,1 0-352,1-20-417,19 0-352,0-19-256,0-1-513,19 21-128,1-22-384,21 42-833,-2-1-961,21 40-1441,-21-1-9930</inkml:trace>
  <inkml:trace contextRef="#ctx0" brushRef="#br0" timeOffset="971710.9375">10942 11667 15502,'-20'0'2819,"0"-21"-1090,20 42-191,0-1-161,0 0-352,20 19-544,-20 20-225,39-19-288,-19 0-32,20-21-865,0 2-897,-20-21-832,0 0-2307</inkml:trace>
  <inkml:trace contextRef="#ctx0" brushRef="#br0" timeOffset="971892.578">10882 11448 17712,'-20'-19'1602,"20"19"-1314,0 0-512,0 0-32,20 0-417,0 0-576,0 19-1634,19 1-5925</inkml:trace>
  <inkml:trace contextRef="#ctx0" brushRef="#br0" timeOffset="972108.3985">11298 11468 13516,'0'40'1922,"-19"-20"-448,19-1-33,0 21-192,19-1-320,22-19-385,-1 21-159,19-2-385,0-19 192,1 20-384,0-21-193,-20 1 289,-21 20 96,-38-40 193,-1 20-1,-20-1 0,-20-19-192,20 21-192,1-21 288,-1 0-801,20 20-1441,20-20-3235</inkml:trace>
  <inkml:trace contextRef="#ctx0" brushRef="#br0" timeOffset="972633.7889">12589 11626 11242,'-59'-39'2402,"39"19"-352,0 0-128,-19 20-448,19 20 31,0 0-384,0 0-224,0-1-96,20 22-33,0-1-704,0-1 129,20 20-321,0-19-33,20-20-639,-1 0-834,1-20-288,19 0-1441,2 0-3940</inkml:trace>
  <inkml:trace contextRef="#ctx0" brushRef="#br0" timeOffset="972895.5078">12808 11707 13708,'-20'19'2851,"0"1"-1345,0 0-33,20 19 0,0-19-255,20 20-97,20-20-577,-1-1-127,42-19-225,-2-19 128,0-1-352,-20 0 128,1-20-32,-40 1-480,-20-1 127,-20 21-159,-40-21-32,1-1-97,-20 22 257,19-1 128,-20 20 95,41 20-351,-1-20-321,20 39-832,20-18-1442,20 19-4933</inkml:trace>
  <inkml:trace contextRef="#ctx0" brushRef="#br0" timeOffset="973104.492">13383 11945 18705,'-39'-60'2370,"-1"20"-992,20-19-417,1 19-609,-1-39-64,20 19-64,0 0-63,0 1-161,39 19-128,-19 1-481,0 39-961,0 20-255,19-1-994,-19 41-3939</inkml:trace>
  <inkml:trace contextRef="#ctx0" brushRef="#br0" timeOffset="973521.4842">13741 11965 17104,'-60'-61'1922,"20"22"-962,40-21-255,0 21-545,0-20-160,20-2 32,0 22-32,1 19-64,-1 20-32,19 0 160,-19 20-288,20-1 192,-21 1 256,21 21-288,-1-2 256,2-19-96,-1 0 0,19-20 1,-39 0 95,19 0 288,-19-20-256,0 0 129,-20 1-1,19-21-32,-19 19-31,-19-18-65,-1 19 32,0 20-32,-19-20 289,-1 20-257,1 20-96,-1 0 385,-1-1-321,22 22-32,19-1-96,0-1-128,19 1-32,22-1-480,-1 1-834,19-20-896,20-20-480,-20 0-3685</inkml:trace>
  <inkml:trace contextRef="#ctx0" brushRef="#br0" timeOffset="973734.375">14357 11587 16783,'-40'-20'2691,"20"20"-1058,0 0-223,20 20-1,-19 0-192,19 19-416,19 22-513,1-22-128,20 20-127,19-19-130,0-20-703,2 0-225,18-20 32,-20 0-1442,-19-20-191,-1 0-1602,-18-20-3940</inkml:trace>
  <inkml:trace contextRef="#ctx0" brushRef="#br0" timeOffset="973948.242">14733 11409 13452,'0'-80'4677,"0"80"-2019,0 0-1088,0 19-97,21 22 97,-1-1-481,0 19-449,19 0-448,1 20-224,-1-18-256,21-22-288,-20 1-225,20-1-192,-21-19-1986,-19-20-1601,-20 0-12491</inkml:trace>
  <inkml:trace contextRef="#ctx0" brushRef="#br0" timeOffset="974145.5078">14634 11528 19282,'0'0'1986,"20"-20"-1186,40 20 738,0 0-161,19 0-416,0 0-769,1 0-128,-1 0-192,0 0-897,-39 20-1761,0-20-1282,-21 19-14124</inkml:trace>
  <inkml:trace contextRef="#ctx0" brushRef="#br0" timeOffset="976310.5469">15548 11925 16143,'60'0'1697,"-41"20"-1024,-19 20 32,20-1-321,-20 1 257,0-1-321,0 1 0,0 0-192,0-20-128,0 0-288,0 0-1666,0-20-1473,20 0-10987</inkml:trace>
  <inkml:trace contextRef="#ctx0" brushRef="#br0" timeOffset="976752.9296">16343 11707 14253,'-41'-20'2242,"1"20"-1025,21 0 97,-21 39-97,20-19-256,0 39-129,20-19-191,20 0-353,0-21-192,39 2 129,-19-21-450,20 0 353,-20-21-800,-1-18 448,1-1-225,-20 1 385,-20-1 96,0 1 0,0-1 96,-20 19 321,0 1-65,0 20 289,1 0-161,-1 0-159,20 20-65,0 21-128,0-2-64,20 1-96,19-1 0,1-19-192,-1 0-641,22 0-1089,-2-20-704,-20 0-3684</inkml:trace>
  <inkml:trace contextRef="#ctx0" brushRef="#br0" timeOffset="977021.4842">16680 11587 14798,'0'0'2722,"19"20"-1473,1-1 257,0 22 383,0-1-223,0-1-545,-1-19-384,1 0-353,21-1-224,-21-19 0,-1 0 65,1 0-129,0 0-64,-20-19 128,0-1-96,0 0 0,20 0-96,-20 1 32,19 19-160,1 0-96,0 0-193,19 19-672,1 1-929,1 0-800,-22 0-1603</inkml:trace>
  <inkml:trace contextRef="#ctx0" brushRef="#br0" timeOffset="977384.7656">17295 11646 11050,'0'-20'3619,"0"20"-1985,0 0-225,0 0 385,0 20-128,-20 1-161,20 19-352,0-1-352,20 1-577,0-1-96,19-19 0,-19-20-160,21 0 160,-2-40 65,-19 21-290,0-41 33,-1 21 32,-19-22 0,-19 2-256,19 0 96,-20-1-128,0-20-225,-19 41 545,19-1 160,-1 20 353,1 20 159,20 0-287,0 40 95,0 19-544,20 21 96,21-20 0,-2-1-192,40 20-1121,-20-18-2435,2-22-6021</inkml:trace>
  <inkml:trace contextRef="#ctx0" brushRef="#br0" timeOffset="978399.4139">2107 13215 10954,'39'60'6470,"-39"-1"-5477,20-19-384,0 39-97,0-18 65,19 18-321,-19-20 513,20 0-161,-21-19 225,1-19-257,-20-2-159,0-19 384,0 0-481,0-19-288,0-22-32,-20 1 64,-19-19-64,-1 0 0,21-21-96,-21-19 32,20 20-32,0 0 0,20 18-193,0 22-159,20-1-33,0 40 97,20 0-897,19 20-257,0 19-800,21-19-3107</inkml:trace>
  <inkml:trace contextRef="#ctx0" brushRef="#br0" timeOffset="978805.6639">2801 13195 10762,'0'0'2754,"0"0"-1056,-20 20-97,20 20-191,0-20-225,0 39-64,0 1-192,0-1-353,20 21-319,0-20-129,0-21 32,19 1 64,2-40 96,-21 0-63,19-20-65,1 0 32,-21-19-96,-19-21 64,20 0 161,-20 20-385,-20-19 224,20 19-32,-19 1 96,19 19-32,-20 20-192,20 0-384,0 20 320,0 0 0,20 39-32,-1 0-160,1-19-897,20 20-128,-1-20-65,2-20-319,-1-1-1154,-1-19-3299</inkml:trace>
  <inkml:trace contextRef="#ctx0" brushRef="#br0" timeOffset="979052.7342">3238 13374 12427,'0'-79'2563,"0"79"-866,0 0-31,20 0-321,0 20-64,19 19 33,-19 1-129,0-1-417,19 1-287,-18 1-129,-1-22-63,0-19-97,0 20-32,-1-20-32,-19-20 0,20 20 64,-20-19-288,20-2 64,-20-19-544,20 20-97,-1 1-320,1 19-673,0 0-416,20 0-1089,0 19-2914</inkml:trace>
  <inkml:trace contextRef="#ctx0" brushRef="#br0" timeOffset="979307.617">3853 13334 16047,'0'-59'2306,"-19"20"-737,19 18-223,-20 21 63,20 0-416,-20 0-449,20 21-63,0 18-353,20 1-256,19-1 128,1-19 96,20 20-416,-20-21-65,19 1-127,-19 0 416,-1 0 320,-19 1-128,-20-2-96,0-19 128,-20 20-128,1 0-32,-21 0-256,20-20-1314,0 0-1376,1 0-8810</inkml:trace>
  <inkml:trace contextRef="#ctx0" brushRef="#br0" timeOffset="979954.1016">4945 13334 15662,'-20'20'2274,"20"-20"-736,0 0-257,0 0-128,20 20-160,-20 20-416,20-1-385,21 1-256,-22 0 32,1-20-545,0 0-960,0 0-545,-1-20-1858</inkml:trace>
  <inkml:trace contextRef="#ctx0" brushRef="#br0" timeOffset="980152.3438">4925 13057 16431,'-39'-60'1409,"39"41"-800,-20-2-481,20 21-192,-20-20-32,20 20-385,20 0-704,0 0-2018,0 0-4324</inkml:trace>
  <inkml:trace contextRef="#ctx0" brushRef="#br0" timeOffset="980366.211">5085 13096 1921,'59'140'9802,"-19"-81"-6760,-1 0-1184,-19 1 32,21-21-32,-2 1 128,-19-19-513,19-2-320,-39-19-480,20-19-193,-20-2-159,0 1-225,20-20 0,-20-19-64,0 19-32,0-19-32,0 20-96,20 18-33,-1 1 33,1 20-32,21 20-416,-21 1-1122,19 18-1217,21-19-2562</inkml:trace>
  <inkml:trace contextRef="#ctx0" brushRef="#br0" timeOffset="980970.703">6574 12997 6950,'-21'-40'7367,"2"20"-5029,-1 20-1121,0 0-192,0 20-192,20 20 384,-20 20-256,20 19-32,0 0-320,20 21-321,0-1-32,20-40-256,20 1 96,-1-40-32,1-20 0,19-39-96,-19-2-160,-1-38-96,-19 0-128,-20 0 95,-20-21 1,0 21 288,-40-21-224,1 40 224,-1 1 128,-20 0-160,0 39 32,1 20-481,20 0-448,-1 20-576,20 19-1154,-1-19-5669</inkml:trace>
  <inkml:trace contextRef="#ctx0" brushRef="#br0" timeOffset="981457.0313">7566 12818 12780,'-39'-39'2434,"19"19"-640,0 0-321,0 0-320,20 20-224,-20 0 96,20 20-384,-19 20 95,19 19-95,0 0-225,19 41-63,1-21-97,0 20-256,0-19 64,19-1-384,1-19-705,-1-21-64,22-19-705,-22 0-704,-19-40-3172</inkml:trace>
  <inkml:trace contextRef="#ctx0" brushRef="#br0" timeOffset="981726.5625">7765 12997 3747,'39'20'12396,"-19"0"-10699,0 19-736,0 21 0,-1-1 288,2 1 65,-1 0 95,0-21-448,0 1-417,-20-20-191,19-1 95,1-19-256,0-19-96,0-1 33,-20 0 63,20-20-256,-20-19 96,19 20-128,1-2 32,0 21-161,0 20-255,1 0-353,18 20-993,1 0-1281,19 20-5220</inkml:trace>
  <inkml:trace contextRef="#ctx0" brushRef="#br0" timeOffset="982148.4375">8778 12719 15246,'0'-40'2626,"-20"20"-992,20 0-161,-20 20-544,20 0-32,0 0-224,0 40-65,0 20-191,20-1-161,0 21-288,-1-1 32,21 1-320,-20-1-481,19-20-480,1-19-385,0 0-640,0 0-3684</inkml:trace>
  <inkml:trace contextRef="#ctx0" brushRef="#br0" timeOffset="982397.461">9154 13017 18321,'0'0'576,"-19"20"-31,19 19 352,0 1 224,0-1-256,0 21-289,39-20-256,-19-20-127,21 0-33,-2-20 96,-19-20-288,19-19 224,-19-2-352,0 1-352,-20-19-193,0 20-448,-20-1-545,0-20-832,1 40-1442,-21 0-5989</inkml:trace>
  <inkml:trace contextRef="#ctx0" brushRef="#br0" timeOffset="982844.7266">9751 13037 19538,'-21'-40'737,"1"0"-353,0 40 577,1-20-64,-1 40-321,0 1-223,20 18-1,0-19-224,0 19 32,20 1-320,19-20-32,1-1-737,1-19 96,-2 0 257,-19-19 223,0-21 225,-1 20 320,-19 1-159,-19-1 479,19 20 33,0 0 31,-20 39-256,20 1-31,20 19-385,-1 21 192,1-1-192,20 1 160,-20-1 64,-1 1-32,-19-21-352,0 0 352,0-19 288,-39 1-352,19-2-96,-20-19-416,1-20-129,-1 0-961,1-20-1312,18 0-9866</inkml:trace>
  <inkml:trace contextRef="#ctx0" brushRef="#br0" timeOffset="983339.8438">10445 13155 14862,'-20'-19'2594,"20"19"-1249,0 0-256,0 0 193,0 19-1,20-19-256,0 20-160,0 0-129,-20 0-287,19 1-161,1-21-96,1 0-64,-21 0 32,20-21-31,-20-19-226,20 20 97,-20-39 32,0 20 0,19-1 1,-19 1 63,20 39-289,0-21 161,0 42 32,19 18-96,-19 1-576,19-1-674,22 20-800,-22-19-384,1 1-1314,0-22-11146</inkml:trace>
  <inkml:trace contextRef="#ctx0" brushRef="#br0" timeOffset="983564.4532">10762 12461 16399,'81'0'2402,"-22"0"-928,20 20-289,21 20-897,-1 19-224,19 20-672,-37 21 95,-22-1 385,0 21 224,-39-22-416,-20 1-1,0-19 353,-20-20 1,1-1-1251,-1-19-992,0-21-6470</inkml:trace>
  <inkml:trace contextRef="#ctx0" brushRef="#br0" timeOffset="984208.9842">12291 12679 12972,'0'-60'2658,"-19"21"-672,19 39-384,-20-20-962,20 20 353,0 40 288,0-1-352,20 20-512,-1 22-161,1-2-160,20-20-224,-20 21-673,20-20-1217,0-21-736,-20 1-4325</inkml:trace>
  <inkml:trace contextRef="#ctx0" brushRef="#br0" timeOffset="984458.0078">12133 12957 17328,'0'-20'2050,"20"0"-993,0 20 865,19-20-321,1 20-640,19-19-545,1 19-223,20 0 31,-21 19-192,20 1-192,1 20-161,-20 0-191,19 0 32,-20-1 63,-18-19-127,-2 20-97,-19-21 225,0 1-641,-20 0-737,-20-20-1601,20-20-9289</inkml:trace>
  <inkml:trace contextRef="#ctx0" brushRef="#br0" timeOffset="984658.203">12609 12659 17616,'-20'-40'1025,"20"40"-256,0-19-833,0 19-64,0 0-705,20 0-737,-20 19-1408,41 1-5959</inkml:trace>
  <inkml:trace contextRef="#ctx0" brushRef="#br0" timeOffset="985467.7733">13026 12858 14733,'20'0'2787,"0"20"-1410,0 19-512,-1 1-448,1 20-33,21-1 0,-21 1 129,-1-21-65,21 1-63,-20-19-321,-1-2 128,-19-19 64,20-19-224,-20-2 0,0-19 0,0 1-32,-20-21 64,20 1-160,-19-1-160,19 20 0,0 1 128,0 19-97,0 0 321,19 40-352,-19 0 160,20 19 96,0 1 0,0 0-32,0-20 160,-1 0-224,-19 0 128,20-20 32,-20 0 32,20 0-96,-20 0 0,21 0 0,-21-20-96,20 0 0,-20 20-96,19-20 64,1 20 64,-20 0-32,20 0 64,-20 20 32,20 0 32,-1 0 160,21 19-160,-20-19 320,19 0 33,2-20 415,-2 0-31,1-20-192,0 0-65,-1-19-128,1-1-384,-21-20 193,1 20-97,1-19 96,-21 19-64,0 20 32,-21 1 192,1 19-223,1 0 191,-21 19-32,20 21 161,1 0-257,-1 19 32,20 1-96,0 0-96,39-1-64,-19-20-384,39 1-257,2-20-1697,-2 1-1826,0-21-5637</inkml:trace>
  <inkml:trace contextRef="#ctx0" brushRef="#br0" timeOffset="985667.9688">14396 13116 24375,'0'39'1281,"0"-39"-1313,0 20 0,0-20-1570,20 0-1985,-20 0-10763</inkml:trace>
  <inkml:trace contextRef="#ctx0" brushRef="#br2" timeOffset="1.02349E6">20730 8570 6277,'-20'0'193,"0"-20"511,20 20 353,-20 0 1282,20 0-1,0 0-545,-19 0-672,19 0-160,0 0-64,0 0-128,0 0-64,0 0-353,0 0 128,0 0 1,0 0-65,0 0 33,0 20-1,19-20-128,-19 0-95,0 19-129,0-19 96,20 0 96,-20 20-256,20 0 64,-20-20 96,20 20 33,-1-20-65,21 19-64,1 1-96,-2 0 64,1 0 96,19 20-288,-20 0 96,1 19 32,1-19-32,-2 19 128,-19 1-256,0 0 64,0-1 192,-1 0-64,-19-59-32,0 120 0,-19-41 32,-1-19 96,-20 20 0,1 19 321,-22-1 95,2 2-512,0-21 96,-1 20 0,0 1 289,20-21 127,1 0-319,-20-18 191,19-2-288,0 20 160,-20-39-95,20 19 95,21-18-288,-21-2 96,20-19-192,20 0 64,0-20-160,20 0-65,0 0 353,0 0-96,-1 0-160,1-20 224,0 20-128,21-20 64,-22 20-160,1-19 64,0 19 0,0-20-96,-20 20 128,0 0 32,0 0 0,0 0 0,0 0 224,0 0-128,0 0-96,0 0 96,-20 0-64,20 0 160,0 0-128,0 0 32,20 0-32,-20 0 0,20 0 0,-1 20 0,1-20 64,0 19-192,19 1 96,-19 0 0,20 19-32,0 1-32,0 19-64,-1-18-32,-19 38 0,-20 0 96,0 0 32,0 21 0,-20-1 224,1 1-352,-21 19 160,-20-21 128,0 22 0,21-1 160,-1-19 0,21-1-256,-1-20-32,20-19-224,20-1-448,-1 1-738,21-41-896,-20 1-737,19-20-6982</inkml:trace>
  <inkml:trace contextRef="#ctx0" brushRef="#br2" timeOffset="1.02412E6">20869 10793 18321,'0'0'1922,"0"-20"-1922,40-20 2274,19-19-641,40 0-287,1-2-706,-1-18-672,20 20-352,-20 0-865,-20 18-33,-18 1-575,-2 1-898,-19 19-4099</inkml:trace>
  <inkml:trace contextRef="#ctx0" brushRef="#br2" timeOffset="1.02561E6">21941 10337 5445,'0'-41'2626,"0"21"-704,0 20 32,0-19 288,-20-1-192,20 20-449,0-20-415,0 20-129,0 0-161,0 0 1,0 0-224,0 40-65,0-21-351,0 42-129,0-22 64,20 1-224,0-1 32,0-19-160,-1-20 224,1 20-160,0-40 320,-20 20-288,20-20 96,-20-19 96,0 19-96,0-19 96,-20-2 64,0 21 1,20-19 127,-20 19 160,20 20-95,0 0-129,0 0-224,0 0 128,20 20-192,0-1 96,0 21-160,0-19 128,19-1-737,-18-1-384,19 1-384,-21-20-801,1 0-641,0 0-4164</inkml:trace>
  <inkml:trace contextRef="#ctx0" brushRef="#br2" timeOffset="1.02593E6">22278 10038 15919,'20'-39'2017,"-20"19"-1120,-20 20 160,1 0 961,-1 0-608,20 20-289,-20-1-673,20 1-96,0 0-127,0 21-321,20-22 63,19 1-127,1-20 256,-1 20-320,22-20-192,-22 0 63,-19 20 33,0-20 160,-20 0 192,20 19-32,-40 1 64,0 0-160,0 0-128,1-20-257,-1 19-191,0-19-161,-1 0-672,21 0-674,0-19-4291</inkml:trace>
  <inkml:trace contextRef="#ctx0" brushRef="#br2" timeOffset="1.0262E6">22497 9900 10057,'-20'0'4260,"0"0"-1954,1 19-704,19-19-225,0 0-576,19 0-353,1 20-352,20-20-128,-1 0 32,1 0-128,-1 20-64,2-20 128,-21 20 32,-20 0 256,0-1-96,-41 1 32,21 21 97,-19-21-161,-1 19-96,1-19-64,19-20-545,0 20-448,0-20-1089,20 0-4837</inkml:trace>
  <inkml:trace contextRef="#ctx0" brushRef="#br2" timeOffset="1.02656E6">22596 9900 14765,'-20'19'2211,"20"-19"-1283,0 20 258,0 20 319,20-20-160,0-1-864,-1 1-481,1 0 64,21-20-64,-2 0 32,1-20-128,-1 0-161,-19-19 1,-20 19 0,20-20 96,-40 1 160,20 19 64,-20-19 32,1 18-96,-1 1 512,20 20 129,0 0 32,0 0-737,20 20 224,-1 20 160,1-20-320,20 0-32,-1 19-384,2-19-353,-2-20-224,-19 0-769,0 0-864,-20 0-3844</inkml:trace>
  <inkml:trace contextRef="#ctx0" brushRef="#br2" timeOffset="1.02703E6">22954 9681 17328,'39'20'2018,"-39"19"-385,20-19-191,0 0-161,0 21-544,-20-22-225,20-19-320,-1 20 0,1-20-63,-20 0 31,20 0 0,-20 0-128,0-20-32,0 1-160,-20-2 128,0 1 0,20 0 96,-19-19-128,19 19-64,0 0 96,19 0-129,1 20 161,0 20 257,0 0 31,20 0-160,-40-1-64,20 1-64,0-20 32,0 20-32,-20-20 0,19 20 0,-19-20 160,20 0-64,-20-20-64,0 0 32,20 0 161,-20 1-353,0-1 128,0 0-32,-20 0-97,20 20 65,20 0-32,-20 0 64,20 20-32,-1 0-865,21 0-960,-20-1-802,0 1-736,20 0-4997</inkml:trace>
  <inkml:trace contextRef="#ctx0" brushRef="#br2" timeOffset="1.02724E6">23450 9661 14926,'0'-19'2594,"0"19"-1153,20 0 577,0 0-1153,-20 0-769,40 19-768,-21-19-642,1 20-639,0-20-3973</inkml:trace>
  <inkml:trace contextRef="#ctx0" brushRef="#br2" timeOffset="1.02753E6">23410 9403 11370,'-20'-39'1890,"0"-1"-673,20 40-736,0-20-97,20 20-288,-20 0-160,20 0-577,0 20-864,0 0-513,20 0 833,-20 19 961,0 1 1089,19-1 1569,1-19 0,-21 21-64,21-22-159,-1 1-386,2 0-672,-21 0-128,0-20-32,-20 0-256,0 0-160,0 0-289,0-20-160,-20 0 32,20 0-160,-20 1 0,20-2 0,0-19-160,-20 21 32,20-1 32,20 0-96,0 0 63,0 20-575,19 20-129,-19 0-801,19 0-1184,1-1-1570</inkml:trace>
  <inkml:trace contextRef="#ctx0" brushRef="#br2" timeOffset="1.02792E6">24125 9285 7078,'20'-41'11883,"-20"21"-10569,0 20-289,-20 0 961,20 0-257,0 20-960,-20 0-417,20 1-448,0 18 192,20-19-160,19 0-256,-19-1-257,20 1 161,-19-20-289,-2-20-160,1 20-127,-20-19 319,-20-21 353,1 20 288,-2 1 32,-19-2 320,20 1 609,1 0 160,19 20-256,0 0-97,0 20-159,39 21-193,1-2 225,-40-39-257,100 79-352,-21-39-96,-20 19-352,2-18-1,-42 18-31,1-19-513,-20-1-929,-39 1-1281,-2-1-6214</inkml:trace>
  <inkml:trace contextRef="#ctx0" brushRef="#br2" timeOffset="1.02869E6">22497 10714 11659,'-40'-40'1857,"21"40"546,-1-20-289,0 20-32,-1 20-289,1 0-544,20 0-256,-19 39-288,19-20-192,19 22-97,1-2-192,1 1-96,38-1-128,-19-20-64,19-19-544,1-20-481,20 0-353,-21-20-319,20 1-738,-39-21-3651</inkml:trace>
  <inkml:trace contextRef="#ctx0" brushRef="#br2" timeOffset="1.0289E6">22676 10396 16591,'0'-20'1826,"0"20"-321,0 0 33,0 40-33,0-20-95,20 39-770,19 0-384,1-19-192,-1 20-128,21-20-993,0-1-608,-1 1-673,-19-40-1538</inkml:trace>
  <inkml:trace contextRef="#ctx0" brushRef="#br2" timeOffset="1.02924E6">23112 10475 2882,'-39'40'15823,"19"-20"-14798,0-1 192,0 21 65,20 1-1,0-2-737,40 1-320,-1-1-288,1-39 0,-1 20-192,-18-20-160,-1-20-97,0 20 65,0-20-193,-20 1 449,0-21 0,0 1 192,-20-2 32,0 1-96,-21 1 64,2 19 128,19 0 256,0 20 353,20 20-225,0 0 65,20 0 64,0 19 31,19-19-415,2 1-257,-1-1-161,-1-20-864,-19 19-544,19-19-609,1 0-1762,0 0-9641</inkml:trace>
  <inkml:trace contextRef="#ctx0" brushRef="#br2" timeOffset="1.02945E6">23331 10515 15855,'19'20'3171,"1"-1"-1410,0 1-1184,20 0-353,-20-20-480,20 21-769,-20-1-256,19-20-1666,-39 0-6823</inkml:trace>
  <inkml:trace contextRef="#ctx0" brushRef="#br2" timeOffset="1.02967E6">23212 10337 17712,'-20'-21'1826,"20"1"-1698,20 20-96,0 0-192,0 0-609,-20-20-1665,19 20-7559</inkml:trace>
  <inkml:trace contextRef="#ctx0" brushRef="#br2" timeOffset="1.02994E6">23510 10396 17904,'39'59'1602,"-19"-39"-289,0 0-576,-20 0 128,20 0-193,-20-20-447,19 0-97,-19 0 128,20 0-128,-20-20-256,0 0-96,0 0 64,-20 0-1,20 1-63,-19-21 0,-1 20 32,20 1 96,0 19 96,0 0 288,20 0 385,-1 19-193,21 1-256,-20 0 97,20 0-193,0-1-64,-20 1 64,19-20 96,-39 0-96,20-20-32,0 1-32,-20-1 65,0 0-129,19 0 0,-19 20 0,0-19 288,20 19-256,0 0-32,20 0 0,0 0-801,0 19-1793,-1-19-2275</inkml:trace>
  <inkml:trace contextRef="#ctx0" brushRef="#br2" timeOffset="1.03067E6">22020 11885 18481,'0'-20'1922,"0"20"-1250,20 20 193,0-1 224,0 22-416,-1-1-641,1-1 0,1 1-224,19-21-577,-21 1-1313,21 0-480,-40-40-3460</inkml:trace>
  <inkml:trace contextRef="#ctx0" brushRef="#br2" timeOffset="1.03089E6">21921 11726 16527,'-39'-19'1602,"18"-1"-705,21 20-1026,0 0 354,0 0-418,0 0-159,21 0-929,18 0-2499</inkml:trace>
  <inkml:trace contextRef="#ctx0" brushRef="#br2" timeOffset="1.03113E6">22219 11646 6085,'-39'80'11499,"-1"-40"-9961,40-1-481,0-19-64,40-20-449,-1 20-256,20-20-256,20 0-32,2-20-352,-22 20-225,-19-20 1,-1 20 95,-39 0 449,0 0 513,-20 20 192,1 0-193,-21 0 193,20 0-33,0-1-448,1 2-95,-1-1-482,20-20-1184,0 20-930,20-20-4868</inkml:trace>
  <inkml:trace contextRef="#ctx0" brushRef="#br2" timeOffset="1.03144E6">22755 11230 17552,'-39'20'1409,"39"-20"-736,0 39 480,19-19-288,21 39 96,-1-18-769,1 18-32,19-19-224,2-1-448,-22 1-1090,1-20-576,-1-1-2690</inkml:trace>
  <inkml:trace contextRef="#ctx0" brushRef="#br2" timeOffset="1.03165E6">22635 11528 18385,'0'0'1858,"0"-20"160,20 0-193,21 0-127,18 0-1250,0 20-416,-19 0-32,19-19-160,2 19-673,-2 0-1056,-19-20-1058,19 20-1794</inkml:trace>
  <inkml:trace contextRef="#ctx0" brushRef="#br2" timeOffset="1.0321E6">23331 11488 15822,'0'40'1218,"0"-40"-33,0 19-64,0-19 192,0 0-288,-20-19-352,20-1-225,-20 0 1,0-20-1,-19 1-64,19-22-320,0 2-96,20 0-160,0 19-609,20 21-95,-20 19-226,0-20-703,20 20-1058,0 20-3715</inkml:trace>
  <inkml:trace contextRef="#ctx0" brushRef="#br2" timeOffset="1.03255E6">23450 11171 10954,'0'0'6982,"-20"19"-5796,20-19-225,0 20 31,0 20 322,20-21-706,0 21-319,0-20-161,0-1-96,19 1-32,1 1 0,-20-21-128,-1 0-97,1-21-63,-20 1 96,20 1 32,-20-1 96,0 0-32,-20 0-161,20 1-31,0-1-64,0 0 63,0 20 65,0 0-160,20 0-417,0 0-192,-1 0 801,2 0 128,-1 0-32,0 0-737,0 0-1089,-1 0-960,1 0-642,-20 0 577,0 0 2467,0 0 800,20-20-288,-20 20-1377</inkml:trace>
  <inkml:trace contextRef="#ctx0" brushRef="#br2" timeOffset="1.033E6">23807 11151 12587,'20'0'2435,"-20"-20"-642,20 20-31,0 0 128,19-21-993,-19 1-545,20 1 96,-20-1-223,0 0-1,0 0-128,-20 1 0,20-1 64,-20 0-128,-20 0 32,20 0-32,-20 20 225,-20 0-321,20 0 352,-20 20-32,20 0 0,1 0-64,-1 19 129,20 1-65,0-1-192,20-19-128,19 21 0,1-21 96,0-20-641,20 0-223,-21 0-418,21-20-992,-21 0-1249,22-1-7784</inkml:trace>
  <inkml:trace contextRef="#ctx0" brushRef="#br2" timeOffset="1.03328E6">24363 10475 19122,'20'-20'2018,"-20"1"-449,0 19 33,0 0 383,-20 0-479,20 19-449,0 21-673,0 0-96,20-1-223,-20 2-65,20 18-513,0-19-512,19-21-608,-19 21-1090,0-20-1505,20-1-10474</inkml:trace>
  <inkml:trace contextRef="#ctx0" brushRef="#br2" timeOffset="1.03349E6">24641 11011 22517,'59'20'128,"-39"0"-512,0-20-417,-20 0-833,0 0-2370</inkml:trace>
  <inkml:trace contextRef="#ctx1" brushRef="#br2">19535 1757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8:58:07.27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637 3308 8680,'-20'-20'1922,"20"1"-33,0-1-223,-19 0-193,19 20-191,-20 0-866,20 0-32,0 0 833,20 20 97,-20 0-482,0 19-63,0 20-96,19 1-225,-19 0-224,20 19 33,-20 20-97,20-19 32,0-1-192,-1 0-64,1-19 96,0-21 32,0 2 96,20-21 32,0-1 65,-20 1 63,19-20-32,1-20 129,-1 1-417,1-21 224,1-1-64,-2-18-128,1 0 96,-21 19 192,1-19-191,-20 18-97,0 2 128,0-1-288,-20 20 96,1 1 0,-1 19 0,-20 0 128,21 19-64,-2 1-32,1 20 64,20-1-128,-20 2 96,20 18-128,20 1 192,0-21-321,20 1-287,0-21-129,-1 1-544,21-20-608,-21 0-770,22 0-960,-22 0-1826</inkml:trace>
  <inkml:trace contextRef="#ctx0" brushRef="#br0" timeOffset="203.125">1451 3466 10730,'0'-59'6246,"0"39"-5093,20 0-1121,-20 20 768,0 20 322,20 0 255,-20 0-320,19 40-128,1-20-769,0 19-64,1 20 0,-1-20-224,19 2-545,1-22-384,-1-19-672,1 0-1667,-1 0-2817</inkml:trace>
  <inkml:trace contextRef="#ctx0" brushRef="#br0" timeOffset="370.1172">1591 3705 18673,'-61'-20'1602,"22"20"-129,19-20-320,20 20-672,0 0 31,20 0 65,-1 0-257,21 0-480,20 0-577,19 0-1313,1 0-2466,-20 0-9257</inkml:trace>
  <inkml:trace contextRef="#ctx0" brushRef="#br0" timeOffset="1836.914">2623 3705 10089,'0'60'993,"20"-20"897,-20-1-32,20 20-353,-20 1-320,19 0-192,1-20-320,0-1-225,-20 1 257,20-20-1,0-1-287,-20-19 223,0 0 353,0 0 609,0-19-929,-20-21-577,0 0-32,-20-19-32,21-1-128,-1-19 96,0 0-481,-1 19 225,21 0 32,0 0-65,21 41 65,19-1-160,-21 0 160,21 20 63,0 20-31,-1 0 64,-19 19 96,0 1-32,-1 20 128,-19-20 64,-19-1 64,-1 1 97,-20-20 287,21-1-448,-21 1 65,0-20-354,21 0-255,-1 0-641,20-20-1890,0 1-2946</inkml:trace>
  <inkml:trace contextRef="#ctx0" brushRef="#br0" timeOffset="2215.8203">3138 3745 18833,'0'-21'1025,"21"21"-608,19-19 383,-1 19-415,1 0-129,19 0-352,0 0 128,2 0-1281,-2 0-2018,-19 0-4901</inkml:trace>
  <inkml:trace contextRef="#ctx0" brushRef="#br0" timeOffset="2367.1875">3396 3864 12908,'-19'20'5893,"19"-20"-5156,19 0-192,2 0 351,-1-20-511,39 20-257,-19-20-128,19 20-1217,1-20-2018,0 20-2243</inkml:trace>
  <inkml:trace contextRef="#ctx0" brushRef="#br0" timeOffset="2607.4219">3893 3446 17744,'-40'0'1666,"21"0"-865,19 0-353,-20 20-32,20 21 449,-20 18 0,20 0-192,0 1-481,20 0-192,19 0 64,1-1-416,-1-39-737,22-1-609,-2 1-1953,1-20-6311</inkml:trace>
  <inkml:trace contextRef="#ctx0" brushRef="#br0" timeOffset="2789.0625">4470 3507 15726,'-41'79'1602,"21"-40"352,0 21-449,1 0-352,19 0-929,-20-1-31,40-20-514,-20-19-191,19 0-449,1-20-993,-20 0-2466</inkml:trace>
  <inkml:trace contextRef="#ctx0" brushRef="#br0" timeOffset="2949.2187">4231 3625 17744,'0'20'2178,"0"-20"-2017,20 20 1408,20 20-320,-1-21-768,20 22-289,1-21-224,-20 19-737,20-19-1345,-21 20-2210,-19-40-8840</inkml:trace>
  <inkml:trace contextRef="#ctx0" brushRef="#br0" timeOffset="3108.3985">4727 3844 19602,'21'20'865,"-2"0"672,-19-1-768,20 1-513,0 0-128,0 0-64,-20-1-1153,19 1-1953,-19 1-6856</inkml:trace>
  <inkml:trace contextRef="#ctx0" brushRef="#br0" timeOffset="3593.75">5144 3805 14733,'20'19'6278,"-20"-19"-5445,0 0-865,0 20 160,20 20 193,-20-21-65,0 21-224,0-20-32,19 19-96,1-18-481,0-1-1152,-20-20-1987,21 0-4356</inkml:trace>
  <inkml:trace contextRef="#ctx0" brushRef="#br0" timeOffset="3965.8203">5382 3724 14445,'20'21'3684,"0"-1"-2948,0 0 642,-1 19-578,1-19-543,0-20 127,21 20 193,-2-20-33,1-20-256,-1 0 129,1 1-353,-20-1-64,-1 0 128,-19 20-32,0 0 32,0 0-256,0 20-192,0 0 640,20 19-128,-20 20 0,20 1-31,1 0-129,18-1 64,1 1-96,-20-21-64,19-19-353,-19 20-704,0-21-897,-1-19-2562,-19 21-8681</inkml:trace>
  <inkml:trace contextRef="#ctx0" brushRef="#br0" timeOffset="4162.1094">6037 3943 16879,'21'80'3107,"-21"-60"-1921,20 0-578,-1 19-320,-19-19-352,20 0-32,-20-20-448,20 0-641,-20 0-993,20-20-4068</inkml:trace>
  <inkml:trace contextRef="#ctx0" brushRef="#br0" timeOffset="4344.7266">6177 3527 18481,'98'59'2594,"-17"0"-800,-22 1-833,0 0-513,-19-1-415,-20 1-33,-1-1-353,-19-20-63,0 2-609,-19-21-1474,-1 0-3330</inkml:trace>
  <inkml:trace contextRef="#ctx0" brushRef="#br0" timeOffset="5851.5625">7249 3606 13196,'-20'-40'416,"0"20"385,20 20 897,-20-19-161,1 19-352,19 19-64,-20 21-576,0-1 96,0 21 63,-1 0-512,21 19-64,21-39-63,-1 19-33,20-19 192,19-21-288,0 1-160,0-20-705,2-20-1506,-22 20-2081</inkml:trace>
  <inkml:trace contextRef="#ctx0" brushRef="#br0" timeOffset="5998.0469">7209 3884 1889,'-39'0'15919,"39"0"-15246,19 0-513,1-20 545,20 20-129,-1-20-608,20 20-64,-18 0-2082,18 0-2819</inkml:trace>
  <inkml:trace contextRef="#ctx0" brushRef="#br0" timeOffset="8713.8671">7983 3527 13100,'-19'19'993,"-1"21"-353,20-20 770,0 19 383,20 21-383,-1-20 127,1 0-864,20-20 64,19-1-1,2 1-255,18-40-129,0 1-128,-20-1 65,1-20-129,-20 0 96,-20-20 64,-20 21-256,-20-21-128,-20 1 128,-20 18 0,1 22-128,-20-1 160,0 0-32,-2 20 65,22 20-354,19 0 33,21-1-769,-1 1-993,20 21-1281,20-2-2178</inkml:trace>
  <inkml:trace contextRef="#ctx0" brushRef="#br0" timeOffset="8903.3202">8281 3685 20563,'0'20'641,"20"-1"-609,0 2 768,19-1-511,-19 20 31,21-21-256,-22 21 32,21-20-96,0-1-544,-1 1-898,-19-20-1441,19 20-2754</inkml:trace>
  <inkml:trace contextRef="#ctx0" brushRef="#br0" timeOffset="9124.0235">9036 3805 21172,'79'39'320,"-40"1"224,-19-1 33,0 1-289,1-1 32,-21 2-320,20-2 65,-20 1-418,0-20-1505,0 0-2882,0-20-11435</inkml:trace>
  <inkml:trace contextRef="#ctx0" brushRef="#br0" timeOffset="9789.0625">10029 3566 16239,'-41'-39'1345,"21"39"-192,-19 0 321,19 0-866,0 39-63,0-19 127,20 19-287,0 1-193,0-20-96,20 0 320,0-20-159,20 0 95,-21 0-96,22-20 0,-21-20-31,0 1-225,-1-1 256,-19 20 32,-19 20-32,-1 0-256,0 0-160,-1 40 160,1 19 192,1 20-31,19 21-97,19-21 128,22-19-288,18 20 160,1-21-64,-1-19-353,21-1-223,-21 1-97,-19-20-672,-1-20-1313,1 0-3076</inkml:trace>
  <inkml:trace contextRef="#ctx0" brushRef="#br0" timeOffset="10007.8125">10504 3507 19954,'0'0'1121,"20"0"-1313,1 0 384,-1 20-256,0-20-256,19 19-481,-19 1-1537,19 0-2723</inkml:trace>
  <inkml:trace contextRef="#ctx0" brushRef="#br0" timeOffset="10145.5077">10624 3824 19218,'20'0'-289,"0"0"386,19 0 159,1 0-320,-1 0-2082,2 0-1858</inkml:trace>
  <inkml:trace contextRef="#ctx0" brushRef="#br0" timeOffset="10945.3125">11398 3427 7527,'-39'-20'8776,"19"0"-6694,20 20-769,-21 20-640,1 0-449,1 19 417,19 2 127,0 18-223,0 20-289,19-19-96,1-20-96,1 20 0,19-21-416,-1-19-929,21 0-1025,-1-20-2947</inkml:trace>
  <inkml:trace contextRef="#ctx0" brushRef="#br0" timeOffset="11112.3047">11915 3527 16976,'-60'79'352,"40"-20"897,-20 0 64,20 2-960,0-2-225,1-19-128,19-21-288,0 1-1026,19 0-1120,-19-20-1858</inkml:trace>
  <inkml:trace contextRef="#ctx0" brushRef="#br0" timeOffset="11272.4609">11657 3606 17552,'-20'0'2402,"20"19"-2754,20 1 1057,-1 20 160,1-1-321,20 2-416,-1-1-32,21-1-192,0 1-929,-1-21-1025,1 1-3171</inkml:trace>
  <inkml:trace contextRef="#ctx0" brushRef="#br0" timeOffset="11541.0156">12133 3805 1601,'79'19'14926,"-39"-19"-14285,-20 0 512,-1 20-256,-19 0-513,20 19 257,-20-19-33,-20 20-319,20-21-257,-19 1 0,19 1 32,0-21-64,19 0 64,1 0 128,0 0 128,0 0-96,20-21-896,0 1-1186,0 1-1569,-1-1-2947</inkml:trace>
  <inkml:trace contextRef="#ctx0" brushRef="#br0" timeOffset="11708.0077">12709 3884 4388,'0'19'15662,"0"-19"-15694,0 20 705,0 20-481,20-21-192,-20 22-96,19-21-416,1 0-994,20-20-1665,-20 19-6918</inkml:trace>
  <inkml:trace contextRef="#ctx0" brushRef="#br0" timeOffset="12085.9375">12808 3665 18033,'0'40'576,"39"-21"801,-19 2-63,21-1-674,18 0-351,-19-20 95,-1 0-96,1 0 97,-1 0-193,2-20 0,-21 0-288,-1-1 0,1-18 160,-20 39 64,0-20-32,-20 20 32,20 20-512,0 0 480,0 20 96,20 20 0,0-1-192,0 0 0,-1 20 128,21-18-160,-20-22 32,0 1 64,-1-1-64,-19-19-96,-19 0-64,-1-20-256,0 0-161,-20 0-192,1-20-1024,19 0-2307,0-19-4228</inkml:trace>
  <inkml:trace contextRef="#ctx0" brushRef="#br0" timeOffset="12406.25">13503 3923 22036,'59'-20'1057,"-19"20"-224,-20-19-416,-1 19-353,1 0 0,0 19 64,-20-19-256,0 20 160,0 0 64,-20 0-96,20 19-96,-20-18 64,20-1 32,0 0 0,0-20 32,0 19 64,0-19 128,20 0-128,0 0 128,21 0-128,-2-19-256,-19 19-673,20-20-512,-21 20-1570,-19-20-2209,20-1-9674</inkml:trace>
  <inkml:trace contextRef="#ctx0" brushRef="#br0" timeOffset="12600.5859">13860 3625 17072,'79'0'1825,"-18"0"834,18 40-833,-40 0-417,1 20-352,-1-20-673,-39 19-127,20 0-65,-20-19-384,0-1-33,0-18-127,-20 19-705,20-40-1281,-20 19-4581</inkml:trace>
  <inkml:trace contextRef="#ctx0" brushRef="#br0" timeOffset="13480.4687">14733 3665 12459,'-19'-40'4132,"-1"40"-2178,0-19-545,20 19 33,0 0-738,-20 19-95,20 21 128,-20 0-97,20 0-255,20 0-129,0-1-192,20 1 64,0-20-32,0 19-96,19-39-897,0 20-800,-19-20-2243,-20 0-9321</inkml:trace>
  <inkml:trace contextRef="#ctx0" brushRef="#br0" timeOffset="13632.8125">14654 3864 19666,'0'0'513,"20"-20"255,0 20 514,0 0-930,20-20-128,0 20-128,19 0-160,-19 20-1089,19-20-1217,1 0-2018</inkml:trace>
  <inkml:trace contextRef="#ctx0" brushRef="#br0" timeOffset="14032.2265">15170 3805 13356,'40'79'1057,"-20"-40"1249,0-19-768,-1 19-385,2-39-288,-21 20 544,20-20-288,-20-20-224,0 1-321,-20-21-608,-1 1-128,2-1 0,-1 1 224,0-21-352,0 0 32,20 0-353,0 1 289,20 20 128,20-1-65,0 19 97,0 21 32,-1 0-32,1 21 96,-1 19-160,-19-1 96,-20 1-97,20 19 225,-20-19 96,0 0 289,0-20 384,20 0-257,-1 0 193,2-20-65,19 19-127,-1-19-129,1 0-448,-1 0 64,21 0-224,20 20-801,-21-20-1121,1 0-3267,-21 0-9353</inkml:trace>
  <inkml:trace contextRef="#ctx0" brushRef="#br0" timeOffset="15650.3906">16461 4002 18257,'40'21'320,"-40"-21"-320,19 40 128,-19-21 0,0 21 65,0 0-65,0-21-321,0 1-543,0 0-1154,20 0-1441,-20-1-9672</inkml:trace>
  <inkml:trace contextRef="#ctx0" brushRef="#br0" timeOffset="16135.7422">17076 3705 15630,'-59'0'1314,"39"19"-1218,-19 2 96,19 19 609,0 19-1,0 0 193,20-19-256,20 19-577,20-38 0,-1-1 32,20-20 161,1 0-129,-20-41-32,0 2 0,0-21-192,-1 1-192,-39-20 320,0-1-256,0 1 256,-20 0-256,1 18 128,-21 22 224,20 19 321,0 0 128,20 40-545,-19 0-96,19 19 96,0 41 128,19-1-192,21-19 32,0 20-256,19-21-673,0-19-512,2-1-1570,-2-19-2370</inkml:trace>
  <inkml:trace contextRef="#ctx0" brushRef="#br0" timeOffset="16405.2734">17612 3466 16944,'-20'41'3235,"1"-21"-2947,-1 19 320,20 20 546,-20 1-450,40 0-255,0 0-257,19-21-64,2 20-448,-2-39-481,21 20-897,-21-40-2402,1 0-7783</inkml:trace>
  <inkml:trace contextRef="#ctx0" brushRef="#br0" timeOffset="16769.5312">17931 4082 12491,'39'99'1153,"1"-79"1,-20 0 863,-20 0-255,19-20-385,-19 19-63,0-38 191,0 19-704,0-40-609,0 1 32,-19-1-192,19-19 32,-20-22-64,0 22 32,20-20-160,0 20 32,0 19 96,0 0-192,20 20-32,0 0-33,-1 20 1,1 20 160,0 0 32,-20 20 256,20 0-352,-20-1 320,0 1-384,0-20 160,-20-1 64,20 1-64,-20-20-64,0 0-257,1 0-1184,-1 0-1666,20-39-3491</inkml:trace>
  <inkml:trace contextRef="#ctx0" brushRef="#br0" timeOffset="16939.4531">18248 3844 9384,'40'59'10282,"-20"-39"-9417,-20 0-32,19 0-417,-19-1-256,20 1-128,-20 1-320,20-21-1313,0 20-3044</inkml:trace>
  <inkml:trace contextRef="#ctx0" brushRef="#br0" timeOffset="17429.6875">18684 3705 17328,'-19'-20'2146,"-1"0"-1537,0 20 255,20 20 65,-20 0-384,0-1 31,1 22 33,19-21-641,0 19 64,0-19 96,19-20-64,1 0 64,20 0 128,-20 0 65,-1-20-289,22 1 96,-21-1 0,-20 20-128,0 0 0,0 20 96,0 39 64,0-20 32,0 40-96,0-18-63,20-2-33,19 1 96,1-21-321,-1 1-319,1-21-417,-1 2-448,-18-21-1186,19 0-2434,-40-21-8968</inkml:trace>
  <inkml:trace contextRef="#ctx0" brushRef="#br0" timeOffset="17632.8124">18942 3527 14637,'61'19'3364,"-2"21"-1571,-19-1 65,19 41-705,-19-20-704,0 19-129,-20 0-192,-20-20-320,20 2-257,-20-22-383,0 1-898,-20-20-1729,0 0-9193</inkml:trace>
  <inkml:trace contextRef="#ctx0" brushRef="#br0" timeOffset="20475.586">20075 3665 12844,'20'-20'2306,"-20"20"-1922,0 0 129,0 20 1120,-20 0-255,0 0-706,-20 20-63,0 0 31,20-1-159,-19-19 127,39 0-31,-20-20-65,20 20-95,0-20-33,0 0 33,39 19 63,-19-19-128,20 0 97,0 20-449,0-20 192,0 0-128,-1 0 96,-19 0-384,0 0-192,-1 0-385,1 0-512,0 0-225,-20 0-608,20 0-1185,-20 0-3171</inkml:trace>
  <inkml:trace contextRef="#ctx0" brushRef="#br0" timeOffset="21213.8672">20968 3387 15822,'-20'-39'1250,"0"19"-514,-19 0 962,19 20-193,-40 0-832,20 0 64,-19 20-193,0 19-31,19 1-385,0-1 192,21 2-288,19-1 192,19 19-224,21-20 64,0 21 65,39-21-33,21 2-64,-21-1-128,0-1-161,-20 1-319,-39-21 63,1 1 257,-2 0 192,-38 0 192,-2-1 64,1-19-160,-20 0 257,21 0-289,-1 0 192,-20-19 32,21-1-128,-1 0-96,20-19-160,0 19 128,0 0-160,0 0-417,0 1-512,20 19-1633,-20 0-2660</inkml:trace>
  <inkml:trace contextRef="#ctx0" brushRef="#br0" timeOffset="21440.4297">21285 4082 7142,'-19'0'8424,"19"0"-23350</inkml:trace>
  <inkml:trace contextRef="#ctx0" brushRef="#br0" timeOffset="26714.8438">856 5531 3811,'0'40'8104,"0"-19"-7175,0-21 96,0 19 512,0-19 1,0 0 63,0 20 33,0-20-481,0-20-545,0 1-255,0-2 31,-20-19-128,20 1-32,-20-21-95,0 1-33,1-1-64,-2-19 0,1 19 64,20 21 224,-20-1-288,20 20-448,0 20 127,20 0 482,0 20-193,20 0 0,0 19 32,0 21-96,19-21 32,-20 21 0,21-20 32,-20-20-97,0 0 129,-20-20 97,-1 0 191,1 0 0,-20-20-64,0-19-320,0-2 353,0-18-257,-20 19-481,-19-19 193,19 19-737,0-1-544,20 22-1987,-19 19-3907</inkml:trace>
  <inkml:trace contextRef="#ctx0" brushRef="#br0" timeOffset="27004.8828">1550 5313 19890,'-20'40'1346,"0"-20"-1282,20-20-32,0 20 320,0 0-384,20-1 128,21 1 64,-2 0-128,1-20 225,-1 0-97,21-20 224,-40 0-224,19 1-160,-39-1-384,0 0-481,-20 0-224,-19 1 128,-1-2 0,-19 21-512,0 0-1858,18 0-7912</inkml:trace>
  <inkml:trace contextRef="#ctx0" brushRef="#br0" timeOffset="27203.125">1630 5035 4932,'20'-20'14094,"-20"20"-12973,0 0-385,0 0-832,0 0 1057,20 39-512,-1-18-129,1 39-192,20-21-224,-1 21-513,2-1-448,-1-18-1409,19-22-2018,-39 1-7976</inkml:trace>
  <inkml:trace contextRef="#ctx0" brushRef="#br0" timeOffset="27514.6484">1888 5214 16207,'-39'0'3107,"19"0"-2979,20 20 513,0-20 704,20 0-64,0 0-416,19 0-385,1 0-159,-1 0-97,1-20 64,-1 0-288,-19-20 288,1 21-128,-21-21-320,0 40-96,-21-20-320,21 20 479,-20 0-159,0 20 160,-19 0 160,19 19-32,-19 1 64,39 19 0,0-19-288,0 1 128,39-2 32,-19 1 96,39-1-128,2-19-576,-2-20-994,-19 0-2370,-21 20-6213</inkml:trace>
  <inkml:trace contextRef="#ctx0" brushRef="#br0" timeOffset="27753.9063">1272 5750 20403,'-99'39'1505,"99"-19"-1377,-20-20 545,40 0 416,20 0-64,-1 0 0,42 0-352,37-20-257,2 1-192,38-21-192,1 20-64,-1 1-640,-38 19-97,-21-20-288,-40 20-641,-18 20-704,-1-20-641,-1-20-1249</inkml:trace>
  <inkml:trace contextRef="#ctx0" brushRef="#br0" timeOffset="27928.7109">2543 5194 22197,'0'0'1921,"0"0"-1536,0 0-642,0 20 33,20-20-865,-20 39-1601,19-19-4005</inkml:trace>
  <inkml:trace contextRef="#ctx0" brushRef="#br0" timeOffset="28023.4375">2702 5492 18513,'0'19'1570,"0"-19"-1955,-20 0-2498,20 0-4868</inkml:trace>
  <inkml:trace contextRef="#ctx0" brushRef="#br0" timeOffset="40540.039">3675 5194 13388,'-40'-20'1474,"0"20"-193,1 0-288,-1 20-449,1 0 1,-21 19-161,20 1 449,20-20-513,20 1-288,0-2-32,39 1 224,2 0 129,18 0-289,1-20 64,19 19-96,-39 1 64,20 0-96,-21 0 32,-19-1 96,-20 1 289,0 0 576,-20 0-449,1 1-128,-21-21-416,20 19 385,-20-19-673,0 20-289,20-20-992,0 0-1667,1 0-2753</inkml:trace>
  <inkml:trace contextRef="#ctx0" brushRef="#br0" timeOffset="40671.875">3834 5551 10057,'59'20'3427,"-39"-20"-3203,-1 0-224,2 0-224,-1 0-2338,-20-20-5862</inkml:trace>
  <inkml:trace contextRef="#ctx0" brushRef="#br0" timeOffset="40984.375">3913 5234 11787,'40'59'2338,"-20"-39"-929,20 40 257,-21-20-737,21 19-449,0-20 225,-21-19-33,21 20-255,-20-19-33,0-21-128,0 19 1,0-19-1,-20 0 288,0-19 481,0-2-576,-20 1-97,20-20-320,0 1-96,0 19-32,0 0 0,0 20-160,20 0 128,0 20-161,0 0 193,19 0 128,20 19-1025,-19-19-1281,1 0-1313,-2-20-1890</inkml:trace>
  <inkml:trace contextRef="#ctx0" brushRef="#br0" timeOffset="41311.5234">4608 5334 15726,'0'0'2819,"0"19"-2851,0 1 480,0 20 674,0-1-162,20 20-159,19-19-256,1-20-129,1 1-64,18-2 65,0-19-65,0-19-256,-19-2 193,1-19 223,-22 20-544,1-19 32,-20-1-64,-20 21 128,1-1-192,-2 0 64,1 20 64,0 0-321,0 20 514,1 19-129,19 1-128,0-1 32,19 1-64,1 1 64,41-22-577,-2 1-512,0-20-1313,20 0-2691,-18-20-9896</inkml:trace>
  <inkml:trace contextRef="#ctx0" brushRef="#br0" timeOffset="42051.7577">5899 5253 1057,'-60'20'15566,"41"0"-14605,-1 21-256,-1-2 352,21 1-256,0-1-161,21 1-255,-1-1 127,19-39-192,1 20 97,-1-40-33,1 0 97,-1-19-97,-19-20-128,-20-1-384,0 0-481,0 1 545,-20-1-384,0 1-32,-19 19 127,19 0 545,0 40 257,20-20 448,-19 40-993,19-1 288,19 22-128,-19 18 320,20 1-64,20-1-448,-1 21 385,22-20-193,-22-1-769,21 0-160,-1-39-736,0 0-1731,-18 1-4131</inkml:trace>
  <inkml:trace contextRef="#ctx0" brushRef="#br0" timeOffset="42277.3438">6375 5054 18865,'-59'0'1506,"59"21"-962,-21 19 705,21 19 65,0 1-546,0-1-191,21 1-385,19 0-128,19-21 32,-20 1-288,21-21-352,-21 1-417,2-20-673,-1-20-1505,-21 1-6053</inkml:trace>
  <inkml:trace contextRef="#ctx0" brushRef="#br0" timeOffset="42611.3282">6772 5592 10185,'39'79'2883,"2"-40"-545,-21 1-224,-20-20-833,20-20-256,-20 0 128,0 0 0,0 0 417,-20-20-1314,0 0-192,-1-39-32,-18 19-288,19-20 224,-20-19-288,21 19-33,19 1-95,0-1 96,19 20 95,1 20 1,0 1 96,19 19 192,2 19-160,-21 21-96,0 1 480,-20 18-288,0-20 96,0 1-96,0-1-64,0-19-192,-20 0-577,20-20-961,-20 0-2114,20 0-9609</inkml:trace>
  <inkml:trace contextRef="#ctx0" brushRef="#br0" timeOffset="42742.1875">6990 5452 9513,'20'40'5605,"0"-1"-4260,0-19-704,0 0-481,-1 1-641,2-2-1120,-1-19-1506</inkml:trace>
  <inkml:trace contextRef="#ctx0" brushRef="#br0" timeOffset="43040.039">7308 5334 19794,'-40'19'993,"40"1"-320,-19 0 352,19 0-705,0-1-128,19 1-224,1 0 128,0-20 0,0 0-96,-1 0 32,-19 0 161,0 0-225,21 0 64,-21 0 64,0 0 32,0 0 96,0 39 224,20-19-255,-20 20-129,20 20-64,19-20-353,-19-20-159,0-1-609,0 1-417,19-20-1408,-39 0-2852</inkml:trace>
  <inkml:trace contextRef="#ctx0" brushRef="#br0" timeOffset="43246.0937">7447 5154 18961,'60'0'1506,"-21"0"191,21 20-63,20 20-897,-21 19-321,0 21-32,-19-1-223,-20-19-354,-1 19-191,-19-19-192,0 0-385,-19-41-64,-1 21-513,0-20-1857,0-20-6246</inkml:trace>
  <inkml:trace contextRef="#ctx0" brushRef="#br0" timeOffset="43766.6015">8658 5095 19474,'0'-20'2755,"-20"20"-2627,-19 40 96,19-1-96,-20 1 160,1 0 321,19-1 31,0 1-704,20-19 160,0-2 33,0-19-193,20 20 512,0-20-224,19 20 32,-19-20-192,20 0 65,-1 20-97,1-20-64,0 19-257,0-19-63,-20 0-545,19 0-576,1 20-1378,-1-20-2530</inkml:trace>
  <inkml:trace contextRef="#ctx0" brushRef="#br0" timeOffset="44158.2031">9154 5035 17264,'-19'-40'3267,"19"40"-1281,-20-20-513,20 20-672,-20 0-449,0 20 33,1 20-225,-1 0-96,20 0-256,20 19 192,-1 1-64,21-1 32,19-18-161,2 18-351,-2-20-193,-20 1-224,1-20 161,-20 19 319,0-19 161,-20 0-33,-20 1 482,0-2-354,0 1 482,-19-20-193,19 0 192,-20 0 160,1 0-127,18-20-65,1 20 0,20-19-32,0-22-160,20 21-32,21-19 32,-22 19-64,21 0-96,-20 0-993,-1 20-3171,-19 0-9353</inkml:trace>
  <inkml:trace contextRef="#ctx0" brushRef="#br0" timeOffset="45894.5312">10068 5691 17904,'79'19'2307,"-59"1"-2147,20 0-160,-1 19 64,-18-19 192,-21 20 32,20-19-192,-20 18 97,0-19-514,-20 0-1536,20-20-2211</inkml:trace>
  <inkml:trace contextRef="#ctx0" brushRef="#br0" timeOffset="46526.3672">10743 5135 18161,'0'-20'1857,"-20"0"-319,20 20-321,0 0-1089,0 20 64,20 0 513,-1 19 288,1 21-705,21-1-32,-21 1-127,19 0-33,-19-1 0,20-20-64,-21 1-320,1 1-353,0-2-640,0-19-929,-1 0-2146,22-20-7047</inkml:trace>
  <inkml:trace contextRef="#ctx0" brushRef="#br0" timeOffset="46707.0312">11418 5194 17840,'0'40'1922,"-20"-1"-1698,1 22 1058,-1-2-418,0 0-479,-1 0 31,21-19-512,0 1 64,0-2-192,0-39-609,0 20-1441,0-20-2787</inkml:trace>
  <inkml:trace contextRef="#ctx0" brushRef="#br0" timeOffset="46889.6485">11200 5313 20563,'0'0'705,"19"21"-65,-19-21 1026,40 39-641,-20 1-353,-1 19-608,22 0 161,-1-19-321,-1 20-33,1-40-319,-1 20-481,1-40-704,-20 19-1538,-1-19-3876</inkml:trace>
  <inkml:trace contextRef="#ctx0" brushRef="#br0" timeOffset="47056.6406">11755 5592 16367,'20'39'2402,"-20"-19"-1345,0 20-512,20-21-257,-20 1-160,20 0-544,0 0-545,0-20-1858,0 0-2946</inkml:trace>
  <inkml:trace contextRef="#ctx0" brushRef="#br0" timeOffset="47238.2812">12193 5472 17552,'39'-20'4709,"-19"20"-4613,0 0 32,19 0-288,1 0-289,-20 0-63,20 0-834,0 0-1728,-1 20-3557</inkml:trace>
  <inkml:trace contextRef="#ctx0" brushRef="#br0" timeOffset="47419.9218">12808 5334 6566,'-20'39'9897,"20"-19"-8712,-20 19 929,0 1-416,1-1-1154,-1 1-512,20 1-96,-20-22-801,20 1-1441,-20 0-1986</inkml:trace>
  <inkml:trace contextRef="#ctx0" brushRef="#br0" timeOffset="47593.75">12569 5393 17840,'20'20'3235,"0"-20"-2786,0 19 1857,20 1-1537,-20 20-577,20-21-160,-1 21-512,1 1-898,-20-22-768,19 21-2754,-39-20-10379</inkml:trace>
  <inkml:trace contextRef="#ctx0" brushRef="#br0" timeOffset="47848.6327">12947 5551 15534,'40'-20'4356,"-1"20"-2658,1-20 576,-20 20-1153,19 20-833,-19-20-127,-20 20 31,21 21 64,-21-22-224,0 21 0,0-20-128,0 19 32,20-19 0,-1 0 0,1-20-32,0 20-257,0-20-191,19 0-161,-19-20-544,20 20-1410,-21-20-2177,-19 0-8777</inkml:trace>
  <inkml:trace contextRef="#ctx0" brushRef="#br0" timeOffset="48030.2734">13403 5313 11146,'20'0'10698,"1"21"-10313,-1 18 1248,-1 1-192,1 19-800,0 20-289,19-19-320,-19 0-96,0-1-929,0-19-320,-1-1-1762,1-19-3171</inkml:trace>
  <inkml:trace contextRef="#ctx0" brushRef="#br0" timeOffset="49018.5547">14238 5373 17584,'20'-20'1954,"-20"20"-1185,0 0 96,-20 0-289,20 40-384,-21-20 481,1 19 0,0 1-385,20-21 416,-19 1-223,19 0-129,0 0-128,0 1-95,0-21-33,0 19-96,19-19 64,21 20 64,1-20-160,-2 0 0,21 0 192,-1 0-640,-20-20-449,22 20-801,-22 0-2114,1 0-4900</inkml:trace>
  <inkml:trace contextRef="#ctx0" brushRef="#br0" timeOffset="49555.664">15131 5194 15054,'0'-59'3491,"-20"39"-3010,0 20 768,-19 0-64,-1 0-224,-20 20-64,20-1 160,-19 21-577,39 0 129,1-1-481,-1 1 192,40 0-288,-1 20 64,41-21-192,-1 1-96,21-1 288,-1-19-609,-20 21-479,1-22 127,-21 21-449,-18-20 354,-21 0 831,0 19 258,-40-19-33,0 0 160,0-20-96,1 0 288,-1 0-191,21-20 159,-1 0-256,0-19-160,40-1 0,0 0-288,-1 0-64,21 20-2435,-20 0-6982</inkml:trace>
  <inkml:trace contextRef="#ctx0" brushRef="#br0" timeOffset="51077.1485">15984 5452 20371,'-19'-20'929,"-1"20"-897,0 20 0,20 20 32,-20-1-64,20 22 640,-19-22-672,38 1 32,1-20 193,0-1-97,19-19-96,1-19 192,-20-1 0,-1 0-64,2-20 0,-1 0 193,-20 0-33,-20 1 320,20 39 161,0-20-192,-21 20-225,21 20-544,0-1 32,21 41 96,-1-20-65,20 0-767,-1 0-738,21-1-1121,-1-39-1633,-18 0-4100</inkml:trace>
  <inkml:trace contextRef="#ctx0" brushRef="#br0" timeOffset="51332.0312">16382 5393 17296,'0'39'1217,"20"1"641,-20-1-577,20 1-224,-20-20-577,19 20 65,1-20-193,0-20-127,0 20 159,-1-20 0,-19-20 129,20 20-225,0-20 224,-20-20-191,0 20-706,20 0-223,1 20-225,-21-20-192,39 20-608,-19 20-642,0 0-1857,19-20-7430</inkml:trace>
  <inkml:trace contextRef="#ctx0" brushRef="#br0" timeOffset="51628.9063">16838 5413 19410,'-20'0'1441,"20"19"-576,-20 1 384,20 20-640,0-21-289,20 21-224,0-20 64,1-20 129,18 0-129,1-20 192,-1-20-128,1 1-160,-40-20 65,20-1 63,-40 20 96,0-20-384,-19 1 192,19 19 64,0 21 160,0-1 33,1 20 255,19 0-704,0 39 0,19 1 192,1 19-64,20 1-96,-1 20-576,20-1-1474,1-20-1826,-20 2-3427</inkml:trace>
  <inkml:trace contextRef="#ctx0" brushRef="#br0" timeOffset="51825.1952">16481 5870 20563,'-59'19'4132,"59"-19"-4100,19 0 32,21 0 641,39 0-193,21-19 225,38-2-321,-18 1-320,18 20-1377,-38 0-545,-20-20-1217,-41 20-2626,1 0-8712</inkml:trace>
  <inkml:trace contextRef="#ctx0" brushRef="#br0" timeOffset="52392.5782">17890 5154 18449,'0'-19'2626,"-20"19"-1344,20 0-546,20 19-351,-20 21 1184,0 19-608,20 1-480,1 20-321,18-1-96,1-20 0,-20 2-160,19-22-385,1 1-319,-20-20-546,-1-1-1184,1-19-2947,-20 0-8456</inkml:trace>
  <inkml:trace contextRef="#ctx0" brushRef="#br0" timeOffset="52733.3985">18209 5413 18001,'0'39'1217,"20"-19"64,-1 0-384,1-1-353,20 1-191,-21-20-129,21 0 224,-1 0-31,2-20-65,-21 1 96,-20 19-159,0-20 351,0 20-63,0 0-289,0 0-160,20 20-288,-1 19 352,1 22-32,20-2-64,-1 20-96,21 0 33,0-18 63,-20-2-32,-1 0-321,-19-19 129,0-1 320,-40-19-320,-20 0 160,1 1-32,-1-2-352,0-19-128,0 0-257,20 0-769,0 0-1600,20 0-6311</inkml:trace>
  <inkml:trace contextRef="#ctx0" brushRef="#br0" timeOffset="52915.039">18883 5631 23254,'20'0'640,"-20"20"-960,0 20 576,20-1 0,-20 1-384,19-1-352,1 1-545,1-19-1826,-1-2-1889,0-19-10121</inkml:trace>
  <inkml:trace contextRef="#ctx0" brushRef="#br0" timeOffset="53083.9844">19042 5571 21011,'20'-20'1218,"0"0"-802,0 20-160,19 0-256,1 0-96,-20 0-1249,20 20-1922,0-20-6342</inkml:trace>
  <inkml:trace contextRef="#ctx0" brushRef="#br0" timeOffset="53402.3438">19419 5432 13292,'0'0'8392,"0"20"-7847,0 0 255,20 0 353,0-1-480,-1 21-481,2-20 96,-1 1-320,0-21 193,0 19 127,-20-19 192,19-19-191,-19 19-65,0 0-64,0 0-128,20 0 0,-20 39 192,20 1-128,20 19-32,-1 0 0,-19 22 1,21-2-1,-22-20-32,1 0-193,0 2-127,-20-22-64,0-19-289,0 0-352,-20 0-672,0-20-1058,1-20-2818,-2-20-7880</inkml:trace>
  <inkml:trace contextRef="#ctx0" brushRef="#br0" timeOffset="53677.7343">19856 5611 15822,'40'0'5862,"-1"0"-4677,-19 0 353,40 0-289,-40 0-384,20 20-577,-20 20-160,-20-20 224,0 19-320,0 20-32,-20-19 128,0 1-192,20-22 64,0 1 0,-20 0 0,40-20 32,-20 0 193,40 0 31,-20 0-96,19-20-865,1 0-480,-21 1-480,21-2-962,-20 21-3138,-20-20-7336</inkml:trace>
  <inkml:trace contextRef="#ctx0" brushRef="#br0" timeOffset="53853.5156">20273 5373 16303,'0'-20'7495,"21"20"-6694,-21 40-32,19-1 95,21 21-447,-20 19-257,-1-19-128,1 19-224,20-39-1025,-21 19-609,1-19-1409,0-19-3267</inkml:trace>
  <inkml:trace contextRef="#ctx0" brushRef="#br0" timeOffset="54653.3202">21147 5393 15822,'79'-20'1634,"-79"20"-1378,0 20 673,0 19 545,-20 1-578,1-1-287,-21 21 64,0 0-1,0-20 161,20-20-160,20-1-257,-20-19 32,20 0-191,20 0-129,-20 0 256,41 0-128,-2 0-63,-19-19-129,20 19-64,-1 0-481,1 0-416,-1 0-608,2 19-1025,-2 1-2595,1-20-8008</inkml:trace>
  <inkml:trace contextRef="#ctx0" brushRef="#br0" timeOffset="55190.4296">21802 5273 14413,'-20'-59'2274,"20"39"-1377,-20 20 64,0-20 480,1 20-191,-1 0-322,0 20-255,-19-20-224,19 20 63,20 0-448,0-1-96,0 21 32,20-20 160,19 1-64,1 18 0,39-19-96,-20 19 161,21-19-97,-21 20-160,-19-1 96,0-19-33,-1 21-31,2-22 64,-21 21 0,-1-20 64,-19 0 33,20-1-1,-20 1 128,-20 0-128,20 0 160,-19-20-224,19 19-64,-20 1-32,0-20-96,-1 0-64,21 0 224,-20 0-321,1 0 129,-1 0 256,0-20-128,20 20 160,0-19-224,-20-1 128,20 20 32,0-20 128,0 0-95,0 1-33,20-1 64,0 0-160,0 0 32,-1 0-353,1 20-576,-20-19-512,0 19-2082,21 0-5991</inkml:trace>
  <inkml:trace contextRef="#ctx0" brushRef="#br0" timeOffset="55445.3125">22497 5789 25079,'0'0'449,"0"0"-1378,0 0-192,0 0 544,0 0-1120,0 20-1571,0-20-8935</inkml:trace>
  <inkml:trace contextRef="#ctx0" brushRef="#br0" timeOffset="70035.1563">677 7001 13196,'-20'-20'2242,"20"20"-2338,0 0 801,0 20 992,20 0-736,-1 19-64,1 21-641,20 0-96,0-20-95,-20 19-65,20-20 64,-20-19 32,-20 0 128,19 0 801,-19-20-32,0 0-769,0-20-192,-19 0 32,-21-19-64,20-1-96,0 1 64,-20-42-384,20 22 191,0-20-159,20 20 352,0-22-128,0 42 128,20-1-128,0 21-33,1 19 193,-2 19 0,1 1 225,0 0-225,0 39 64,-20-18 32,0 18 160,0-19-320,0-1 64,-20-19-224,0 0-449,0 0-800,-20-20-1474,20 0-3203</inkml:trace>
  <inkml:trace contextRef="#ctx0" brushRef="#br0" timeOffset="70652.3437">1193 7279 13388,'0'20'2402,"0"-20"-544,0-20 96,0 0-96,0-19-609,-20 19-512,0-21-97,1 2-672,19-1 64,-20 0-96,20 21-64,0-1-320,0 0-834,0 20-1152,20 0-2274,-1 20-8969</inkml:trace>
  <inkml:trace contextRef="#ctx0" brushRef="#br0" timeOffset="71038.0859">1451 7100 17552,'-39'59'961,"19"-38"-224,20-1-65,-20 0 97,40 19-192,0-19-97,-1-20 97,21 0-129,-1 0-128,22 0 129,-22-20 63,-19-19-448,0 19 193,0-21-546,-20 21 1,0 1 320,-20-1-160,0 0 0,0 20-64,1 0-33,19 0-63,0 20 320,0 0 128,0-1-224,39 22 96,1-21 0,-1 0 0,21-1 32,-21-19 257,2 0-1,-2 0 64,-19-19-31,0-1 63,-20 0-384,0-21-352,0 22-257,-20-1-352,0 0-1249,1 0-3651,-1 40-8072</inkml:trace>
  <inkml:trace contextRef="#ctx0" brushRef="#br0" timeOffset="71212.8907">2046 7279 17520,'20'-20'3620,"-20"0"-2403,0 1 512,-20-21-736,-19-1-512,19-18-193,0 19 96,-19-19-640,19 20 192,0-2-769,20 21-1121,0 0-1217,20 20-1985</inkml:trace>
  <inkml:trace contextRef="#ctx0" brushRef="#br0" timeOffset="71357.4219">1928 7060 18193,'0'20'2658,"0"-20"-2402,0 0-288,0 0 129,20 0-97,-1-20 64,21 20-737,19-20-2978,2 1-4805</inkml:trace>
  <inkml:trace contextRef="#ctx0" brushRef="#br0" timeOffset="71625.9765">2602 7060 10505,'-20'20'11852,"20"-20"-11276,-19 0-223,19 20 383,0 0-31,19-1-353,1 1-63,1 1-257,19-21 96,-1 0 0,-19 0 64,0-21-160,0-18 192,-20 19 32,-20-20-159,0 1-129,0 19-1,-19 0-319,19 0 32,0 20-225,-1 0-1120,21 20-1698,0 20-2691</inkml:trace>
  <inkml:trace contextRef="#ctx0" brushRef="#br0" timeOffset="71800.7813">2880 7239 7366,'0'0'13421,"0"-19"-12204,-20-21 961,1-1-608,-1 2-737,0-1-225,0-19-223,1 0-321,-1-2-224,20 22-65,0-1-127,20 40-1025,-20 0-833,19 0-2435,1 40-9544</inkml:trace>
  <inkml:trace contextRef="#ctx0" brushRef="#br0" timeOffset="71938.4765">2781 7060 14830,'-19'0'8456,"19"0"-7367,0 0-545,19 0-480,1-20 32,20 20-352,-1-19-1666,2 19-5092</inkml:trace>
  <inkml:trace contextRef="#ctx0" brushRef="#br0" timeOffset="72431.6407">3536 6981 16079,'0'40'1761,"0"-1"-1440,20 1 1088,-1-1-128,1 2-704,0-1 31,-20-21 1,20 1-225,0-20-63,-20 0 383,0-20 33,0 1-449,0-21-352,0-20 32,-20-20 64,0 21-32,0-21 128,0 21-256,20-1 288,-19 41-160,19-1 64,0 20-608,19 20 576,21 19 0,0 40 0,0-18 96,0 18-320,-1 0-641,21-20-1153,-1 2-1409,-20-42-4901</inkml:trace>
  <inkml:trace contextRef="#ctx0" brushRef="#br0" timeOffset="72607.4219">3675 7159 18097,'-20'-20'2946,"0"20"-2241,40-19-64,-20 19-417,40-20 256,0 20 1,-1-20-385,1 20-64,19 0-545,-19 0-576,0-20-1025,-20 20-1153,-20-20-1217</inkml:trace>
  <inkml:trace contextRef="#ctx0" brushRef="#br0" timeOffset="72889.6484">3675 6723 12459,'-119'-39'3460,"79"39"-1859,-19 19-63,19 1-802,0 20 33,20 19 416,0 20-192,20 21-256,40-1-129,0-19-351,39 19-65,20-40 128,21-19-320,-1-40 160,20 0 0,-40-40-64,-20 1-192,-19-21 96,-40 1 64,-20-21-128,0 20 0,-40-19-288,-20 19 96,1 1 160,-20 19 0,-1 20-225,-19 20 257,0 20-1185,-1 39-2915,1-19-6502</inkml:trace>
  <inkml:trace contextRef="#ctx0" brushRef="#br0" timeOffset="73256.8359">1431 7636 19986,'-79'20'1250,"40"-20"-1314,18 19 256,21-19-320,0 0 736,41 21-95,18-1-97,59-20-32,42 0-191,98 0 639,99-41-127,21 2-96,-2 19-417,-38-19-416,-80 39-161,-20-20 257,-59 20-192,-40 0 96,-59 0-97,-21 0 129,-39 0 32,-20 0 288,0 0-512,0-20-2275,-20 0-3523</inkml:trace>
  <inkml:trace contextRef="#ctx0" brushRef="#br0" timeOffset="73871.0937">5303 6723 15983,'-19'-39'2722,"-1"19"-1120,-21 20 31,21 0-608,-19 0-512,-1 20 287,20-1-735,1 21-130,-1 19-31,40 0 96,-20 2 32,19-2-768,1 20-129,0-19-192,0 20-513,0-21 353,-20 0 769,0 1 416,-20-21 32,20 2 256,0-21 513,0-20 224,0 0-96,20 0 31,19-20-127,22 0 96,-2-1-449,0 21-287,0-20-129,-19 20-321,20 0-768,-20 0-864,0 0-1667,-1 0-4515</inkml:trace>
  <inkml:trace contextRef="#ctx0" brushRef="#br0" timeOffset="76326.1719">6058 7200 800,'0'-20'4837,"0"20"-2115,0 0-191,0 0-673,0 0-417,20 20 961,-1 19-416,1 1-641,0-1-384,20 1-288,-21-1-321,21 22 65,-20-41-225,-1 19-128,1-19 0,-20-20 32,21 20 160,-21-20 33,-21 0 127,1 0-288,-19 0-96,19-20-128,-19-20 32,-1 1-128,20-22-129,0 2-255,1-20-1,19 0-319,0-1 639,19 40 161,1-19 96,20 39-128,-1 20 160,-19 0-128,20 0 288,-21 40-288,-19-21 288,0 21-192,0 0 96,0-21-32,-19 1-128,-1 1-448,20-21-769,-20 20-1762,20-40-4516</inkml:trace>
  <inkml:trace contextRef="#ctx0" brushRef="#br0" timeOffset="76762.6953">6892 7080 5797,'-40'-40'12043,"-1"21"-11274,22 19 320,-1 0 32,0 0-288,0 39-96,1-19-97,19 20-319,0 20-289,0-20 0,39-1-32,-19-19-128,19-20-33,2 0 33,-1 0 32,-21-40 96,1 21 0,0-21 0,-20-1 160,0 2 33,-20 19 351,0 0 1,20 20-129,0 0-352,0 20-288,0 0 224,20 0-192,0 19 160,19 2-1186,1-21-960,0-1-993,0-19-1986</inkml:trace>
  <inkml:trace contextRef="#ctx0" brushRef="#br0" timeOffset="76987.3047">7089 7060 15919,'21'20'993,"-21"-20"416,20 20 128,0 19-480,0-19-256,-1-20-128,1 21-161,0-21-224,0 0 129,-1 0-193,1 0 128,-20 0-127,20-21-97,0 21-577,-1 0-576,-19-20-192,21 40-1025,-1-20-1666,20 0-7238</inkml:trace>
  <inkml:trace contextRef="#ctx0" brushRef="#br0" timeOffset="77299.8047">7507 7021 15118,'-40'39'3491,"40"-19"-2978,0 20 319,0-21 193,0 22-448,40-41-193,-20 20 1,19-20-225,-19-20 0,19-1-32,-18-18-192,-1-1 96,-20-19 64,-20 19 192,-1 1-159,-18-22-97,19 22 64,-19-1 64,19 1 480,20 39 65,-20-20-385,20 40-448,20-1-32,-20 21 256,20 19-96,19 21 32,1-20-352,20-1-1410,-1-19-1761,1-1-5766</inkml:trace>
  <inkml:trace contextRef="#ctx0" brushRef="#br0" timeOffset="77669.9219">8340 6981 21075,'-59'-20'673,"39"20"384,-19 20 128,19 0-576,0 0 31,1-1-319,19 1-417,0 0 128,19 0-289,1 0-191,0-20-161,0 0 161,-1 0 192,1 19 192,-20-19 32,20 0 0,-20 20 64,20-20 128,-20 21 160,19 19-320,1-21 96,0 1-160,21 20 64,-2-21 0,1-19-512,-1 20-641,1-20-1570,-20 0-2562</inkml:trace>
  <inkml:trace contextRef="#ctx0" brushRef="#br0" timeOffset="78448.2421">9353 7139 13805,'-59'-39'1921,"39"39"161,20-20-192,-20 20-320,1 0-674,19 20-223,-20 0-321,20 19 65,0 2 31,0-2-95,20 21-289,-1-21 128,21-19-352,-1-20 320,1 0 64,0-20 0,-1 0 65,2-39-1,-21 20-128,-20-1 32,0-1-96,0 22 0,-20-1-64,20 0-64,-21 20-192,21 0-609,0 20-736,0 0-385,0 19-1377,21 22-1185,-21-22-7528</inkml:trace>
  <inkml:trace contextRef="#ctx0" brushRef="#br0" timeOffset="78804.6875">9671 7378 12011,'39'-20'2370,"-39"0"769,0-19-961,0 19-672,0-20-289,0 1-256,-20-2-257,20 2-479,0-1-193,0 20-97,0 20-127,20 0-288,0 0 160,1 40-161,18-20 1,1 19 287,19-18 1,-19 19 160,19-40 32,-18 0 64,-2 0 128,1-20 33,-20 0 95,-1-21-32,-19 22-31,0-21-33,-19 20 64,-1 0-192,-20 20-160,21 0 256,-21 0-160,19 20 128,1 20-128,1-1 129,19 2 63,19-1-32,1-1-160,21 1 32,38-21-480,0 1-1474,1-20-4004,-21 0-10057</inkml:trace>
  <inkml:trace contextRef="#ctx0" brushRef="#br0" timeOffset="79711.914">10604 7040 8456,'0'-19'1761,"0"19"1218,20 0-288,-20 0-962,0 19 65,20 1-32,0 20-705,-1 19-385,21-18-287,-20 18-129,19-39-32,-18 19-96,-1-39-32,0 20 0,-20-20 64,19 0 193,-19 0-97,0-20-224,0-19-96,-19 19 32,-1-19 0,20-1-352,-20-1-65,20 22 97,0 19 256,0 0-289,0 0-127,0 19 384,20 1 32,19 21 96,-19-21-128,0-1 96,20 1 128,-21-20-64,1 20-32,-20-20 32,20 0 32,-20-20-96,0 20 224,20-20-320,-20 20 192,19-19-320,2 19 127,-1 0 226,20 0-97,-1 0 128,20 0 128,-19 0 0,-1 0-160,-19 0 289,21-20 159,-21 0-127,-20-1 159,0-18-384,0 19 97,0 0-97,-20 0 32,-21 0 0,21 20 32,1 20-352,19 0-32,-20 0-32,20 19 128,20 22-160,-1-22 192,22 1-513,-1-20-480,-1-1 97,21-19-514,-21 0-736,-19 0-1633,0-19-4357</inkml:trace>
  <inkml:trace contextRef="#ctx0" brushRef="#br0" timeOffset="80111.3282">11537 7021 12651,'39'59'2403,"-18"-19"-225,-1-1-320,0 2-385,0-21-384,-1-1-128,1 1-192,0-20-417,-20 20 0,0-20-95,0-20 287,0 20-96,0-20-63,0 1-385,0-1 64,0-21-128,0 21 96,0 20-96,20-19-256,-20 19 95,19 0-95,1 19 384,0 1 0,0 1-32,0-1 32,0 0-32,0-20 64,0 19-64,-20-19 96,20 0 1,0 0 31,-20 0-32,19-19-192,-19 19 128,20 19-192,0 1 64,0 0-128,19 0-449,-19-1-800,21 1-962,-22 0-1568,21-20-4838</inkml:trace>
  <inkml:trace contextRef="#ctx0" brushRef="#br0" timeOffset="80576.1719">12133 6901 16463,'-19'-20'3908,"19"20"-2819,0 0-513,39 20 545,-19 1-288,39 18-224,-19 1-385,19-1-160,1 21-64,-20-1-352,0-18-225,-1 18 1,-39-19 127,0-21 321,0 21 128,-20-20-160,-19-1-64,-1-19 0,0 0-289,20 0 97,-20-19 95,20-1 193,1 0 0,19 0-224,0 1 192,19-1-33,1 0 578,0 0-97,20 20 257,0-19 287,0 19-159,-1-20-193,1 20 129,-20-20-96,19-1 63,-19 1-95,0 1-193,-20-1 32,0-20-96,0 20 1,-20 1-129,0-1 0,0 20-353,1 0 65,-1 0-128,0 39 0,20 1-97,0 19-704,0-18-1281,0 18-3267,40 1-7112</inkml:trace>
  <inkml:trace contextRef="#ctx0" brushRef="#br0" timeOffset="80728.5157">12729 7299 19826,'0'-99'2114,"0"58"-480,0 2 31,19-1-1120,1 0-449,0 21-192,20-1-320,-1 20-1122,2-20-1120,-2 20-3300,1 0-9255</inkml:trace>
  <inkml:trace contextRef="#ctx0" brushRef="#br0" timeOffset="80933.5937">13125 6922 15182,'-20'0'4100,"1"20"-3011,19-1 801,0 1-481,0 20-736,19-1-225,21-19-160,1 20-288,18-1 0,-20 2-416,1-2 64,0-19 223,-40 20 65,19-40 128,-38 19 65,19-19-1,-20 0-577,0 0-544,0 0-1729,0 0-7304</inkml:trace>
  <inkml:trace contextRef="#ctx0" brushRef="#br0" timeOffset="81593.75">14059 7279 12075,'-40'-59'1025,"21"39"224,19 0 1217,-20-1 129,0 21-641,20 0-769,-21 0-705,21 21 33,0 19-65,0-1-160,41 1-95,-2-21-33,1 1 0,19-20 0,0 0 64,2-20 65,-22-19-321,-19-20-129,0 19-63,-40-1-32,0 2 128,-19-1-545,-2 20 257,2 20-1,19 0-543,0 20-1219,0 20-1504,20 19-4837</inkml:trace>
  <inkml:trace contextRef="#ctx0" brushRef="#br0" timeOffset="81774.414">14475 7299 17872,'-20'-79'1826,"1"39"-352,-21-20 191,1 0-800,-1 1-321,0-20-159,1 18-129,18 2-448,21 0 96,0 19-128,21 21-321,18 19-800,-19 0-385,20 19-992,-1 21-2339</inkml:trace>
  <inkml:trace contextRef="#ctx0" brushRef="#br0" timeOffset="81934.5703">14277 7001 18321,'-60'20'3363,"60"-20"-2498,-20-20 576,40 20-1281,1 0-320,18-20 128,21 20 0,-1 0-1473,0 0-2179,2 0-6181</inkml:trace>
  <inkml:trace contextRef="#ctx0" brushRef="#br0" timeOffset="82333.9844">15310 6782 9705,'-80'0'7046,"40"0"-5893,-19 0 129,0 20 607,-1 0-832,0 0 129,20 19-482,40 2-448,0 18-159,60-19-129,0-1 64,19 1-257,20-20-159,1 19-513,-21-18-320,-20-1-160,-39 0 768,0-1 641,-40 1 353,-19 0-33,-1-20-96,-19 0 128,-2 20-287,22-20-97,-1-20-417,20 20-1184,20 0-3716</inkml:trace>
  <inkml:trace contextRef="#ctx0" brushRef="#br0" timeOffset="82719.7265">15588 7120 18545,'0'19'2274,"0"1"-2242,20 1 737,19-1-257,-19-20-319,19 20 63,-19-20-128,0-20 32,20 20-256,-20-20 128,0 20-96,-20-21 288,0 21 97,0 21-193,20-1 32,-20 0 96,20 19-64,0 1-32,19 19-64,1-20-63,-1 22 63,1-22-128,-21 1 0,-19 0 64,-19-21 64,-1 21-32,0-20-128,-19-20 128,-1 19-513,1-19-640,19 0-1121,-20 0-2658,20 0-7913</inkml:trace>
  <inkml:trace contextRef="#ctx0" brushRef="#br0" timeOffset="99120.1171">16262 7220 9801,'0'0'5829,"0"0"-3619,-19 0-768,38-20-65,-19 20 0,20 0 33,20 0-481,0 20-417,0-20-256,-1 0 33,21 0 31,-21 0-160,1 0-96,0 0-32,0-20-288,-20 20-449,-20-20-512,19 20-833,-19 0-2786,0 0-9802</inkml:trace>
  <inkml:trace contextRef="#ctx0" brushRef="#br0" timeOffset="149152.3438">17076 7159 13196,'0'-20'2915,"-20"20"-705,20 0-545,0 0-415,0 0-738,20 0-63,-20 20 351,20 1-415,-20-1-193,20 0 96,-20-20-288,21 19-64,-21 1 64,19 0-673,-19 0-416,20-20-1089,-20 19-1377,0-19-2339</inkml:trace>
  <inkml:trace contextRef="#ctx0" brushRef="#br0" timeOffset="149311.5234">17076 7060 11434,'-39'-39'3203,"19"19"-704,20 0-834,-20 0-319,20 20-514,-20-19-543,20 19-482,20 0-191,-20 0-673,20 19-1025,0 1-1762,-1 0-9832</inkml:trace>
  <inkml:trace contextRef="#ctx0" brushRef="#br0" timeOffset="149486.3281">17255 7220 14541,'0'0'1217,"0"0"-2210,0 0-224,0 0 1153,0 0-1761,20-20-4774</inkml:trace>
  <inkml:trace contextRef="#ctx0" brushRef="#br0" timeOffset="149805.664">17374 7239 13292,'21'0'1666,"-1"0"-673,-1 0-321,21 0-31,-20 0-193,-1-19-127,1 19-193,0-20 0,0 0-160,-20-1-192,0 21 31,0-20 65,-20 1 128,0 19 224,-19 0 65,19 0 191,0 0-63,0 19 287,1 1 1,19 1 0,0-1-65,0 19-63,0-19-353,0 0-224,19 0-96,21-1-513,-1 1-1409,1-20-2498,-1 0-8744</inkml:trace>
  <inkml:trace contextRef="#ctx0" brushRef="#br0" timeOffset="149958.0078">17732 7239 18705,'-20'0'1378,"20"20"-1346,0-20-737,0 0 0,0 0-1697,0 0-1121</inkml:trace>
  <inkml:trace contextRef="#ctx0" brushRef="#br0" timeOffset="150118.164">17990 7318 13612,'20'60'1954,"0"-41"-705,-20 22-832,19-21-65,-19 0-416,0 19-801,0-19-1921</inkml:trace>
  <inkml:trace contextRef="#ctx0" brushRef="#br0" timeOffset="150793.9453">18467 7021 8840,'0'0'5285,"0"0"-3748,0 19-512,-20 1 705,20 20-609,-21-1-288,1 2-513,20-21-160,0 19-128,-19-19 160,19 0-576,0 0-577,0-1-833,0-19-1473,-20 0-2498</inkml:trace>
  <inkml:trace contextRef="#ctx0" brushRef="#br0" timeOffset="150993.164">18209 7080 13933,'-20'0'3267,"20"0"-1858,0 0-608,20 0 736,0 0-255,-1 20-322,21 0-671,-1 19-161,1-18-64,-1-1-64,2 0-320,-1-1-225,-1 1-768,1-20-961,-1 0-1506,-19 0-3074</inkml:trace>
  <inkml:trace contextRef="#ctx0" brushRef="#br0" timeOffset="151192.3827">18765 7239 14669,'19'20'3171,"-19"0"-2722,0 0-129,0-1 353,20 1-353,-20 0-256,20 0-64,0-1-352,-1 1-1474,-19-20-2146,20 21-9543</inkml:trace>
  <inkml:trace contextRef="#ctx0" brushRef="#br0" timeOffset="152080.0782">19122 7259 15919,'39'0'1121,"-39"20"-609,0 0 705,20-1-96,-20 21-640,0-1-321,0-19-96,20 21 32,-20-21-320,0-1-193,0 1-928,19-20-961,-19 20-897,-19-20-7847</inkml:trace>
  <inkml:trace contextRef="#ctx0" brushRef="#br0" timeOffset="152340.8202">19380 7139 16367,'0'0'897,"0"0"-897,-20 20 769,0 21 480,20-2-481,-20 1-287,20-20-545,0 19 32,20-19-192,-20 0-897,0-1-897,20-19-1666,-20 0-9703</inkml:trace>
  <inkml:trace contextRef="#ctx0" brushRef="#br0" timeOffset="152529.2969">19161 7139 15118,'0'0'4484,"0"0"-3523,20 0-32,0 0 576,-1 20-928,22 21-449,-1-21 64,-1 19-512,1 1-257,-1-1-448,1-19-768,-21 0-1603,2-1-1632</inkml:trace>
  <inkml:trace contextRef="#ctx0" brushRef="#br0" timeOffset="152844.7265">19559 7259 19058,'59'-20'1217,"-39"20"-961,0 0-96,-1 0 96,1 20-288,-20 0 385,0 0-417,0 19-33,0-19 33,0 19 64,0-19-64,0-20 257,0 21 127,0-21 96,20 20 193,0-20-257,1 0 33,18 0-257,1-20-32,-21 20-481,21 0-640,-20-21-1089,-1 21-2626,1 0-9930</inkml:trace>
  <inkml:trace contextRef="#ctx0" brushRef="#br0" timeOffset="153903.3202">20273 7139 10409,'0'-39'3203,"0"19"-1473,-20 0 160,20 20-193,0-20-31,-20 20-513,20-19-96,-20 19-480,20 0 159,-19 0-543,-1 19-65,20 21 128,-20 0 64,20-1-160,-20 2-64,20-2-128,20 1 32,0-20-64,0 19-32,19-39 96,1 20-384,0-20-481,0 0-672,-1 0-1378,1 0-1826,-40-20-5925</inkml:trace>
  <inkml:trace contextRef="#ctx0" brushRef="#br0" timeOffset="154048.8281">20213 7259 14830,'-19'0'4196,"19"0"-3876,0 0 224,19 0 834,1-20-834,20 20-512,0 0-224,20-19-1730,-21 19-2786</inkml:trace>
  <inkml:trace contextRef="#ctx0" brushRef="#br0" timeOffset="156089.8438">20769 6861 4067,'-20'-19'2499,"20"19"-33,0-20 353,0 20-353,-19-20-160,19 20-512,0 0-385,0 0-256,0 0-288,-20 0-384,20 0-225,-20 20-384,20 0 288,-20 19-256,20 2 0,-19-2 64,19 21 64,0-21-417,0 21 97,0 0-96,-20-20 192,20-1-161,0 1 257,0-21 64,20 1-160,-20 0 64,19-20 224,1 20-192,20-20 224,-1 0-64,-19 0 64,21 0-96,-2 0 32,-19 0-384,19 19-161,-19-19-704,20 0-512,-21 0-193,-19 20-160,20-20-1441,-20 0-3556</inkml:trace>
  <inkml:trace contextRef="#ctx0" brushRef="#br0" timeOffset="156677.7343">21147 6922 14894,'0'0'2786,"0"0"-2497,0 0-33,-20 20 1281,20 19-384,0 1-416,-20-1-673,20 1 32,0-1-64,20 2-32,-20-21-128,0 0-481,20-1-992,-20 1-1506,0-20-3491</inkml:trace>
  <inkml:trace contextRef="#ctx0" brushRef="#br0" timeOffset="156875">20988 7100 16527,'0'-20'3075,"0"20"-2338,19 0 672,-19 20-64,20-20-480,0 20-352,0 19-193,1-18-192,18 19-64,-19-21-160,20 21-416,-21-20-481,1-20-609,20 19-1473,-40-19-2274</inkml:trace>
  <inkml:trace contextRef="#ctx0" brushRef="#br0" timeOffset="157151.3672">20830 6901 19058,'0'0'1121,"0"0"-1057,39-20 1249,1 20 64,-1-20-512,20 20-673,-19 0-192,20-19-448,-20 19-577,0 0-929,-21 0-2242,1 0-2755</inkml:trace>
  <inkml:trace contextRef="#ctx0" brushRef="#br0" timeOffset="157723.6328">21047 7239 12780,'-20'0'1345,"20"20"96,0-20 513,0 0-416,-20 20-770,20 0-319,0-1-161,0 1-192,0 0-64,0 0-192,0-20-609,0 19-1889,0-19-1955</inkml:trace>
  <inkml:trace contextRef="#ctx0" brushRef="#br0" timeOffset="158348.6328">21385 7139 16559,'0'0'3620,"0"0"-3012,0 0-320,0 0 417,20 0-353,-20 0-320,20 0 1,0 0-66,-1 0 1,21 0-544,0 0-865,-21 0-1442,22 0-1505</inkml:trace>
  <inkml:trace contextRef="#ctx0" brushRef="#br0" timeOffset="158828.125">21921 6942 15086,'0'-20'3523,"-19"-1"-2818,19 21 128,-20 0 928,-1 0-736,-19 0-544,21 0-225,-1 0-192,20 21 128,-20-1-320,20-1 128,0 1 0,0 0-96,0 0 0,20-1 64,0 1-64,19 20 96,22-40 0,-22 20 0,1-1-64,-1 1-225,1 1-63,-20-1-32,-1 0-193,1 19-192,-20-19-159,0 0 415,0-1 225,-20 1-97,1-20 514,-1 20-65,0-20-64,0 0 32,0-20 64,1 0-128,19 20 192,-20-19 320,20-1-31,20-20-257,-20 21-192,19-1-96,1 20-609,0-20-1473,-20 20-2402</inkml:trace>
  <inkml:trace contextRef="#ctx0" brushRef="#br0" timeOffset="159053.711">22398 7259 15887,'0'40'640,"0"-21"-640,20 1-32,-20 20 0,20-21-480,-1 1-609,-19 1-1698</inkml:trace>
  <inkml:trace contextRef="#ctx0" brushRef="#br0" timeOffset="159583.9843">22755 6981 18609,'0'-20'3011,"0"20"-2210,0 0-481,0 20 481,0 0-129,0 19-191,0 1-1,-20 19-384,20-18-160,0-1 96,0-1-288,20 1-609,-20-21-736,-20 1-1410,20-20-2370</inkml:trace>
  <inkml:trace contextRef="#ctx0" brushRef="#br0" timeOffset="159757.8125">22596 7139 15758,'0'-19'3364,"0"19"-2692,20 0 1474,-1 0-192,1 0-1153,1 19-417,19 1-448,-21 1 128,21 19-288,-1-21-641,1 1-928,-1-20-1635,-39 20-1985</inkml:trace>
  <inkml:trace contextRef="#ctx0" brushRef="#br0" timeOffset="160012.6953">22438 6881 20787,'19'0'737,"1"0"-801,0-20 929,20 20-97,19 0-479,-20-19-385,22 19 31,-22 0-927,21 19-1411,-21-19-2946</inkml:trace>
  <inkml:trace contextRef="#ctx0" brushRef="#br0" timeOffset="160274.414">23152 7080 21140,'60'0'128,"-40"0"64,0 0-64,-20 0 0,19 0-192,1 0 160,0 0-192,0 0-481,-1 20-1184,1-20-2403,20 0-6566</inkml:trace>
  <inkml:trace contextRef="#ctx0" brushRef="#br0" timeOffset="160466.7969">23291 6922 18129,'0'0'3139,"0"20"-2531,20-1 898,-20 1-481,20 20-385,-20-1-352,19 1-640,-19-1-577,20 2-896,0-1-1699,20-1-5124</inkml:trace>
  <inkml:trace contextRef="#ctx0" brushRef="#br0" timeOffset="160919.9218">23728 6961 16143,'20'-19'3043,"-20"19"-2659,0-20 64,0 20 1346,0-21-609,-20 21-512,-20 0-161,20 0 1,0 21 63,-19-1-287,19-1 159,0 1-416,0 0-96,20 19 32,0-19 64,20 0-64,0 20 64,19-21-64,-19 1 32,20 1-96,0-1-256,0 0-65,-1-1-351,1 21-322,-20-20 33,-20-1 33,0 21 383,0-20 481,0-1 256,-20 1-96,0-20-32,-19 21 128,19-21-128,0 0 256,0-21-32,20 21-32,-21-39-160,21 19-64,0 0-32,21-19-96,-1 19-1057,0 0-2146,0 0-5125</inkml:trace>
  <inkml:trace contextRef="#ctx0" brushRef="#br0" timeOffset="161400.3906">23906 6901 20275,'60'-20'2562,"-40"20"-2306,0 0 33,20-20 287,-20 20-31,-1 0-129,1 0-352,0 0-64,0 0 32,-1 20-32,1 0 64,0 1-96,0-1 64,-20-1-64,21 21 0,-2-1 96,-19 1-96,20 0 160,0-1-576,0 2 160,-1-2 63,1 1 97,20-1 160,-20 1-64,-1-20 160,1 19-160,-20-18 64,0-1 97,20 0 127,-20-20-160,-20 19 0,20-19-32,-20 0-448,20 20-577,-19-20-737,-1 0-1953,0 20-7304</inkml:trace>
  <inkml:trace contextRef="#ctx0" brushRef="#br0" timeOffset="163348.6328">24304 6623 14894,'0'-20'2018,"20"20"-1794,-20 0 737,19-19 320,21 19-576,0 0-417,-1 0 96,1 0-384,0 0 64,20 0-96,-21 19 128,20 1-64,-19-20 128,1 21 65,-22-1 383,1 0-384,0-1 193,-20 1 31,20 0-31,-20 19-1,19 1-160,-19 19-160,20 2 33,-20 18-33,20-20-32,0 20-96,0 1-32,-1-1 64,1 0-193,0 2 1,1-22 160,-21 20-192,20-20-160,-20 2 223,0-22 193,19 21-64,-19-1-64,0-20 192,-19 2-160,19-1 0,-20-21 224,-1 1-288,-19-20 64,21 0 0,-21 0 0,0 0 160,21-20-192,-21 20-448,20-19-866,1-1-2818,-2 20-9673</inkml:trace>
  <inkml:trace contextRef="#ctx0" brushRef="#br1" timeOffset="180807.6172">3735 9244 7174,'0'0'673,"0"0"-97,0 0 193,0 0 160,0 0 0,0 0-192,0 0 31,0 0-95,0 0-160,0 0-1,20 0-32,-20 0-223,19 0-97,-19 0 32,20 0-96,0 0-32,0 0-32,19 0 160,-19 0 1,19 0 31,-18 0 32,19 0 0,-1 0 97,-19 0-129,20 0 96,-1 0 257,21 0-257,0 0-96,-1 20-96,1-20 161,-1 0-225,1 21 96,19-21-256,-19 0 160,19 19 128,1-19 128,-21 0 1,20 0-33,2 20 0,-2-20-96,20 0-160,-19 0 32,19 0-64,-1 0 96,2 0-288,-1-20 96,0 20 32,1 0 160,-1 0-64,21 0-32,-21 0-128,-1-19 96,22 19 96,-21 0-64,21 0 32,-21-21 128,19 21-224,2 0-32,-1-20 96,0 20 32,0 0 0,1 0-64,-2-20 192,-18 20-288,19 0 224,-1 0-96,2 0 32,-1 0-128,1-20 96,-2 20 0,22 0 0,-22-19 0,22 19 96,-22 0-96,22-20 0,-2 20-32,2 0 64,-2-20-64,2 20 64,-22-20-32,22 20-64,-21-19 64,20 19 160,-1 0-320,2-20 224,-2 20 32,2 0-192,-2-20 64,2 20 64,-1 0-32,0 0 32,0-20 32,0 20-64,0-20 65,-1 20-33,2 0 64,-2-20-192,-18 20 96,18 0 0,-18 0 0,19 0-32,-20-20-193,0 20 193,1-20 128,-2 20-160,22 0 224,-22-20-224,1 20 32,21 0 128,-22 0-128,2-20 32,-1 20 64,0 0-31,20-19 31,-20 19 0,0 0 32,1-20-128,-2 20-64,22-20 160,-21 20-96,0-20 96,0 20 96,0 0 96,-19-19 0,18 19-31,2 0-97,-2-20-64,-18 20 0,19 0 32,0-20 128,-19 20-352,18-20 160,-18 20 64,-1-21 96,0 21 225,1 0-257,-1-19 160,1 19-256,-1-20-32,-20 20 0,21-20 32,-21 20 96,0 0 257,0-20 95,-19 20-159,19 0-33,-19-19 64,20 19-448,-21 0 160,1 0-96,-21 0-64,20-20 0,2 20 64,-22 0 160,1-20-320,-1 20 160,1 0 64,-20 0-256,19 0-384,-19 0-770,1 20-2209,-1-20-4677</inkml:trace>
  <inkml:trace contextRef="#ctx0" brushRef="#br2" timeOffset="186863.2813">10723 9066 11146,'-20'-40'1634,"20"20"319,-20 0-95,20 20-96,-19-20-449,19 20-416,-20 0-481,0 20-223,20 0-33,0 20 160,0-20-384,0 0 128,0 0 32,20-20-64,0 0 96,19 0 193,-19-20-193,0 0 32,-1 0-128,1-20 96,-20 20-96,0 0 64,0 0 128,-20 20-352,-19-20 224,19 40-160,-19-20 160,19 40-96,0-20 192,0 20 161,1-20-161,19 0-64,19 19 128,21-39-192,-20 20 97,39-20-1,-20 0 96,2-20-64,-1 1-192,-21-1 96,21 0-32,-40-20-32,0 20 32,0 0-224,-40 0 160,21 20 0,-21 0 32,-1 20-128,2 0 128,-1 20 96,21 0-192,-1-20 96,0 19-32,40-19 32,0 0 193,19-20-161,1-20 32,20 0 0,-20 0 32,-1 1-32,-19-1-64,0 0 64,-20 0 0,0 0-32,-20 0-192,0 20 32,-19 0 32,-1 20 0,19-20-256,-18 20-481,19 0-801,0 0-1312,0 19-3364</inkml:trace>
  <inkml:trace contextRef="#ctx0" brushRef="#br2" timeOffset="187720.7032">10981 9800 9320,'0'-20'2050,"0"20"-640,0 0 832,0-20 0,0 20-480,0 0-353,0 0-96,0-20-608,0 40-65,-20-20-127,20 20 127,-19 21-127,19-2-97,-20 1-127,0-1-129,0 1-128,0-1 64,20 1 64,-19-19-320,-1-1 32,20-1-96,0 1-161,0 0-287,0-20-450,0 0-831,0 0-994,0 0-1698,0-20-8583</inkml:trace>
  <inkml:trace contextRef="#ctx0" brushRef="#br2" timeOffset="187946.289">10703 9919 14157,'0'0'4548,"-20"-19"-2530,20 19-448,20 0-385,-20 19 32,20-19-352,0 20-289,19 0-191,2 0-289,-2 0-96,1-1 0,0-19-192,-1 20-193,-19-20-223,0 0-546,-1 20-1024,-19-20-2018,0 0-2914</inkml:trace>
  <inkml:trace contextRef="#ctx0" brushRef="#br2" timeOffset="188381.8359">10604 9661 15919,'0'-19'3203,"20"19"-1185,0-20-353,19 20-480,21-20-480,0 20-129,-1-20-512,1 0 33,-1 20-1,0-19-289,2 19-287,-22 0-897,-19 0-1602,-20 0-3331</inkml:trace>
  <inkml:trace contextRef="#ctx0" brushRef="#br2" timeOffset="192652.3438">8043 9244 2594,'-20'0'3235,"20"-20"-801,0 20-192,0-20-864,20 20-289,-20-19 96,0-1 96,0 20-288,0-20-192,0 20 0,0-20-161,0 1 1,0 19 31,-20 0-95,20 0-129,-20 0-127,20 0-97,0 0 96,-20 0-160,20 0 129,0 19-65,0 1-64,-19 0 96,19 0-128,19-1 65,1-19 31,0 20 160,0-20-384,0 0 160,-1 0 129,-19 0-321,20-20 160,0 1 32,-20-1-96,0 0-32,0 0 0,-20 1 0,20 19 96,-20 0-256,1 0 64,-21 0 224,20 19-224,0 1-64,20 20 160,-19-1 0,19-19 128,19 0-160,1 1 256,20-21 1,19 0 63,-19-21-96,0 1-192,0 0 224,-20 0-128,-1 1 33,-19-1-225,0 0-161,-19 20-159,-1-20 0,0 40-609,-19-20-160,18 20-897,1 0-2274,0-1-6567</inkml:trace>
  <inkml:trace contextRef="#ctx0" brushRef="#br2" timeOffset="193883.789">13483 8926 96,'20'0'4132,"-20"-19"-1378,0 19-640,0 0-256,0 0-257,0-20-127,0 20 223,0 0-287,0 0-321,0 0-160,0 0 128,0 0-289,0-20-95,0 20-96,-20 0-65,20 0 129,0 0-321,-19 0-32,-1 0-32,20 20 97,-21 0-129,21-1 32,0 1-32,0 0-127,0-20 127,21 20-32,-1-20 32,19 0-128,-19 0 64,19-20-96,-19 20 97,0-20-97,-20 0 64,0 1-32,0 19-96,0-20-96,-20 0 160,0 20 64,1 0-192,-1 20 192,0 0 0,20-1 32,0-19 0,0 20 65,20 0-193,19-20 256,-19 20-320,0-20 32,0 0 64,-1 0-544,-19-20-225,0 20-576,-19 0-1282,19 0-3138,-40 0-8008</inkml:trace>
  <inkml:trace contextRef="#ctx0" brushRef="#br2" timeOffset="197015.625">7824 9900 14541,'-20'-20'2851,"1"0"-1410,-1 20-127,20 20-354,-20 19-223,0-19 128,20 40-288,0-21-257,0 2-96,0-2-32,0-19-128,0 20-32,0-21-288,0-19-513,0 20-960,-19-20-1634,19 0-3428</inkml:trace>
  <inkml:trace contextRef="#ctx0" brushRef="#br2" timeOffset="197195.3125">7507 10038 10826,'0'-20'5637,"20"20"-3299,-1 0 97,1 0-770,20 0-896,-21 20-513,22 21-128,-1-21-64,-1-1-96,1 1-224,-1 0-513,-19 0-448,19-20-737,-39 0-1185,21 0-2018</inkml:trace>
  <inkml:trace contextRef="#ctx0" brushRef="#br2" timeOffset="197420.8984">7487 9840 17840,'0'-19'2146,"20"19"-1249,0-21-288,-1 21-225,21 0-480,-1-20 64,2 20-352,-1 0-1250,-1 0-2049,1 0-3108</inkml:trace>
  <inkml:trace contextRef="#ctx0" brushRef="#br2" timeOffset="197740.2343">8063 10058 17136,'0'0'2882,"19"0"-2465,-19-20 352,20 20-513,0 0-192,0 0-224,20 0-32,-20 0-994,0 0-960,0 0-1345,-1 0-4292</inkml:trace>
  <inkml:trace contextRef="#ctx0" brushRef="#br2" timeOffset="198139.6485">8440 9800 14701,'-19'-20'2531,"-2"0"-1186,1 20 353,0 0-353,-19 20-256,19 0-192,-20 1-321,21-2-255,-1 1-33,20 0-192,0 0 0,20-1-64,19 1 0,1 0 96,-1 0-192,1 19 96,0-19 0,0 0-256,0 21-256,-1-22-1,1 1-223,-21 0 415,-19 0-127,0-1 32,0-19 95,-19 20 97,-1-20-96,-20 0 224,21 0 64,-1 0 160,0-20-256,20 20 320,0-19 96,0-1 225,0 0-417,20 0 32,0 20-160,-1-19-673,1-1-1697,-20 20-5445</inkml:trace>
  <inkml:trace contextRef="#ctx0" brushRef="#br2" timeOffset="199390.625">13523 9661 2081,'20'-39'13421,"-20"19"-12011,0 0 31,19 20-96,-19-20 0,0 20-159,0 20-386,-19 0-223,19 0-65,-20 19-223,0 21-1,0-1-96,1-18-192,19-2 96,-20 1-128,20-21-224,0 21-545,0-40-961,0 20-928,-21-20-2339</inkml:trace>
  <inkml:trace contextRef="#ctx0" brushRef="#br2" timeOffset="199593.75">13304 9681 17328,'0'20'2979,"20"-20"-1762,0 20 0,19 19-544,-19-19-385,21 0-96,-2 1-96,21-2-128,-41 1-352,21 0-609,-20-20-513,-20 20-928,19-20-801,-19 19-1698</inkml:trace>
  <inkml:trace contextRef="#ctx0" brushRef="#br2" timeOffset="199874.0234">13225 9463 16944,'0'0'2754,"20"-20"-1921,0 20-192,-1 0-385,21 0-224,-20 20-128,19-20-385,1 0-1280,-19 0-1955,18 0-8423</inkml:trace>
  <inkml:trace contextRef="#ctx0" brushRef="#br2" timeOffset="200193.3593">13880 9760 17872,'20'0'3203,"-1"-20"-3010,22 20 159,-21-19 160,19 19-191,1 0-225,-20 0-96,19 0-128,1 0-737,-21 0-897,1 0-1345,-20 0-480,20 0-5702</inkml:trace>
  <inkml:trace contextRef="#ctx0" brushRef="#br2" timeOffset="200364.2578">14118 9602 18385,'0'20'1986,"0"0"-897,0-1 96,20 21-384,-20-20-545,20 19-288,-20-19-32,19 21-865,1-22-2082,0 1-4420</inkml:trace>
  <inkml:trace contextRef="#ctx0" brushRef="#br2" timeOffset="201213.8672">14674 9463 15534,'-20'-20'2306,"0"20"-1729,1-20 480,-1 20 64,0 20-448,-19 0 31,-1-1-63,19 1-129,-18 21-351,39-2-1,-20-19 0,40 20 32,-1-21-32,22 21-64,-1-20-32,19-1 0,0 1 97,1 0-226,-20 0 33,20 1-32,-21-2-128,-19 21-96,-20-20-128,0-1 31,0 21 193,-40-20-64,21 0 256,-21-1 0,-1 1 64,22-20-32,-1 0 0,0 0 192,0-20-288,20 20 192,0-19 160,0-21-256,0 20 0,20 0-32,-20 1-224,20 19-1313,-20-20-3204,20 0-9160</inkml:trace>
  <inkml:trace contextRef="#ctx0" brushRef="#br0" timeOffset="210667.9688">677 11786 14477,'-20'39'1954,"20"-19"32,20 0-192,-20-20 127,19 0-607,-19-20-225,0 20-353,0-20-255,0-19-193,0-1 0,-19 1-95,19-22-97,0 2 32,0 0-128,-20 19 32,20 0 64,0 1 96,0 19-352,0 20 32,0 0 320,20 20-160,-1 19 0,21 1 96,-20 19-256,20-19 0,0-1 128,0-19 0,-21 1 192,21-1 32,-20-20 33,-20 0 223,19-20 1,-19-1-225,0 1-128,0-19-64,-19-1-128,19 1-705,-20-1-160,20 1-384,-20 19-1153,20 0-1858,0 20-3652</inkml:trace>
  <inkml:trace contextRef="#ctx0" brushRef="#br0" timeOffset="210916.0157">1173 11567 21204,'20'0'1505,"-20"20"-704,0-20 512,0 0-384,0 20-641,20-1-192,0-19 32,-1 20 33,1 1-161,21-21 128,-21 0 32,19-21 32,-19 21-96,-20-20-320,0 1-353,0 19-127,-20-20-385,-19 0-321,19 20-736,-21-20-2434,2 20-8456</inkml:trace>
  <inkml:trace contextRef="#ctx0" brushRef="#br0" timeOffset="211097.6563">1333 11368 19410,'0'-20'3011,"0"20"-2659,0 20 577,0 1 288,0-1-672,19 19-481,1 1-32,20 0-353,-1-1-864,1-19-737,-1 19-1921,2-19-3428</inkml:trace>
  <inkml:trace contextRef="#ctx0" brushRef="#br0" timeOffset="211402.3438">1491 11607 17808,'-20'-20'3267,"0"20"-2978,20 0 1056,20 0 609,0 0-737,-1 0-769,42 0-63,-22 0-289,21-20 64,-1 20 0,-19-20 0,-1 20-64,-18-19-96,-21-1-192,0 20 0,0-20 0,-41 20 96,2 0 160,-1 0-320,20 20 160,-19 0-1,19-1 129,0 1 0,20 20-64,20-1-96,0-18 32,19 19-384,1-21-1026,19 1-1408,2 0-2467,-2-20-6727</inkml:trace>
  <inkml:trace contextRef="#ctx0" brushRef="#br0" timeOffset="211620.1172">1094 11965 18897,'-60'20'3844,"20"-1"-3396,40-19 706,0 0 447,40 0-96,20 0-544,19 0-320,20 0-353,21-19-256,-2-1-352,2 0-417,-1 0-544,-19-1-160,-21 21-577,-20 0-2434,-19 0-4261</inkml:trace>
  <inkml:trace contextRef="#ctx0" brushRef="#br0" timeOffset="211787.1093">2186 11508 22004,'0'0'2979,"20"0"-2915,-20 0-256,0 0 192,20 0-512,-20 20-1891,19-1-3811</inkml:trace>
  <inkml:trace contextRef="#ctx0" brushRef="#br0" timeOffset="211903.3202">2344 11766 20083,'21'20'2434,"-21"-20"-2979,0-20-255,20 20-1346,-20 0-8104</inkml:trace>
  <inkml:trace contextRef="#ctx0" brushRef="#br0" timeOffset="213195.3125">3079 11508 7110,'0'39'7527,"20"1"-4772,-20 19-545,20 2-288,-1 18-705,2-20-480,-1 0-321,0 2-192,19-22-96,-19-19 97,0 0-289,0 0 256,-20-40 256,0 20-127,-20-40-97,0 1-352,0-1 32,-19-20-1,-1 0-383,19-19 160,-18-1-161,19 21 289,20 0-96,20 19 192,0 0-32,20 21 128,0-1 0,-1 20 96,1 20-257,-20-1 129,19 1 32,-39 20 161,0-20-161,-20 19 160,-19-19 128,-1 0 64,21-1-320,-21-19-64,20 0-384,20 0-961,0 0-2755,0 0-6630</inkml:trace>
  <inkml:trace contextRef="#ctx0" brushRef="#br0" timeOffset="213508.789">3932 11348 17424,'-39'-39'3491,"19"39"-2177,-19 0-1,19 0 224,0 20-320,0 19-416,20 2-96,0 18-65,0-19-255,40-1-289,-1 1-96,1-1 32,20-19-128,0 1-577,-1-21-736,0 0-481,-19-21-1217,-20 21-3299,-20-20-8232</inkml:trace>
  <inkml:trace contextRef="#ctx0" brushRef="#br0" timeOffset="213654.2969">3873 11567 17168,'-20'0'2754,"20"-20"-1152,20 20-1,0-19-544,19 19-768,2 0-353,-1 0-1089,-1 0-1410,1 0-2690,-1 0-10184</inkml:trace>
  <inkml:trace contextRef="#ctx0" brushRef="#br0" timeOffset="214017.5782">4588 11309 12395,'0'-40'7976,"-20"21"-6887,1 19 192,-1 0 256,20 19-127,-20 1-289,20 20-160,0-1-321,0 22-287,20-22-193,19 21 128,1-41-384,19 1 128,1 0 0,20-20 0,-1-20 32,-20 0-192,2-19-128,-42-1-32,1 1 191,-20-1-447,-20-20 64,-20 20 63,-20 1-95,1-1 319,0 20 193,-21 1 129,40 19-193,1 19-641,-1 1-1345,40 0-2755,0 0-7494</inkml:trace>
  <inkml:trace contextRef="#ctx0" brushRef="#br0" timeOffset="214192.3827">4807 11429 22677,'0'19'2979,"20"1"-1826,-1-20-545,21 20-255,-20 0-225,19 0-96,1-1-384,0 1-1122,-20 0-1537,0 0-3939,-20-1-9161</inkml:trace>
  <inkml:trace contextRef="#ctx0" brushRef="#br0" timeOffset="223111.3281">5879 11289 14733,'-40'0'2595,"40"-20"-833,0 20-193,20-19 129,20 19-577,-1 0-321,1 0-543,-1 0-321,22 0 64,-2 0-64,0 19-257,-19 1-768,19 0-1441,-38 0-2307,-1-1-7270</inkml:trace>
  <inkml:trace contextRef="#ctx0" brushRef="#br0" timeOffset="223257.8125">6097 11508 12523,'-39'20'3716,"39"-20"-1890,20 0 384,-1-20-449,21 20-864,19-20-448,1 0-161,0 0-480,-1 20-321,1-19-1377,-1 19-1633,-39 0-4420</inkml:trace>
  <inkml:trace contextRef="#ctx0" brushRef="#br0" timeOffset="223496.0938">6474 11190 17520,'60'-39'1858,"0"39"-1378,-1 0 65,1 0-193,-1 0-416,0 20 128,2 19 160,-22-19-416,-19 19 192,-20 1 160,0-1 65,-40-19 31,1 1-32,-2-1-96,-18 0-224,19-1-641,21 1-1345,-1-20-3523</inkml:trace>
  <inkml:trace contextRef="#ctx0" brushRef="#br0" timeOffset="224033.2032">7904 11289 18673,'-21'0'2595,"2"0"-2051,-1 20 353,-20 19 64,21 2-353,-1-1-415,0-1-161,0-19-64,20 20-417,0-21-768,-19-19-993,19 20-2210,-20-20-8424</inkml:trace>
  <inkml:trace contextRef="#ctx0" brushRef="#br0" timeOffset="224208.0078">7546 11309 15790,'20'-20'4485,"-20"20"-2403,20 20-385,19 0-319,-18-1-674,19 22-415,-1-1-193,21-1-128,-21 1-321,20-20-191,-18-1-449,-1 1-705,-21 0-1345,-19-20-2594</inkml:trace>
  <inkml:trace contextRef="#ctx0" brushRef="#br0" timeOffset="224397.4609">8182 11508 14669,'40'20'6887,"-20"-20"-6022,-1 19-737,1 1 32,0 0-96,0 0 64,-1-1-256,1 1-352,0-20-1378,-20 21-3395</inkml:trace>
  <inkml:trace contextRef="#ctx0" brushRef="#br0" timeOffset="225028.3202">8957 11131 17936,'0'-41'1922,"19"41"-1281,-19 0 544,0 0-160,0 0-160,-19 20-353,19 21-95,-21-21 159,1 19-448,0 1 65,0-1-1,20 1 96,-19-21 0,19 1-64,0 1-63,0-21 159,19 0-192,1 0 64,0 0 32,21 0 33,-2-21-353,21 21 128,-21-20 32,20 20-64,-19-19-513,1 19-512,-2 19-929,-19-19-1185,0 20-2434,-20 1-6983</inkml:trace>
  <inkml:trace contextRef="#ctx0" brushRef="#br0" timeOffset="225210.9375">9036 11528 18577,'0'0'3075,"20"0"-1730,-1-20 449,1 20-641,20-20-961,-21 20-160,21 0-64,1 0-544,-2 20-1122,1-20-1697,-1 0-2947</inkml:trace>
  <inkml:trace contextRef="#ctx0" brushRef="#br0" timeOffset="225487.3046">10068 11230 19890,'0'0'3043,"-19"0"-2530,19 0-33,-20 39 289,0 1-96,20-1-193,-21 2-320,21 18-128,0-19-128,0 0-256,0-1-353,0-19-864,-20 0-898,20-20-2177,-19 19-8104</inkml:trace>
  <inkml:trace contextRef="#ctx0" brushRef="#br0" timeOffset="225654.2969">9850 11409 15726,'0'-41'4228,"19"21"-1921,1 20-65,20 0-833,-20 0-512,-1 20-545,22 21-192,-1-21-256,-1 19-256,-19 1-961,19-20-225,-19-1-960,0-19-1506,-20 0-4132</inkml:trace>
  <inkml:trace contextRef="#ctx0" brushRef="#br0" timeOffset="225929.6875">9751 11090 9032,'-41'0'11339,"41"0"-9449,20 0-865,1-19 512,38-1-288,0 20-416,1-20-705,-1 20-224,-18 0-449,18 0-1056,-19 0-1666,-21 0-5349</inkml:trace>
  <inkml:trace contextRef="#ctx0" brushRef="#br0" timeOffset="241250.9765">11657 11368 9865,'-20'-20'2883,"0"1"-898,20 19 65,-20-20-96,-1 20-256,2 0-513,-1 20-384,0-1-33,0 22-31,20-1-288,0-1-97,0 1-192,0-1-96,20-19-32,0 0 0,0-20 64,-1 0 0,2-20-64,-1 0 0,0 1 32,-20-21-31,0 0 31,0 21-64,0-1 0,-20 0 32,20-1 160,-20 21-288,20 21 64,0-1 0,0 0 96,0-1-64,20 21-64,0-20-64,0 0-449,-1-1-736,21 1-417,-20-20-1409,19 0-2466</inkml:trace>
  <inkml:trace contextRef="#ctx0" brushRef="#br0" timeOffset="241531.25">11915 11389 16239,'0'40'3011,"0"-21"-1698,20 1 160,-20 0-255,19-20-194,-19 0-415,20 0-128,0 0-257,-20 0-64,20 0 0,-20-20-64,19 0 32,-19 1-96,0-1 0,0 20-32,0 0-64,0 0-32,0 0 0,20 20 0,0-1-256,0 1-513,20 0-577,-20-20-1472,20 20-1539,-21-20-6373</inkml:trace>
  <inkml:trace contextRef="#ctx0" brushRef="#br0" timeOffset="241909.1797">12331 11309 14669,'-20'20'3267,"0"19"-1473,1-18 224,19 19-288,-20-21-513,40 21-737,-1-20-384,1 0-64,20-20 33,0 0-33,0-20-32,-20 0-97,0-20-191,-1 1 32,-19-2 96,0-18 64,-19 19 32,-21-19-193,20 20 129,-20-1 32,20-1 256,-20 22 257,40 19 31,-20 0-192,20 19 1,0 22 287,40-1-320,-20-1-160,20 20-64,0-19-32,19-1-320,-19 2-449,-1-21-448,1 19-833,-20-19-3107,-20 0-8071</inkml:trace>
  <inkml:trace contextRef="#ctx0" brushRef="#br0" timeOffset="243530.2735">13960 11309 12171,'0'-40'3555,"-21"21"-1184,1-1-225,1 20-225,-1 0-671,0 20-418,0-1-191,1 21-225,19-20-223,-20 19-1,40-18-64,-20-21-64,39 0 0,-19 0-32,19 0 192,2-21-384,-21-18 96,19 19 32,-39-20-32,20 21-64,-20-1 128,0 20 64,-20 0-64,20 20 96,-19-1-160,19 41 192,-20-21 224,20 41-448,0-20 128,20-1-64,-1-19-64,21 20-352,-1-40-225,1 19-576,-1-39-865,-19 20-2210,21-20-6438</inkml:trace>
  <inkml:trace contextRef="#ctx0" brushRef="#br0" timeOffset="243755.8593">14436 11110 20050,'-20'-20'2403,"0"20"-2019,0 20 161,20 1 544,-19 19 0,19-1-257,0 20-223,19-19-417,21 19-192,-1-18 32,2-21-352,18 19-385,-19-19-352,-1-20-768,1 0-1539,-20 0-2561</inkml:trace>
  <inkml:trace contextRef="#ctx0" brushRef="#br0" timeOffset="243921.875">14396 11329 17296,'0'0'3267,"40"-20"-2210,-1 0 480,2 0-383,-2 20-770,1-19-352,-1 19-416,1 0-1058,-20 0-1729,0 0-4036</inkml:trace>
  <inkml:trace contextRef="#ctx0" brushRef="#br0" timeOffset="244366.211">14853 11210 10794,'20'79'5637,"-20"-39"-3619,20-1-192,-1 2-385,1-21-448,-20-1-320,20 1-321,-20-20-160,0 0 64,0-20-127,0 1 31,-20-21-481,0-1 257,1 2-64,-1-20-256,0-1-97,20 1-31,0 18-65,0-18 481,40 20 64,-1 19 320,1 0-191,0 20-65,-20 20-96,20 19-97,-21 1-63,-19 19-320,0 2-97,0-22 161,-19 20 448,-1-19 64,0-1 576,20 2 129,0-21 160,0 0 64,0-20 96,20 0 32,19 0-257,-19 0-351,39 0-257,-19-20-96,0 20-352,20-20-96,-20 20-1026,-1 0-1152,1 0-2883,-21 0-7815</inkml:trace>
  <inkml:trace contextRef="#ctx0" brushRef="#br0" timeOffset="244589.8438">15627 11151 23798,'40'0'2466,"-20"-20"-2241,-1 20 95,21 0-192,0 0-64,0 0-64,0 20-224,-1-20-961,1 20-1218,-1-1-1825,1-19-6502</inkml:trace>
  <inkml:trace contextRef="#ctx0" brushRef="#br0" timeOffset="244757.8125">15786 11250 20371,'0'19'2050,"40"-19"-2018,0 0 448,-1-19 161,21 19-321,19 0-256,-39-20-128,20 20-705,-21-20-1024,-19 20-4293</inkml:trace>
  <inkml:trace contextRef="#ctx0" brushRef="#br0" timeOffset="244983.3984">16004 10952 20275,'20'-20'1409,"19"20"-1121,2 0 801,18 0-96,1 20-384,-1 0-321,2 19-256,-2 1 64,-20-1-512,-19 2-33,-20 18 33,0-19-193,-20-20 417,-19 19 192,-1-19-576,0 0-802,20-20-1056,-20 19-2274</inkml:trace>
  <inkml:trace contextRef="#ctx0" brushRef="#br0" timeOffset="245505.8593">17315 11051 17232,'-20'0'2979,"0"20"-2083,0 19-191,1 2 576,19 18 161,-20 0-513,20 1-545,0 0-256,0-20-128,20-1-320,-1-19-673,-19-20-705,20 0-1281,0-20-2818</inkml:trace>
  <inkml:trace contextRef="#ctx0" brushRef="#br0" timeOffset="245672.8515">17017 11090 17328,'-40'0'4100,"40"0"-2979,20 20 961,0 1 0,19 19-545,21-1-992,-20 1-449,20-1-128,-1 1-481,0-1-672,2-18-544,-22 19-1090,1-21-3267,-40-19-8552</inkml:trace>
  <inkml:trace contextRef="#ctx0" brushRef="#br0" timeOffset="245941.4063">17533 11309 16399,'99'-20'4420,"-58"0"-2466,18 20-224,-39 0-769,0 20-609,-20 20-320,0-1 64,-20 22-96,0-22-96,0 1-32,0-1 128,1-19 0,19 0-32,0-20 32,19 0 160,1 0-64,0 0-32,20-20-64,-1 20-160,1-20-417,-1 20-640,2 0-1281,-21-19-3588</inkml:trace>
  <inkml:trace contextRef="#ctx0" brushRef="#br0" timeOffset="246444.3359">18209 10952 18769,'20'20'2595,"-1"-20"-2211,1 0-64,20 0 193,-1 20-289,1-1-128,-1 1-96,2-20-96,18 20-352,-19 0-321,-1-1-160,1 1 64,-40-20 385,20 21 448,-20-1 256,-20 0 673,0-20 192,-20 19 128,1 1-32,-1 0-64,1 0-480,19-1-225,-21 1-480,22 0 0,-1-20-416,20 20-834,0-1-1280,0-19-3268,20 0-8487</inkml:trace>
  <inkml:trace contextRef="#ctx0" brushRef="#br0" timeOffset="246612.3046">18684 11329 18961,'-59'39'1474,"19"-18"-1090,21-1 1026,-21 0-225,1-1-513,19-19-576,0 20-384,20-20-705,0 20-1025,0-20-2658,20 20-9706</inkml:trace>
  <inkml:trace contextRef="#ctx0" brushRef="#br0" timeOffset="247089.8438">19439 11151 15150,'39'-20'3651,"-18"-1"-1505,-21 21-800,20 0 31,-40 21 96,20-1-416,-40 19-224,20 1-288,0-1-321,0 21-320,1-21 160,19-18-417,0 19-672,-20-21-672,20-19-1442,-20 0-3459</inkml:trace>
  <inkml:trace contextRef="#ctx0" brushRef="#br0" timeOffset="247271.4843">19181 11210 18257,'20'20'3043,"20"-20"-1346,0 20 417,19-20-96,0 19-833,1 21-672,0-20-417,-20-1-288,-1 1-545,1 1-704,-20-1-609,-20-20-1954,0 0-6342</inkml:trace>
  <inkml:trace contextRef="#ctx0" brushRef="#br0" timeOffset="247561.5234">19102 10932 20467,'-20'20'3747,"40"-20"-3266,19 0 384,1 0 704,20-20-384,0 20-640,-1-20-353,20 20-96,-40 0-512,22-19-449,-22 19-576,-19 0-898,-20 19-1472,0-19-4165</inkml:trace>
  <inkml:trace contextRef="#ctx0" brushRef="#br0" timeOffset="248397.4609">19995 11468 3010,'0'0'14222,"0"0"-11948,-20 0-256,20 0 160,0 0-288,0 0-897,0 0-161,0 0 129,20 0-512,-20 0 31,0 0-384,20 20 32,-20-20-31,0 0 95,20 0-256,-20 0 128,0 0 0,0 0 32,20-20 64,-20 20-32,0-20-32,0 20 96,0 0-320,0 0 64,0 0-352,-20 0-641,20 0-801,-20 0-1409,0 20-6726,20-20-3716</inkml:trace>
  <inkml:trace contextRef="#ctx0" brushRef="#br3" timeOffset="262759.7656">9452 9086 11146,'0'0'1345,"-20"-20"385,20 20 288,0-20-321,-19 20-543,19 0-161,0-20-129,0 20 33,-20 0-224,20 0 31,0 20-383,0 0 63,-20 0 1,20 19-33,0-19-224,0 20 96,0-21 0,20 1-63,0-20-33,-1 20-128,1-20 128,0-20-64,1 0 160,-1 1-256,-1-21 96,-19 20 32,0-19 0,-19 19-128,-1 0 32,-1 0 192,1 20-288,-19 0 96,19 20 96,0 0 97,-20 0-129,40 19 64,-19 1 64,19-1 32,0 1-96,19-20 0,1 1-31,0-2-1,0-19 32,19 0 64,1 0-224,-19-19 64,18-22 32,-19 21 32,-20-19-256,20-1 96,-20 20 64,-20 1 32,0-1-96,1 20 64,-1 0 0,-21 0 32,21 20 32,1-20 32,-1 19-32,20 1-160,0 0 96,0-20-673,20 20-1120,-20-20-1314,19 0-5894,1-20-4067</inkml:trace>
  <inkml:trace contextRef="#ctx0" brushRef="#br3" timeOffset="263327.1484">9631 9543 15726,'0'-21'2210,"-20"21"-672,20 0 256,0 0-577,-19 40-224,-1 0-96,20 0-257,-20 19-191,20-20-321,-20 1 128,20 1-352,0-22 160,0 1-320,0 0-673,0-20-1217,-19 20-1922,19-20-3203</inkml:trace>
  <inkml:trace contextRef="#ctx0" brushRef="#br3" timeOffset="263529.2969">9393 9642 18705,'0'-20'2595,"0"20"-545,20 0 128,-1 20-673,-19-1-640,20 1-289,21 20-319,-21-21 31,19 1-256,1 0-128,-1 0-128,1-20-545,-21 21-672,21-21-802,-19 0-1985,-21 0-6309</inkml:trace>
  <inkml:trace contextRef="#ctx0" brushRef="#br3" timeOffset="263708.0077">9869 9800 17328,'20'40'5157,"-20"-20"-4068,0 0 128,20 0-480,0 19-385,0-19-448,-1 0 160,1 0-737,1-1-1729,-21 1-4228,20-20-9512</inkml:trace>
  <inkml:trace contextRef="#ctx0" brushRef="#br3" timeOffset="266702.1484">12133 9026 4932,'20'-20'3107,"-20"20"-192,0-20-545,0 20-480,0 0-192,0-20-257,0 20-192,0-20-96,-20 20-256,20-20 32,0 1-32,-19 19 0,19-20-97,-21 20-223,1 20-129,20-1-31,-20 1-353,0 20 0,1 0 0,19-20 0,0 20 64,0-20 32,19-20-224,1 0 256,20 0-192,0 0 128,-20-20-31,20-20-1,-21 20 160,-19 0-256,0 0 96,0 0-96,-19 0 32,19 0 64,-20 20-64,-20 0 0,21 20-64,19 20 192,-21-20-256,21 20 224,0-20 64,21 0-224,-2 0 64,21-20 65,-1 0-1,-19 0 96,20-20-160,-1 0 0,-19 0 32,0 0 32,-20-20 32,20 20 0,-20 20-32,-20-20-32,0 0-96,0 20-64,-19 0 0,-1 20 0,20-20 96,-19 0-128,19 20-513,20-20-800,0 20-801,20-20-1826,0 20-6822</inkml:trace>
  <inkml:trace contextRef="#ctx0" brushRef="#br3" timeOffset="267243.164">12212 9482 14765,'-19'0'2659,"19"0"-1378,-20 0 737,20 0-480,0 40-513,-20-19-225,20 18-191,-20 21-225,20-21-288,0 1 0,0-21-96,0 1 0,0 0-256,0-20-641,20 0-736,-20 0-1538,0 0-2082</inkml:trace>
  <inkml:trace contextRef="#ctx0" brushRef="#br3" timeOffset="267436.5235">12014 9522 18833,'0'0'3396,"19"0"-1411,-19 0 129,20 21-993,0 18-736,-20-19-193,41 20-160,-22-1-32,21-19-384,-20 0-673,19-20-513,-19 19-1248,0-19-3332,-20 0-8808</inkml:trace>
  <inkml:trace contextRef="#ctx0" brushRef="#br3" timeOffset="267829.1015">12391 9740 19538,'20'-39'4516,"0"19"-4195,0 0 31,19 1 385,-19 19-609,0 0 32,0 0-64,-1 19 0,1 1 0,-20 20 0,0-1-128,-20 1 64,1 0 192,-1-20-256,20 20 225,-20-21-1,20-19 32,20 20-128,0-20 64,-1 0 32,21-20-160,1 1 65,-2-1-514,-19 20-544,19-20-736,-19 20-1699,0 0-7430</inkml:trace>
  <inkml:trace contextRef="#ctx0" brushRef="#br4" timeOffset="280053.711">9393 8649 8167,'-20'-20'3427,"20"0"-1088,-20 0-353,20 20-353,0 0-512,-20 0-320,20 0-289,0 20 225,0 0-128,20 0-1,-20-1-127,20 1-161,-20 20 32,20-21-95,-20-19-97,0 21 0,20-21-128,-20 20 64,19-20 0,1 0-96,0-20-128,1 20-545,18-21-416,-19 2-1217,0 19-1634,0-20-7238</inkml:trace>
  <inkml:trace contextRef="#ctx0" brushRef="#br4" timeOffset="281651.3671">9513 8649 3971,'-20'0'2371,"20"0"-610,0 0 449,0-20-128,0 20-512,20 0-449,-20-20-577,19 20-127,1-20-129,0 20-192,0-19 96,-1 19 0,1-20 97,20 0-161,-21 20-64,21-20-64,1 0 32,-2 20-32,20-20-32,-19 20 0,0-20 0,-1 20 0,22-20 0,-22 0 64,1 20-64,19-20 64,0 1 0,-18 19 64,-2-20 0,1 20-32,-1-20-32,1 20-32,-20-20 32,19 20-32,2-19 0,-1 19-32,-1-20 32,1 20 32,-1-20-32,1 20 0,-21 0 0,22-20 32,-21 20-64,0 0 32,-1 0 0,1 0 0,20 0 0,-20 0 0,-1 0 0,1 0 32,0 0-64,0 0 64,-1 20 0,2-20 32,-1 0-32,0 0 64,0 0 32,19 0 97,-19 0-1,0 0 0,-1 0-128,1 0 0,0 0 32,0 0 1,-1 0 31,1 0-32,1 0 0,-21 0 0,20 20-32,0-20 0,-1 0-64,1 0 96,-20 0-224,20 0 224,0 20-96,-20-20 0,20 0 65,-20 0 31,19 0 64,1 19-256,0-19 160,-20 0 64,20 0-64,-1 0-32,2 0 128,-21 20-128,20-20-96,0 0 193,-20 0 95,20 0-64,-20 0 32,19 20-160,1-20 32,-20 0-64,20 0 129,-20 0-65,20 20-224,-20-20 160,19 19 0,-19-19 32,20 0 96,-20 20 0,20-20 0,-20 20 224,20-20-191,-20 0-33,20 20 192,-20-20-352,20 20 96,-20-20-128,20 20 64,0 0 32,-20-20-32,0 20 32,20 0-64,-20-20 32,0 20-32,20-20 64,-20 19-64,0-19 0,19 20 0,-19-20 161,20 20-290,-20-20 129,0 20 33,0-1-66,20-19 66,-20 20 31,0-20-96,0 20 192,0-20-288,20 0 288,-20 20-256,0-20 160,0 0 32,0 19-64,-20-19 32,20 0 0,0 21-64,0-21 32,0 0 64,0 0-96,0 20-96,0-20 64,0 0 64,0 0-32,0 0 96,0 0 0,-20 0 0,20 0 32,0 0-64,-20 0 33,20 0 31,-19-20-64,19 20 32,-20-21 0,20 21-32,-20-19 128,0 19 192,20-20-191,0 20 351,0-20-384,0 20-128,20 0 64,-20 0-31,20 0-33,0 0-64,-1 20 96,21 0 0,-20-1 0,19-19-160,-19 0 96,0 0 32,1 0-160,-2 0-225,1 0-159,-20-19-577,0-1-577,0 20-1313,-20-20-2946,1 20-5318</inkml:trace>
  <inkml:trace contextRef="#ctx0" brushRef="#br4" timeOffset="283482.4219">11061 6227 6470,'0'0'1633,"0"0"-416,20 0-416,-20 0-288,20 0-33,0 0 97,19 0 223,-19-20-95,19 20-64,21-20 95,-21 20 129,22 0-160,-2-20-225,0 20-288,20-20-63,2 20-97,-2 0 32,0 0-32,1 0-64,19 0 96,0 0-32,1 0 0,-2 20-64,2-20 32,19 0 0,0 0 32,20 0-32,-20 0 0,20-20 64,1 20-64,-2 0 32,2 0-32,-2 0 32,2 0-32,18-19 128,-19 19 160,0 0 33,0 0-65,0 0 0,0 0 32,-20-21 1,1 21-353,-2 0 352,-38-20-224,-1 20 128,-19 0-192,-21 0 160,1 0-32,-20 0-64,-20 0-128,19 0-544,-19 0-834,0 0-2017,0 0-9737</inkml:trace>
  <inkml:trace contextRef="#ctx0" brushRef="#br4" timeOffset="286380.8594">11637 8331 8327,'0'0'2018,"0"0"-897,0 0 193,0 0-33,0 0 0,0 0 64,0 0-96,0-20-448,0 20-64,0-19 160,20-1-257,-20-20-95,39 19-33,-19 2-448,0-1 1,19 0-65,1 0 64,0 1-96,0-1 96,-20 20-321,19 0-960,1 0-897,-20 0-1569,19-20-2691</inkml:trace>
  <inkml:trace contextRef="#ctx0" brushRef="#br4" timeOffset="287136.7187">12391 7953 9993,'0'-20'833,"20"20"1153,-20 0 192,0 0-545,0 0-320,0 0-544,0 0-160,0 20-129,-20 1 193,20-21 96,-20 20-161,0 0 65,20-1-257,-20 1-63,0-20 63,20 20-512,0-20 384,-20 20-352,20-20 128,0 0 0,0 0 32,0 0 32,20 0 225,0 0-33,0 0-96,0-20-288,0 20 128,20 0-64,-20 0-224,0 0-320,-1 0-513,1 0-609,0 0-1409,-20 20-1922,0 0-8518</inkml:trace>
  <inkml:trace contextRef="#ctx0" brushRef="#br4" timeOffset="287333.0077">12391 8252 17232,'0'-20'2178,"20"20"-320,0-21-225,0 2-1024,0 19-417,-1 0-192,1 0-128,0 0-577,0 0-928,-1 19-2051,1-19-5765</inkml:trace>
  <inkml:trace contextRef="#ctx0" brushRef="#br4" timeOffset="288249.0235">12828 7914 8904,'0'-20'2690,"0"0"-319,0 0-1,0 20-480,0-19-481,0 19-320,-20 0-448,20 0-257,-20 19-352,0 1 320,-19-20-63,19 20 95,20 0-192,-20-1 65,20 1-354,-20 1 97,20-1 129,20-20-226,0 20 97,0-20 0,-1 19 65,1-19-33,20 0-32,-20 0 0,-1 20 32,21-20-64,-19 20 32,-1-20-193,-1 20-543,-19 0-65,0-1 32,0 1 225,0 0-225,-19 0 32,-1-1 321,-1 2 31,21-21 33,-20 20-160,0-20 63,20 0 257,0-20 192,-19-1 160,19 21 577,0-19 192,0-1-545,0 0-128,0 20-127,0-20-290,0 20-223,0 0-1185,0-19-3268</inkml:trace>
  <inkml:trace contextRef="#ctx0" brushRef="#br5" timeOffset="349373.0468">8043 10515 3587,'0'-20'3555,"0"0"-992,0 20-385,0 0-449,0 0-511,-20 0-258,0 20-95,20 0-160,-20 0-129,1-1-63,-1 1 96,20 0 127,0 1-287,0-1 31,0-20 1,20 19-65,-1-19-288,1 0-32,0 0 64,20 0-128,-1 0-192,1-19-352,20 19-962,-20 0-1665,-21 19-5413</inkml:trace>
  <inkml:trace contextRef="#ctx0" brushRef="#br5" timeOffset="351222.6562">8163 10515 2306,'-21'0'2370,"1"0"128,20 0-352,0 0-224,0 0-545,20 0-416,-20 0-224,21 0-417,-2 0-224,1 0-64,0 0 161,19 0 159,1 20-128,-1-20 0,1 0 1,1 0-129,-2 0-32,1 0 0,19 0-32,0 0-32,1 0 32,0-20 0,-1 20 0,1 0-32,-1 0 0,1 0 0,0 0 32,-1 0-64,0 0-64,22 0 0,-22 0 0,20-20 0,-20 20 96,2 0 0,-2-20 96,0 20-64,1 0 32,-1 0-64,1 0 0,0 0 0,19-20 0,-20 20 32,21 0-32,-20-19 32,19 19 0,1 0-32,-21-20 64,0 20 0,1 0 0,20 0-32,-21-20 32,20 20-64,-19 0 0,20-20 0,-21 20 32,20-19 96,0 19 129,-18-20 31,18 20 0,-20 0-96,0-21 65,2 21-33,-2 0-96,-19 0-64,19 0-32,0 0-32,2 0 64,-2 0-32,0 0-32,1 0 32,0 0-32,0 0 64,-1 0-96,0 0 64,2 0 32,-2 0-96,0 0 64,0 0-32,1 0-32,0 0-192,0-20 192,-21 20-64,20 0 64,1 0 96,-20 0-64,20 0 64,-21 0 64,1 0-96,-1 0-32,1 0 64,1 0-64,-2 0 0,1 0 32,-1 0 32,20 0-64,-19 0 96,1 0 225,18 0-193,-20 0 96,21 0 32,-21 0-352,1 0 160,1 20-96,-22-20 224,21 0-352,-20 0 256,-1 0 64,1 0 65,-20 0 191,20 0 0,0 0 97,-1 0-385,1 0-32,0 0-32,-20 0 32,21 0 32,-1 0-96,-20 0 32,19 0 129,-19 0-193,0-20 96,0 20-96,0-20 192,-19 1-320,-1-1 160,-1 20 96,-19-20 416,21 0-383,-1 20-65,0 0-96,0 0-128,20 0 128,0 0-97,20 0 162,0 0 31,0 20-224,-1 0 288,1 0-353,0-1 258,1 21-130,-1-19 130,-20-1-162,0-1-191,0-19-192,0 20-321,-20-20-2114,-1 0-5477</inkml:trace>
  <inkml:trace contextRef="#ctx0" brushRef="#br5" timeOffset="352646.4844">12987 10337 1793,'20'20'2723,"-20"-20"-1474,19 0 160,-19 0-224,20 19 161,0-19-97,0 20-448,19 0-129,-19-20-287,21 20-193,18-1-128,0 1 32,1 0-96,-1 0 64,1 0-32,19-1 0,20-19-32,-19 20 0,39-20 32,-19 0 0,19 0-32,-1 0 96,2-20-32,18 1-64,-18-1 0,-1 0 64,-19-20-64,18 21 32,-18-21 385,19 1 31,-20-2 257,1 1 416,-1 1-609,-1-1-223,2-19-97,-1 20-192,-19-22 64,0 22-32,-1-21-32,-40 21 32,20-1-32,2 20 128,-22-20 160,1 0-31,0 20-97,-1-19-96,1 19 32,-19 0-64,18 1 0,-19 19-96,0-20 32,-20 20-128,19-20 96,-19 20 32,-19 0-32,19 0 96,-20-20-64,0 20 32,-19 0-32,18-20 64,-19 20 32,20-19 0,1 19 256,-1 0 96,20-21 65,0 21-417,20 0-32,19 0-64,1 0 0,20 0 96,-20 0-192,19 21-192,-20-2-193,1 1 97,-20 0-1090,20 0-2305,-40 0-7848</inkml:trace>
  <inkml:trace contextRef="#ctx0" brushRef="#br5" timeOffset="353565.4297">17017 9482 11979,'20'-59'2306,"-20"19"-544,-20 21-353,0 19 32,0-20-640,-19 20-128,-1 0-65,21 20-319,-1-1-65,-1 1-320,21 0 160,21 0-64,18 0 96,21-1 96,-1 1-256,0 0 160,2 1-256,-22-21-96,1 19 96,-20 1-65,-20 0 97,-20 0 192,0-20 32,-20 20-96,0-20 64,0 0-64,1 0-192,-1-20-480,40 20-481,-20-20-705,20 20-1441,20-20-3844</inkml:trace>
  <inkml:trace contextRef="#ctx0" brushRef="#br5" timeOffset="353919.9219">17196 9264 11979,'0'0'3876,"0"0"-2211,0 0-992,20 21 768,-20 18-224,20-19-608,-1 19-225,21 1-192,-20 0-64,19-1 1,2 2-65,-21-22-577,19 1-480,-19-20-1057,-20 0-1825,-20 0-9578</inkml:trace>
  <inkml:trace contextRef="#ctx0" brushRef="#br5" timeOffset="354348.6327">17116 9463 13100,'0'-20'3139,"21"20"-1345,-2-20 352,21 0-833,0 20-1281,-1 0-64,1 0-481,19 0-800,1 0-641,0 20-288,-21 0-32,1 0 1089,-1-1 897,-19-19 416,1 20 1217,-21-20 1185,0 0 770,0 0-1411,-21 0-640,21-20-127,-20-19-97,0 19-257,20-20-287,0 21-289,0-21-192,0 20-96,0 20-801,0-19-384,20 19-129,0 19-415,1 1-994,18 0-1153,-19 19 385,20-19-769,-20 0 3331,19 0 1761,-19-20 2403,19 20 769,1-20-737,-19 0-1025,18 0-416,-19 0-737,0 0-737,0 0-224,-20 0-641,19 0-896,-19 0-1730,0 0-7111</inkml:trace>
  <inkml:trace contextRef="#ctx0" brushRef="#br5" timeOffset="354495.1171">17851 9185 14157,'-20'-40'1281,"20"40"-1217,0 0-224,0 0-609,20 20-960,19 0-1602</inkml:trace>
  <inkml:trace contextRef="#ctx0" brushRef="#br5" timeOffset="354784.1796">18308 9701 9865,'39'39'3908,"-39"-19"-737,0-40 0,0 20-1410,-20-39-1344,1 19-97,-1-39-384,0-1 128,0 0-64,1 1-32,-1 19-224,20-19-129,20 19 193,-1 21 0,-19 19-64,20 0 128,0 19-1,0 21-31,-20-20 160,19 19 0,-19-19 0,0 0 32,-19 0 128,-1-1-256,0 1 128,0-20-128,1 0-320,-21 0-961,40 0-1378,-21 0-3299</inkml:trace>
  <inkml:trace contextRef="#ctx0" brushRef="#br5" timeOffset="355009.7656">18705 9066 17712,'20'20'2403,"-20"-20"-2339,20 20 544,0 19 641,-1 1-480,1-1-256,20 1-289,-1 0 96,1 0-704,-1-20-353,2-1-608,-21 1-1186,-1 0-2241</inkml:trace>
  <inkml:trace contextRef="#ctx0" brushRef="#br5" timeOffset="355408.2032">18625 9364 14573,'0'-20'2467,"40"20"-802,-21-20 513,22 0-1217,-1 1-673,-1-22-288,1 21 225,-1 0-321,-19-19-161,0-1-127,-1 21-385,1-21 481,-20 0 160,21 20 96,-21 0 96,20 20 32,-20 0 64,20 20 128,-20 20 161,19 0-1,1 19 129,0-19-33,0 19 321,0-18-288,19-22 127,-19 1-255,19 0-33,-39-20-64,21 0-255,-21 0 319,20 0-224,-20-20 0,20 0-96,-20 1-160,20-2-192,-20 1 64,19 20-609,1 0-576,0 0-193,19 20-576,-19-20-993,0 21-2530</inkml:trace>
  <inkml:trace contextRef="#ctx0" brushRef="#br5" timeOffset="355685.5468">19578 9204 8584,'0'-39'6053,"-19"39"-3971,-1-20-192,-20 40-96,19 0-385,2-1-256,-1 1-320,20 20-449,0 0-288,20-20 33,-1 0-65,22-20 128,-1 0-224,-1-20 32,-19 0-320,0 1 63,-20-2-63,0 1 448,0 0-320,-20 20 32,20 0 32,-20 0 32,20 0-257,0 20-159,0 0-385,20-20-609,0 0-255,0 0 63,-1-20-1793,21 0-8585</inkml:trace>
  <inkml:trace contextRef="#ctx0" brushRef="#br5" timeOffset="355865.2344">19658 8926 17680,'19'20'1922,"-19"0"-96,40 20-65,-20 0-672,40 0-480,-20-1-321,19 1-288,0-20 0,1 19-480,-20-39-353,-20 20-768,0-20-1282,-20 0-2434</inkml:trace>
  <inkml:trace contextRef="#ctx0" brushRef="#br5" timeOffset="356020.5077">19677 9185 16719,'0'-20'3267,"20"20"-2370,20-20 481,0 0 95,20 1-800,19 19-481,0-20-320,-19 20-1250,0 0-2209,-21 0-11019</inkml:trace>
  <inkml:trace contextRef="#ctx0" brushRef="#br5" timeOffset="356795.8985">20491 9046 8904,'-59'0'3171,"39"0"-769,-19 0-512,39 40-449,-20-20-288,20 19 129,0 1-482,20-1-159,-1-19-96,21 21-161,-1-41 0,21 19-256,-20-38 129,0-2-65,19 1-192,-19-20 128,-20-19-128,-1 20-128,-19-21-32,0 0 32,-19 0-289,-21 21 257,20-1 192,-19 21-64,19-1 128,-20 20 0,21 0-64,19 0 224,-21 20-159,21 19 383,21 1 129,-2 19-225,1-19-32,20 20-95,19-1 127,20-19-192,1-1 0,-1-19 0,0-20 1,-19 0-1,0-20-192,-20 1 160,-20-1-128,-1-20-320,-19 21 96,-19-21-65,-1 0 129,0 0-160,-20 0 160,0 20 128,20 20-64,-20 0 128,21 20-128,-1 0 128,20 20 224,0 0-320,39 0 32,1-1 160,1 1-961,38-1-608,-20-19-769,20 20-1057,-18-19-1441,-2-2-4389</inkml:trace>
  <inkml:trace contextRef="#ctx0" brushRef="#br5" timeOffset="356978.5156">21524 9324 9224,'0'-20'3748,"-20"-20"-577,0 20-1025,0-20-545,-19 1-319,19-1-610,-19-19-191,19-1-65,-1 0-256,21 1-160,0 0 32,21-1 0,-1 0 32,19 20-64,1 21 96,-1 19-416,-19 0-385,0 0-1377,0 39-1889,-20-19-9898</inkml:trace>
  <inkml:trace contextRef="#ctx0" brushRef="#br5" timeOffset="357173.8281">21206 8946 12267,'60'-20'2114,"-1"20"737,-18 0 64,38 20-1122,-20 0-800,-19 20-737,-1-20-159,2 20 31,-2 0-577,-19-1-352,0-19-544,-20 0-1089,0-20-2114</inkml:trace>
  <inkml:trace contextRef="#ctx0" brushRef="#br5" timeOffset="357594.7266">21604 8847 12748,'20'20'2978,"0"-20"-992,19 40-576,-19-1-449,0 21 128,-1 0-417,21-20-287,-20-1-129,-1 1 32,1-21-192,0-19 128,-20 0-128,21 0 385,-1 0-1,-20-39-384,39 19 65,-19-19 127,0 19 96,19 0 225,-19 0-353,20 0 0,-21 20-31,22-20-33,-21 20-32,19-20-32,-19 20 0,-20-20 96,20 20-128,-20 0-32,-20-20-192,0 20-128,1 0 0,-1 0 0,0 20 127,-21 0 1,22 0 0,-1 0 96,20 20-64,0 0-32,0-1-769,20-19-160,-1 0 128,22-20-416,-1 0-513,-1 0-896,1-20-2307</inkml:trace>
  <inkml:trace contextRef="#ctx0" brushRef="#br5" timeOffset="357828.125">22377 9046 3235,'41'-80'6278,"-41"40"-3588,0 21-960,-20-1 992,20 0-576,-21 20-864,1 0-322,1 20-223,-1 0-96,20-1-33,20 1-287,19 20-193,-18-20-32,38 20-192,-19-20-96,-20 0 95,0 0 65,-1 19-160,-19-19 288,-19-20-64,-1 20 193,-20-1-257,1-19 32,19 20-65,-21-20-1056,21 20-2402,1-20-9289</inkml:trace>
  <inkml:trace contextRef="#ctx0" brushRef="#br5" timeOffset="358405.2735">23171 8768 12427,'-59'-40'2018,"20"40"-833,-1 0 129,-19 0 223,19 19-32,-20 2-416,40 19-480,0-20-321,40 19-31,0 1 31,40-1 96,19 1-288,-19 0-96,19 0-64,-39-20-96,0 19-96,-20-19 128,-20 0 160,-20 0 64,0-1 32,-40 21-32,20-40 64,-19 20-192,19-20-96,20 21-352,1-21-866,19 0-1536,0 0-3460</inkml:trace>
  <inkml:trace contextRef="#ctx0" brushRef="#br5" timeOffset="358767.5781">23390 9106 18225,'0'39'736,"20"-39"674,-20 20 287,20 0-287,20-1-257,-20 1-416,20 0-193,-1-20-352,1 0 32,19 0-63,-20 0-193,-18 0-97,19-20 65,-40 20 32,20 0-224,-20 0 128,0 20 128,0 0 0,19 1-32,-19 18-32,20-19 160,-20 19-96,20 1 64,-20 0-64,0-1 32,-20-19-192,-19 20-64,-1-20-289,-1 0-640,-18 0-1057,0-20-2498</inkml:trace>
  <inkml:trace contextRef="#ctx0" brushRef="#br4" timeOffset="368003.9063">1788 12917 17232,'-19'-20'2018,"-1"1"-1089,-20-1 544,20 20-128,20 0-256,0-20-576,0 20-225,20 0-96,20 0 0,19 0-95,2 0-162,-2 0 1,20 0-704,-20 0-610,21 0-223,0 0-1538,-21 0-3139</inkml:trace>
  <inkml:trace contextRef="#ctx0" brushRef="#br4" timeOffset="368221.6796">2086 12997 18449,'-119'60'1634,"80"-41"-1474,-1 1 320,40-20 641,0 0 513,20 0-737,20 0-257,19-20-352,20 20-127,1 0-161,-1-19-129,0 19-607,21-20-257,-21 20-609,-19 0-992,0-20-1314,-1 20-7719</inkml:trace>
  <inkml:trace contextRef="#ctx0" brushRef="#br4" timeOffset="368482.4219">2365 12521 19026,'-21'0'352,"21"-20"-384,41 20 865,-2 0 320,40 0-641,0 0-127,-18 0-225,18 39 64,0-19-32,-20 0-160,22 19 96,-22-19-256,-20 20 256,1-21-96,-40 2 257,20-1-129,-40 20-192,0-21-673,0 21-640,-19-20-1314,-1 0-3202</inkml:trace>
  <inkml:trace contextRef="#ctx0" brushRef="#br4" timeOffset="369498.0468">3020 12739 8263,'19'-20'3780,"-19"20"-2243,0-21 257,20 21 64,-20 0-673,0 21-352,0-1 0,0 0 127,-20 39-319,20-19-289,-19-1-159,-1 21-97,0-39-289,0 18-735,1-19-1731,19 0-3811</inkml:trace>
  <inkml:trace contextRef="#ctx0" brushRef="#br4" timeOffset="370372.0703">4112 12619 14221,'19'-39'2114,"-19"39"-769,0 0-448,-19 0 544,19 20-95,-20-1-610,-20 21-191,20 20-225,1-20-192,-21 19-96,20 1-448,-1-21-673,2 1-1409,-1 0-2787</inkml:trace>
  <inkml:trace contextRef="#ctx0" brushRef="#br4" timeOffset="370583.0077">3675 12679 18033,'0'-20'1665,"0"20"-1056,20 0 640,0 20 481,0-20-321,19 19-512,1 2-609,-1-1-288,21 0 64,0 0-288,-1-1-609,1 1-576,-21-20-641,-19 20-1217,0 0-2819</inkml:trace>
  <inkml:trace contextRef="#ctx0" brushRef="#br4" timeOffset="370786.1327">4409 12759 17328,'40'39'2242,"-19"1"-1826,-2-20-416,-19 19 97,20 1 63,0 1-417,0-2-415,-1-19-930,-19 0-2017</inkml:trace>
  <inkml:trace contextRef="#ctx0" brushRef="#br4" timeOffset="371315.4297">4886 12698 19026,'59'21'1729,"-19"-1"-1088,-19 0-289,-2 0-96,1 19-96,0 21-95,0-21-33,-20 1-417,0 0-287,0 20-449,0-41-1570,-20 21-3555</inkml:trace>
  <inkml:trace contextRef="#ctx0" brushRef="#br4" timeOffset="371555.664">5461 12461 16655,'40'-21'4869,"-19"21"-4613,-21 0-128,0 0 513,-21 41 416,1-1 0,0 19-609,1 0-320,-1 0-192,0-18-416,20 18-801,0-19-289,0-20-1569,0 0-3299</inkml:trace>
  <inkml:trace contextRef="#ctx0" brushRef="#br4" timeOffset="371741.211">5184 12540 21172,'0'-39'1569,"0"39"-416,19 0 609,1 0-513,21 20-833,18 19-352,-19-19 33,19 19-386,0 21-544,-18-20-224,-2 0-1089,1-1-1665,-20-19-7496</inkml:trace>
  <inkml:trace contextRef="#ctx0" brushRef="#br4" timeOffset="372006.836">5641 12698 18321,'59'-19'1922,"-39"-1"-1154,19 20 418,2 0 127,-21 0-448,19 20-257,-39 20-320,20-20-127,-40 39-225,20-19 128,-20 0 0,20-1-32,-19-19 192,19 0 96,0 1 65,19-2 287,1-19-512,20 0 65,-1 0-257,20-19-705,-19-2-128,20 21-1473,-20-20-1698,0 20-6438</inkml:trace>
  <inkml:trace contextRef="#ctx0" brushRef="#br4" timeOffset="373938.4766">6792 12501 11627,'0'-40'2081,"0"19"-735,-20 2 415,20-1 161,-20 0-288,20 0-513,-20 20-384,20 0-225,-19 0 1,19 20 31,-20 20-31,20 0-65,0 0 32,0-1-255,0 21-65,20-21 64,-1 1-352,21-21 0,-1 2-385,2-1-544,-1-20-384,19 0-641,-39-20-1153,19-1-2659</inkml:trace>
  <inkml:trace contextRef="#ctx0" brushRef="#br4" timeOffset="374108.3985">6713 12600 15726,'-20'19'1890,"20"-19"-1281,20-19 384,-1 19-96,21-20-737,-1 0-609,22 20-1216,-2-20-2691</inkml:trace>
  <inkml:trace contextRef="#ctx0" brushRef="#br4" timeOffset="374931.6406">7824 12282 17616,'0'-59'1954,"0"39"-1377,-20 0 63,-19 20 33,-1 20-161,21 0-448,-21 0 225,-1-1-97,22 1-64,19 0-64,-20 0-160,20 19 64,0 1 160,0-1-416,20 2 96,-1-1 63,2-1-31,-21 1 160,20-1 96,0 20-224,-20-38 192,0 19 353,0-20-225,20-1 32,-20 1-32,0-20 97,0 0 159,0 0-192,19-20-192,1 20-64,20-19-224,-1 19-320,-19-20-161,19 20-256,2 0-1153,-21 0-384,19 0-1826</inkml:trace>
  <inkml:trace contextRef="#ctx0" brushRef="#br4" timeOffset="375603.5156">8480 12302 18033,'40'-40'1665,"-40"40"-1088,0 0 608,0 20-224,-20 20-128,-20-1-161,20 1-287,1 20-225,-22-20-160,21 19-193,20-19-703,-20-1-514,1-19-1344,19 0-2659</inkml:trace>
  <inkml:trace contextRef="#ctx0" brushRef="#br4" timeOffset="375792.9687">8202 12481 6117,'0'-20'13005,"0"20"-10891,20 0-833,-20 0 192,0 0-512,20 20-544,-1 20-225,1-21-96,20 1-96,-1 0-673,1 0-224,0-1-288,0 1-641,0-20-1313,-21 0-3106</inkml:trace>
  <inkml:trace contextRef="#ctx0" brushRef="#br4" timeOffset="375999.0235">8242 12243 19090,'-40'0'2786,"40"-20"-1376,40 0 319,-1-21-544,1 41-832,-1-19-225,1 19-288,20 0-513,0 0-929,-21 19-704,20-19-1505,-19 21-7528</inkml:trace>
  <inkml:trace contextRef="#ctx0" brushRef="#br4" timeOffset="376239.2577">8857 12481 17936,'0'0'1762,"0"0"-1089,19 0 224,1-20-257,20 20-512,-19-21-128,18 21-32,1-19-1249,19 19-865,-19 0-2530</inkml:trace>
  <inkml:trace contextRef="#ctx0" brushRef="#br4" timeOffset="376594.7266">9493 12183 16815,'-21'-40'3171,"1"40"-2017,0 0 31,-19 0 224,-1 19 96,20 2-448,-19 19-512,39-20-161,-20-1-416,20 1 32,20 0 96,0 0 0,-1-1-256,21 21-192,0-20 0,-1 19-257,2 2-288,-21-21 321,19 0 95,-19 19-223,-20-19 447,0 0-159,-20-1 416,-19-19 32,19 20-32,-21-20 96,2 0 160,19 0 0,0-20 225,0-19-65,20 19-288,0-19-128,20 19-160,20 0-608,-21 0-1346,21 20-2467,-19-21-9864</inkml:trace>
  <inkml:trace contextRef="#ctx0" brushRef="#br4" timeOffset="376782.2266">9830 12501 20595,'20'39'1922,"-1"-19"-1570,-19 0-224,0 0-96,20 19-256,-20-19-545,0-20-576,0 20-2114,0-1-6663</inkml:trace>
  <inkml:trace contextRef="#ctx0" brushRef="#br4" timeOffset="377033.2032">10386 12262 20563,'0'-19'1473,"0"38"-1377,0 1 385,0 0 480,0 19-224,-20-19 223,20 20-415,-20 20-417,20-20-416,0-1-481,-20 1-736,20-1-321,0-19-1409,0 0-2819</inkml:trace>
  <inkml:trace contextRef="#ctx0" brushRef="#br4" timeOffset="377226.5625">10128 12401 18033,'0'-20'2274,"19"20"-1377,1 0 800,0 20 1,0-20-641,19 20-705,-18 20-480,19-20-96,-1 0-385,-19 0-864,19-20-1154,-19 19-2049,0-19-9930</inkml:trace>
  <inkml:trace contextRef="#ctx0" brushRef="#br4" timeOffset="377459.961">10088 12083 19794,'-20'20'3267,"40"-20"-2338,0 0 288,39 0-384,0 0-545,2 0-191,-2 0-97,0 0-993,1 0-737,-1 0-1633,-18 0-2050</inkml:trace>
  <inkml:trace contextRef="#ctx0" brushRef="#br4" timeOffset="377931.6406">10762 12421 14830,'-39'0'5637,"19"0"-4100,20-20-960,0 20 224,20 0-1,0 0 1,19-20-673,22 20-256,-2 0-609,-19-20-640,19 20-993,-20 0-2242</inkml:trace>
  <inkml:trace contextRef="#ctx0" brushRef="#br4" timeOffset="378126.9532">10862 12243 18417,'-19'39'2306,"19"-19"-1217,0 0 256,0-1-127,19 1-322,-19 0-896,20 0-96,0 19-416,20-18-897,-21-1-1058,21 0-2113,-1 0-9193</inkml:trace>
  <inkml:trace contextRef="#ctx0" brushRef="#br4" timeOffset="378490.2344">11438 12223 17936,'-20'-40'3236,"0"40"-2211,20 0-321,-39 0 513,19 20 193,-21 20-321,2-21-353,19 21-351,20-1-289,0-19-192,0 0 128,20 0-32,0 19 64,19-18-288,2 19-289,-2-20-159,1-1-97,0 21-352,-21-20 448,1-1 32,-20 1 513,-20 0 128,1 0 0,-1-1 96,-20-19 1,1 0-1,19 0 64,-21 0 64,2 0-96,19-19-128,0-21 32,20 20 32,0 1-256,20-21-32,0 20 64,19 20-161,-18-19-255,19 19-2563,-21 0-7271</inkml:trace>
  <inkml:trace contextRef="#ctx0" brushRef="#br4" timeOffset="378883.7891">11617 12203 512,'0'-60'15599,"0"40"-14702,20 0 192,0 0 1249,-1 20-96,21-19-480,-20 19-257,19 0-960,-19 0-97,0 0-32,0 19-159,0 1-129,0 20-96,20-21 0,-20 22-64,19-1-64,-19-1 0,0 20 160,-1-39-192,1 20 288,0-20-160,0-1-128,1 22 160,-2 18-128,21-19 128,-1-1-32,-19 21 0,0-20 32,-20 0 128,0-1-64,-20-19-128,-19 0-64,-1 0-96,1-20-545,-2 0-1217,-18-20-2050,39 20-8424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9:05:06.77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 3645 17936,'-20'-20'4004,"20"20"-2338,-20-19-417,20 19-512,0 0-545,-19-20-320,19 20 32,0 0-673,0 0-640,0 0-481,19 20-3043</inkml:trace>
  <inkml:trace contextRef="#ctx0" brushRef="#br0" timeOffset="132.8125">1987 3864 20883,'40'20'673,"-40"-20"384,0 0-96,19 0-481,-19 0-223,0 0-642,0 0-1569,0 0-3427</inkml:trace>
  <inkml:trace contextRef="#ctx0" brushRef="#br0" timeOffset="6373.0469">915 3625 13196,'0'-19'929,"-20"19"256,20 0 160,0 0-416,0 0-384,0 0 416,0 19 352,0 1-512,20 0 63,0 20-127,-20 20-256,20-20-65,-1-1-192,1 1-160,-20-1 96,20-19-320,0 19-352,-20-39-353,21 20-384,-21-20-1250,0 0-1152,0 0-10603</inkml:trace>
  <inkml:trace contextRef="#ctx0" brushRef="#br0" timeOffset="6707.0312">915 3566 14701,'-20'-39'1538,"20"19"-545,20 0 576,0-1-576,0 1-993,-1 20 192,1 0-160,0 0 129,0 20 31,-20 21 0,0-2-192,0 1 160,0 19 64,0-19-352,0-1 96,0 2 128,21-21 0,-2 0-32,1-20-128,20 19 160,-1-19-64,21 20 161,-21-20 31,-19 40 192,21-21 289,-41 1-64,0 20-129,0-21-352,-20 1-64,-1 21-448,1-21-481,0-20-864,-19 19-1506,19-19-5157</inkml:trace>
  <inkml:trace contextRef="#ctx0" brushRef="#br0" timeOffset="7165.039">816 3188 14029,'-60'61'897,"20"-2"288,20-19 64,1 39-384,-1 21-385,20-2 129,0 22-161,20-1-192,-1-1-320,41-37 321,0-2-225,19-20 64,20-39 160,-19 0 128,19-40-288,0-20 257,1-19-65,-21-20 0,20-21-160,-39-19-31,-20 0 31,-20 0-449,-40 20 417,-20 19-128,-20 1-128,-39 39 64,0 1 192,-1 39-128,1 20-128,1 19-769,37 1-2082,2-1-9160</inkml:trace>
  <inkml:trace contextRef="#ctx0" brushRef="#br0" timeOffset="33114.2577">2860 3724 16623,'0'0'961,"0"21"160,0 39 609,0-1-417,20 40-448,1-19-545,-1 19-192,0-40-96,-1 0 32,1-18 33,20-21 191,-40-20 64,19 20-64,-19-40 577,0 0-128,-19-21-545,-1-18-96,-20-20-32,21-20-160,-21-1 96,19 1-384,1-1 224,1 21 32,19 0-1,19 40 1,1-1-32,1 19 0,19 21-128,-1-20 160,1 40 31,-21 1-127,21 19 224,-20-1 0,-20 20 32,0-19 64,0 19 161,-20-18-321,-20-1 96,21-1-96,-21 1-97,20-21-159,1-19-769,-1 20-1505,0-20-3460</inkml:trace>
  <inkml:trace contextRef="#ctx0" brushRef="#br0" timeOffset="33282.2265">3219 3645 18897,'39'-20'2050,"1"1"-929,-1 19 609,1 0-929,0-20-577,20 20-256,-21 0-384,1 0-1058,-1 20-1280,1-1-2756</inkml:trace>
  <inkml:trace contextRef="#ctx0" brushRef="#br0" timeOffset="33419.9218">3556 3844 18801,'0'0'2146,"19"0"-2178,1-20 769,0 20-417,20-19-416,0-1-1697,20 0-4998</inkml:trace>
  <inkml:trace contextRef="#ctx0" brushRef="#br0" timeOffset="33796.875">4151 3288 16783,'-20'-39'1730,"1"19"-193,-1 20 257,20 0-513,-20 20-704,0 19 128,0 1 288,1 19-225,-1 20-223,20 1-385,0-20-128,39-1 64,-19-19-576,20 0-673,-1 0-769,1-40-1377,0 0-3876</inkml:trace>
  <inkml:trace contextRef="#ctx0" brushRef="#br0" timeOffset="33985.3516">4588 3367 20339,'0'40'448,"-20"-1"801,20 22-31,-19 18-33,19-20-449,-20 1-319,20 0-545,0-20-161,0-1-736,20-19-704,-20-20-1442,0 0-3492</inkml:trace>
  <inkml:trace contextRef="#ctx0" brushRef="#br0" timeOffset="34182.6172">4370 3566 20563,'19'20'2050,"-19"-20"-961,20 20 1281,20-1-1057,0 21-736,-20-20-449,39 19 96,-19 2-352,0-21-384,-1 0-641,1-1-737,0 1-897,0-20-1313,-40 0-9128</inkml:trace>
  <inkml:trace contextRef="#ctx0" brushRef="#br0" timeOffset="34349.6093">4925 3785 19378,'20'39'2210,"0"-19"-609,-20 0-896,20 0-641,1-1 64,-21-19-416,19 20-449,-19 0-704,20-20-1538,-20 0-3491</inkml:trace>
  <inkml:trace contextRef="#ctx0" brushRef="#br0" timeOffset="34632.8125">5343 3805 13741,'39'19'6438,"-19"1"-5349,-20 20-257,20-21-447,-20 21-193,0-1-64,-20-19-64,20 21-480,0-21-1058,-20-20-2081,20 19-10442</inkml:trace>
  <inkml:trace contextRef="#ctx0" brushRef="#br0" timeOffset="35055.664">5641 3606 22741,'0'0'961,"0"0"-673,19 19-192,-19 21 225,20-20 255,0 0-127,0-1-289,-1 2 0,1-21-32,21 0-256,-21-21-192,-1-18-1,1 19 289,0 0-64,0 0 192,-20 1 32,0 19 193,0 0 31,0 19-224,19 1 481,-19 20-33,0 20-416,20-20-31,0 19-33,0 0 128,-1-19-256,-19-1-32,20 2-481,-20-21-384,0 0-384,0-1-1281,0-19-3620</inkml:trace>
  <inkml:trace contextRef="#ctx0" brushRef="#br0" timeOffset="35250.9766">6177 3844 21172,'19'59'3042,"-19"-19"-1216,20-1-1057,-20-19-609,20 21-128,-20-21-32,20-1-288,-20-19-737,19 0-993,-19 0-2050,0-19-12620</inkml:trace>
  <inkml:trace contextRef="#ctx0" brushRef="#br0" timeOffset="35456.0547">6375 3427 21172,'40'39'1729,"-1"2"641,1-2-992,19 40-578,-18-19 33,-1 0-320,-21 0-385,-19-21-32,20 1-352,-20-1-673,0-19-480,-20 0-545,20-20-1954,-19-20-12780</inkml:trace>
  <inkml:trace contextRef="#ctx0" brushRef="#br0" timeOffset="36354.4922">7428 3705 9545,'-20'-20'2017,"20"0"-191,0 20-96,0-20-129,0 20-63,-20 0-97,20 0-128,-20 0-672,20 20-321,-21 20 193,2 0-1,-1 20-63,20-1-321,0-20-96,0 1-64,20-20 0,-1-1 64,22-19 96,-21 0 32,0-19-288,-1-21-96,1 20 96,-20-19 128,0-1 32,0 21 160,0-1-192,0 0 352,-20 20 33,20 0 31,0 20-576,0 0 256,0 19-96,0 1-96,20-1-96,0-19-929,0 0-321,0-20-1184,-1 0-2787</inkml:trace>
  <inkml:trace contextRef="#ctx0" brushRef="#br0" timeOffset="36652.3436">7606 3785 19666,'19'39'1313,"-19"-19"385,0-20-321,21 20-224,-21-20-320,0 0-128,0 0-385,20 0 64,0-20-63,0 0-129,-1 1-96,1-21-480,-20 20 288,20-1 64,0 21-321,-20 0 193,19 21 224,1-1-160,0 0 96,0 0-32,-1-1-512,22 21-770,-21-40-608,0 20-800,19-20-1442,-19 0-8808</inkml:trace>
  <inkml:trace contextRef="#ctx0" brushRef="#br0" timeOffset="36986.328">8082 3645 16944,'0'0'2178,"0"20"-865,-19 0 288,19 40-159,0-20 191,0 19-416,0-19-864,19-1-321,1-19 160,0-20-128,21 0 64,-22 0 128,1-40-224,20 1-448,-40-20 32,0-22-1,0 22-63,-40-20-33,20 0-191,-20-1 351,20 20 225,-20 21 321,40 39 127,-19 0 449,19 20-801,0-1 512,0 41-63,19 20-97,21-21-256,20 0-64,19 1-1377,-19-21-1186,-1 2-2561,1-1-12845</inkml:trace>
  <inkml:trace contextRef="#ctx0" brushRef="#br0" timeOffset="37655.2733">9493 3586 16431,'-21'-40'1281,"-19"21"449,21-1 32,-1 20-321,-20 0-192,1 20-160,-1-1-320,1 41-193,-2-1-223,21-19-97,20-21-256,20 2 32,1-1 96,18-20 128,-19-20-31,20-1-97,-1 2-256,-19-21-65,0 0 129,-20 21 96,0 19 161,0 0-161,0 19-417,-20 41 289,20 0 352,-20 19-352,20 0 96,20-19-32,0 0 64,19-20-608,-19 19-321,41-39-480,-22 0-481,1-1-993,-1-19-3555</inkml:trace>
  <inkml:trace contextRef="#ctx0" brushRef="#br0" timeOffset="41804.6875">9968 3546 16495,'0'0'2018,"0"0"-128,0 0-417,0 0-768,0-19-97,20 19 1,-20 0-257,21 0-159,19 0-258,-21 0 65,21 0-64,-20 0-608,-1 0-577,1 19-1250,0-19-2081</inkml:trace>
  <inkml:trace contextRef="#ctx0" brushRef="#br0" timeOffset="41972.6562">10029 3745 19666,'-20'20'705,"40"-20"-225,-20 0 705,39-20-160,-19 20-480,20 0-257,-21 0-512,21-21-321,-1 21-544,2 21-1121,-21-21-3555</inkml:trace>
  <inkml:trace contextRef="#ctx0" brushRef="#br0" timeOffset="42334.9608">10545 3387 18193,'-21'-20'2498,"21"20"-960,-20 0-578,20 20-543,-19 0 159,-1 39 225,20 2-160,-20 18-161,20 0-576,20-19 96,-20 0 0,39-21-384,-19 1-705,21-21-353,-2 1-608,1-20-2306,19-20-7655</inkml:trace>
  <inkml:trace contextRef="#ctx0" brushRef="#br0" timeOffset="42516.6015">11021 3466 19474,'0'0'2466,"0"21"-2338,0 19 609,-20-1 544,20 20-576,-20 1-225,0 0-159,20 0-353,0-21 96,0 1-897,0-1-544,0-19-673,0-20-2274,0 0-10378</inkml:trace>
  <inkml:trace contextRef="#ctx0" brushRef="#br0" timeOffset="42699.2186">10762 3645 14733,'-19'-20'6503,"19"20"-5318,0 0 96,19 20 577,22 0-417,-1 0-480,-1 0-577,1 20-224,19-20-127,-19 20-514,0-21-768,0 1-481,-1 0-320,-19 0-1313,0-20-5285</inkml:trace>
  <inkml:trace contextRef="#ctx0" brushRef="#br0" timeOffset="42930.664">11180 3785 11434,'39'0'5894,"-19"0"-4421,0 0 1218,0 0-1538,19 20-801,-39-1 129,21 1 95,-21 20-480,0-21-64,0 21-32,20-20 0,-20-1-32,20-19 64,-1 20 64,-19-20 33,20 0-322,0-20-351,0 20-481,0-19-929,-1-1-1409,1 0-2723</inkml:trace>
  <inkml:trace contextRef="#ctx0" brushRef="#br0" timeOffset="43090.8202">11576 3884 12619,'0'19'5093,"21"1"-4036,-21 0 929,0 0-993,20-1-705,0 1-256,0 1-64,-20-21-832,19 20-1186,1-20-1634,0-20-10217</inkml:trace>
  <inkml:trace contextRef="#ctx0" brushRef="#br0" timeOffset="43402.3436">11716 3625 18705,'0'40'2370,"0"-20"-1889,20 0 1056,-1-1-416,1 22-544,0-21-193,0 0-191,20-20 95,-20 19-192,20-19 288,-20-19-480,-1-1-64,1 0 128,0 0-32,-20 20 64,0 0-32,0 0 0,0 20 160,0 0 128,0 19-160,20 21-64,-20-1-32,19 0 64,1-18-224,0-2-160,0 1-609,1-20-640,-2 0-1090,-19-20-2978</inkml:trace>
  <inkml:trace contextRef="#ctx0" brushRef="#br0" timeOffset="43677.7343">12193 3824 17552,'39'-19'384,"1"19"1314,-1 0-449,-19 0-288,20 0 513,-40 19-161,20 1-673,-20 0-351,20 19-33,-20 1-192,-20-1 32,20-19-192,0 1 32,0-1-32,20 0 64,-20-20 192,20 0-128,0 0 128,0 0-64,19-20-544,-19 0-545,19-1-897,-19-18-1025,0 19-2850</inkml:trace>
  <inkml:trace contextRef="#ctx0" brushRef="#br0" timeOffset="43867.1875">12650 3507 18545,'39'0'1634,"1"20"127,-1 19-319,1-19-129,-1 39 32,1-19-416,-19 20-545,-1 0-255,-1-21-290,-19 1-543,20-21-481,-20 21-353,-20-40-864,20 20-3235</inkml:trace>
  <inkml:trace contextRef="#ctx0" brushRef="#br0" timeOffset="47869.1405">14019 3665 16976,'-59'-20'864,"38"20"1,1 20-96,1 0-257,-1 0 193,-20 40 288,40-20-256,-19-1-289,38 1-96,-19-1-31,40-19-33,-20 0 64,19-20-223,2 0 255,-21-20-96,19 0-32,-19 0 1,0-19-33,-20-1 0,0 21-64,0-1 128,-20 0-255,20 20 63,0-20-64,0 20-160,0 20-129,0 20 289,20-21 64,-1 21-352,1-1 0,0-19-481,19 0-512,1 0-449,-19-20-608,-1 0-1698,-1 0-3683</inkml:trace>
  <inkml:trace contextRef="#ctx0" brushRef="#br0" timeOffset="48298.828">14258 3884 12491,'19'19'1442,"1"-19"1344,-20 0-287,20 0-674,-20 0-31,0 0 32,0 0-865,0-19-481,20-1-256,-20 0-31,0-19-161,0 19-32,0-20-128,0 0-385,20 20 65,-20 0 159,19 20-95,1 0-32,0 20 319,0 0-191,-1-1 288,22 2 0,-1-21 0,-1 0 64,1 0 160,-1 0-191,1-21 31,-20 2 32,20-1-64,-40-20 96,20 20-128,-20 1 160,0 19 128,-20-20 65,-1 20-129,2 20-256,-1-1 160,-20 21 32,20 0 160,1 0-192,19 0-160,19-1 32,1-19 0,20 20-320,-1-21-417,2 1-256,18-20-864,1 0-1955,-1 0-8135</inkml:trace>
  <inkml:trace contextRef="#ctx0" brushRef="#br0" timeOffset="48654.2968">15369 3665 19826,'-19'-20'1570,"-1"20"-769,0 0 448,0 40-256,-1-1 64,-18 2-96,19-1-225,20-1-576,0 1-96,20-1 33,0-19-322,20-20 129,-20 0-256,20 0-64,-21-20 223,1 0 97,0-19 256,-20 19-192,0 0 128,0 1 129,-20-1-289,20 20 224,0 0 0,0 0-288,0 20 0,0-1 96,20 1-64,-20 20-193,20-21-608,19 1-448,-19-20-417,0-20-416,20 1-1057,-20-1-1217</inkml:trace>
  <inkml:trace contextRef="#ctx0" brushRef="#br0" timeOffset="48836.9141">15508 3487 7206,'0'-80'8841,"19"80"-5542,2 0-705,-1 39-448,0-19-512,0 21-865,-1 18-161,1 0-352,20 1-31,-21 0-289,21-40-289,0 20-383,0-21-450,-20-19-735,0 0-1314,-20-19-2499</inkml:trace>
  <inkml:trace contextRef="#ctx0" brushRef="#br0" timeOffset="48981.4452">15488 3724 18577,'-40'0'3203,"40"0"-2562,0 0 256,40-19 736,-1 19-736,22-20-513,18 0-191,0 20-258,1-20-1792,-20 20-2596,-1-20-15149</inkml:trace>
  <inkml:trace contextRef="#ctx0" brushRef="#br0" timeOffset="49678.7108">16461 3586 12491,'0'0'5734,"0"0"-4645,0 20-417,0-1 1090,20 21-929,-20 19 32,20-18-225,-1-1-319,1-21 31,0 1-128,-20-20 193,20 0-225,1 0 160,-21-20-96,19 1-320,-19-1-128,0-20 32,0 0 96,0 0-128,-19 0 96,19 1 128,0 39 64,0 0-192,0 0-289,19 39 609,1 1 1,0 0-129,0 20 192,19-40-160,1 0 64,-1-1-64,1-19-96,-19-19 129,-1 19 63,-1-20 64,1 0-64,-20-21-31,0 22-129,0-21-64,0 20 0,0 0-64,0 20-129,0 0-287,20 0 192,0 40 192,-1 0-1,1 0-831,0 0-962,19-20-448,1-1-2051,-20 1-6533</inkml:trace>
  <inkml:trace contextRef="#ctx0" brushRef="#br0" timeOffset="49933.5936">17196 3705 19026,'0'0'960,"0"19"386,20 2 383,0 19-640,-1-20-640,21-1-193,-20 1-64,19-20 0,2 0 1,-21 0 31,19-20-192,-39 1 160,0-21-320,-20 20 128,1-1-128,-22 2-32,1-1-193,1 0 33,19 20-193,0 0-383,1 20-866,19-20-961,0 20-1280,0-20-2820</inkml:trace>
  <inkml:trace contextRef="#ctx0" brushRef="#br0" timeOffset="50194.3358">17612 3546 12684,'-20'0'3939,"1"0"-2433,-1 20 544,-20 0-321,21 0-832,-1-1-256,20 21-257,0-20-160,20 0 65,19-1-129,20 2-128,-19 19 224,20-20-288,-40-1-64,0-19 192,0 20 32,-20 0 128,-20 0 65,0-20-97,-19 0-288,19 0-160,-21 0-225,21 0-416,1-20-704,19 20-1442,-20-20-2979</inkml:trace>
  <inkml:trace contextRef="#ctx0" brushRef="#br0" timeOffset="50391.6015">17951 3348 21524,'19'19'512,"1"21"1122,-20-1 64,20 2-802,-20 18-447,0 1-161,20-1-192,-20 0-64,19-18-160,1-1-545,20-21-320,-40-19-1056,20 0-1347,-20 0-1472</inkml:trace>
  <inkml:trace contextRef="#ctx0" brushRef="#br0" timeOffset="50550.7811">17752 3685 22517,'0'-20'640,"20"20"-287,-1-20 832,60 0-352,2 1-321,17-1-416,-18 0-128,-20 20-1249,-20 0-897,-1 0-1794,-19 0-12555</inkml:trace>
  <inkml:trace contextRef="#ctx0" brushRef="#br0" timeOffset="52472.6562">18745 3427 15855,'20'-40'1953,"-20"20"-1056,19 1 160,21-1 449,-20 20-545,19-20-449,1 20 1,-21 0-193,22 20-64,-1 0-96,-21 19 128,1 20-95,0 2-33,0-2-32,-20 20 32,20-19-128,-1 0-32,1-20 32,0-1-480,-20-19-353,20 0-897,-20-1-1120,0-19-2467</inkml:trace>
  <inkml:trace contextRef="#ctx0" brushRef="#br0" timeOffset="52655.2733">18942 3765 19314,'-19'-20'2306,"19"-1"-1954,19 21 801,1-19 897,1 19-800,19-20-354,19 0-351,-19 20-417,39-20-256,1 20-513,-1-20-1184,0 20-674,1 0-1889,-1-19-11403</inkml:trace>
  <inkml:trace contextRef="#ctx0" brushRef="#br0" timeOffset="53033.203">20055 3884 17392,'20'98'929,"0"-37"-96,0-22-257,-1-19 417,-19 0-256,20-20 384,-20 0-192,0 0 256,0-20-1025,-20-19-256,1-1 0,-21-20-160,20 0-1,-20 1 1,20-20-32,0-1 256,0 20-64,20 21 96,0-1 32,0 21-96,20 19-64,0 19 96,0-19 224,20 40-96,0-20 128,-20 19-256,-1 1 224,1 20-256,-20-40-128,0 20-96,0-21-257,0 1-480,0-20-1185,0 0-2210,0 0-9417</inkml:trace>
  <inkml:trace contextRef="#ctx0" brushRef="#br0" timeOffset="53286.1327">20294 3645 17200,'19'0'3875,"-19"0"-3618,0 20 992,0 20 545,20-21-962,-20 2-383,20 19-161,19-40-96,-19 20 0,20-20 1,-21 0-225,1-20-225,0 0-159,-20-21 192,-20 22-33,0-1 65,-19-20-128,-1 40 192,-19-20-128,20 20 95,18 0-703,-19 0-866,40 0-1377,0 0-2018,20 0-7078</inkml:trace>
  <inkml:trace contextRef="#ctx0" brushRef="#br0" timeOffset="53540.039">20789 3527 18097,'-20'0'2274,"-19"0"-1762,19 19 737,0 1 193,0 0-866,1 0-223,19 19 31,19 1 0,1-20-416,0-1 161,0 2-1,-20-1-160,19 0 128,-19-20 64,0 0 32,-19 0-160,-1 0-448,0 0-97,-19 0-416,19 0 129,-20 0-546,20 0-1697,1 0-2338</inkml:trace>
  <inkml:trace contextRef="#ctx0" brushRef="#br0" timeOffset="53685.5469">20948 3745 19282,'40'0'2274,"-40"0"-1890,19 20-192,-19-20 1,0 0-193,0-20-577,0 20-992,0-21-2691</inkml:trace>
  <inkml:trace contextRef="#ctx0" brushRef="#br0" timeOffset="53889.6483">20988 3348 20659,'19'19'1698,"1"1"-161,20 20-31,0-1-642,-20 22-351,20-22-289,-20 20-192,-1 1-64,1-21-448,0 2-706,-20-21-415,0-20-961,0 0-2467</inkml:trace>
  <inkml:trace contextRef="#ctx0" brushRef="#br0" timeOffset="54079.1015">21007 3586 17648,'20'0'2370,"0"0"-2498,21 0 929,18 0 672,0 20-223,20-1-1,-18 1-448,-22 20-257,1-20-512,-1-1 0,-19 2-128,0-1-673,-20 0-352,20-20-544,-20 0-1955,0 0-9256</inkml:trace>
  <inkml:trace contextRef="#ctx0" brushRef="#br0" timeOffset="54209.9608">21484 3487 21524,'-20'-41'1313,"20"41"-128,0 0-480,-19-19-641,19 19-961,19 0-1890,-19 0-2530</inkml:trace>
  <inkml:trace contextRef="#ctx0" brushRef="#br0" timeOffset="54957.0311">22080 3625 17008,'-20'-19'928,"0"19"-415,20 0 448,0 0 480,-20 0-416,20 0-96,0 0-160,0 0-289,0 0-159,0 19 191,-20 1 225,20 20-65,0-1-383,0 2-129,20-1 96,0-1-256,0-19 128,0 0 160,19-20-191,-18 0 191,-1-20-224,0 0-256,-1-19 32,-19-1-33,0-20 97,0 0 224,0 21-288,0-21 64,0 21 224,-19 19 32,19 20 65,0 0-546,0 20 33,0 0 384,0 39 0,19 0-96,-19-19 0,20-1 32,20 2 96,-21-21-224,1-20 256,0 0 1,0 0 31,-1 0-128,1-20-32,-20 0 32,21-20 64,-1 0-64,0 20-32,-1 0 224,-19 1-320,20 19-32,-20 0 0,20 19 0,0 1-192,0 0 0,-20 20-866,19 0-1024,1-20-1409,20 0-3332</inkml:trace>
  <inkml:trace contextRef="#ctx0" brushRef="#br0" timeOffset="55211.9141">22913 3487 21172,'-39'-21'1729,"-1"21"-832,20 0-609,20 41 353,-19-21-353,38 19-128,1 1 65,0 19 31,39-19-256,-18 0-64,-2 0-64,-19-20 64,0-1 96,0 1 0,-20 0 256,0-20 609,-20 20-193,-20-20-415,21 0-578,-21 0-1248,19 0-1666,-18-20-6855</inkml:trace>
  <inkml:trace contextRef="#ctx0" brushRef="#br0" timeOffset="56339.8436">2166 4877 16687,'-39'-40'1474,"19"20"-449,20 20 64,-21 0-385,1 20-255,20 0 159,-20 0-127,1 19-289,-1 20-96,0-19-288,20-1 192,0-18 0,20-1 0,0-20 256,19 0-384,2-41 32,-2 22-128,-19-21-33,0 1 290,-20-1-33,-20 20 224,20 1-320,0 19 288,0 0 32,-20 19-160,20 1-160,0 20 96,0-1-96,20-19-192,20 0-962,-1-1-575,1 2-1058,-1-21-2947</inkml:trace>
  <inkml:trace contextRef="#ctx0" brushRef="#br0" timeOffset="56704.1015">2682 5313 6982,'60'139'3748,"-40"-99"-1314,-1-1-352,1 1-288,0-19-385,0-21 64,-20 0-320,0 0 65,0 0 191,0 0-384,-20-41-801,0 1 0,0 1-320,-19-20 256,-1-20-320,1-2-64,-1-18-320,19-1-161,1 21 545,1 0 416,19 20-128,0 20-192,19 39 0,1 0 128,21 0-32,-21 19 96,-1 1 160,21 39-320,-20-19 32,0 19 64,-20-19 33,19 0-674,-19 0-224,20-20-896,-20-1-1827,0-19-4836</inkml:trace>
  <inkml:trace contextRef="#ctx0" brushRef="#br0" timeOffset="57082.0311">3119 4857 14830,'-40'39'3363,"20"-39"-2947,0 40 353,1-1 384,-1 1-64,0 20 64,0-20-640,20 19-321,0-19-192,20-20 0,20-20 96,-21 0 0,21 0 96,-20-20 64,0-20 1,-1 1-33,-19-1 32,0-1 96,-19 2-224,-1-1-224,20 21 705,-20-1-161,20 0 97,-20 20-193,20 0-544,0 20-288,20 0 351,-20 19-127,20 1-1121,19-21-64,2 2-513,-1-1-1698,-1 0-4451</inkml:trace>
  <inkml:trace contextRef="#ctx0" brushRef="#br0" timeOffset="57219.7265">3417 5154 15630,'0'-39'2499,"0"19"-930,-21-21 257,21 2-513,0-1-544,0 1 224,-19-1-801,19 1-384,0-1-929,19 0-1250,2 0-3330</inkml:trace>
  <inkml:trace contextRef="#ctx0" brushRef="#br0" timeOffset="57400.3905">3635 4559 19890,'40'40'1666,"-40"-1"160,20 21-705,0-1-545,0 1-480,19 0-64,-19-21-64,20 1-32,-21-1-416,21-19-577,-20 0-673,-20-1-1088,19-19-2371</inkml:trace>
  <inkml:trace contextRef="#ctx0" brushRef="#br0" timeOffset="57554.6875">3655 4916 22197,'0'-20'320,"0"20"-288,40 0 384,0-19 1,39 19-321,0-20-673,1 0-2306,-21 20-5605</inkml:trace>
  <inkml:trace contextRef="#ctx0" brushRef="#br0" timeOffset="59449.2186">4925 4956 19506,'0'0'2306,"0"19"-2210,20 1 641,-20 0 512,20 19-448,0-18 0,-20 19-545,21-20-160,-2-1 0,1-19-160,-20 20-513,20-20-1120,-20 0-353,0-20-1377,0-19-10474</inkml:trace>
  <inkml:trace contextRef="#ctx0" brushRef="#br0" timeOffset="59776.3672">4866 4737 17424,'0'-20'1890,"0"20"-1346,0 0-416,0 0-192,20 0-192,0 0-192,19 20-353,-19 20 224,21 20 417,-2-1 128,-19 1 256,19-1 289,1 1 352,-20-40 128,0 20 160,-1-21 64,1-19-32,0 0-320,1 0-32,-21 0 31,20-19-383,-1-1 31,-19 0-191,20 0-161,-20-20-64,20 20-416,0 0 576,-20 0-512,19 20-65,21 20 257,-20 0-352,39 19-1025,-18-18-1987,-2 19-2113</inkml:trace>
  <inkml:trace contextRef="#ctx0" brushRef="#br0" timeOffset="60495.1172">6295 4678 12011,'0'-60'2883,"21"41"-1538,-21-21 737,0 20-417,0-20-191,0 40 127,0-20-544,-21 20-96,1 20-737,1-1 33,-1 2-129,-20 19 128,21 19-64,-1-19 32,0-1-127,20-19-33,20 20-32,19-19 0,1 18 96,19-19-256,21 0 192,-20-1-256,-1 1-65,-39 0 97,0-20 64,-20 20 320,-20-1 33,0 1-257,-20 0-161,1-20-287,-1 20 352,21-20-609,-1 0-704,20 0-1025,0 19-3332</inkml:trace>
  <inkml:trace contextRef="#ctx0" brushRef="#br0" timeOffset="60939.453">6831 4837 22517,'0'0'1185,"0"0"96,0 20-544,0-20-609,0 20 545,0-1-1,0 1-480,21 0-95,-1-20 31,0 20-64,-1-20 96,1 0 64,0-20-320,-20 20 96,20 0-96,-20 0 32,19 0-96,1 20 160,0-1 0,0 21 32,19 20 64,-18-20-481,19-1 546,-20 21-129,-1-21 32,1-19 64,-20 20 256,-20-19-320,-19-2-32,-1 1-256,0 0-32,-20 0-129,1-20-351,19 0-449,1-20-1090,-2 20-2113,41-20-10410</inkml:trace>
  <inkml:trace contextRef="#ctx0" brushRef="#br0" timeOffset="61106.4452">7507 5095 23286,'20'20'2370,"-20"-20"-2370,0 0-32,0 0-449,0 0-1408,0 0 319,0 0-2786</inkml:trace>
  <inkml:trace contextRef="#ctx0" brushRef="#br0" timeOffset="178184.5703">1094 6345 6374,'-20'-59'2818,"1"39"33,-2-19-673,21 19-288,0 0-129,-20 20-319,20 0-866,0 0 1,0 20 480,20 0-577,-20 39-223,21 0-97,-2 21-32,1-1-32,0 1-32,0-20 96,-1-1-448,1 1-193,0-21-479,0 1-578,0-21-832,-20 1-1666,19 0-6406</inkml:trace>
  <inkml:trace contextRef="#ctx0" brushRef="#br0" timeOffset="178700.1953">1412 6465 10794,'0'-40'1473,"0"21"-352,0 19 577,-20 0-865,0 19-1,20-19-31,-20 20-417,-19 20-191,18-21 63,1 21 256,0-20-191,20 0-97,-19-1 64,19 1-320,0-20 128,0 21 64,0-21-96,0 0 33,0 20 31,0-20 64,19 20 128,1-1-160,0 1-192,1 0 128,-1 0-32,19-1-128,-19 21 64,19-40-32,1 20 32,-20-20-64,19 0 32,-19 0-32,21 0-32,-22-20 96,-19 20 32,20 0 96,0-20 32,-20 0-192,0 1 257,0-1-129,0 0 96,-20 0 0,20 1 96,-20-1 65,20 0 31,0 20-64,-19 0-95,19 0-482,0 0 161,0 20 128,0 19-192,0 1 0,19-1-929,21 1-929,-1-1-1153,1-19-1794</inkml:trace>
  <inkml:trace contextRef="#ctx0" brushRef="#br0" timeOffset="179038.0859">1967 6603 16815,'0'-19'1506,"0"19"-1314,0 19 0,20-19 161,-20 20-225,0-20 32,20 21 96,0-21 128,-1 0-352,1-21 129,0 1 31,1 1-224,-1-1-96,-20 20-33,19 0 194,1 39 447,0 2 32,20-1 1,-1 19-289,1 20-256,-21-20 64,22 2 96,-21-2-224,0-20 128,-1 21 128,-38-21-32,19 2-95,-40 18-130,19-39-447,1 20-321,1-21-704,-1 1-1827,-20-20-8231</inkml:trace>
  <inkml:trace contextRef="#ctx0" brushRef="#br0" timeOffset="179434.5703">2781 7159 2722,'20'80'10762,"-20"-60"-8424,0-20 257,0 0-801,0 0 127,0 0-799,-20-20-898,1-19 160,-1-22-64,0-18-256,-20 0-32,21-21-32,-1 1-128,0 20 0,20-1 64,0 41-128,0-1-96,20 20 64,0 20 191,19 0-223,-19 20 192,20 20-32,-21-1-256,1 22-1,-20-22 97,0 1 160,0-1 0,0 1-384,0-40-802,-20 19-960,20-19-1537</inkml:trace>
  <inkml:trace contextRef="#ctx0" brushRef="#br0" timeOffset="179599.6093">2941 6584 16431,'59'60'2274,"-39"-20"-800,-1-21-962,-19 1-224,20 0-192,0-20 33,0 0-642,0 0-1313,-20 0-2370</inkml:trace>
  <inkml:trace contextRef="#ctx0" brushRef="#br0" timeOffset="179723.6328">3000 6386 16783,'-20'0'-2274,"20"0"-12171</inkml:trace>
  <inkml:trace contextRef="#ctx0" brushRef="#br0" timeOffset="180248.0469">3417 6584 14349,'0'-40'1890,"0"40"320,-21-20-128,2 20-481,19 0-576,-20 20-128,0-20-320,0 40-225,1-1-96,19 2-224,0-2-32,0 21-32,39-21-32,-19-19-160,19 0-641,22-1-320,-22 1-609,1-20-832,19-20-1794,-39 1-9353</inkml:trace>
  <inkml:trace contextRef="#ctx0" brushRef="#br0" timeOffset="180500.9765">3655 6246 16879,'0'0'3972,"0"0"-2562,0 0-482,0 20-319,0 20 352,0 19-32,20 1-353,0 19-319,0 1-129,20 0-352,-1-41-97,1 1-608,19-1-320,-20-19-448,2-20-1474,-41 0-3716</inkml:trace>
  <inkml:trace contextRef="#ctx0" brushRef="#br0" timeOffset="180856.4453">3556 6603 18257,'-20'-19'1089,"20"-1"384,0 0-63,20 0-225,19-19-641,1-1-352,20 20-128,-20-19-160,19 18-224,0 1-1057,-19 0-994,-1 20-864,2-19-896,-21 38-1571,-20-19 1474,0 20 5125,0 0 3203,0 21-64,0-2-737,0 20-224,0 1-769,0-1-769,20-18-448,-1-2-576,21 1 95,0-20-63,-1-1-417,1-19 64,0-19 64,0-1 97,-20-20-417,-1 1-609,-19-2-544,0 2-577,-19 19-1441,-1-20-1057,0 20-10120</inkml:trace>
  <inkml:trace contextRef="#ctx0" brushRef="#br0" timeOffset="181393.5546">4370 6664 7174,'59'39'6759,"-39"-39"-5350,1 0 1474,-21 0-897,19 0-289,-19 0-127,-19-19-930,19-1-351,-21 0-1,1-21-384,0 2 96,0-1-481,20 20-255,0-19-1,0 19-128,0 20-352,20 0 544,0 20-159,21 0 191,-22 19 385,1-19 224,0 0 0,19 0 0,-19-1 0,0-19 32,0 20 0,0-20 0,-1-20 96,1 20 192,0 0 609,0-19-96,1 19-65,18-20 193,-19 20-160,0-20-97,-1 20-223,1-20-129,-20 0 97,20-19-289,-20 19 128,0 0 96,0 1-31,0 19-1,-20-20-192,0 20-96,1 0-160,-1 20 64,0 19-256,20 1 223,-20-1 33,20 21-96,20-21 0,20 2-32,-1-21 64,20-1-96,1 1 128,0-20-1,-1 0-415,-39 0-321,0 0-352,-20 0-833,-20 20-1249,0-20-7303</inkml:trace>
  <inkml:trace contextRef="#ctx0" brushRef="#br0" timeOffset="181866.2109">2066 7318 20659,'-20'20'-256,"20"0"-161,20-20 994,0 0 64,21 0-321,38-20 128,20 20 65,40-20-97,-1-19 65,61 19 31,0 0-224,20-19 513,39 19-128,-20-1-257,40 1 1,-40 1 31,0-1 225,-39 0-321,-20 0-160,-41 20-64,-38 0-32,-21 0 0,-20 0 1,-19 0-97,-19 0 64,-21 0-160,0 0-97,0 0-287,0-20-97,0 20-896,20-19-513,-20 19-1954,0-20-7174</inkml:trace>
  <inkml:trace contextRef="#ctx0" brushRef="#br0" timeOffset="182063.4765">5522 6386 26713,'0'-21'448,"0"21"-800,0 0-321,20-20-1056,-1 40-289,-19 1-1281,20-1-6727</inkml:trace>
  <inkml:trace contextRef="#ctx0" brushRef="#br0" timeOffset="182165.039">5700 6782 21908,'0'20'96,"20"-20"-1537,-20 0-1474,0-20-11723</inkml:trace>
  <inkml:trace contextRef="#ctx0" brushRef="#br0" timeOffset="184883.789">6435 6623 13484,'-20'21'1153,"0"-21"-128,20 40 128,-20-21-256,20 21-96,0-1 384,20-19-608,-20 0-161,20 0-224,0-20 97,-1 0 159,1-20-128,0-20 1,-20 1-225,20-20 160,-20-2-352,-20-18 96,0 0-224,0 0-129,-19 18 257,19 2 288,-19 20-288,19-1 385,0 20-1,-1 20 224,21 0-63,0 0-577,21 20 64,-1 20 352,19 19 32,-19 20-320,20-19 96,-1 19-96,21-19-128,-20-1-545,0-18-608,19-21-897,-19-1-1665,-1 1-9642</inkml:trace>
  <inkml:trace contextRef="#ctx0" brushRef="#br0" timeOffset="185108.3983">7010 6822 17616,'0'0'1442,"0"0"-482,-20-20 418,1 0-449,-1-19-257,0-1 129,-19 1-577,-1-2-224,19 2-32,21 19-576,-20-20-193,20 20-544,20 20-353,1-19-1217,19 19-2626</inkml:trace>
  <inkml:trace contextRef="#ctx0" brushRef="#br0" timeOffset="185515.625">7328 6564 16431,'-60'0'2659,"60"0"-866,-19 0-447,19 20-674,-20 19 1,20 2 416,0-2-545,0 21-383,20-21-33,-1-19-256,21 0 192,-20-20-161,-1 0 130,2 0-66,-1-20-31,0 0-192,-20-19 256,0-1-32,0 1-32,-20 19-64,20-21 160,-20 41 32,20-20 160,0 20-160,0 20-288,0-20 192,20 41 160,0-21-192,19 19-32,1-19-320,0 0-737,-1-20-513,1 0-672,-21 0-897,2-20-2979</inkml:trace>
  <inkml:trace contextRef="#ctx0" brushRef="#br0" timeOffset="185806.6406">7606 6564 11242,'0'0'4837,"0"0"-3780,0 20 736,0-1 65,19 1-609,2 21-224,-1-21-608,20-1-1,-1 1-256,-19 0-32,19-20 97,1 0-1,-20 0-32,-1-20-96,2 20 64,-1 0 193,-20 0 63,20 0 225,0 0-321,-20 20-128,19-20 64,1-20 193,0 0-193,-20 1 128,0-21-191,0-1-354,0 22 1,-20-1-192,0 0-609,1 20-993,19 0-1313,0-20-7047</inkml:trace>
  <inkml:trace contextRef="#ctx0" brushRef="#br0" timeOffset="192209.9609">8876 6028 13580,'0'-40'1858,"0"20"-865,0 20 801,-19-19-33,-1 19-607,0 0-194,0 0-543,1 0-417,-1 19 96,20 1-192,0 20 416,0-21-256,0 1 160,20 0-352,-1 0 224,21 20-96,-1-20-96,21 0 32,-20 0 96,0 19-32,0-19 0,-1 0 0,-19 0-64,0-1-128,-20-19 288,-20 20 96,0 0 0,0 1-320,1-21 160,-1 0-160,0 0 128,0 0-352,0 0 128,20-21-257,0-19 97,20 21 96,0-1 63,20 0-383,-21 0-834,1 20-1280,-20 0-3108</inkml:trace>
  <inkml:trace contextRef="#ctx0" brushRef="#br0" timeOffset="192486.328">8936 6564 19794,'-20'0'1346,"0"-20"383,20 20-416,0 0-800,20 0-513,-20 0 128,20-20-160,20 20 64,-20 0-384,20 0-353,-1 0-640,1 20-609,-20-20-833,19 20-1505</inkml:trace>
  <inkml:trace contextRef="#ctx0" brushRef="#br0" timeOffset="192813.4765">9036 6782 17264,'20'0'2338,"-1"-19"-2018,1 19 1538,0-20-897,19 20-384,-19 0-289,0 0-64,1 0-288,-1 20 192,-20-1 0,-20 21 0,20-20-128,-21 19 64,1-19 0,20 1-128,0-1-32,0-20 64,20 19-128,1-19 192,18 0-128,1-19 160,19-1-288,-19-1-224,19 1-353,-18 0-480,-2 20-1378,1-19-2498</inkml:trace>
  <inkml:trace contextRef="#ctx0" brushRef="#br0" timeOffset="193046.875">9850 6425 15822,'19'-39'3107,"-38"39"-2050,19 0-224,0 0-288,-20 20-353,20-1 481,-20 21-193,20-1-384,0 1-192,0 0-1025,0-1-1634,0-18-3394</inkml:trace>
  <inkml:trace contextRef="#ctx0" brushRef="#br0" timeOffset="193211.914">9710 6445 17488,'0'0'3587,"0"0"-3298,20 20 1120,1-20-768,18 20-449,-19-1-96,20-19-448,-1 20-1506,1 0-1409,-1-20-2755</inkml:trace>
  <inkml:trace contextRef="#ctx0" brushRef="#br0" timeOffset="193669.9218">10644 5968 17712,'0'-39'705,"-20"19"1025,20 20 31,-20-20-704,1 20 128,-1 0-384,-21 0-352,2 20-161,19 0 64,-20 0-96,20 19-192,20-19-160,0 19 0,20-19 0,0 20 128,20-19-224,-1 18 128,2-19-320,-2 0-449,1 19-288,-20-19-96,-1 0 448,-19 0 128,-19-20 257,-1 19 224,0-19 256,0 0-160,-19 0 128,19 0 64,-1-19 96,21-1-192,-20 0 321,20 0-193,20 20-256,1-19-129,-1 19-639,19 0-2019,-19 0-4772</inkml:trace>
  <inkml:trace contextRef="#ctx0" brushRef="#br0" timeOffset="193963.8672">10465 6564 22164,'-20'0'1378,"20"0"-834,20 0 321,0-20-320,19 0 95,2 20-223,18-20-225,-19 20-128,-1-19-609,1 19-544,-1 19-929,-18-19-1633,-21 20-2755</inkml:trace>
  <inkml:trace contextRef="#ctx0" brushRef="#br0" timeOffset="194258.789">10644 6684 17168,'39'19'1729,"-19"-38"-864,20 19 705,-21 0-1026,1 0-384,1 19 129,-21 1-1,0 0-352,0 19-64,-21 1-193,1-1-63,1 1 320,-1-19 32,0-1 128,20-1 128,0 1-224,20-20 385,19-20 31,2 20-64,-1-19-191,-1-1 31,1-1-320,-1 21-289,-19 0-1312,-20 0-2724,0 0-12265</inkml:trace>
  <inkml:trace contextRef="#ctx0" brushRef="#br0" timeOffset="245748.0469">11557 6028 7879,'0'-60'9065,"-20"41"-6983,20 19-321,0 0-319,0 0-674,0 19-223,-20 21 448,20 39-353,0-19-351,0 20-161,20-1 0,0-20-32,-1-18-32,22-2 0,-21-19 96,0 0-32,19-20-128,1 19 96,-1-19-128,1 0 128,0 0-160,-20 20 64,0 0-192,0 0 224,-20 0-64,0-1 128,-20 1 0,0 1 33,0-1-65,-20 0 0,20-20 64,-20 19-352,21-19-33,-21 0-95,20 0-737,20 0-609,-19 0-1056,19-19-2211</inkml:trace>
  <inkml:trace contextRef="#ctx0" brushRef="#br0" timeOffset="246008.789">12014 6524 14733,'19'20'2883,"-19"0"-705,0 0-160,20-1-961,0 1-192,0 1-417,1-21 65,-2 0-161,21 0-160,-20-21 33,-1 21 63,-19-20-160,0 1-128,0-21-32,-39 20-160,19 0-96,-40 1-193,20-1-320,20 20-704,1 0-1666,-1 0-2947</inkml:trace>
  <inkml:trace contextRef="#ctx0" brushRef="#br0" timeOffset="246205.0781">12411 6365 16879,'0'21'5446,"-20"-1"-5030,20 19 577,-20 1 288,20-1-640,0 21-257,0-21-288,20 2 96,-20-2-608,20-19-321,-20 0-960,20 0-1090,-20-20-2306</inkml:trace>
  <inkml:trace contextRef="#ctx0" brushRef="#br0" timeOffset="246561.5233">12133 6524 18289,'0'0'961,"20"0"480,0 0 961,19 20-512,1-20-192,19 20-225,1 0-992,0-1-193,-1 1-128,20-20-32,-19 0 0,-20 0-64,0-20-224,-1 20-224,-19-19 31,0-1-191,0 0 320,-20 0-97,0 0 65,-20-19-32,0 19 256,0 20 32,1-20-32,-1 20 32,0 0-96,0 20 192,20 0-96,-19 19 96,-2 1 192,21-20-416,0 19 96,21-19-32,-2 1-320,21-1-449,-1-20-641,1 0-607,0 0-1731,-1-20-4708</inkml:trace>
  <inkml:trace contextRef="#ctx0" brushRef="#br0" timeOffset="246823.2422">13086 6425 13773,'0'-39'4131,"0"39"-1824,-20 0-546,-20 0-800,21 0-32,-21 20 64,20 19 0,20-19-801,20 0-192,0 19 32,39-19-64,0 0 0,2 0-128,-2-1 32,-19 1 192,-21 1-192,1-1 320,-20 0-96,0-1 192,-20-19-63,1 20-65,-1-20 0,-20 20-705,21-20-480,-1 20-1185,-1-20-3171</inkml:trace>
  <inkml:trace contextRef="#ctx0" brushRef="#br0" timeOffset="249110.3515">14059 6524 11274,'-40'-39'2434,"40"19"1,-19 0 223,19 20-287,0 0-514,0 0-704,0 20-256,0 0-352,19-1 159,-19 21-319,20 0-257,0-1 32,0-18-64,-1-1-160,1 0 64,-20-1 32,20-19-32,-20 0 0,0-19 32,20 19 32,-20-20 64,0 0-128,19 20 0,-19 0-192,20-21 128,0 21 96,1 21-32,18-21-32,-19 0-96,0 0-641,0 0 65,19 0-385,-39-21-65,20 1-735,0 1-898,-20-21-640,0 20-2883</inkml:trace>
  <inkml:trace contextRef="#ctx0" brushRef="#br0" timeOffset="249240.2343">14436 6465 6534,'19'20'4996,"-19"-1"-1632,20 1-193,1 0-1250,-1 0-1216,0 0-449,-1-20-192,1 19-576,0-19-353,0 0-576,-20-19-1090,19-1-3266</inkml:trace>
  <inkml:trace contextRef="#ctx0" brushRef="#br0" timeOffset="249400.3905">14516 6207 1985,'-20'-40'14254,"-1"20"-11435,21 20-1410,0 20-640,21 0 576,-1 0-128,0 39-544,19 0-353,-19 22-320,39-22-801,-19-20-928,-1 1-353,2 0-2467</inkml:trace>
  <inkml:trace contextRef="#ctx0" brushRef="#br0" timeOffset="249755.8593">14475 6485 18321,'0'-40'865,"21"1"320,19 19 96,-1-21-704,-19 2-257,0-1-32,-1 20-96,1 1-96,0 19 65,-20 19 31,20 1 160,0 20 0,-1 19 129,2-18-65,-1 18-31,0-20-385,0 1 128,19-20-128,-19 0 160,19-20-256,-19 0 256,0 0-32,0 0 64,-20-20 225,0 0-161,19 0-288,-19 0-32,21 1-128,-21 19-65,40 0-415,-1 19-802,1 1-1472,-1 0-5222</inkml:trace>
  <inkml:trace contextRef="#ctx0" brushRef="#br0" timeOffset="250439.453">15806 6266 14830,'0'-39'2594,"0"39"-416,-20-20-544,20 20-161,-20 20-480,20-1-352,-20 21-1,20-1-63,0 42 95,0-22-287,20 0-321,0-19-64,20-1 32,0-19-32,19 1 96,-19-21-96,19 0 0,-20-21-96,-18-18-96,-1-1-1,-20 0 97,0 1 0,0-1 160,-20 1-64,-20 18 96,20 1 33,0 20 127,0 0-128,1 0 64,19 20-320,-20 21 256,20-22 160,20 21-320,-1-1-32,21 1-64,-1-20-160,22 0-321,-22-1-224,1-19-512,0 0-641,-1-19-1601,-19-1-5862</inkml:trace>
  <inkml:trace contextRef="#ctx0" brushRef="#br0" timeOffset="250773.4375">16343 6386 18065,'19'59'2946,"-19"-19"-2113,0-21 224,20 1-32,-20 20-256,20-40-449,0 20-64,-20-20 33,19 19-65,-19-19 32,0-19 193,0 19 159,0-20-352,0 0-224,0-20-32,0 21-32,0-1-128,0 20 32,0-20-288,20 20 224,20 20 63,-21 0 33,21-1-288,1 21-929,-2-20-865,1 0-1474,-21-20-2562</inkml:trace>
  <inkml:trace contextRef="#ctx0" brushRef="#br0" timeOffset="250970.7031">16580 6167 16944,'21'-20'3939,"-21"20"-3522,19 20 287,-19 0 674,40 20-289,-20 19-449,-1 0-480,21 2-160,0-2-256,-1-20-833,2 1-640,-21-20-1571,-1 0-3074</inkml:trace>
  <inkml:trace contextRef="#ctx0" brushRef="#br0" timeOffset="251275.3905">16540 6425 19410,'0'0'1537,"20"0"-672,21 0 1121,18-19-384,0 19-577,1 0-449,-1 0-608,1-20 128,0 20-96,-1-21-256,-39 1-128,-1 0 223,-38 1 33,-1-1-192,-20 0 0,1 0 95,-1 20 161,-20 0 225,20 0-161,21 0 32,-1 20 0,20 20-64,0-1 0,20 22-1,-1-22-543,42 20-1186,-2-19-1441,0 0-2530</inkml:trace>
  <inkml:trace contextRef="#ctx0" brushRef="#br0" timeOffset="251415.039">17156 6603 17104,'-40'-79'2370,"20"40"-128,0-1-576,0 1-449,20-2-448,20 21-481,0 0-352,21 1-96,18-1-449,0 20-1121,20 0-1953,2 0-10090</inkml:trace>
  <inkml:trace contextRef="#ctx0" brushRef="#br0" timeOffset="252285.1561">18288 6325 17424,'0'-39'2851,"0"19"-545,0 20-384,0 0-385,0 0-576,-20 20-480,20 19-225,-20 1-32,20 20-64,-19-20-128,19-1 32,0 1-512,0 0-545,0-21-769,0-19-960,-20 20-2531</inkml:trace>
  <inkml:trace contextRef="#ctx0" brushRef="#br0" timeOffset="252458.9843">17970 6406 20275,'0'-20'1665,"20"20"-896,20 0 1505,-1 0-512,1 20-833,19-1-545,-18 21-160,18-20-352,-19-1-737,19 1-288,-20 0-544,-19-20-1122,1 0-2082,-21 0-11338</inkml:trace>
  <inkml:trace contextRef="#ctx0" brushRef="#br0" timeOffset="252676.7578">17931 6167 21300,'-41'20'3107,"41"-20"-2435,20-20-287,21 20 1056,18 0-961,20-20-287,0 1-354,1 19-703,-20-21-866,19 21-2146,-40 0-8199</inkml:trace>
  <inkml:trace contextRef="#ctx0" brushRef="#br0" timeOffset="258732.4218">19478 6564 8680,'-19'-40'2274,"19"40"-448,-20-39-97,20 19 481,-20 0 0,20 0-448,0 1-417,-20-1 225,20 20-257,-19 0-320,19 0-577,-20 20-255,0 19-33,0 20 64,20-19-96,0 0-192,20-1 32,0-18 32,0-21-32,-1 0 224,1 0-160,0-21 288,-20 1-32,20 1 1,-20-21-257,0 20-96,-20-19 31,20 19 1,0 20-32,0 0-288,0 0-577,0 0-192,20 20 32,-1-1-1281,2 1-1538,-1 0-2306</inkml:trace>
  <inkml:trace contextRef="#ctx0" brushRef="#br0" timeOffset="258972.6561">19598 6524 11114,'20'0'5317,"-20"0"-4324,0 20 1217,20-20-192,0 0-609,-20 20-384,19-20-192,-19 0-417,20 20-159,-20-20 159,0 0-288,0 0 161,0 0 191,0-20-352,0 20 0,20 0-256,-20-20-192,0 20-129,20 0 33,-20 0-193,21 0-255,18 0-386,-19 20-639,19 0-1475,-19-20-2241</inkml:trace>
  <inkml:trace contextRef="#ctx0" brushRef="#br0" timeOffset="259277.3436">19995 6425 12427,'-40'-60'3395,"20"60"-1120,1-20 351,19 20-256,-20 0-1313,20 20-512,0 21 31,0-22-287,20 21-193,19-1-32,21-19-32,-20-20 0,20-20 224,-21 1-256,1-1-256,-21-39 192,-19 18 64,0-18 64,-19-1 0,-1 21-64,0-1 128,0 1 449,1 39 159,19-21-127,0 42-609,0-2-128,19 21 224,21 19-128,-1 1-160,1-21-1154,20 22-1152,0-42-2979,-1 1-11211</inkml:trace>
  <inkml:trace contextRef="#ctx0" brushRef="#br0" timeOffset="260594.7265">21206 6107 13324,'-19'-40'2659,"19"40"127,-20-20-896,20 20-192,0 0-577,20 20-417,-20 20 385,19 0-128,1 40-384,0-21-161,0 0-256,-1 2-31,1-22-1,0-19-96,1 0 96,-1-20 32,-1 0-64,21 0 160,-20 0-256,-1 0 160,1 0-256,0 0-96,0 0 256,-20 0-256,0 19 352,0 21-416,0-20 0,-20 0-129,0-1-223,0 1-417,1 1-288,-1-1-898,20-20-1600,-20 0-3268</inkml:trace>
  <inkml:trace contextRef="#ctx0" brushRef="#br0" timeOffset="260848.6328">21703 6504 18001,'0'0'3106,"0"20"-2721,0-20 768,0 20 224,0 0-576,0 0-449,20-1-127,19-19-161,-19 0 64,19 0 0,1 0 32,-19 0-160,-1-19-64,-20-1-352,0 0 31,-20 0 1,-21 0-33,2 20-319,-1-19-417,1 19-193,19 0-896,0 0-1730</inkml:trace>
  <inkml:trace contextRef="#ctx0" brushRef="#br0" timeOffset="261161.1328">22040 6047 21812,'0'0'2242,"0"0"-1345,0 20 0,0 0 544,0 40-384,0 0-384,0-1-481,20 20-64,0-18-96,19-2-64,2-20-416,-2 1-417,-19-20 32,20 0-672,-21-20-513,1 0-1986,-20 0-2306</inkml:trace>
  <inkml:trace contextRef="#ctx0" brushRef="#br0" timeOffset="261365.2343">22259 6207 16912,'19'-20'4067,"-19"20"-2657,0 0 63,20 20 33,-20 0-65,20 19-480,0 20-289,-20 22-479,19-22-193,1 20-481,21-20-352,-21-18-63,19-21-194,-19 0-1376,-20-1-1602,0-19-5957</inkml:trace>
  <inkml:trace contextRef="#ctx0" brushRef="#br0" timeOffset="261561.5233">21921 6425 20050,'-60'-19'2179,"60"19"-738,21-20-608,-1-1 96,39 1-353,0 0-352,20 1-224,2-1-96,-22 0-640,0 20-642,0 0-447,2 20-1250,-22-20-1025,1 20-1826</inkml:trace>
  <inkml:trace contextRef="#ctx0" brushRef="#br0" timeOffset="261760.7422">22596 6365 8167,'20'60'6470,"-20"-20"-2914,0 19-1282,0-19-705,0-1-608,19-19-288,1 1-32,21-1-289,-2-20-96,21 0-192,-21-20 96,-19-1-224,-20-18 128,0 19-416,-40-20 64,1 1 160,-20 19-97,19-20 257,-1 21-352,2-1-353,-1-1-255,21 21-866,19 0-2818</inkml:trace>
  <inkml:trace contextRef="#ctx0" brushRef="#br0" timeOffset="262133.789">22874 6544 19858,'19'40'2178,"1"-40"-1409,-20 19 320,21-19-288,-21 20-417,0-20-95,0 0 159,0-20 32,0 20-416,0-19-128,0-21-160,0 20-32,0 0 0,0 1 160,0-1 96,20 20-96,-20 0 96,20 20 128,-1-1 32,1-19-64,0 20-96,0 0 160,0-20 96,-1 0-160,1 0 65,20-20-97,-21 0 32,2 20 128,-1-19-96,0 19 32,-20 0 64,20 0 65,-1 0-1,1 19-128,20 21-865,-1-20-992,1 0-1923,0-1-8807</inkml:trace>
  <inkml:trace contextRef="#ctx0" brushRef="#br0" timeOffset="263138.6718">19340 7438 1,'0'-21'15341,"-20"21"-12266,20 0-609,0 0-544,0 0-641,20 0-448,-20 21 96,20 19-513,0-1-95,-1 1-161,1-1-96,0-19-32,0 20-352,-1-21-289,2-19-512,-1 21-1345,-20-21-1442,0 0-4420</inkml:trace>
  <inkml:trace contextRef="#ctx0" brushRef="#br0" timeOffset="263682.6171">19360 7616 15726,'-20'-20'1986,"20"1"-1089,0-1 641,20-20 223,19 20-544,1-19-352,-1 19-384,2 20-225,-1 0-256,-1 20 160,-19 0-224,20 19 128,-21 1 0,1-20 32,0 19-128,-20-19 192,0 0-160,20-20 96,-20 0 1,0 0 63,0 0 0,-20 0-64,20-20-192,0 0 64,20-19 0,-20 19 32,21 0 128,-21 0-224,19 20-32,1 0 64,-20 0 64,20 20 0,19 0 0,-19 0-225,20-1-896,-21 1-704,21 0-1699,-20-20-2145</inkml:trace>
  <inkml:trace contextRef="#ctx0" brushRef="#br0" timeOffset="263955.078">20095 7517 18897,'0'20'2851,"20"0"-2755,-20 19 0,19-19 0,1 0-96,0 0-192,-20-1-705,20-19-1473,-20 0-3011</inkml:trace>
  <inkml:trace contextRef="#ctx0" brushRef="#br0" timeOffset="264256.8359">20055 7299 19954,'0'0'1410,"0"0"-1410,20 19 768,20 1-287,-1 20-385,1-1 96,-1 22-256,1-2 128,0-19 128,0-1-224,-1 1 96,-19-21 321,-20-19 191,0 21 97,0-21-353,20-21 97,-20 21 63,0-19-480,20-21 128,-20 20 96,19 1-224,1 19 32,0 0-96,0 0 32,20 0-160,0 19-865,0 1-1441,-21 0-3075</inkml:trace>
  <inkml:trace contextRef="#ctx0" brushRef="#br0" timeOffset="265547.8515">21067 7318 10217,'0'-59'2979,"0"39"-577,0-19 417,0 19-129,0-1-704,0 21-384,-20 0-353,0 0-640,20 0-321,-39 21-224,39 19 32,-20-1-160,20 1 128,0-1-160,0 20 0,20-18 0,-1-1 0,1-1-161,0 1 289,0-1-192,-20-19 192,21 0-128,-2 0 64,-19-1 224,20 2-256,-20-1 289,20-20-161,-20 20 96,0 0-160,20-1 0,-20 1 192,0 20-576,20-21-97,-20 1-384,0 0-512,0 0-577,19-1-929,-19 1-1729</inkml:trace>
  <inkml:trace contextRef="#ctx0" brushRef="#br0" timeOffset="266166.0156">21366 7517 13452,'0'0'3652,"-20"0"-1955,20 0 65,20 20-289,-20 0-288,19 0-512,1-1-289,0-19-127,19 20-257,-19-20 256,20-20-96,-20 20 32,-1-19 129,-19-21-417,0 20 128,0-19-64,0 19 32,0 20 0,0 0 0,0 0-513,20 20 481,1 19 96,19 21-160,-1-1 64,1 1 160,-21 0 32,21 19 64,-20-20 33,-20 0 63,0 2-96,-20-22-96,0 1 0,-19-20-31,19-1-290,-20-19-191,21 0-385,-21 0-704,19-19-577,21-21-1217,-20 0-2435</inkml:trace>
  <inkml:trace contextRef="#ctx0" brushRef="#br0" timeOffset="266378.9062">22000 7716 22997,'20'20'769,"-20"0"256,0-1 512,20 21-832,-20-20-641,20-1-32,0 1-224,-1 0-481,-19-20-288,20 0-1121,-20 0-1473,0 0-2883</inkml:trace>
  <inkml:trace contextRef="#ctx0" brushRef="#br0" timeOffset="266586.9141">22180 7577 18129,'19'39'2818,"1"-39"-1280,0 40-225,0 0-576,-1-20-545,-19 20-128,20-1-160,-20 1-417,20-21-512,-20 1-768,0 0-1699,0-20-3843</inkml:trace>
  <inkml:trace contextRef="#ctx0" brushRef="#br0" timeOffset="266949.2186">22418 7497 19666,'0'20'2466,"0"0"-2113,20 0 640,-1 0 64,1-1-609,0-19-192,0 20 1,19-20 95,-19-20-192,0 1 32,0-1 33,-20 0-129,0-20 0,0 21 32,0 19-128,0 0 96,0 0-256,0 0 32,19 39 192,1 1 32,1-1 32,19 21-224,-21 0 160,21-1-64,-20-19 192,-20 19-224,0-19-384,0-1-1,-20 2-480,0-21-800,-19-1-1666,-1-19-2563</inkml:trace>
  <inkml:trace contextRef="#ctx0" brushRef="#br0" timeOffset="267269.5312">22954 7675 21652,'39'-19'2402,"1"19"-1825,-20 0 63,19-20-127,-19 20-257,-20 20-96,20-1-32,-20 2 1,20-1-161,-20 20-65,-20-21 33,20 21 128,0-20-96,0-1-64,0 1 32,0 0-32,20-20 64,-1 0 160,2 0 96,19 0-448,-20 0-480,-1-20-353,-19 20-737,20-20-1281,0 1-2658</inkml:trace>
  <inkml:trace contextRef="#ctx0" brushRef="#br0" timeOffset="267654.2969">23252 7259 19410,'19'-39'2146,"1"39"-1473,20-20 672,-21 0 160,21 20-928,0 0-609,0 0 160,0 0 96,-40 20-32,20 0 65,-20 19-97,-20-19-96,20 19 128,-20 21-416,0-21 160,20-18-32,20 19 31,0-1 65,19 1-64,1-20 128,-1 19-31,1-19 95,-20 19 128,20 2 417,-40-21 416,20 19 32,-20-19-545,0 20-288,-20-21-127,20 1-161,-21 0-961,2 0-833,19-20-608,-20 19-1410,20-19-7911</inkml:trace>
  <inkml:trace contextRef="#ctx0" brushRef="#br0" timeOffset="267807.6171">23986 7894 27097,'40'0'192,"-20"0"-288,-20 0 288,20 0-320,-20 0-929,0 0-2242,0 0-2979</inkml:trace>
  <inkml:trace contextRef="#ctx0" brushRef="#br0" timeOffset="279351.5625">10942 7933 4964,'0'0'2883,"-20"-19"-1025,20 19 224,0 0-385,0 0-255,0 0-193,0 0-224,0 0-32,-20 0-160,20 0-1,0 0 129,0 0-288,0 0 64,0 0-385,0 0 64,0 0-192,0 0-63,0 0-65,0 0 320,20 0-448,-20 19 320,0-19-256,0 20 193,0 1-1,0-1 32,0 0 128,0 19-191,0-19-129,0 20 32,0-21 32,20 21 32,-20-20 96,0 20-192,0-20 32,0 0 97,0 19-129,0-19 64,19 20-32,-19-1 0,0 1 96,0 0-32,0 0 32,20 0-63,-20-1 63,0 20 32,0 1 32,20 0-128,-20-1 129,20 1 31,-20 19-224,19-19 160,-19 39-128,21-20 0,-21 1 0,20-1-96,-20 1 97,20 0-1,-20-1 160,20 20-384,-20-20 224,19 21-32,-19-1 32,20-19-32,0 19 64,0-20-128,19 21 32,-19-2 32,0 1 96,19 21-160,-18-21-32,-1 21 64,0-2-32,-1 2 32,1-21-32,0 19 0,0 2 0,19-1-64,-19-19 96,0 18-96,0-19 0,20 21-128,-20-21 256,20 1-32,-21-21 0,1 0 0,0-20 32,0-18-64,-1 38 64,1-20 0,0 41 33,0-21-162,0 1 290,0-1-385,0 1 160,0-21 0,0 20-97,0-39-255,-1 0-96,-19 0-513,20-20-545,-20-20-159,0 0-609,0 0-1538,0 0-4708</inkml:trace>
  <inkml:trace contextRef="#ctx0" brushRef="#br0" timeOffset="280961.9141">6256 12282 11274,'-20'-20'449,"20"20"-193,0 0-96,0 0 417,0 0 351,20-19 129,-1 19 193,-19 0-578,41 0-95,-21 0-65,19 0-31,21 0-225,19-20-96,1 20-96,-1 0-128,0 0 160,0 0 0,21 0-32,-1 0 0,1-20 65,19 20 191,20 0 0,-20-20-256,20 20 128,-20 0-160,20 0 97,0-21 31,20 21 32,-21 0-288,22 0 96,-2-19 96,1 19 0,0 0-128,0-20 96,20 20-64,-21 0 96,21 0-96,-20 0 32,19 0 96,-19 0-96,20-20-128,-1 20 64,-18 0 128,-1 0-32,19 0 128,1 0-127,-20 0-33,-1 0 96,2 0-192,-2 0 64,21 0 32,-20-20-32,-1 20 96,21 0-128,-19 0 128,-2-19-32,1 19-32,19-20-192,-39 20 416,21-20-128,-22 20 32,21 0-64,0-20 0,-20 20-160,19-19 128,2 19-32,-21 0 1,-1-20 127,2 20 160,18-20-128,-18 0 32,-2 20 609,2-21-897,-22 21 480,2-19-63,-21-1-65,0 20-224,1-20 192,-2 20-31,2-20-33,-21 20 224,1-20-128,-1 20-63,-19-19-65,19-1-96,-20 20-32,1-20 32,-20 20-64,0-20-64,-20 20-256,-1 0-257,1-19-480,0 19-32,-20 0-609,0 0-31,0 0-1314,0 19-6310</inkml:trace>
  <inkml:trace contextRef="#ctx0" brushRef="#br0" timeOffset="282001.9531">12193 13772 15983,'19'19'2530,"-19"-19"-1153,0 0 321,0 0-193,-19 0-864,19 0 96,-20 20-321,0 0-128,0 0-384,1 19 449,-22 1-321,21-1 64,-19 1-96,19-19-64,20-21-353,-20 39-960,0-39-1057,20 0-1218,0 0-7494</inkml:trace>
  <inkml:trace contextRef="#ctx0" brushRef="#br0" timeOffset="282191.4062">11915 13791 10986,'-20'20'8040,"20"-20"-6247,0 20-672,20-20 705,0 20-513,19 0-928,-19-1-161,39 1-352,-19 0-705,0 0-705,0-1-704,-1 21-1826,-19-40-8968</inkml:trace>
  <inkml:trace contextRef="#ctx0" brushRef="#br0" timeOffset="282569.3359">11795 13612 18897,'20'20'3812,"-20"-20"-2371,20 0-320,0 0-608,20 0-321,0-20-64,-21 20-96,41 0-96,-21-19-640,1 19-706,0 0-608,0 0-1761,-20-20-10539</inkml:trace>
  <inkml:trace contextRef="#ctx0" brushRef="#br0" timeOffset="285693.3594">2841 12302 13388,'-20'0'1249,"0"20"769,20-20-480,0 19 255,0 1-351,0 0-641,0 20-33,20 0-479,-20-20 159,20 0-96,-20-20 1,19 20 31,-19-20-192,0-20-32,20 20-96,-20-40 161,0 19-418,0-18 193,-20-1-96,20 1 96,0-1-64,0 20-64,0 20 32,0 0 0,20 20 192,1 0-32,-1 19 0,19 21-96,-19-21 128,20-18-192,-21-1 96,21 0 0,-20 0 128,-20-20 32,0-20 129,20 20-193,-20-20-96,0-21-64,-20 22 128,20-21-160,0 20 32,0 20-32,0-20 128,20 20-129,20 20-287,-20 0-865,20 0-961,-1 0-1570,-19-1-5541</inkml:trace>
  <inkml:trace contextRef="#ctx0" brushRef="#br0" timeOffset="285848.6327">3377 12322 12908,'40'0'3523,"-20"0"-2242,-20 19-320,20 1-737,0 0-224,-1-20-352,1 20-577,0-20-1601,-20-20-7143</inkml:trace>
  <inkml:trace contextRef="#ctx0" brushRef="#br0" timeOffset="286134.7656">3417 12123 15022,'-21'-20'833,"42"20"672,-1 20 96,0 0-255,19 20-642,1 0-255,-1-1-353,-19-19-32,0 0-32,0 19 256,20-19-224,-20 0 96,0 0 97,0 0-65,0-20 256,-20 0-31,0 0 127,0-20-159,0 0-97,0 0 224,0-19-95,0 19-161,0 20-480,0-20 32,19 20-1,1 20-896,20 0-672,-21-1-1763,41 1-3811</inkml:trace>
  <inkml:trace contextRef="#ctx0" brushRef="#br0" timeOffset="286498.0468">4072 11865 19602,'-20'-40'2627,"-19"40"-1731,19 0 418,0 20-193,0 20-321,-1 0-351,2 20-257,19-1-128,19-20-128,22-19-32,-1 0-192,19 0-193,0-20 1,-19 19 95,0 2 129,0-1 32,-20 0 320,-20-20-192,0 20 256,0-1-224,0-19 320,0 20 97,0 0-193,0 0-160,0 19 0,0-19 96,0 0-192,20 0-513,-20-1-288,19 2-736,1-1-609,-20-20-2114,20 20-10218</inkml:trace>
  <inkml:trace contextRef="#ctx0" brushRef="#br0" timeOffset="286847.6561">4529 12004 21268,'-20'40'1473,"0"19"-1089,20-19 1090,0 20-321,0-20-609,20-21-319,-20 1 63,20-20-352,0 20 32,19-20 0,-19-20-96,20 0 32,-21 1 31,1-21 130,-20 20-194,20 20 97,-20 0 64,0 20 97,0 20-33,20-21-32,-20 21 288,21-1-512,-2 21 192,1 0 64,-20-20-32,20 19-160,0-19-256,-20-1-353,0 1-544,0-21-833,-20 2-2114,0-1-9865</inkml:trace>
  <inkml:trace contextRef="#ctx0" brushRef="#br0" timeOffset="287029.2969">4925 12341 20979,'20'0'2339,"0"0"-1443,0 0 258,-20 20-322,0 0-479,21 20-321,-2-21-128,-19 22-577,20-21-1281,-20 19-1441,20-39-4068</inkml:trace>
  <inkml:trace contextRef="#ctx0" brushRef="#br0" timeOffset="287711.9141">5402 12223 15054,'0'20'5061,"0"-20"-4197,0 19-351,0 1 224,0 0-161,0 19-576,20-19 0,0 0-128,-20 0-1089,19 0-1506,-19-20-3202</inkml:trace>
  <inkml:trace contextRef="#ctx0" brushRef="#br0" timeOffset="288031.25">5542 12004 19922,'0'40'1922,"19"-1"-961,-19 1 224,20-1-352,0-18-449,20-21-95,-21 0-129,1 0-96,0-21 0,0 2-128,-20-1 64,0 0-32,19 20 96,-19 0-160,0 20 160,20 19 64,-20 2-32,0-1 64,20-1 32,-20 1-192,21-21-32,-21 1 64,20 20-608,-1-20-866,1-1-736,-20 2-2338,20-21-9513</inkml:trace>
  <inkml:trace contextRef="#ctx0" brushRef="#br0" timeOffset="288278.3203">5938 12143 20179,'40'-20'2146,"-21"20"-737,21 0 257,-19 0-802,-21 20-319,20-1-161,-20 22-224,0-1-128,19-21 161,-19 1-386,0 0 161,0 0-96,20-1 0,0 1-160,-20 0-257,40-20-736,-21-20-673,1 0-1281,20 1-3267</inkml:trace>
  <inkml:trace contextRef="#ctx0" brushRef="#br0" timeOffset="288561.5234">6275 11746 19218,'41'0'2818,"-1"0"-640,-21 20-320,1 19-705,0-19-416,-20 40-385,0-20-127,20 0-258,-20-1-63,19 1-64,1-20-160,0 19 64,0-19 160,-20 19 0,20 2 96,-20-1 192,0-21-32,0 21 416,0-20-191,0-1-65,0 1-256,19 20-640,-19-20-1218,21-20-2722,-21 0-10539</inkml:trace>
  <inkml:trace contextRef="#ctx0" brushRef="#br1" timeOffset="296288.0859">8976 10932 8520,'0'0'864,"0"-20"418,0 20 31,0 0 609,0 0-1,0 0-479,0 0-353,0 0-384,0 0-33,-19 0-191,19 0-1,0 0 1,0 20-161,0-20 32,0 20-64,0 0 33,19 19 127,-19-19 161,20 20-1,0-1-255,0 2-65,0-2-64,-1 21-64,1-21 225,0 20-385,-20-18 128,20 18-32,-1-19 32,-19 19 32,0-19 0,20-1 0,-20 2 33,0-21-33,0 19-96,0-19 32,20 20 32,-20-21 32,0 1-32,21 0 65,-21 0-290,0 0 194,0-1-258,0 22 225,0-21 0,0 0-31,0-1-1,0-19 32,0 0 64,0 0-256,0 0-353,0-19-576,-21-1-544,21 0-802,0 0-1536,0-20-8233</inkml:trace>
  <inkml:trace contextRef="#ctx0" brushRef="#br1" timeOffset="297910.1561">9154 10812 4868,'0'0'3075,"0"0"-1281,-19 0-481,19 0 128,0 0-127,0 0-65,0 0-192,0 0-289,0 0-287,0 0 95,19 0-191,-19 0-97,20 0-64,0 20 65,1-20-1,18 0-192,1 0 0,-1 0 0,1 0 0,0 0 32,-1 0-128,22 0 161,-2-20-161,0 20 96,0-19-96,2-1 192,18 20 32,-20-20 64,20 20 1,-18-20-386,-2 20 129,20 0 33,0 0-1,-18-19 160,18 19-64,-20 0-32,0-20 0,2 20 128,18 0-224,-20-20 225,20 20-257,-18 0 0,18 0 96,-20-20-192,21 20 256,-1 0-224,0 0 96,0 0 0,2 0-64,-22 0 64,20-19 64,1 19 64,-1 0 192,0-20-159,1 20-97,-20-21 32,-1 21 64,1 0-96,19 0 32,-19-20-128,-1 20 64,1 0 64,-1 0-128,1 0-32,20-20 0,-21 20 160,0 0-256,21 0 256,-20 0-288,-1 0 128,-19 0 192,19 0-224,-18 0 0,18 0 128,0-19 97,0 19-161,2 0 192,-2 0-128,-19 0 96,19 0 0,-19 0-128,-1 0 96,2 0 96,-2-20-192,-19 20 97,20 0-129,-21 0 96,21 0 96,-40 0-64,20 0 224,-1 0-256,-19 0 65,0 0 63,0 0 224,0 0 65,0 0-97,0 0-64,0 0 161,0 0-97,0 0-224,0 0 33,0 0-33,0 0-96,0 0 64,0 0-224,0 0 64,0 0 160,0 0-224,0 0 256,-19 20-256,19-20 0,0 19 96,0-19-32,0 20 0,0-20 0,-20 20 128,20 1-64,0-1-64,0-1-64,0 21 96,0-1 97,0 1-194,0-1 130,20 1-65,-20 1 32,19-2 0,-19 1 32,20-1-64,0 1 64,-20-1-32,21-19 32,-21 21 32,20-21 0,-1 19 0,-19-19-64,20 0 0,0 19 0,0-19 32,-20 19-64,20 2 0,-1-21 64,1 19-96,-20-19 224,20 0-224,0 0 193,-20 0-33,19-1-96,-19 21 64,20-20-64,-20-1 32,0 1 0,0 21 0,21-21 0,-21-1-32,0 1 32,20 0 32,-20 0 96,0-20-320,20 19 256,-20 1-128,0-20 64,0 20-31,0-20-33,19 20 0,-19-20 0,0 20 0,0-20 0,0 0 0,0 0 0,0 0 0,0 0 0,0 0-385,0 0-287,0 0-257,0 0-417,20 0-1312,-20 0-2019,0-20-6533</inkml:trace>
  <inkml:trace contextRef="#ctx0" brushRef="#br1" timeOffset="299434.5703">9333 11409 2722,'0'-20'1121,"0"20"96,0 0 193,0 0 95,-19-21-224,19 21-800,0 0-225,-20 0 64,20 0 737,-20 0 481,20 0 95,0 0-127,0 0-289,0 0-256,0 0-481,0 0-288,0 0-31,-20 0-65,20 0 64,0 0 96,0 21-32,0-21 161,0 0 95,20 0-64,-20 20-127,0-20-65,0 0-64,20 0 289,-20 0-385,20-20 160,-1 20-160,1 0 64,0-21 0,20 21 0,-21 0 32,21 0-64,1 0 1,-2 0 63,1 0-64,19 0-64,-20 0 64,22 0-32,-2 0-32,-19 0 0,19 0 160,0 0-192,2 0 192,-2-20-31,0 20 95,1 0-160,20 0 0,-21 0-32,0 0 32,1-19-32,-1 19 0,-18 0 32,18 0 0,0-20-32,1 20 33,0 0-65,-1-20 0,1 20 32,-1-20 96,0 20-192,2 0 192,-2 0-256,0 0 96,-19-19 32,19 19 160,2 0-32,-2 0-160,-19 0 128,19-20 0,-20 20 97,22 0-289,-22 0 128,1 0-32,19 0-64,-19 20 32,0-20 64,0 0-32,19 0-32,-19 0 160,19 0-224,2 0 128,-22 0 0,20 0-64,1 0 32,-1-20 96,1 20-256,0 0 256,-21 0-224,1 0 192,19 20-192,-19-20 96,0 0 0,20 0 64,-21 0-32,1 0-32,19 0 32,-18 0 32,18 0 289,-19 0-225,19 0 64,-20 0-96,1 0 0,20 0 0,-40 0-128,20 0 0,-1 0 64,1 0 32,-1-20-96,1 20 320,1 0-384,-2 0 481,1 0 31,-1-20-160,-19 20-31,19 0 31,-19 0-64,-20 0-96,20 0 0,-20 0-96,21 0-32,-21 0 32,20 0 32,-20 20-32,19-20-32,-19 0 64,0 0-224,0 0-288,0 0-770,0 0-1248,0 20-2018,0-40-6791</inkml:trace>
  <inkml:trace contextRef="#ctx0" brushRef="#br1" timeOffset="301184.5703">10088 10832 1793,'0'0'6791,"0"0"-4838,0-20 33,0 1 128,0 19-64,0 0-448,0 0-289,0 0-544,0 0-33,0 0-287,0 0 352,0 0-97,0 0 193,0 19-352,0-19 159,0 20-319,20 0 319,-20 1-191,0-1-97,0-1 65,20 21-225,-20 0 128,0 19-31,0-20 31,19 22-288,1-2 128,-20 0 33,40 1-33,-21 0-32,1-1-160,1-19 96,-1 19 0,0 1 0,-1-21 0,1 22-31,0-22-65,0 1 0,-20-1 0,19 1 128,-19-20-224,0-1 64,0-19 128,0 21-224,0-21 192,0 0-96,0 0 96,0 0-32,0 0 128,0 0-224,0 0 0,0 0-256,0 20 64,0-20-225,0 20-448,20-20-352,-20 0-1057,0 0-1185,0 0-3300,0-20-8838</inkml:trace>
  <inkml:trace contextRef="#ctx0" brushRef="#br1" timeOffset="302362.3046">12411 10615 992,'-20'0'3171,"20"-21"-288,0 21-416,0 0 191,0 0-352,-20-20-416,20 20-321,0 0-287,0 0-225,0 0-257,0 0-31,0 0-256,0 0-65,0 20 353,0-20 96,0 41-97,20-22-351,-20 21 127,0 19 65,0 0-96,0 2 31,20 18-192,-20 0-95,20 0 63,-20 1-256,20-20 224,0 19-320,-20-19 225,19 19-97,1-19 64,0-1-96,0 0 32,-20-18 0,19 18 129,1-19-161,0-1 96,0 1-64,-20-1-96,21-18 64,-2-1 0,-19 0-192,20 0 224,-20-1-192,0 1-96,0-20 352,0 20-192,0-20-96,0 0 0,0 0-64,0 0-449,0-20 97,0 20-321,0 0-128,0 0 64,0 0-544,0 0-897,0 0-1250,0 0-4836</inkml:trace>
  <inkml:trace contextRef="#ctx0" brushRef="#br2" timeOffset="306495.1171">9472 12560 1057,'0'-20'8904,"0"20"-6694,0 0-448,0-19 192,0 19-1,-20 0-543,20 0-962,0 0 193,0 0 160,-20 19-257,20 1-192,0 20-159,0-21-1,0 1-96,20 20-32,-20-21 192,20 2-352,1-1 128,-21 0-480,20 0 31,-1-1-512,-19-19-352,20 20-705,0-20-1697,0 0-7143</inkml:trace>
  <inkml:trace contextRef="#ctx0" brushRef="#br2" timeOffset="307440.4297">9552 12639 11498,'-20'0'2755,"20"0"-1986,0 0 192,0 0 864,0 0-383,0 0-417,20 0-705,0 0-160,19 0 64,1 0-160,-1 0-192,22 0 353,-22 0-418,21 0 161,19-20 0,1 20 0,-1-19 160,0 19-256,21-20 160,-1 0 32,0 20 129,-19-20-193,-1 20 32,0-19-32,-20 19 64,2 0 64,-22 0-64,1-20 32,0 20 64,-1 0 96,-19 0-128,0-20-128,-1 20 64,-19 0 97,21-20-65,-21 20-64,0 0 64,0 0-32,-21-21 128,21 21-32,0 0-64,0 0-32,0 0-32,0-19 32,0 19-64,0 0 161,0 0-225,0 0 224,21 0-64,-21 0 32,0 0-128,0 0 32,0 0-32,0 0 32,20 0 128,-20 19-160,0-19-96,20 0 288,0 0-288,-1 0 96,1 0 160,0 0-192,0 0 0,-1 0 32,21 0 192,-20 0-192,-1 0 193,22-19-97,-21 19 32,0 0-32,-1-20-32,-19 20 96,0 0-96,0 0 64,0 0-160,0 0 128,0 0-96,0-20 32,-19 20-32,19 0 32,-20 0 0,0 0-32,-1 20 32,1-20 129,-19 0-161,-1 0-96,1-20 192,-1 20 0,1 0 64,19 0-128,0 0-160,-1 0 128,21 0 32,0 0 32,21 0 64,19 0-96,-1 0-160,21 0 128,-21 0 0,20 20 96,-39-20-192,21 0 32,-41 20 128,20-1 0,-40-19-32,20 21 0,-20 19 0,-1-20-288,1-1-641,1 1-769,-1 0-1409,20-20-5669</inkml:trace>
  <inkml:trace contextRef="#ctx0" brushRef="#br2" timeOffset="308013.6718">10524 12858 13612,'41'-40'2114,"-41"1"-768,0 19-385,0-20 128,0 19 64,0 2-64,-20 19-160,-1 0-385,1 19-31,1 2-129,-1-1-320,20 20 32,0-1-32,0 1 128,20-1-256,-1 1 64,1 1-288,21-22-385,-2 21-31,-19-20-65,0 19-96,0-19 545,-20 0 0,-20-1 159,0 1-31,-19-20 224,-1 20 32,19-20 32,-18-20 97,19 0 415,0 1-63,20-1-289,0 0 128,20 0-448,0 1-96,19-1-673,-18 0-1217,-1 0-3715</inkml:trace>
  <inkml:trace contextRef="#ctx0" brushRef="#br2" timeOffset="308730.4686">12093 12540 13388,'-20'-39'1442,"20"19"-642,0 0-608,-20 20 449,20-21 736,-20 21-320,1 0-64,-1 21-96,0-1-64,0 20-192,20-1-33,-19-19-480,19 19 32,19 1-63,1-1 127,0-18-320,0-1-545,19-20-832,1 20-1794,0-20-2563</inkml:trace>
  <inkml:trace contextRef="#ctx0" brushRef="#br2" timeOffset="309204.1015">12114 12619 14221,'-21'0'1601,"21"0"-896,21 0 640,-2 0-191,21 0-322,19 0-95,0 20-257,21-20-319,0 0-225,-1 0 160,20 0-289,1 0-319,-1 0-1,1-20-95,18 20 288,2-19 95,-21 19 193,0-20 193,1 0 383,-2 20 353,1-20-353,-38 1-448,-2-1 161,0 0 31,-39 0-352,0-1 224,0 21-96,-20-19-32,0 19 0,0-20 0,-20 20 160,-20-20-320,21 20 288,-21 0-63,0 0 319,1 0-64,18 0-128,1 20-416,20-20 224,0 0 161,20 20-322,1-20 161,18 0 0,1 19 161,19-19 127,-19 21-128,-20-1-192,-1 0-32,1-20 64,-20 20-416,-20-1-994,1 1-1344,-1 0-2980</inkml:trace>
  <inkml:trace contextRef="#ctx0" brushRef="#br2" timeOffset="309779.2969">12967 13037 12299,'40'-59'2531,"-21"18"-930,1 1-96,0 21-415,-20-1-98,0 0-607,-20 20 127,-19 0 225,19 20-257,-20 0-95,1 19 63,-2-19 65,21 21-193,1-22-320,19 21 128,0-20-96,19-1 0,21 1 160,1 0-288,18 0 128,0-1 32,-19 1-448,19 0 96,-18 0-129,-22 1 33,-19-2 128,0 21 64,0-20 31,-19-1-95,-1 1-32,-1 0 96,-19-20 192,21 0 0,-21 0 32,1 0 32,19 0 32,0-20 0,0 0 192,1 1-96,19-1-63,0 0-226,19-19-31,1 18-640,0 1-2467,19 20-7047</inkml:trace>
  <inkml:trace contextRef="#ctx0" brushRef="#br2" timeOffset="310656.25">14654 10594 11146,'-39'21'2370,"19"-1"-1056,-20 19-65,21-19 192,-1 0-224,20-1-320,-20-19-352,20 20-321,0-20 64,20-20 32,-20 20-95,20-19-129,-1-21-32,-19 20-32,20-19 32,0 18 0,-20 1-64,20 0 96,-1 1 192,1 19-96,0 0-63,0 19-65,0 1 64,-1 0-160,22 1-641,-1 18-896,-21-19-994,21 0-1729</inkml:trace>
  <inkml:trace contextRef="#ctx0" brushRef="#br2" timeOffset="311121.0937">14774 10753 16143,'0'40'1890,"20"-1"-673,-20 2 448,20 18-544,-1 20-192,1 0-288,0 2-513,0-2 32,19 0-96,-19-19-32,0-1-192,-1-19 0,2 0 96,-21-1 32,0 1 32,-21-21-32,2 1 64,-1-20-32,0 0 0,0 0-32,1-20 160,-1 1-96,20-1-32,-20-20 96,0 1 0,20 19 0,0-20 289,-19 40-1,19 0-32,0 0-224,0 20 97,0 0-65,0 0-64,19 19 64,21-19-288,-20 0 192,19-20-32,20 0-32,-18 0-160,-1-20-257,-1 0-95,-19 1-161,0-21-960,-1 20-1122,1 0-2498</inkml:trace>
  <inkml:trace contextRef="#ctx0" brushRef="#br2" timeOffset="311528.3203">15527 10852 17424,'-79'-40'1377,"40"21"-736,-1 19 864,1 19-63,-1-19-353,19 20-160,2 21-321,-1-21-288,40 19-95,-1-19-1,22 20-96,-1-1-96,19-19 128,20 19-288,-19-19-160,0 21-129,-21-21 33,1-1 96,-40 1-289,0 0 353,-20 0 160,-20-1 0,1-19 0,-22 20 128,22-20-64,-20 0 0,39-20 96,-20 20-64,40-19-416,0-1 95,0 0 129,20 0 96,0 1-64,19 19-1505,-19 0-2019,0 0-9320</inkml:trace>
  <inkml:trace contextRef="#ctx0" brushRef="#br3" timeOffset="359120.1171">13523 12044 9641,'20'-20'1729,"-20"0"97,0 1 416,0-1 64,0 0-480,0 0-705,0 20-352,-20-21 32,20 21 31,-20 0-95,20 0-128,-20 0-129,1 21-224,-1-1-128,20 20 129,-21-1-417,21-19 224,0 19-64,21-39 288,-1 20-288,-1-20 128,1 0-160,20-20 128,-21 20-64,1-19 160,-20-1-128,0 0 96,0-19-31,0 39-33,-20-20 32,1 20-128,-1 0 64,0 20 32,0-1-288,20 1 512,-19 20-352,19-21 320,19 1-288,21-20 0,-20 0 32,19 0 32,1-20 33,-1 1-97,-19-1 224,1 0-192,-21 0-192,0 1 31,-41-1-319,21 20 0,-19 0 127,-1 0-608,21 20-640,-1-20-2243,20 19-7943</inkml:trace>
  <inkml:trace contextRef="#ctx0" brushRef="#br3" timeOffset="359981.4453">13722 12044 10057,'-20'0'2114,"-1"0"-384,21-20-129,-20 20 225,20 0-353,0 0-768,20 0 224,21 20-321,-2-20-95,21 39 95,19-19-31,21 20-129,-2 20-255,21-1 127,1 1-448,-2-1 288,2-19-192,-21 0 32,1-20 96,19 20-192,0-1 128,20-19 32,-21 19-64,-18-19 64,-21 20-96,-19-21 224,-20 22-256,0-21 96,-20 19-32,-20-19-224,0 0-641,0 0-1665,0-20-3556</inkml:trace>
  <inkml:trace contextRef="#ctx0" brushRef="#br3" timeOffset="360689.4531">15925 12917 12716,'40'-59'2818,"-40"39"-1088,0-20-161,0 21 545,-20-21-672,0 20-161,0 20-96,-19 0-96,19 20-705,-20 0-127,20 19-129,0 21-32,0-1-192,20-19 96,20 0 0,0-20 0,0 0-96,20-20 128,-20-20 0,19 0-32,1 1 32,-1-2-32,-19 1 64,-20 20 224,20 0 96,-20 41-159,0 18-225,0 0 160,0 0-160,20 22 0,-1-42-32,22 20-288,-1-39-161,-1 0 1,1 0-577,19-20-1025,2-20-2947,-2-20-13068</inkml:trace>
  <inkml:trace contextRef="#ctx0" brushRef="#br3" timeOffset="367476.5625">9611 11031 9416,'0'-20'2339,"-19"20"-482,19 0 65,0 0-192,0 0-289,-20 0 33,20 0-257,-20 0-384,20 20-161,0-20-31,0 20-129,0 0-223,0-1-33,0-19-32,0 0-160,20 0 32,0 0 64,-20-19-32,19-1-31,1 0 159,-20 20-160,0-20-64,0 20 128,0 0 32,-20 0-64,20 0 32,-19 0 65,19 20 31,0 0-96,0-20 0,0 20-64,0-1-64,19-19-64,-19 0 64,20 0 0,-20-19 0,20 19-192,-20-20 32,0 0-577,20 0-608,-20 20-1089,0-19-1666,0 19-6182</inkml:trace>
  <inkml:trace contextRef="#ctx0" brushRef="#br3" timeOffset="367876.9531">9631 11071 15534,'0'-20'897,"-20"-20"-64,20 1 832,-19-1-447,-1-19-322,0-2-191,0-18-224,1-19-321,19-2-128,-20 1 32,20 0 96,0 19 416,0 1 129,20 19 64,-20 21-385,19-2-512,1 2 160,-20 19-32,20 0-192,0 0-673,-1 0-448,-19 20-1250,20-19-2305</inkml:trace>
  <inkml:trace contextRef="#ctx0" brushRef="#br3" timeOffset="368363.2812">9810 9919 17712,'20'40'1378,"0"0"-578,19-21 193,1 21-384,-1 1-577,-19-22 320,21 1 1,-21-20 31,-1 0-128,1 0 32,-20-20-63,0 1 63,0-1-160,-39-21-320,19 2 128,-21-1-160,2-19-97,-1-1-63,20 0 192,0 20 192,20 1-64,0-1 320,20 1 0,0 39-128,20-20 64,-21 40-127,22 0 31,-21 19-64,0-19 32,-1 19-32,1 1-32,-20 1 0,0-22 64,-20 1-128,1 0-321,-21 0-383,19-20-898,-18 0-2434,-1 19-11947</inkml:trace>
  <inkml:trace contextRef="#ctx0" brushRef="#br3" timeOffset="382448.2421">9810 11845 16143,'0'-20'2402,"0"20"-1185,0-20 96,0 20-224,0 0-192,0 0-544,0 0-289,0 0-96,0 0-32,20 0-417,0 0-832,-1 0-1506,1 0-2946</inkml:trace>
  <inkml:trace contextRef="#ctx0" brushRef="#br3" timeOffset="382868.164">10882 11845 17488,'0'20'2498,"-20"-20"-1921,20 0-577,0 0 0,0 0 0,0 0-352,20-20-641,-20 20-993,20 0-2691</inkml:trace>
  <inkml:trace contextRef="#ctx0" brushRef="#br3" timeOffset="383319.3359">10902 11110 16335,'0'0'2626,"0"0"-1504,0 0-418,0 0-800,0 0 96,0 0-224,20 0-609,0 21-2114,-20-1-9512</inkml:trace>
  <inkml:trace contextRef="#ctx0" brushRef="#br3" timeOffset="383849.6094">11895 10873 19154,'-20'-21'1537,"0"21"-1121,20 0-416,0 0 65,20 0-162,-20 21-319,0-1-929,20-1-1538,0 1-3907</inkml:trace>
  <inkml:trace contextRef="#ctx0" brushRef="#br3" timeOffset="384157.2266">12114 11726 19410,'0'0'833,"0"0"-257,0 20 33,0-20-321,0 0-384,19 0-160,-19 0-225,20 0-1280,0-20-2852</inkml:trace>
  <inkml:trace contextRef="#ctx0" brushRef="#br3" timeOffset="384669.9219">13066 10912 22132,'-20'0'193,"20"0"-706,20 0-832,0 0-1474,-1 0-2818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9:12:37.61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716 3308 13100,'-39'-59'-160,"19"59"1089,20-20 512,-20 20 64,0 0-31,20 20-193,0 19-160,-19 1-288,19 19-193,-20 20-191,20 1-1,20 39-288,-20-19 33,39-1-33,-19-20 0,19-20-96,1 2 32,20-22-96,-20 1 224,0-40-160,19 0 193,-20 0-321,1-20-257,1-20 65,-2-19 160,-19-1-32,19 0 0,-39-19-64,0 20 159,0-21 98,0 40 63,-39 1 160,19 19 96,-19 20 129,18 0-161,-19 20 65,40-1-289,-20 21 64,20 0-64,0 20-128,20-20-32,0 19 0,21-20-96,-2 1-321,1-20-255,19-1-802,0-19-704,-19 0-1409,20 0-3236</inkml:trace>
  <inkml:trace contextRef="#ctx0" brushRef="#br0" timeOffset="485.3514">1352 3625 13132,'0'20'833,"20"0"1121,0 20 448,0 0-737,-1 20-479,21-1-450,-20-20 161,19 21-545,2-21-31,-21 2-1,-1-21-224,1-1-32,0-19 385,-20 0 127,20 0-320,-20-19-224,0-21 65,-20-1-194,0 2-95,0-20 160,20 19-64,-19 1-128,19 19-64,0 0 192,19 20 384,1 20-64,0 0-224,19-1 32,1 21 32,-20-1 192,19 1-288,2-1 192,-21-19-160,19-20 65,-19 21 383,-20-21 0,0 0-31,0-21-321,0 1 32,-20 1-192,1-21 32,19 20-32,-20-19-64,20 19 0,0 0-129,20 1 353,-1 19-224,21 19 128,-20 1-224,19 0-577,1 19-576,-1 1-1217,2-1-1410,-21-19-2819</inkml:trace>
  <inkml:trace contextRef="#ctx0" brushRef="#br0" timeOffset="918.9452">2066 3805 13068,'20'-20'3075,"-20"40"96,41-1-737,-22 41-864,1-21-642,0 1-191,0-1-352,19-18-97,-39-1-192,20-20 0,-20 0 64,0 0 64,0 0 481,0 0-449,0-41-448,-20 21 192,20-19-96,-19-20 32,-1 19 32,20 1-224,0 19 192,20 0-33,-1 20 258,1 20-1,0-20 96,0 39-224,19-19 96,2 0-64,-21 0-32,19-1-32,-19 1 32,19-20 0,-39 20-128,20-20 192,-20 0-192,20 0 256,-20-20-96,20 20-64,-20 0-160,19 0 0,1 0-128,1 0-545,19 20-672,-21 0-1250,21-1-2626,-20-19-8040</inkml:trace>
  <inkml:trace contextRef="#ctx0" brushRef="#br0" timeOffset="1210.9375">2860 3765 16719,'-19'-20'2371,"-1"20"-65,20 20-705,-20 0-95,0 19-33,20 1-640,0-1-481,0 1-224,20-20-128,20-1-32,-21 1 96,22-20 32,-21-20-128,0 20-32,-1-19 32,1-1 64,-20 0 32,0 0 33,0 1-1,-20 19-64,20 0 192,0 0-544,0 0-97,20 19 225,-20 1 64,20 0-705,19 0-160,-19-1-769,20-19-544,-20 0-673,-1 0-2658</inkml:trace>
  <inkml:trace contextRef="#ctx0" brushRef="#br0" timeOffset="1429.6875">3138 3487 18161,'0'-21'3107,"0"21"-1250,0 21-447,21 19 351,-1 19-319,0 0-321,0 20-673,19 2-416,20-22 32,-19 0-512,40-19-449,-21-1-288,-19-18-96,-1-1-737,1-20-1890,-40 0-5349</inkml:trace>
  <inkml:trace contextRef="#ctx0" brushRef="#br0" timeOffset="1879.8827">974 4698 22933,'-19'19'769,"19"-19"-769,19 0 512,21 0 289,20 0-96,39-19 32,20-1-129,40 20-416,60-40 33,59 20-97,59 1-96,-20-21-321,-18-1 129,-41 22 256,-60-21-128,-19 1 257,-40 19 63,-59 0 96,-21 20 97,-20 0-1,-39 0 225,0 0 224,0 0-385,-19 0-800,-1 0-321,20-20-191,-20 20-161,20 0-1025,-20 0-1826,20-19-3907</inkml:trace>
  <inkml:trace contextRef="#ctx0" brushRef="#br0" timeOffset="2098.6327">3834 3625 26617,'0'-19'1345,"0"19"-801,0 0-608,0-20-192,0 20-32,0 20-1057,0-1-737,19 21-2595,1 0-14669</inkml:trace>
  <inkml:trace contextRef="#ctx0" brushRef="#br0" timeOffset="2227.539">4032 3982 23189,'20'41'2467,"-20"-41"-2051,0 0-160,20 0-416,-20-21-320,0 21-705,0 0-1634,0 0-5765</inkml:trace>
  <inkml:trace contextRef="#ctx0" brushRef="#br0" timeOffset="8291.0155">21902 3308 6918,'0'-20'1602,"-20"20"-321,20 0 96,0 0 353,0 0-289,0-19-192,-21 19-320,21 0-96,0 0-224,0 0-225,0 0 160,0 19 1,0-19-129,0 20 1,0 0-1,0 0-64,0 19 65,0 1-1,0-1 33,21 2-321,-21 18 64,0-19 64,0 19 129,20-19-65,-20 20-32,0-20 193,0 19-225,19 0 128,-19 0-64,0 2-191,0-2-65,0 1 64,0-1-32,20 1-64,-20 0 128,0-1-192,0 0 160,0-19 32,20 20 129,-20-1-161,0 1 256,20-1-384,-1 2 160,-19-2-32,20 0-128,-20 0 160,20 1-31,-20 0 31,20-20-64,-20-1 192,0 1 64,0-1-191,0 1-1,20-20 64,-20 1-320,0-2 192,0-19-64,0 20 128,0-20-160,0 0 192,0 0-448,0 0-256,0-20-257,0 20-961,0-19-672,0-2-1954,0 1-9673</inkml:trace>
  <inkml:trace contextRef="#ctx0" brushRef="#br0" timeOffset="10398.4375">19658 5054 3331,'-20'0'1921,"20"0"-1664,0 0-257,0 0 961,20 0 544,-20 0 129,0 0-289,0 0-160,0 0-288,0 0-128,0 0-161,0 0-159,0 0-321,19 0 64,-19 0-192,0 0 64,20 0 128,0 0 160,-20 0 193,20 0-65,1 0 97,-2 0-129,1 0-223,0 0-65,19 0 32,-19 0-96,20 0 64,-1 0-416,-19 0 544,20 0-224,0 0 96,-20 0 129,20 0-97,-1 0-96,1 0 0,-1 0-32,22 0-64,-22 0 0,20 0 32,-19 0-224,-1 0 384,21 0-128,-20 0-32,0 0-224,0 0 416,-1 0-160,20-19-64,-19 19 0,20 0 0,0 0-192,-1 0 673,-20 0-866,21 0 674,0-20-674,0 20 898,-1 0-866,0 0 642,-18-20-321,18 20 96,-19 0 96,19 0-96,-19 0-96,20 0 96,-20 0-32,19 0 0,-20 0 64,21 0 64,-1 0 257,1 0-321,0 0 32,-21 0-32,21-20-96,0 20 32,-20 0-64,19 0 64,-20 0 0,1 0 64,19 0 0,-18 0 128,-2 0-32,1 0-31,19 0 63,-19 0-352,19 0 288,-18 0-96,38 0-64,-20 0 192,0 0 64,2 0-256,-2 0 193,-19 20-193,19-20 0,0 0 64,-18 0 64,-1 0-224,-1 0 128,-19 0 0,19 0 0,21 0 0,-20 0-32,20 0 32,-21 0-96,1 0 64,-1 0 0,21 0 0,-20 0-32,20-20 32,-21 20 32,1 0 0,19 0 32,-19 0 160,20 0 64,-20-19 65,-1 19 31,1 0-64,-1 0-192,1 0 129,0 0-65,20 0-128,-21 0 32,1 0-64,-1 0 64,1 0-64,-20 0 0,-20 0 64,21 0-96,-21 0-160,0 0-384,0 0-577,19 0-1090,-19 0-1856,0 0-9290</inkml:trace>
  <inkml:trace contextRef="#ctx0" brushRef="#br1" timeOffset="15848.6328">20392 5054 3971,'0'21'1506,"0"-21"-1442,0 0 737,0 0 416,0 0 96,0 0-64,0 0 321,20 0-449,-20 0-257,0 0 193,0 0-32,0 0-224,0 0 32,0 0-96,0-21-289,0 21-224,0-19 65,0-1-161,-20 0-320,20 0 768,0 1-288,0-21-288,0 20 32,0-19 64,0 19-128,0-19 257,0 18-161,-19-19 32,19 20 192,0-19 32,0 19-224,0-20 161,-20 21-289,20-21 160,0 20-96,0-20 32,0 20 32,0-20-128,0 21 416,0-21-192,0 20 289,-20 1-321,20 19 160,0-20-224,0 0 33,0 20 31,0-20-192,0 20 96,0-21 96,0 2-160,0 19 128,0 0 128,0-20-256,0 20 64,0 0 64,0 0-256,0 0 96,0 0-128,0 0 96,20 0 0,0 0 128,-1 0 32,1 0-256,0 20 192,0-20 0,19 0-32,-19 0 32,0 0-64,20 0 128,0-20-160,-20 20 32,19 0 128,1 0-96,-20 0-288,19 0 160,1 0 96,20-20-32,-20 20 0,-1 0 96,1 0-192,-1-20 160,22 20-97,-22 0 65,1 0-160,-1 0 32,1-19 0,-1 19 128,22 0-32,-22 0 32,21 0-64,-21 0 0,1 0 96,-1 0 0,22 0-64,-22 0 32,21-20 96,-21 20-193,20 0-159,-19 0 0,20 0-96,-20 0 223,19 0 65,-19 0 96,-1-20-64,22 20 160,-22 0-64,1 0-32,-1 0 0,21 0 0,-21 0-32,2 0 32,-2 0 0,1 0 0,0 0 0,19 0 0,-39 0 0,19 0 64,2 0 65,-2 0-97,21 0 96,-21 0-96,1 0 32,-1 0-128,2 0 64,-2 0 0,-19 0 0,20 0 0,-1 0 0,-19-20 0,20 20 0,-21 0 0,2 0 64,-1 0 128,0 0-64,0 0-96,-1 0 0,1 0-32,0 0 0,19 0 128,-19 0-256,0 0 256,0 0-224,0 0 224,0 0 321,-20 0-353,20 0 288,-20 0 97,20 0-97,-20 0-64,0 0 65,0 0-385,0 0 64,0 0 0,0 0 0,0 0-32,0 0 160,0 0-128,20 0-128,-20 20 160,0-20-32,0 20-32,0-20-32,20 20 64,-20-20-64,19 19 32,-19 1-32,20 0 32,0 0 32,-20-20-32,20 19 225,-1 2-193,-19-1 96,0 0 0,20 0 0,-20-1-32,0 1 129,20 0-65,-20 0-64,0-1-32,20 1-32,-1 0-32,-19 0 64,21 20-64,-21-20-32,0 0 64,0 19-32,0-19 0,20 0-32,-20 20 32,0-1-32,0-19 0,0 0 32,20 20 0,-20-20-32,0 0 32,0 0-32,0-1 32,0 1-64,20-20 32,-20 20 0,19 0 0,-19-1 97,0 1-162,20 0-191,-20-20 288,0 20-32,0-1 32,0-19-32,0 21 64,0-21-64,20 0 0,-20 0-256,0 20-32,0-20-161,0 0-287,-20 0-738,20 0-1280,0 0-2243,0 0-5829</inkml:trace>
  <inkml:trace contextRef="#ctx0" brushRef="#br1" timeOffset="16610.3514">22596 4321 6342,'0'0'2818,"0"-20"-512,0 20-416,0 0-320,0 0-417,0 0-417,0 0 1,0 0 64,0 0 224,0 20-353,0-20-159,0 20-1,20-1-127,-20 1 95,0 0-31,19 19-33,-19 1-32,20-1-95,1 2-33,-21-1-96,0-1-64,20 1 0,0-1 32,-20 1-256,19-20 224,1 20 97,0-20-129,-20 20-32,20-21-128,-20 1 320,19 0-224,-19 0 192,20-1 32,-20 1-160,0-20 0,0 20-384,20-20 384,-20 0-160,0 0-160,0 0-65,0 0-287,0-20-129,-20 20-640,20 0-705,0 0-1890,-20 0-9032</inkml:trace>
  <inkml:trace contextRef="#ctx0" brushRef="#br1" timeOffset="17352.5389">21088 4301 3875,'-21'0'1442,"21"-20"-225,0 20 192,-20 0-256,20 0 160,0 0 641,0 0-480,-20 0-417,20 0 192,0 0-192,0 0-321,0 0-319,0 0-65,0 0 161,0 20-33,0-20 1,0 20-97,0 0 96,0-1 33,0 1-225,20 0 65,-20 19-33,0 1-96,0-1 0,0 2-64,0-1 225,0-1-193,20 1-288,-20 19 352,0-19-160,21 0-192,-21 0 160,0-1 0,0 1 32,19-1-64,-19-19 96,0 20-96,0-21-96,0 2-64,0-21 128,0 20 0,0-20 32,0 0-32,0 0-224,0 0 96,0 0 32,0 0-128,0 0-641,0 0-352,0 0-1089,0 0-2435</inkml:trace>
  <inkml:trace contextRef="#ctx0" brushRef="#br1" timeOffset="18291.0155">22477 4221 512,'0'20'1986,"0"-20"-641,0 0 1474,0 0-289,0 0-1120,0 0-450,0-20-639,0 20-257,0 0-32,0 0 544,0 0 481,0 0-352,0 0-192,0 0 191,0 0 33,0 0 32,0 0-161,0 0-127,0 0-481,0 0-96,0 20 64,0-20 96,0 0 64,0 19 192,0-19-32,0 21 225,0-21-257,20 20 64,-20 0-320,20 0 225,-20-20-257,0 19 224,20 1-224,-20-20 224,0 20-192,0-20 64,19 0-160,-19 20-224,0-20-705,0 0-929,0 0-897,-19 0-3459</inkml:trace>
  <inkml:trace contextRef="#ctx0" brushRef="#br1" timeOffset="19358.3984">22497 4341 2146,'0'-20'2850,"0"20"-736,0 0-128,0 0-865,-20 0-192,20 0 96,0 0-352,0-20-1,0 20-95,0 0-33,0-20 417,-20 20-128,20 0-385,0-21-95,0 21 31,0-19-31,0 19 191,0 0 225,-19 0-417,19 0-96,0 0 65,0 0-65,0 0-64,0 0 32,0 0 0,0 0-31,0 0 63,0 0 128,0 0-95,0 0-225,0 0 64,0 0-96,0 0-64,19 0 160,-19 19-32,20 2 96,-20-1-224,20 0-32,-20 0 96,20-1 0,-20 1-32,20-20 0,-20 20 96,19 0-192,-19-20 192,0 0-64,0 0 0,0 0 257,0 0-257,0 0 64,0-20-192,0 20 96,0-40-32,0 21 160,0-1-256,-19 0 128,19 0 32,0 20-32,0-21-65,0 21 98,0-19-33,0 19 128,0 0-256,-20 0 160,20-20-129,0 20 162,0 0-65,0 0 0,0 0-33,0 0 194,0 0-418,0 0 1,0 20-64,0-20 480,0 40-160,20-20-96,-20 0 128,0 0 0,0-1-32,0-19 32,0 20-352,0-20-1186,19 0-1889,-19 0-3299</inkml:trace>
  <inkml:trace contextRef="#ctx0" brushRef="#br1" timeOffset="20195.3124">20373 4777 4708,'-20'-20'-1441,"20"20"-1730</inkml:trace>
  <inkml:trace contextRef="#ctx0" brushRef="#br1" timeOffset="21603.5155">20373 4777 96,'-40'-40'961,"40"40"480,0 0 192,0 0-768,0-20 1538,0 20-1,0 0-897,0 0-256,0 0-288,0 0-352,0 0-97,0 0-127,0 0 95,0 0-352,0 0-128,0 0 32,0 0 128,0 0 193,0 0-1,0 0-64,0 0-63,0 0 31,0 0-32,0 0-32,0 0 97,0 0 127,0 0-32,20 0-159,0 0-1,-1 0-160,1 0 0,0 0 0,0 0 0,-1 0 32,1 0 160,0 0-96,0 0 129,1 0 95,-2 0-192,1 0 32,20 0 33,-20 0-225,-1-19 0,21 19 128,-20 0-256,-1 0 256,21 0-256,-20 0 96,20 0 96,-20 0 0,20 0-64,-21 0 0,21 0 32,-20 0 32,-1 0-96,21 0 96,-20-20-64,1 20 32,18 0-31,-19 0 127,0 0 192,0 0-416,19 0 224,-19-20-256,19 20 288,1 0-320,-19 0 160,-1 0-32,-1 0-64,21 0 128,-20 0-64,-1 0 32,1 0 128,0 0-256,0 0 320,0 0-256,19 0 64,-18 0 0,19 0 32,-21 0 1,1 0-194,20 0 161,-21 0-32,21 0 0,-20 0 32,-1 0 1,21 0 191,1 0-320,-22 0 32,21 0 128,-20 0-64,19 0-64,-19 0 96,0 0-32,0 0 32,-1 0 0,22 0-32,-21 0 192,0 0-320,-1 0 160,21 0-64,-20 0 64,-1 0-32,1 0 0,20 0 192,-21 0-224,1 0-128,1 0 160,-21 0 64,20 0-64,0 0 0,-1 0 0,1 0 0,0 0 0,0 0 0,0 0 160,-1 0-320,1 0 320,0 0-288,0 0 128,-1 0 0,1 0 64,21-20-32,-21 20 224,-1 0-352,21 0 128,-1 0 0,-19 0 0,20 0 0,-21 0 0,22 0-32,-21 0 160,0 0-192,-1 0 64,1 20-32,0-20 0,0 0 96,0 0-96,-1 0 33,1 0-33,0 0 0,-20 0 96,20 0-96,-1 0 64,2 0-128,-1 0 96,0 0-64,-20 0 64,20 0-32,-20 0 0,19 0 32,-19 0-64,20 0 96,0 0-96,-20 0 32,20 0 32,-20 0 0,19 0 128,1 0-320,-20 0 224,20 0 32,0 0-96,0 0 64,0 0-32,-20 0 32,20 0-64,0 0 128,-20 0-128,20 0 32,0 0 32,-1 0 32,1 0 0,-20 0 33,20 0 159,0 0-288,-1 0 160,-19 0-32,0-20 64,0 20-32,20 0-63,-20 0-33,0 0-64,20 0 0,-20 0-32,0 0-33,0 0-319,0 0-417,0 0-640,0 0-897,0 0-1250,-20 20-3747</inkml:trace>
  <inkml:trace contextRef="#ctx0" brushRef="#br2" timeOffset="25463.8672">20392 5452 4131,'0'-20'673,"0"20"-257,0 0 545,0-19 385,0 19 319,0 0-416,0 0-544,0 0-128,0 0 191,0 0 449,0 0 1,0 0-386,0 0-319,0 19-33,0-19 385,-19 20-192,-1 0-257,20 0 161,0-1-161,0 1-128,0-20 193,0 20-161,20-20-32,-1 0 353,1 20-353,20-20-224,-21 0 161,21 0-610,1 0-512,-2 0-512,-19 0-481,20 0-288,-21 0-1281,1 0-3364</inkml:trace>
  <inkml:trace contextRef="#ctx0" brushRef="#br2" timeOffset="25898.4375">20511 5511 11691,'-20'0'2722,"40"0"-2017,0-19 128,1 19 640,18 0-384,1 0-480,19 0-321,0 0-96,1 0-128,20 0-32,-1 0-96,-20 0-160,21-20-160,-20 20-1,19-20 257,-20 20 160,21-20-160,-20 1 224,-21 19-32,21-20-32,-41 0 0,1 20 192,1-20 225,-21 20 320,-21-19-545,21 19-64,-20 0 32,-19 0 128,39 0-31,-20 0-289,20 0 0,-20 0-64,40 0-161,-20 0 65,20 0 224,19 19-64,-19-19 0,1 20 160,19-20-384,-40 20 384,0 0-256,0-20 224,0 19 33,-20-19 159,0 20-512,-1-20-865,1 20-1250,1 0-2241</inkml:trace>
  <inkml:trace contextRef="#ctx0" brushRef="#br2" timeOffset="26407.2265">21088 5750 14958,'0'-20'544,"0"0"-127,-21 20 832,1 0-64,0 0-224,0 0-225,1 20-319,-1 0-1,0-20-31,20 20-481,0-1 256,0 1-320,20 0 224,0 0 160,19 1-384,-19-2 224,21 1-288,-22 0-641,1 0 224,0-20 225,-20 19-33,0-19 289,0 0 192,-20 0-256,0 0 96,1 0 64,-2 0 96,1-19 0,20 19 32,-20 0 224,20-20-160,0 20 129,20-20-65,0 20-32,1-20-320,-2 20-32,21 0-1602,-20 0-4164</inkml:trace>
  <inkml:trace contextRef="#ctx0" brushRef="#br2" timeOffset="27040.0389">22278 5373 10826,'0'-20'2818,"0"20"-672,-19 0-608,19 0-449,0 0-288,0 0-321,0 20-320,-20 0 321,20 0-257,0-1 288,-20 21-480,20-20 321,0-1-257,20 1 96,-20 0-96,20 0 96,19-20-31,-19 0-418,19 0-928,-19 0-1153,1 0-1858,-1 0-9673</inkml:trace>
  <inkml:trace contextRef="#ctx0" brushRef="#br2" timeOffset="27489.2578">22278 5492 14413,'20'0'929,"-20"0"-1121,20 0 640,19 0 737,2 0-256,-1 19-352,-1-19-353,1 0-128,39 0-96,-20 20 96,21-20 0,19 0-128,1 0-32,-1 0 96,-20 0-64,1-20 64,-20 20 32,-1 0-32,-20 0 0,21-19 289,0 19 255,0 0-448,-21 0 65,1-20-1,-21 20 384,1-20-159,-20 20-33,0-20-192,-20 20-192,1 0 96,-1-19 32,0 19-128,-19-20 32,19 20-32,0 0-160,0 0 96,20 0-224,20 0 256,0 0 128,0 20-64,-1-20 0,21 19 160,-1 1 32,-19-20-127,0 20-1,0 0-96,-20-20 32,0 19-705,0 1-1153,0-20-1857,-20 20-8745</inkml:trace>
  <inkml:trace contextRef="#ctx0" brushRef="#br2" timeOffset="28019.5311">23033 5909 17552,'0'-39'1313,"0"18"-1056,0 21 191,-20-20 641,20 20-416,-20 0-65,1 0-287,-1 0-321,0 20 0,-1 1-32,21-2-65,0 1 162,0 0-130,21 0-95,-1-1 224,19 1-160,1 0 288,0 0-256,-1-1 64,-19-19 0,0 20-32,-1 0-32,-19-20-96,0 0-224,0 20 288,-19-20-257,-1 21 289,0-21 32,0 0-32,1 0 96,-21-21-64,20 21 96,0-20 0,1 0 32,19 20-64,0 0 65,0-20-1,0 20 0,0 0-481,0 0-768,19 0-1185,21 0-3876</inkml:trace>
  <inkml:trace contextRef="#ctx0" brushRef="#br2" timeOffset="28846.6796">24224 4241 10666,'0'0'1921,"-20"19"-1280,20-19 704,-20 0 321,20 21-193,-20-21-384,20 20-480,-19-20-129,19 0 97,19 0 128,-19 0-129,20 0-320,0 0-31,0-20-97,20-1-32,-20 21-32,-20-19-64,20-1 32,-20 20-352,20 0-97,-20 0 257,0 20 160,19-1 0,1 2-64,0-1-256,0 0-513,19 19-897,1-19-992,-20 0-2307</inkml:trace>
  <inkml:trace contextRef="#ctx0" brushRef="#br2" timeOffset="29274.414">24304 4439 10025,'20'0'4612,"-20"20"-4580,19 0 705,-19 0 833,0-1-225,20 22-288,-20-1-673,0 19-224,0 0 1,0 1-161,0-20 0,0 0 96,20-1-96,-20-19 256,0 0-224,0 0 0,0-20 160,-20 0-160,0 0 128,1 0 32,-1-20 161,0-20-257,20 21 352,-20-1 161,20 0-97,-19 0-63,19 20-289,0-19-480,0 19 224,0 19 31,0-19 194,19 20-1,1 0-96,0 0 160,0-20-32,-1 19-32,21-19-224,0 0-480,-1 0-289,-19-19-769,21 19-1345,-2-20-4676</inkml:trace>
  <inkml:trace contextRef="#ctx0" brushRef="#br2" timeOffset="29717.7734">24840 4420 13484,'0'-20'1858,"-20"20"-673,20 0 0,-20 0 513,1 0-545,-2 0-833,21 20-192,-20-1 33,20 1 31,20 0 96,1 0-288,-2-1 0,1 2 32,20-1-96,-21 20-384,21-21 63,-20 1 33,0 0 128,-20 0 192,0 0-385,0-1 161,0-19-32,-20 20 160,0-20 64,0 0 128,0 0 0,1 0 0,-21-20 64,20 20-96,20-19 288,-19-1 97,19 20-514,0-20-95,19 0-320,21 20-1058,-20 0-4227</inkml:trace>
  <inkml:trace contextRef="#ctx0" brushRef="#br0" timeOffset="34350.5858">22119 6028 9416,'0'0'1410,"0"0"159,0 0 513,0 0-224,0 0-321,0 0-608,-20 0-512,20 19-33,0-19 193,-19 20 63,19 20-319,-20-19-33,20-2-160,0 1-32,0 0-32,-20 0-64,20 0 0,0-20-160,0 19-321,0-19-672,0 0-865,0 0-736,-20 0-1826</inkml:trace>
  <inkml:trace contextRef="#ctx0" brushRef="#br0" timeOffset="34576.1718">21902 6107 14445,'-20'0'3075,"20"0"-2434,0 0-353,20 0 1121,-1 0 193,1 21-449,0-21-352,19 19-641,-19 1 0,20-20-96,-20 20-288,-1 0-257,1 0-768,1-20-673,-1 0-1121,-20 19-1441</inkml:trace>
  <inkml:trace contextRef="#ctx0" brushRef="#br0" timeOffset="34993.1639">21821 5949 8488,'0'0'8712,"0"-20"-7207,0 20-448,20 0 192,0 0-192,1-20-480,18 20-481,1 0-64,-1 0-192,1 0-321,-20 0-447,19 0-706,-19 0-1153,1 0-3651</inkml:trace>
  <inkml:trace contextRef="#ctx0" brushRef="#br0" timeOffset="36714.8436">18426 4877 4452,'0'0'7207,"0"0"-5958,0 0-384,0 0 704,0 0 65,0 0-289,0 0-480,0 0-161,0 0-31,0 0-64,0 0-289,0 0-160,0 0-64,0 0-96,21 0 128,-21 19-192,0-19 128,20 20-96,-20 0 128,0-20-160,20 20 64,-20-20 64,19 0-32,-19 0 128,0 0-160,0 0 225,0 0-129,0 0 32,0 0 0,0 0-64,0 0 128,0 0 32,0 0-31,0 0-65,0 0 32,0-20-32,0 0-96,0 0 64,0 20-64,0-19 0,20-1 32,-20 0-160,20 20 64,-20 0 0,20-20 32,-1 20 32,1 0-128,-20 20 64,20 0 0,0 0 64,0-1-32,-20 1 0,19-20 32,-19 20 0,21-20-128,-21 0 192,0 0 32,0 0 257,0 0 95,0-20-352,0 0-128,0-19 96,0 19 0,0 0-192,0 1 64,20 19 64,-20 0-320,0 0-128,20 19 287,0 1 65,-1 0-192,1 19-737,20-19-512,-21 0-833,1-20-1442,0 0-7879</inkml:trace>
  <inkml:trace contextRef="#ctx0" brushRef="#br0" timeOffset="36888.6718">18942 4857 16079,'20'20'865,"-20"-20"480,21 19-705,-21 1-383,0-20 31,20 20-384,-20-20-801,0 0-1794,0 0-2562</inkml:trace>
  <inkml:trace contextRef="#ctx0" brushRef="#br0" timeOffset="37164.0625">18962 4737 15310,'21'0'897,"-21"20"-160,20 0 960,0 1-704,-1-2-128,1 1-192,-20 0-385,20 0-192,0-1 96,-20-19 32,20 0-160,-20 0 289,0 0 255,0-19-448,0-1-192,0 0 32,0-19-32,19 18 32,-19 21-32,0 0-320,20 0 96,0 0-33,0 21 193,20-2-1793,-20 21-2564,20-20-10761</inkml:trace>
  <inkml:trace contextRef="#ctx0" brushRef="#br0" timeOffset="37733.3983">18308 5234 15118,'0'-20'2530,"0"0"-2145,-20 20 511,20 0 161,0 0-320,0 0-353,-20 20-351,20 0-290,-20-1 449,1 1 1,19 0-482,0 0 450,0 20-129,0-20-321,0 0 417,19 0-480,1-20-192,0 0 31,0 19-31,-1-19-97,-19 0 64,0 20 257,0-20 320,0 20 32,0 0 160,-19-20 97,19 19-257,0 1-64,0-20-289,0 20-383,0 0-706,0-20-736,19 21-512,1-21-3300</inkml:trace>
  <inkml:trace contextRef="#ctx0" brushRef="#br0" timeOffset="38058.5936">18526 5273 15502,'0'0'737,"0"20"-64,0 0 544,0 1-128,20-2-769,0 1-160,-1-20 32,1 0 97,0 0-129,0 0 192,-20-20-352,0 20-256,0-19 192,20 19 96,-20-21 128,0 21-512,-20 21 384,20-2 0,0 1 256,0 0-64,0 19-288,0 1 32,0-20 32,20-1-224,-20 1-673,19 0-256,-19 0-1442,21-20-2305</inkml:trace>
  <inkml:trace contextRef="#ctx0" brushRef="#br0" timeOffset="38240.2343">18844 5413 14477,'0'39'3203,"0"-39"-3299,0 20 448,0 19-63,0-19-161,0 0-128,0 0-737,19-20-896,-19 0-1699,20 0-6213</inkml:trace>
  <inkml:trace contextRef="#ctx0" brushRef="#br0" timeOffset="38583.0077">19062 5413 18417,'0'0'641,"0"19"-673,0 1 416,-20 0 0,20 0-192,0 19-320,0-19 417,0 21-418,20-22-191,-20-19-481,20 20-576,-20-20-641,0 0-2434</inkml:trace>
  <inkml:trace contextRef="#ctx0" brushRef="#br0" timeOffset="38908.203">19161 5373 15374,'0'20'2979,"0"-20"-2819,0 20 641,20-20 256,-20 19-481,0-19-351,20 0-65,-20 20-32,19-20-32,-19-20-128,21 20-320,-21 0 416,0 0-96,0 0-32,20 0-1,-20 0 162,0 40 95,0-20-192,0 19 96,0-19-64,0 21-64,0-22-64,0 1-449,0 0-608,20 0-993,-20-20-1601,0 0-7304</inkml:trace>
  <inkml:trace contextRef="#ctx0" brushRef="#br0" timeOffset="39191.4062">19380 5472 17552,'0'-20'1986,"19"20"-1922,-19 0 32,0 0-160,20 0 32,-20 0 224,0 20-288,0 0 96,0-1 64,0 1 0,0 0 0,0 0-64,0 1 32,0-21 64,0 19 65,0 1-1,0-20-128,0 0-32,20 0-321,0 0-832,-1 0-961,2-20-2498</inkml:trace>
  <inkml:trace contextRef="#ctx0" brushRef="#br0" timeOffset="39561.5233">19598 5234 17936,'20'-20'2723,"-20"20"-2242,20 0 63,-20 0-320,0 0-384,0 20 416,0-1-192,0 1-192,0 0 192,-20 21-256,20-22 352,0 1 0,0 0-544,20-20 576,-20 20-192,20-1 0,-1-19-96,1 20-224,-20 0-97,20-20 193,-20 20 192,0-1-32,0 1 160,-20 0-64,20 0 289,-20 1-193,20-2-128,0 1 0,-19-20-32,19 20-321,0 0-1312,-20-20-2851</inkml:trace>
  <inkml:trace contextRef="#ctx0" brushRef="#br0" timeOffset="61705.078">4866 3923 15726,'-59'0'897,"19"0"192,0 40 0,20-21 160,0 42-320,0-2-416,1-19-225,19-1-128,0-19-256,19 0 0,1-20 96,0 0 288,21-20-192,-22 0 129,21-19-33,-20-1 128,-20 1-96,0-1 33,0 19 63,0 21 128,0-20 129,0 20-481,0 20-128,19 1-128,1 19 160,0-1 96,19 1-833,1-20-576,1-1-609,-2-19-672,-19 0-1634,19-19-6246</inkml:trace>
  <inkml:trace contextRef="#ctx0" brushRef="#br0" timeOffset="61916.9922">5025 3606 17872,'0'-20'1474,"0"20"-1,0 0-320,0 0-640,20 39 576,0 1 128,19 40-512,1-1-417,-20 20-160,19 1-256,22-41-513,-22 1-63,1-21-706,-1-39-1024,1 0-1602,-20 0-6694</inkml:trace>
  <inkml:trace contextRef="#ctx0" brushRef="#br0" timeOffset="62072.2655">5343 3546 18225,'20'20'2050,"-1"20"-193,1 19-191,0 21-449,0-1-544,-1 20-705,21-20 32,1-18-1249,18-22-833,0 21-3011</inkml:trace>
  <inkml:trace contextRef="#ctx0" brushRef="#br0" timeOffset="62672.8515">6295 4281 15118,'41'0'-769,"-21"20"1185,19 39 1442,1 1-160,19 19-385,-19 21-384,20-41-641,-20 0 33,-1-19-65,-19-20-64,0 1 64,-20-21-96,0-21 769,-20 1-1089,0-20 64,-19-19-64,-21-20 224,20-1-352,-20-19-161,1 0-223,19-1 191,21 1 353,19 20-32,0 19 256,19 0 160,21 41 193,-1-1-129,1 20 64,19 20-160,-38 19 65,19 1-33,-20 40-96,-20-21 96,0 20-288,0-19 160,-20-20-480,20 0-385,0-20-928,0-20-1410,-20 0-3235</inkml:trace>
  <inkml:trace contextRef="#ctx0" brushRef="#br0" timeOffset="62904.2968">6772 4063 14349,'59'39'3940,"-38"1"-1826,-1 19-385,19 0-928,-19-18-160,20-1-513,-1-21 0,1-19 0,-1 0 32,-18-39 321,-1 19-129,-20-21-256,0 2 32,-20-1-192,-20 1 0,-20-1-480,21 1-161,-1 19-96,1 0-640,19-1-1794,0 21-3780</inkml:trace>
  <inkml:trace contextRef="#ctx0" brushRef="#br0" timeOffset="63078.1249">7328 4142 22805,'19'20'641,"-19"-20"-641,0 0-32,0 0 96,0 0-160,0 0-385,0 0-960,0-20-1666,0 0-2050</inkml:trace>
  <inkml:trace contextRef="#ctx0" brushRef="#br0" timeOffset="63435.5469">7110 3645 19154,'40'20'1697,"-40"0"-1088,39 19 672,1 22-256,19-2-513,0 20-319,2 21 95,-2-21-96,-19-19-320,19-21 160,-19 1 32,-21-21-160,2-19 96,-1 0 128,-20 0-128,0-39 256,-20-1-160,-1-19 1,2 0-1,-21-22 64,20 22-160,20 20-160,0 19 320,0 0-192,0 20-128,20 20 160,20 19 288,0 21-320,0 0 96,-1-1-160,1 1-545,-1-40-480,1-1-384,-1 1-930,-18-40-2081,-21 1-7687</inkml:trace>
  <inkml:trace contextRef="#ctx0" brushRef="#br0" timeOffset="63587.8905">7844 3724 15887,'39'41'3907,"2"18"-1088,-1 1-961,-1 19-1058,1 1-511,-1-21-706,1-19-319,1-20-514,-2-1-703,-19-19-2307</inkml:trace>
  <inkml:trace contextRef="#ctx0" brushRef="#br0" timeOffset="63931.6405">7765 4023 18417,'-20'-21'1441,"60"1"-1313,-1-19 641,20-1-128,22 1-577,-22-1 96,20 1-128,1-22 0,-1 22-96,-19 19-160,-41 0-385,1 0 161,-20 20 480,-20 20 32,1 20-32,-21-1 288,-19 22 513,19-22 32,21 1-289,19-1-351,19 1-33,21-1-96,19-19 128,20 1-320,1-1 64,-20 0-256,-21-1 288,1 1-96,-20 0 160,-20 0 288,-20 0-64,0-1-320,-19 1-705,-1 0-992,-19-20-3332</inkml:trace>
  <inkml:trace contextRef="#ctx0" brushRef="#br0" timeOffset="64386.7186">9095 4043 21043,'0'0'1025,"0"20"-672,0 19 447,20 21 97,19-1 32,1 1-705,20-20-160,0-1-31,-1-39-33,0 0 192,2-39-192,-22-1 160,1-20 96,-40 1-32,-20-1-128,-19 1-256,-22-2-32,-18 2-64,20 39 224,-20 1 0,18 19 64,22 0-224,19 39-481,20 20-544,39 2-1474,22-2-3875</inkml:trace>
  <inkml:trace contextRef="#ctx0" brushRef="#br0" timeOffset="64561.5233">9671 4162 19474,'-60'-60'1922,"21"1"256,-1-2-865,-20 2-800,20-20-417,1 0-32,19-21-160,20 41-97,20-1 1,0 21-64,19 19-545,2 20-832,18 0-2083,-19 40-9544</inkml:trace>
  <inkml:trace contextRef="#ctx0" brushRef="#br0" timeOffset="64721.6796">9393 3943 23061,'-40'20'1570,"40"-20"-513,0-20-801,40 0 32,19-19-95,2-1-97,37 20-192,1-19-1538,1 39-2370,-1-20-12684</inkml:trace>
  <inkml:trace contextRef="#ctx0" brushRef="#br0" timeOffset="65221.6796">10843 3527 17936,'-20'-61'833,"-21"41"-32,2 1 416,19 19-512,-20 19-193,-19 1 161,20 41-64,19-2-417,20 0 0,0 1 32,39-20-320,21 20 288,-1-21-288,41 1 288,-21-1-352,0 1-224,-20-1 31,-18-18 33,-41 19 320,0-21 96,-41 21 32,2 0-128,-20-21-32,19 1-96,-19 0-192,39 0-929,0-20-1890,-1 0-3812</inkml:trace>
  <inkml:trace contextRef="#ctx0" brushRef="#br0" timeOffset="65447.2655">11239 3943 22036,'40'39'641,"-21"-19"-321,1 21-31,21-21-193,-21 19-385,19-19-159,1 0-257,-1-20-800,1 0-1090,-1 0-3074</inkml:trace>
  <inkml:trace contextRef="#ctx0" brushRef="#br0" timeOffset="65584.9608">11657 4082 5252,'-40'80'16144,"20"-21"-14447,-20 1-31,0 0-769,20-1-833,1 0-256,-1-19-705,0 0-1730,20-20-4035</inkml:trace>
  <inkml:trace contextRef="#ctx0" brushRef="#br0" timeOffset="68335.9374">12589 4142 9128,'-20'-60'2851,"20"41"-193,-19-1 97,19 0-32,0 20-417,-20 0-673,20 0-800,0 20-449,0 39 65,0 1-65,20-1-96,-20 1-223,39 0-33,-19-41-32,0 21 32,20-40 0,0 0-32,-20 0 64,-1-20-224,21 0 128,-20 1 32,0-1 0,-20 0-65,19 20 33,-19-20 225,20 20 127,-20 0 64,20 0-320,1 0 32,-1 0 33,19 0-65,-19-21-160,0 2-641,-1-1-416,1-20-609,-20 21-800,0-1-770,-20 0-2017</inkml:trace>
  <inkml:trace contextRef="#ctx0" brushRef="#br0" timeOffset="68489.2577">13105 4142 17040,'40'39'2818,"-19"-19"-832,-1 0-961,-1 0-737,1-1-352,0 2-384,0-21-449,-20 0-1249,19 0-1345,-19-21-3140</inkml:trace>
  <inkml:trace contextRef="#ctx0" brushRef="#br0" timeOffset="68678.7108">13245 3765 19058,'0'20'2530,"0"0"-1537,0 19 512,20 1-512,-20 19-448,19 0-193,1 2-384,20-2-32,-20-19-448,19-21-65,2 21-993,-2-40-1729,-19 20-2402</inkml:trace>
  <inkml:trace contextRef="#ctx0" brushRef="#br0" timeOffset="68991.2108">13166 4241 15342,'-21'-20'2146,"21"-20"-1890,21 1 545,18-1 192,1-19 128,19-2 160,-19 22-224,-1 19-576,-19 0 63,21 20 225,-21 20-321,-20 20-31,19-1-129,1 22 96,0-22-191,0 1-33,-1-1-32,1-19-32,0 0 96,19 0-256,-19-20 96,0 0-96,1-20 160,-1 20 0,-1-20-128,1 0-64,-20 20-64,20 0-32,-20 20 0,40-20-865,-21 40-2531,1-40-6726</inkml:trace>
  <inkml:trace contextRef="#ctx0" brushRef="#br0" timeOffset="69935.5468">1530 5393 9609,'-39'-59'3299,"-1"18"-385,20 21-351,20 0-225,-19 1-993,19 19-704,0 0 0,19 19 287,1 21-63,0 1-737,19 18-64,22 0-31,-2 0-354,0-19-544,1 1-480,-1-22-513,2-19-1569,-2-19-3299</inkml:trace>
  <inkml:trace contextRef="#ctx0" brushRef="#br0" timeOffset="70109.375">2046 5253 17360,'0'20'1890,"0"20"-865,-19 20 640,-1-1-319,0 40-321,0-19-225,-19 19-576,19-20-159,0 2-65,1-42-97,-1 20-447,0-39-641,20 0-769,0 0-1185,0-20-1954</inkml:trace>
  <inkml:trace contextRef="#ctx0" brushRef="#br0" timeOffset="70298.8281">2245 5511 21364,'40'-19'736,"-20"19"-704,-1 0 65,1 0-97,21-20 0,-2 20-417,1 0-864,19 0-1153,-19 0-2275</inkml:trace>
  <inkml:trace contextRef="#ctx0" brushRef="#br0" timeOffset="70531.25">2921 5253 10954,'-41'0'8872,"21"20"-7526,-19 0 63,19 0-160,0 20-448,1 0 192,-1 19-673,20 0-224,0-19-224,20 1 0,-1-2-385,21-19-864,-1 0-513,2-20-1153,18-20-2210</inkml:trace>
  <inkml:trace contextRef="#ctx0" brushRef="#br0" timeOffset="70975.5859">3219 5313 17040,'0'0'2562,"-20"0"-1153,20 21-223,0-2-418,-20 21 193,20 19 160,0-19-288,0 19-641,0-18-160,20-22 32,19 1-288,1-20 224,-1 0 32,1-20-192,-1-20-192,2 20 159,-41-20 354,0 1-97,0 19 128,0 0-352,-20 1 192,-1-1-96,2 20 32,-1 0-161,0 0-63,20 0 128,0 20 32,0-1 288,20 21-96,0-20-96,20-1 64,20-19-256,-21 0 128,20 0 32,-19 0 0,-20-19 32,0-1 128,0 0-96,-20 0 96,0 1-64,-20-1-32,-20 0 129,0 0-290,1 20-127,-1 0 160,21 0-192,-21 0-865,40 0-1602,-20 20-5413</inkml:trace>
  <inkml:trace contextRef="#ctx0" brushRef="#br0" timeOffset="71416.9921">3932 5611 5733,'21'0'11819,"-21"0"-12043,0 0 1089,0 0 1313,0 0 192,0 0-833,-21-19-608,21-2-608,-19-19-193,-1 1-32,20-21-32,-20 21 32,20-20-288,0 18-257,0 21-351,20-19-193,19 39-929,2 0-1890,-1 0-2081</inkml:trace>
  <inkml:trace contextRef="#ctx0" brushRef="#br0" timeOffset="71816.4061">4389 5353 20371,'-79'20'1569,"40"0"-416,19 0-416,0 19-417,20 1-95,-20 19 383,20 1-544,20-20 0,20 0-288,-1-21 192,21-19-352,-21-19-97,1-1 289,0-20 96,-40-20 0,20 20 160,-40-19-64,1-20 128,-22 20-224,1-22 96,1 22 32,-1 0 256,1 19 65,19-1 351,20 41-31,-20-19-225,20 19-320,20 19-320,0 2 705,19 39 95,1-1-63,-1 20-193,1 1-256,1-1-224,18-19-769,0-1-384,-19-18-352,19-41-962,-19 0-2466,0 0-8680</inkml:trace>
  <inkml:trace contextRef="#ctx0" brushRef="#br0" timeOffset="71968.75">4846 5373 19282,'20'40'672,"0"-1"417,0-19-512,-1 0-353,1-20-320,-20 19-320,20-19-577,-20-19-1217,0-1-2018</inkml:trace>
  <inkml:trace contextRef="#ctx0" brushRef="#br0" timeOffset="72295.8984">4748 4975 19122,'19'0'576,"1"40"705,20-1 65,19 22-866,0-2-192,-19 20 33,20-19-65,-20 20-128,-1-41-64,-19 21 96,0-41-128,0 1 0,-20-20 128,0 0 353,0 0 256,0-20-321,0-19-320,-20-1 160,20 1-127,-20-20-1,20 38 128,0-19-128,20 40-256,0-20 32,-1 20 32,1 20 64,21 0-320,-2 21-545,1-22-576,-1 1-545,1 0-1473,-1-20-2563</inkml:trace>
  <inkml:trace contextRef="#ctx0" brushRef="#br0" timeOffset="72593.75">5561 5214 21268,'-39'20'1249,"18"19"-64,21 1 0,-20 20-384,20-1-353,0-19-256,0-1-288,20-19 32,21 0-64,-22-20 32,21 0 0,-20-20-288,19 0 95,-39-19 97,20-1 128,-20 21 32,0-1 96,0 0-32,0 20 224,0-20-352,0 20-96,0 20-160,20 0 256,-20 0-289,20 19-736,-1-39-865,1 20-448,0-40 96,1 0-2242</inkml:trace>
  <inkml:trace contextRef="#ctx0" brushRef="#br0" timeOffset="72760.7421">5759 5015 17232,'0'-20'4004,"0"20"-2659,20 40 320,1 20-704,-1 19 224,19 0-544,-19 2-481,19-2-576,1-20-481,19-20-96,-18 1-961,-2-40-961,-19 0-2754</inkml:trace>
  <inkml:trace contextRef="#ctx0" brushRef="#br0" timeOffset="73087.8905">5739 5293 16047,'20'20'1986,"21"-20"-353,18 21 161,0-21-193,20 19-191,2-19-1,-2 0-416,-20-19-673,-19-2 33,-1 1-161,2 0 96,-41 0-160,0 1-224,0-21-192,-20 20-33,-1 20 65,-18-20-96,19 20 32,0 20 127,-19 0 193,39 20 193,-20-1 159,20 22-224,20-2 64,19-20-64,20 1-64,2-20 33,-2-1-194,0-19-383,1 0-577,0-19-1249,-20-1-2883</inkml:trace>
  <inkml:trace contextRef="#ctx0" brushRef="#br0" timeOffset="75164.0624">7209 4995 18609,'0'-20'2082,"0"20"-1441,0 20-321,20 20 929,0 0-320,-1 0-705,1 19 385,20-19-513,0-20-160,0 19 288,19-19-64,-19 21-64,19-22-224,-19 1 64,0 20-128,0-21-96,-20 21 128,-1-1-289,-19 1 257,-19 1 0,-1-22 64,0 21-33,-21-20 65,22 0-32,-21-20-96,20 19-32,1-19 160,-1-19-32,0-1-33,0-20 161,20 1-256,0 18 224,20-19 64,0 20 64,19 1 96,1-1-31,-1 20 159,22-20-160,-22 20-64,21 0 0,-21 0 96,20-20-160,-18 1 129,-1-1-33,-21-20 32,21 0-96,-20 0 32,-20 1 32,0 19-64,0 0 0,-20 0 128,0 20 129,20 0-161,-20 20-128,1 20 32,-1-1 0,0 22 32,20-2-32,0 0-128,0-19-96,40-1-192,-1-19-545,1 0-384,19-40-673,-19 0-1794,0 0-8712</inkml:trace>
  <inkml:trace contextRef="#ctx0" brushRef="#br0" timeOffset="75332.0311">8182 5015 20083,'0'0'992,"20"0"-191,0 39 128,0 2 512,-1 18-960,21 1-97,-20-1-288,19 2-192,1-2-544,0-20-642,0-19-1152,0 0-2499</inkml:trace>
  <inkml:trace contextRef="#ctx0" brushRef="#br0" timeOffset="76110.3515">8102 5353 18801,'-20'-19'2563,"20"19"-2019,20-21-95,0 21-129,21-20-288,-2 0-96,1 20-160,19-20-769,-20 1-705,1-1-160,1 20-352,-2-20 353,-19 20 1440,0 0 705,-20 0 898,20 20 671,-1 0 289,1 19-896,0-19-482,-20 21-95,20-2-129,-1 1 33,1-1-225,0-19-416,0 0 288,1-20-320,-21 0 96,19 0 32,1 0-192,0-20 64,0 0 64,-1 20 64,-19-20 96,20 1-288,0 19 352,0 0-160,-1 0 96,1 0-31,20 0-1,-19 0-64,18 0 256,1 0-192,19-20 256,-19 0 97,-1 0-289,2 1 64,-21-2 64,-1 1 1,-19 0 127,0 0-64,0 1 33,0 19-289,-19-20-192,19 0 0,-20 20-161,-1 0-95,1 0 0,0 20 192,20 0 288,-19 19 32,19 1 0,19 0-64,1 0 32,21-1 64,-2-19 97,21 0-161,-1-20 0,0 0 64,-19-20 0,20 0-32,-40 1 33,0-1-1,0 0 64,-1-19-160,-19 18-64,0 1-32,0 0-256,0 0-32,-19 1 288,19-1-225,-20 20-63,20 0-64,-20 0 32,20 20 95,-20 19 193,20-19 64,0 21 32,0-2-64,20 1-288,0-1-96,19-19-609,1-20-577,19 0-1280,-18 0-2884</inkml:trace>
  <inkml:trace contextRef="#ctx0" brushRef="#br0" timeOffset="76394.5311">9850 5214 21043,'0'39'2146,"0"-19"-832,19 20 31,1 0-576,-20-20-385,20 20-192,0-21-64,0 1-160,-20-20 64,19 0-256,1 0-32,-20-20 128,21 20 128,-21-39 0,20 19 0,0 0 64,-20 1-128,19 19-32,1 0-96,20 0 127,-21 0-992,21 39-2178,-1-19-7815</inkml:trace>
  <inkml:trace contextRef="#ctx0" brushRef="#br0" timeOffset="76828.125">10565 4956 17296,'0'-40'1954,"0"40"-513,0 0-864,20 20 127,-1 0 417,21 39-128,-1 1-352,1 19-513,-1 1 96,2-1-480,-1-19-609,-1-1-961,-19-19-1889,0-20-3652</inkml:trace>
  <inkml:trace contextRef="#ctx0" brushRef="#br0" timeOffset="77168.9452">10604 5334 17200,'40'-100'640,"-20"40"449,39 1-128,-20-2-704,-19 22-193,21-1 897,-21 21-513,-1 19-352,1 0 288,0 39 129,20 1-129,-21 20 97,1-1-65,0 1 129,0-1-321,-1-19 96,2 0-96,19-20-96,-20 0-31,-1 0 31,21-20-32,-20 0 96,-1-20 32,1 0-96,0-19-256,-20 18-96,20 1-160,-20 0-65,0 0-255,19 20-289,1 0-641,1 0-1441,-1 20-1922</inkml:trace>
  <inkml:trace contextRef="#ctx0" brushRef="#br0" timeOffset="77437.5">11497 5253 19730,'0'20'2691,"0"0"-1314,0 0-128,20 20-736,20-20-321,0 0-192,0 0 32,19-20-384,0-20 127,-19-20-479,0 21-97,-40-22-64,0 21 513,-40-19 64,0 19 480,-19 0-192,0 0 128,-2 20 448,22 0-415,19 0-161,0 20-929,20-20-993,20 0-1762,20 0-6117</inkml:trace>
  <inkml:trace contextRef="#ctx0" brushRef="#br0" timeOffset="77895.5077">11895 5135 20018,'0'0'1506,"0"39"159,0 1-415,0-1-578,0 21-223,20-20-289,19 0-192,21-1-288,-21 1-289,1-20-448,0-1-96,-40 1 96,0-20 384,-40 20 257,0-20-1,-19 20 321,0-20 192,19 0 65,-20-20-161,40 20 96,0-20 224,0 0 96,40 20-320,0-19 193,20-1 191,20 0 289,19-19 224,0 19-160,1-20-97,-1 0-319,0 0-65,-19 1-64,-20-1-31,0 20 31,-20 0-160,-20 1 224,0 19 161,-20 0-417,0 0-192,0 19-96,-40 1 96,20 20 63,20-1 66,-19 21 95,39-20-96,20-20-96,19 20 128,1-21-224,20-19-33,0 20-191,-1-40-641,20 20-1505,-19-19-2723,0-21-12684</inkml:trace>
  <inkml:trace contextRef="#ctx0" brushRef="#br0" timeOffset="78651.3671">13304 5234 16976,'-39'0'1633,"-1"19"-352,20 21-256,1 1 353,-1 18-225,20-20-353,20 21-351,19-41-161,1 1-320,19 0 64,0-20 64,-19-20-256,1-19-96,-22-1-64,1 1-1,-20-1 97,-20 1-288,-19-2-385,18 1-128,-19 21-160,1-1-833,19 20-1858</inkml:trace>
  <inkml:trace contextRef="#ctx0" brushRef="#br0" timeOffset="78864.2577">13702 5452 19314,'0'-39'2050,"-21"-1"-737,1 1-160,-19-22-288,-1 22-481,20-21 257,-19 1-545,19-2-64,0 2-480,20 20 832,20 19-384,0 0-320,0 0-769,39 20-449,-20 20-864,1 20-2211</inkml:trace>
  <inkml:trace contextRef="#ctx0" brushRef="#br0" timeOffset="79044.9219">13543 5194 23798,'-20'20'609,"40"-20"-33,19 0 129,1-20-289,40 20-384,-1-20 353,0 20-289,0-20-385,-18 20-704,-22 0-960,-19 20-2243,0-20-10795</inkml:trace>
  <inkml:trace contextRef="#ctx0" brushRef="#br0" timeOffset="80139.6484">1749 6802 16239,'-20'20'576,"20"0"257,20 19 448,0 2-192,-1 18-544,1 0-33,21 1 65,-21-1 160,-1-38-225,1 19 65,-20-40 63,0 0 33,0 0-257,0-20-384,0-21-96,-20 2 64,1-41-384,-1 21 96,-21-21-257,2 1-31,19 0 319,0 0 97,20 18-96,20 2 32,0 39 64,-1 0-65,22 1 322,-1 38-65,-21-19 256,21 40-128,-20 0 64,-20-1-128,19 22 0,-19-22-192,-19 1-288,19-21-513,-20 1-1409,20 0-2403</inkml:trace>
  <inkml:trace contextRef="#ctx0" brushRef="#br0" timeOffset="80519.5311">2643 6485 11146,'-41'19'10442,"21"1"-9962,-19 0 225,19 39 96,0-18 256,1 18-224,-1 1-417,20-21-512,20-19 128,-1 0-160,1-20 192,20 0-256,-21-20-33,22 0 97,-21-19-64,0-1 160,-20 20 64,0-19-96,-20 19 128,20 20 64,0-21 129,0 21 31,0 21-705,0-21 97,0 40 352,20-1-128,-1-19-416,21 0-481,-20-1-353,0-19-704,-1 0-1889,1 0-7816</inkml:trace>
  <inkml:trace contextRef="#ctx0" brushRef="#br0" timeOffset="80757.8124">2762 6544 12684,'39'20'3299,"-39"0"-801,20 19-416,0-18-416,-1 19-225,1-21-192,-20 1-672,21 0-321,-21 0-192,20-20 160,-20 0-224,0 0 192,20-20 97,-20 20-97,0-20-288,0-19-321,19 19-319,1 20-129,0-20-160,19 20-385,-19 0-1280,20 0-1954</inkml:trace>
  <inkml:trace contextRef="#ctx0" brushRef="#br0" timeOffset="81083.9844">3258 6504 16751,'-20'20'1666,"20"0"-417,0 20 225,0-1-321,0 2-96,0-2-705,20-19-128,20-20 0,-1 0-63,-19-20 223,19-19-160,-18-2-384,-1-18-128,-20 19 224,-20-19-353,-1 0 33,-18-2 128,-20 2 31,39 19 161,-20 1 257,21 19 543,19 0 353,0 20-640,0 40-417,0-1 160,39 1 0,-19 19-96,39 2-32,0-2-512,22-20-1090,-2 1-1889,-20-20-8808</inkml:trace>
  <inkml:trace contextRef="#ctx0" brushRef="#br0" timeOffset="81628.9061">4489 6485 15726,'-19'-40'1025,"-2"1"-160,1 19 256,0-1 225,0 1 575,1 20-351,-21 0-866,40 20-319,-20 1-65,1-1-160,19-1-128,19 21-128,-19-40-32,40 20-32,-20-20 96,19 0-192,-19-20 63,0 20 1,-20-20 32,21 20 128,-21 0 256,-21 0-224,21 40-64,-20 19 353,0 20 63,20 1-256,0-20-96,40-1-192,0-20 64,0 1-65,19-19-191,1-21 160,-1 0-1025,-18 0-1954,-2-21-5574</inkml:trace>
  <inkml:trace contextRef="#ctx0" brushRef="#br0" timeOffset="81825.1953">5006 6684 20467,'59'39'1569,"-39"1"-1216,-1-1-353,1 1 32,0-21-417,-20 21 65,0-19-833,-20-1-1730,20-1-2690</inkml:trace>
  <inkml:trace contextRef="#ctx0" brushRef="#br0" timeOffset="82138.6719">5461 6544 20787,'0'40'641,"20"-1"-225,-20-18-224,20 19-96,1-21-224,-1-19-544,-1 0-1570,1 0-2947</inkml:trace>
  <inkml:trace contextRef="#ctx0" brushRef="#br0" timeOffset="82414.0624">5402 6306 4868,'40'19'14414,"-21"21"-12492,21 1-161,1-2-383,-2 20-353,1 1-449,-20-1-160,19-18-255,-19-2-65,0-19 0,-1 0-160,1-20 320,-20 0-128,20 0-32,-20 0-32,0-20 0,21 0-128,-21-19-224,20 19-481,-1-1-128,21 1-288,-20 20-544,19 0-1186,-19 0-3011</inkml:trace>
  <inkml:trace contextRef="#ctx0" brushRef="#br0" timeOffset="82625">6078 6485 17424,'-20'0'3043,"-1"0"-1378,21 19-319,0 1-97,0 20-192,0-1-128,0 22-545,41-41-352,-2-1-96,1 1-288,19-20-321,-19-20-160,-1 1-448,-18-21-609,-21-1-1825,0 2-3780</inkml:trace>
  <inkml:trace contextRef="#ctx0" brushRef="#br0" timeOffset="82785.1561">6137 6167 17296,'0'20'3683,"20"0"-2786,-20 19 513,39 1 159,-19 39-96,20-19-416,-1 0-960,2-1-290,18 0-768,0-18-480,-19-21-1506,0-20-6021</inkml:trace>
  <inkml:trace contextRef="#ctx0" brushRef="#br0" timeOffset="83260.7421">6673 6504 12203,'-20'0'6598,"20"20"-5220,20-20-321,0 20 128,0 20-352,19-21-225,1-19-192,-1 20-191,2-20-33,18 0-32,-19-20-288,-21 1-865,21-1-224,-20 0-929,-20-20-2114</inkml:trace>
  <inkml:trace contextRef="#ctx0" brushRef="#br0" timeOffset="83517.5781">7050 6406 15438,'0'19'2883,"0"-19"-2146,0 20 576,0 20 96,0-21-480,20 1-160,-1 20-161,22-20-319,18-1-65,-19 1-96,19-20 0,-19 21-96,-21-21 32,-19 20 96,0-20 193,0 0 63,-19 20-672,-21-20-161,1 0-351,19 0-97,-20 0-512,21 0-866,-1 0-1856,20-20-10699</inkml:trace>
  <inkml:trace contextRef="#ctx0" brushRef="#br0" timeOffset="83649.4139">7388 6584 16463,'59'39'2947,"-39"-39"-2307,0 0-447,0 21-1,-20-21-544,20 0-321,-20 0-608,0-21-1890,-20-18-9257</inkml:trace>
  <inkml:trace contextRef="#ctx0" brushRef="#br0" timeOffset="84127.9297">7288 6227 10794,'0'-20'6726,"20"20"-5060,-20 0-481,20 20 576,20-1-607,0 21-129,19-1-353,1 22-384,-1-2-95,-20 0-1,22-19-256,-22 0 96,-19-21 64,0 1-64,0 1 64,-20-21-320,0 0 224,0 0-96,0 0-32,0 0-33,0 0-95,0-21-192,0 1 191,0 20 65,19-19 96,-19-1 96,20 20-192,0 0 416,0 0-160,20 0 225,0 0 95,-20-20 32,19 20-127,1-20-1,-1 0-64,-19-19-32,0-1 193,-20 21-225,0-1 128,-20-1-192,0 1 0,1 20-64,-21 0-160,20 41 0,-19-2 64,39 1 320,-20-1-32,40 1-63,-1 0-129,21-21-64,0 1 64,19-20-128,21 0-769,-21 0-705,20-39-1409,-19 19-6822</inkml:trace>
  <inkml:trace contextRef="#ctx0" brushRef="#br0" timeOffset="86176.7577">8599 6703 17360,'79'0'705,"-58"0"-97,18 20 417,1 20-544,-21-21 287,1 21-287,0-1-225,-20-19-192,0 0 128,20 1-384,-40-21-737,20 20-1697,-20-20-2883</inkml:trace>
  <inkml:trace contextRef="#ctx0" brushRef="#br0" timeOffset="86431.6405">8957 6047 13805,'19'0'7943,"-19"0"-7398,0 20-641,0 0 640,0 40 289,20 0 224,-20 19-417,20 0-351,0-19-193,0 0 64,19-1-512,-19-19-673,19-21-609,1 1-928,-19 1-2851</inkml:trace>
  <inkml:trace contextRef="#ctx0" brushRef="#br0" timeOffset="86578.125">9353 6564 14926,'40'20'2722,"-40"-1"-1473,20-19 97,-20 0-1058,19 20-128,-19-20-96,20 0-736,-20 0-1699,0 0-2754</inkml:trace>
  <inkml:trace contextRef="#ctx0" brushRef="#br0" timeOffset="86932.6171">9235 6286 13260,'0'-20'4548,"0"20"-4387,0-20-674,0 20 353,19 0-353,21 0-800,-20 20-256,19 0-1186,-19 39-2466,20-18 1410,-21-2 3234,21 1 1858,-19-20 2883,18-1-320,1 1-833,-20-20-705,19-20-737,1 1-480,-1-1-352,-19 0-449,1-19-64,-21 19 321,0-1 128,-21 1-257,1 20-64,-19 20 129,19 1-385,-20-1 288,21 39-31,-1-20-1,20 1-32,0 19-256,20-18-128,19-21-224,20 19-961,2-39-2018,18 0-11691</inkml:trace>
  <inkml:trace contextRef="#ctx0" brushRef="#br0" timeOffset="87295.8984">10366 6425 18161,'20'40'1281,"-20"-1"-480,19-19-481,1 20-288,0-20 64,-20-20-416,20 19-545,-20-38-1697,20 19-2916</inkml:trace>
  <inkml:trace contextRef="#ctx0" brushRef="#br0" timeOffset="87541.9921">10445 6207 17520,'59'59'2210,"-39"0"-384,41 2-481,-22-22-448,-19 21 0,19-21-224,-19 1-161,0-20-288,19-1-96,-19 1-32,-20-20 161,21 0-33,-1-20-32,0 1-96,-1-21-192,-19 20-577,20 0 1,0 1-225,20 19-416,-1 19-993,-19 1-2467</inkml:trace>
  <inkml:trace contextRef="#ctx0" brushRef="#br0" timeOffset="88340.8203">11815 6425 16431,'-60'-39'2370,"41"39"-160,-21 0-704,20 0-481,-19 20-417,19 19 193,20 20-128,-20-19-161,40 0-416,0-1-64,0 2-160,19-21 128,1-20-64,-1 0 96,-19-20-576,0-21 95,0 2-63,-20-1 384,0 0 128,-20 1 0,0-1 128,0 1-256,0-2-32,1 2 95,19 39 226,0 0-193,19 19-65,-19 1 322,40 41-33,-20-2-192,20-20 0,-20 1 32,20-20-256,-20 0 192,19-20 64,-19 0 64,0 0 32,-1-20-64,-19 0 0,20 0 64,0 0-32,0 1 64,1-1-288,-2 0 192,1 20 161,20 0 63,-21 0-64,21 20-32,-1-20-160,1 0 96,0 20 33,-20-20-97,0-20 192,-20 20 0,0-20-64,0 0-384,0 1 0,-20-1-96,0-1 95,0 21-95,0 0 96,0 0 96,0 41 32,20-22 32,0 21-64,20 19-32,0-19-1762,40-20-2755,0-1-11626</inkml:trace>
  <inkml:trace contextRef="#ctx0" brushRef="#br0" timeOffset="88770.5077">13245 6306 25335,'20'39'193,"-20"2"159,0-2-64,19 1-128,1-1-96,0-19 97,0 0 127,0 0-288,-1-20 256,21-20-192,1 0-32,-22 0-320,1-19-96,-20-1 223,-20 1 65,1-22-32,-22 22 128,1-1-64,1 1 64,-21 19 64,41 0 32,-21 20-64,20 20-288,20 0-192,0 19-193,20 1-1377,39 19-1825,1-18-2724</inkml:trace>
  <inkml:trace contextRef="#ctx0" brushRef="#br0" timeOffset="88931.6405">13761 6406 17840,'-20'-41'2210,"1"1"-320,-22 1-544,1-20-418,1 19-479,-1-19-33,21-2-95,-1 22-97,20-1-96,20 1-320,19 19-97,1 20-1056,-21 0-1794,21 20-3747</inkml:trace>
  <inkml:trace contextRef="#ctx0" brushRef="#br0" timeOffset="89075.1953">13464 6286 24503,'19'20'-289,"21"-40"738,19 0-129,20 0-256,21 1-160,-21 19-801,0-20-2082,-38 20-2306</inkml:trace>
  <inkml:trace contextRef="#ctx0" brushRef="#br0" timeOffset="92472.6561">2086 7557 18353,'0'0'448,"0"0"-448,0 20 128,0 19 673,0 20 256,21 22-256,-1-2-513,19 0-256,1-19 0,-1-20-64,1-1-608,-1-19-1378,-19-20-1313,1 0-5029</inkml:trace>
  <inkml:trace contextRef="#ctx0" brushRef="#br0" timeOffset="92901.3671">2107 7795 15182,'0'-59'160,"20"19"737,19 0 1089,1 0-64,-1 1-225,1-1-448,19 20-864,-18 20-321,-2 0 96,1 0 128,-1 40-96,-19-1 1,20 21 31,-21-20-32,1 20-96,1-1-32,-21-20 0,20 1-160,0-20 64,-1-1 32,1 1-32,0 1 128,20-1-96,-1-20 32,1 0 32,-1-20 32,2-1 0,-21 1 33,-1 1-33,1-21-128,-20 20 32,0-19 0,-20 19 128,1 0-160,-1 20 32,0 0-32,-1 0 64,1 20-96,1 0-32,19 19 31,0-19-95,0 20-64,19-1-417,22-18-704,18-21-865,-19 0-801,19-21-2274</inkml:trace>
  <inkml:trace contextRef="#ctx0" brushRef="#br0" timeOffset="93330.0781">3219 7716 17744,'-20'-20'2435,"20"20"-1314,-20 0-289,20 20-671,20 0 191,0 0 289,-1 19-513,21 1 160,-1-1-416,21-19-160,-20 19-33,-20-19-31,0 1-225,-20-1 129,-20 0-225,-21-1 65,2 1 191,-1-20 353,1 0 64,-1 0 64,1 0 161,19 0 639,20-20-287,0 1-193,20-1-127,19 0 351,1-1-192,19 1 257,0 1-32,2-1-385,-2-20-64,-19 1 32,-1 19-63,1-19-65,-20-1 0,-20 20-160,0-1-129,-20 21 258,0 0-98,0 0 1,0 21 32,-19 19 257,19-1-97,0 21-192,20-1 192,0-20-352,40 2 192,-1-21-321,21-20-736,20 0-1537,-1-20-6727</inkml:trace>
  <inkml:trace contextRef="#ctx0" brushRef="#br0" timeOffset="93782.2264">4628 7417 13644,'-40'-39'2595,"20"39"-225,1 0-961,-1 39-127,20 2-33,-20 18 160,20-19-224,0 19-384,20-19-481,0-21-159,39 2-65,-19-21 32,19-21 64,-18-18-224,18-1 32,-39 1-384,-1-21 191,-19 21-383,-19-2-193,-1 2-224,-20 19 96,0 0 129,-20 20-193,21 20-257,19 0-1888,0 19-4966</inkml:trace>
  <inkml:trace contextRef="#ctx0" brushRef="#br0" timeOffset="94004.8827">4727 7716 18257,'40'59'2883,"-20"-19"-802,-20-1-351,20 1-993,19-1-289,-19-19-127,39-20-193,-19 0-32,1-39-32,18 19-192,-20-20-449,-19 1-192,-20-1 449,0 1-192,-39 19 95,-1 0-384,-20-1 481,0 21 288,1-19 32,0 19-288,39 0-1794,0 0-3716</inkml:trace>
  <inkml:trace contextRef="#ctx0" brushRef="#br0" timeOffset="94594.7264">5779 7180 16207,'-20'-21'2434,"20"21"-1089,0 0-320,0 41 257,0-2 223,0 21-128,20 19-288,1-19-640,18-1-193,1 1-32,-1-21-128,21 1 0,-21-40 97,-19 20-97,21-20 0,-22 0 160,1-20-352,0 20 128,0 20-96,0-20 128,-1 19-256,-19 2-64,0-1 224,-19 0-225,-1 0-31,0-1 64,-20-19-289,1 0 225,-2 20-289,2-20-63,-1 0-161,20 0-160,1 0-832,-1-20-2820,20 20-10249</inkml:trace>
  <inkml:trace contextRef="#ctx0" brushRef="#br0" timeOffset="94861.3281">6415 7675 18257,'0'61'2466,"0"-41"-1057,0-1-159,20 1-225,-1 0-353,1-20-95,20 0-161,-1 0-192,22-40-95,-41 21 95,19-21-481,-39-1 97,0 2 64,-20 19 0,-19 0-32,-1 1-64,-20 19 128,0 19 64,1-19-96,20 20-737,19 0-416,20 0-1730,0-20-2979</inkml:trace>
  <inkml:trace contextRef="#ctx0" brushRef="#br0" timeOffset="95023.4374">6872 7478 20467,'20'19'1089,"-20"21"-32,0 0 32,0-1-737,0 1-95,0 0-386,19-20 225,-19 20-576,20-40-1089,-20 19-2339,0-19-11499</inkml:trace>
  <inkml:trace contextRef="#ctx0" brushRef="#br0" timeOffset="95341.7968">6653 7636 20243,'20'0'1217,"20"0"609,-1 20-97,20-20-416,2 19-159,18-19-97,-20 0-769,20 0-96,-18 0-32,-2-19-320,0 19-32,-19-20-161,-20-20-63,-20 21-64,0-1 31,-20 0 33,0 0 128,-19 0 223,19 20-191,-20 0 192,1 0 64,19 40 192,0-20-256,-1 19 160,2 1 65,19-1 31,19 2-449,2-1-319,19-21-769,19 1-673,0-20-1025,1 0-2114</inkml:trace>
  <inkml:trace contextRef="#ctx0" brushRef="#br0" timeOffset="95604.4921">7666 7458 8071,'-20'-41'11627,"-1"41"-10057,2 0-129,-1 0-608,-20 21-97,21 19 193,19-1-160,0-19-705,19 20-64,1-21-32,20 21 0,20-20 0,-40-1 32,19 2 0,-19-1 96,-20 20 96,0-21 577,-20 1-96,1 0-417,-1-20-128,-20 20-224,19-20-320,-18 0-866,39 0-864,-20-20-2242,20 20-10154</inkml:trace>
  <inkml:trace contextRef="#ctx0" brushRef="#br0" timeOffset="95749.0234">8023 7815 25496,'20'20'416,"-20"-20"0,0 0-319,0 0-674,20 0-736,-20 0-1090,0-20-1825</inkml:trace>
  <inkml:trace contextRef="#ctx0" brushRef="#br0" timeOffset="98242.1875">677 9026 11146,'0'-40'1698,"-20"20"384,20 20-481,0 0-288,0 0 65,20 40-385,-20 0-225,19 20-287,1 19-225,0-20-224,21 21 224,-22-21-96,21-19 97,-20 0-225,0-21 128,-20-19 352,0 0-63,0 0-641,0-19-65,-20-21 129,-20 0-64,20-19 32,-20-1 128,-20 0-192,21-19-257,-1 0-127,21-1 480,-1 1 96,0 0 256,20 18 64,20 22-32,0-1-32,19 21 65,1 19-97,-1 0 32,1 39-160,0-19 224,-20 40-256,0-20 193,0 19-65,-20 0 32,0-19-224,-20 0 64,20 0-352,-20 0-545,0-20-801,1-1-2113,19 1-3268</inkml:trace>
  <inkml:trace contextRef="#ctx0" brushRef="#br0" timeOffset="98472.6561">1114 9364 15438,'20'0'1538,"-20"0"191,-20-20 225,20 0-513,-20 0-416,0-20-576,1 20-225,-2-20-320,21 1-32,-20-1-353,20 21-191,0-1-481,20 0-481,-20 20-416,21-20-96,18 20-897,-19 0-1249</inkml:trace>
  <inkml:trace contextRef="#ctx0" brushRef="#br0" timeOffset="98799.8047">1233 9046 6149,'39'20'6406,"-39"0"-2146,20 0-1185,-20-1-1025,0 21-704,0-20-450,21 19-415,-1 1-353,-1-19 0,1-2-64,20-19 160,-21 0-192,21 0-64,-1-19-96,1-2 128,-19-19 32,-1 20 225,-1 20 31,-19 0 0,-19 0-192,19 0-128,0 0 64,0 20-32,0 0-96,19 0 192,21 1-64,-1-21 32,1 0 128,0 0-95,-1-21 95,-18 1-64,-1-20 96,-20 21-448,0-1 192,-20-20-545,-21 21-159,22 19-289,-21-20-449,20 20-1473,-19 0-4195</inkml:trace>
  <inkml:trace contextRef="#ctx0" brushRef="#br0" timeOffset="99047.8515">2107 9264 18001,'20'0'2562,"-20"-20"-1217,-20 20 65,20-20-33,-21 0-224,1 1-192,0-21-481,1 20-320,-21-39-95,1 19-97,19-20-33,-20 20-63,21-19 32,19 20-288,19-1 288,21 20-385,-1-1-768,1 21-1089,-1 0-2787,1 41-12394</inkml:trace>
  <inkml:trace contextRef="#ctx0" brushRef="#br0" timeOffset="99220.703">2007 9006 21300,'-59'20'2242,"19"-20"-1089,20 0-192,1 0-865,19 0-96,0 0 416,39 0-159,1 0-225,39 0-225,1 0-896,-1 0-865,0 0-1473,-39 40-2851</inkml:trace>
  <inkml:trace contextRef="#ctx0" brushRef="#br0" timeOffset="99503.9061">935 9740 23157,'-40'40'1154,"40"-20"-1187,20-20 834,20-20 512,19 20-31,41-20-225,38 0-96,22-19-801,-1 19-128,39 0-192,-19 1-481,-20 19-288,-21 0 96,-59-20-448,-38 20-96,-21 0 64,-20 0-289,0 0-224,0-20-2338</inkml:trace>
  <inkml:trace contextRef="#ctx0" brushRef="#br0" timeOffset="99701.1719">2663 8907 15630,'0'0'11339,"0"-20"-10186,-20 20-961,20 0-768,0 20 320,20-20-609,-20 39-705,19-19-1921,-19 20-13581</inkml:trace>
  <inkml:trace contextRef="#ctx0" brushRef="#br0" timeOffset="99831.0547">2801 9244 23830,'20'20'2562,"-20"-20"-2914,0 0 256,20 0 96,-20 0-320,0 0-1122,19 0-1761,1 21-11210</inkml:trace>
  <inkml:trace contextRef="#ctx0" brushRef="#br0" timeOffset="149926.7578">11696 3963 3747,'0'0'1505,"0"0"-255,0 0-225,20 0-193,-20 0 129,0 0 256,0-20-384,0 20 0,0 0 256,0 0 32,0 0 0,0 0-256,0 0-256,0 0-193,0 0-32,0 0-63,0 20 127,0-1-224,0 1 193,0-20-289,-20 21 192,20-1-160,0 0 0,0-1 97,0 1-129,-20 0-32,20-20 0,0 20 64,0 0-224,0-20 192,-19 0-96,19 19 0,0-19 96,0 0-160,0 0 64,0 0-128,0 0 192,0 0-192,0 0 0,0 0 160,0 0-192,0 20 128,0-20 32,0 0 96,0 0-224,0 0 384,-20 0-288,20 0 97,0 20-97,-20-20 192,20 0-320,0 20 96,0-20-65,0 0-159,0 0-256,0 0-321,0 0-1409,0 0-641,0 0-1825</inkml:trace>
  <inkml:trace contextRef="#ctx0" brushRef="#br0" timeOffset="152510.7422">3536 8867 19346,'0'20'512,"20"0"-576,-1 19 737,1 21-161,0 20-191,0 19-225,20-40 128,-20 21-192,0-40 96,0-1 32,19-19 0,-39-20-31,20 0 127,0 0 224,-20-20 1,0-19-97,-20-1-32,0 1 65,-19-22-161,-1 2 96,20 0-31,-20-1-1,0 20-128,1-20 289,19 21-65,20 19-160,0-20-160,0 21-224,20-21 256,19 20-320,21-20 192,0 0-64,-1 20-64,20 1-929,-19 19-801,0 0-1377,-20 0-4036</inkml:trace>
  <inkml:trace contextRef="#ctx0" brushRef="#br0" timeOffset="152676.7578">3457 9066 18577,'-20'20'1185,"40"-20"-1217,19-20 833,21 20-32,-1-20-545,1 0-160,20 0-1057,-21 0-1666,0 20-3010</inkml:trace>
  <inkml:trace contextRef="#ctx0" brushRef="#br0" timeOffset="152829.1014">4131 9086 2594,'40'79'14990,"-20"-59"-13677,0-1-416,0 1-224,0 0-577,-20 0 32,20-20-224,0 0-929,-20 0-2370,19 0-11627</inkml:trace>
  <inkml:trace contextRef="#ctx0" brushRef="#br0" timeOffset="152958.9843">4112 8867 10730,'0'-39'2658,"19"39"-4291,-19 0-1378,20 0-4580</inkml:trace>
  <inkml:trace contextRef="#ctx0" brushRef="#br0" timeOffset="153149.4139">4489 9285 18833,'0'19'1730,"0"-38"-129,0-2 225,0-19-577,-19 20-576,19-19-128,0-20-97,19 19-224,-19 0-288,20 0-288,0 20-641,0 0-609,-20 20-1056,19 0-2851</inkml:trace>
  <inkml:trace contextRef="#ctx0" brushRef="#br0" timeOffset="153404.2969">4767 8926 17360,'-40'40'2274,"0"-20"-768,20 20 383,20-20-511,0 20-962,20-20-192,20-1-128,20 1-32,-1 0 0,1-20-64,-21 20 97,1-1-194,-19 1 97,-21 0 97,0 0 159,-21 1-448,1-2-33,0-19-159,-19 20-257,19-20-704,0 0-417,0 0-1280,1 0-3941</inkml:trace>
  <inkml:trace contextRef="#ctx0" brushRef="#br0" timeOffset="153591.7969">5025 8768 18737,'20'20'865,"0"0"608,0 19-287,-20 21-354,19-1 225,-19 1 0,20 0-800,0-1-33,20-19-384,-21-1-417,1-19-704,0 0-737,1 1-1377,-21-21-4805</inkml:trace>
  <inkml:trace contextRef="#ctx0" brushRef="#br0" timeOffset="153751.953">5045 9046 16719,'20'0'4004,"19"0"-2595,1-20 417,0 20-1057,19 0-673,-18 0-512,18 0-705,-20 0-1666,-19 0-4068</inkml:trace>
  <inkml:trace contextRef="#ctx0" brushRef="#br0" timeOffset="179733.3983">5938 9324 16623,'0'0'2403,"0"20"-1923,0 0-192,0 19 609,20-19-448,-20 20-225,20-1-192,-1 2-32,1-22-224,0-19-737,21 0-1314,-2 0-2369</inkml:trace>
  <inkml:trace contextRef="#ctx0" brushRef="#br0" timeOffset="180299.8046">6117 9026 12684,'20'40'1537,"0"-20"321,0 19-513,-1 1-256,1 19-384,20-19-65,-21 0-31,1-20 64,1 0-289,-1 0 0,-20-20 33,0 0 191,0 0 225,0-20-609,0 0-128,-20-19-32,-1-2-64,1 1 32,20-19-32,0 0 0,0 19 0,0 0-160,20 20 64,1 0-32,-1 20 64,0 0-96,19 20 288,-19 0-352,19 0 224,1 20-160,-20-20 160,19 0-129,2-20-31,-1 0 128,-1 0 32,-19-20 0,19 0 32,-19 0 64,-20 0-32,0 0 129,0 0-97,0-20 128,-20 20-128,-19 1 192,19-1-288,0 20 192,-19 0 1,19 0 31,20 20-128,-20-1 192,20 21-320,0 20 96,0-20-96,20 19 64,0-19-192,19-1-705,1-19-448,19 0-769,0-20-1601,2 0-4677</inkml:trace>
  <inkml:trace contextRef="#ctx0" brushRef="#br0" timeOffset="180496.0936">7070 8986 13100,'0'-20'4324,"0"20"-2658,0 0-225,0 20-128,0 0-352,0 20 32,0 0-448,0 19-417,0-39-160,19 19-193,22-19-671,-21 0-546,19-20-736,-19 0-1633,0 0-10187</inkml:trace>
  <inkml:trace contextRef="#ctx0" brushRef="#br0" timeOffset="180771.4843">7388 8986 13516,'-20'0'2723,"-1"20"-1538,2 20 993,-1 0-416,20-1-289,-20 1-448,20-1-801,20-19-128,0 0-160,-1 0 224,22-20-256,-21 0 192,0-20 1,-1 0-290,-19 0 97,20 20 96,-20-19 128,0-1-256,0 20 96,20 0-32,-20 20-128,20-20 96,0 19-545,-1 1-864,1 0-705,0-20-801,-20 0-1249</inkml:trace>
  <inkml:trace contextRef="#ctx0" brushRef="#br0" timeOffset="180970.7031">7527 8847 10025,'19'-39'4740,"-19"39"-2433,20 0-225,0 20-481,0 19-576,-1 20-288,22-19-545,-21 20-160,19-20-544,1 0-545,-20-21-417,-1-19-320,1 0-1056,0 0-5446</inkml:trace>
  <inkml:trace contextRef="#ctx0" brushRef="#br0" timeOffset="181137.6953">7824 8708 12812,'20'39'4452,"-20"-18"-2402,20 39-577,-1-1-31,2 20-994,-1-19-384,20 0-96,-1-21-1089,-19 1-1634,0-20-2786</inkml:trace>
  <inkml:trace contextRef="#ctx0" brushRef="#br0" timeOffset="183860.3514">8658 8887 10730,'-20'-20'2562,"20"0"-480,-20 20-192,20 20-673,20-20 256,-20 40-255,20-21-546,21 1-319,-22 0-129,21-20-128,-20 0 128,19 0-96,-19-20 32,0 0-288,-1-19-96,-19 19-128,0 0 224,0 20 63,20 20-127,-20 0 192,20 19 64,0 21 96,1 0-95,-2 0-1,1-1 160,0 0 64,0-19 0,0 20-192,-20-40 97,0 19-193,0-19 32,0 0 32,-20 0-160,0 0-225,0-20-704,20 0-768,-20 0-1571,1-20-7782</inkml:trace>
  <inkml:trace contextRef="#ctx0" brushRef="#br0" timeOffset="184052.7343">9174 8946 18545,'41'-20'2627,"-21"1"-1987,-20 19 225,39 0-417,-19 0-384,0-20 1,19 20-322,1 0-511,-1-20-1250,1 20-1666,1 0-7526</inkml:trace>
  <inkml:trace contextRef="#ctx0" brushRef="#br0" timeOffset="184231.4453">9690 8768 14061,'-19'20'2883,"-1"0"-1730,0 0 544,20 19-255,-20 1-642,20-1-479,20-19-257,20 0 32,-1 0-416,2 0-898,-2-20-864,21 0-1697,-21-20-8008</inkml:trace>
  <inkml:trace contextRef="#ctx0" brushRef="#br0" timeOffset="184616.2109">10009 8887 17232,'-41'39'1826,"41"-19"-321,0 20-32,20 0-576,1-20-480,-1 0-225,39 0-160,0-20 192,-19 0-224,19-20-480,-18 0-129,-2 0-32,-19 0 33,0 0-97,-20 0-32,0-20 449,-20 40 288,0-19 320,1 19 385,-1 0 288,20 19-64,-20 21-224,20-20-257,20 0-192,0 20-64,19-20-31,1-20 95,19 0-192,-19 0-32,-1-20 32,-18 0 64,-1 0 192,-20 0-480,-20 0-32,-1 0-256,-18-19-225,-1 39-448,0-20-224,1 0-961,19 20-1250,20 0-9736</inkml:trace>
  <inkml:trace contextRef="#ctx0" brushRef="#br0" timeOffset="184804.6875">10703 9046 19410,'0'0'1986,"-20"-20"-96,1 0-385,-1 0-928,20-20-193,-20 1-192,20-1-96,20 20-96,-20-19-384,20 19-737,-1 0-705,21 20-1185,-20 0-2306</inkml:trace>
  <inkml:trace contextRef="#ctx0" brushRef="#br0" timeOffset="185161.1328">10922 8808 16335,'-40'39'3235,"20"1"-1762,1-1 33,-1 1-353,20 20-673,0-20-416,0 0-96,39-21 32,1-19-32,0 0 0,-1-19-256,-19-1-353,0-20 129,-1 0 416,-19 0-224,-19-19 63,-1-1 97,-20 1-160,21-21 96,-1 21 160,-20-1 96,20 21 480,20 19 321,-19 0 96,19 20-225,0 20-255,19 20 192,1-1 95,0 20-480,20 1-288,19 20 0,-20-21-768,22-19-418,-2-1-607,-19 1-962,-21-20-1889</inkml:trace>
  <inkml:trace contextRef="#ctx0" brushRef="#br0" timeOffset="185302.7343">11239 8926 14669,'20'0'3940,"0"20"-2466,-1 0 479,1 0-607,1 0-1058,-1 0-160,19-20-672,-19 20-1410,-20-20-2563</inkml:trace>
  <inkml:trace contextRef="#ctx0" brushRef="#br0" timeOffset="185435.5469">11200 8629 18129,'19'-40'192,"-19"40"-1569,40-19-4421</inkml:trace>
  <inkml:trace contextRef="#ctx0" brushRef="#br0" timeOffset="185973.6328">11557 8887 12267,'0'20'7015,"-20"-1"-5990,20 21-64,20 0 0,-20-20-225,19 20-127,2-20 63,-1-20-31,0 20-353,0-20-63,-1-20-33,1 0-64,-20 0 0,20-20-128,0 0 64,-20 0-192,0-19 0,0 39 0,0-19 64,0 39 64,0 0-321,19 0 161,1 20 128,20 19-448,0 1-641,0-21-1122,0 21-2241,-1-40-9961</inkml:trace>
  <inkml:trace contextRef="#ctx0" brushRef="#br0" timeOffset="186228.5156">12033 8847 16239,'-59'20'3171,"39"0"-1057,1 19-352,19 1-770,0-20-319,19 20-481,21-20-64,-20 0-31,39-20-97,-18 0 192,-2-20-352,-19 20-97,19-40-95,-39 20 64,20 20-97,-20-20 161,0 0 192,0 20-160,0 0-353,0 0-287,0 20-482,0-20-896,20 0-769,0-20-3427</inkml:trace>
  <inkml:trace contextRef="#ctx0" brushRef="#br0" timeOffset="186396.4843">12291 8668 11402,'0'-59'4453,"0"39"-578,0 20-1921,0 20-609,0 0 289,20 39-705,0 0-353,0 22-512,20-2 0,20-20-544,-21-19-513,1-20-833,-1 0-1825,-19 0-2627</inkml:trace>
  <inkml:trace contextRef="#ctx0" brushRef="#br0" timeOffset="186729.4922">12212 8907 16623,'20'19'3812,"20"-19"-2307,-1 0 257,21 0-769,0 0-833,-1 0-64,1 0-32,-1 0-64,1-19-384,-20-1-257,-1 0-352,-19-19-64,0 19 128,-40 0 65,20 0 63,-39-1 160,-1 2 449,1 19 288,-2 0 673,1 19 256,1 2 128,-1-1-320,21 20-193,-1-1-127,20 1-257,20-1-256,-1-19-224,21 0-513,-1 0-640,1-20-641,1 0-320,-2-20-1570,-19 0-6374</inkml:trace>
  <inkml:trace contextRef="#ctx0" brushRef="#br0" timeOffset="186904.2969">12788 8828 9865,'20'-40'3811,"-20"40"-1344,0 20 159,20-20-992,19 20-353,-19 19-320,21-19 96,-2 19-224,-19 1-481,0-20-192,-20 0 96,0 20-95,-20-20 31,-20 0-128,1-20-801,-2 20-480,-18-20-1313,19 0-2211</inkml:trace>
  <inkml:trace contextRef="#ctx0" brushRef="#br0" timeOffset="187304.6875">13562 8808 18417,'0'20'1890,"-19"-1"-1410,19 1 385,0 20-64,0-1-353,0-19-288,19 20-96,21-20-96,-20-20 64,-1 0-64,21-20-224,-40 0 64,0-20 160,0 1 32,-20-1 32,-39 1 32,19-21 64,-19 20 96,20 0-288,-2 1 96,21 19 0,0 20-64,20 0-1217,20 20-481,0 19-1376,21 1-4325</inkml:trace>
  <inkml:trace contextRef="#ctx0" brushRef="#br0" timeOffset="187470.7031">13840 8946 18481,'0'-20'1409,"-39"-19"-31,19-1-161,-39 1-609,18-22 257,1 2-128,21 0-353,19-20-384,0 19-64,39 0-32,2 20-448,18 21-610,-19 19-831,-20 19-2692</inkml:trace>
  <inkml:trace contextRef="#ctx0" brushRef="#br0" timeOffset="187630.8593">13622 8668 19634,'-60'20'4036,"41"-20"-2371,19 0-575,39 0-130,1 0-735,40 0-65,-1-20 32,0 20-288,0 0-1378,-18 0-1825,-2 0-7078</inkml:trace>
  <inkml:trace contextRef="#ctx0" brushRef="#br0" timeOffset="188335.9375">14416 8966 17969,'59'60'1601,"-38"0"-672,19-1-737,-21-19 257,1-1-1,20 1 289,-21-40-161,1 21-159,-20-21 31,20-21-96,-40 1-95,20-39-289,-39 19-129,19-19-95,-20-21-96,1 0-225,19 1-95,-21-21 31,41 21 257,0 20 384,20 20 320,21-1-96,-2 20 64,1 20-127,-1 20-129,-19 0 64,0 0 96,0 39-128,-20-20 64,0 21-224,-20-20 192,0 0-96,0-1-64,1-19-256,19 0-801,-20-20-1570,20 0-2466</inkml:trace>
  <inkml:trace contextRef="#ctx0" brushRef="#br0" timeOffset="188487.3046">14893 8788 17136,'39'40'2754,"-39"-21"-1953,20 21 256,0-1-480,-20-19-481,19 20-192,22-20-865,-21 0-1313,19-20-3011</inkml:trace>
  <inkml:trace contextRef="#ctx0" brushRef="#br0" timeOffset="188778.3202">15330 8649 18225,'-40'0'2658,"0"19"-1601,20 1 513,20 20-609,-20-21-481,40 22-256,0-21-128,-1 0-192,2-1 0,19-19-320,-20 0-257,-1-19 97,-19 19 351,20-20 290,-40 20 31,20 20 224,-19-1 192,-1 21 97,20 19-161,0 1-223,0 0-257,39-1 32,1 1-545,-1-21-768,21-19-1186,-20 0-3234</inkml:trace>
  <inkml:trace contextRef="#ctx0" brushRef="#br0" timeOffset="189385.7422">16302 8649 15406,'-20'39'1826,"0"20"-673,1 2 64,19-2-64,0 0-480,19-39-225,1 0-95,0-20-97,21 0-64,-2-40-96,1 1-448,-21-20-225,-19-1 193,0-20 320,0 1-160,-19 0-225,-21-1-95,20-19 448,-20 40 31,20-1 418,0 20 864,20 20-160,-20 20 0,20 0-513,20 39 289,-20 22 224,20-2-256,0 40-256,1-19-513,18-1 0,20 0-321,1-19-447,-21-20-257,22 0-961,-22-20-929,-19-1-2242</inkml:trace>
  <inkml:trace contextRef="#ctx0" brushRef="#br0" timeOffset="189534.1797">16838 8768 15310,'41'79'4644,"-22"-59"-3138,1 0-1122,0-20-288,-20 20-96,20-20-768,-20-20-1731,0 0-1697</inkml:trace>
  <inkml:trace contextRef="#ctx0" brushRef="#br0" timeOffset="189667.9686">16680 8470 15470,'19'-20'2338,"1"0"-2081,20 20-225,-1 20-417,22 0-1088,-2 20-1762</inkml:trace>
  <inkml:trace contextRef="#ctx0" brushRef="#br0" timeOffset="189864.2578">17236 8887 11466,'-20'-40'5606,"0"1"-4229,-20-22 257,21 2-321,-22 0-577,-18-20-447,19-1-225,1 0-32,19 1-417,0 20 193,20 18 64,0 41-609,0 21-736,20 19 704,0-1-672,19 40-3043</inkml:trace>
  <inkml:trace contextRef="#ctx0" brushRef="#br0" timeOffset="190057.6172">17434 8828 19026,'-60'-20'2722,"40"-20"-2145,-19 0 640,-1 0 0,20 1-641,-19-21-383,39 1-129,-20-21-160,20 20-417,20-19-288,19 40 97,-19 19-97,0 20-801,19 20-1537,-19 0-4676</inkml:trace>
  <inkml:trace contextRef="#ctx0" brushRef="#br0" timeOffset="190347.6561">17037 8668 18961,'19'20'513,"21"-20"-129,40 0 930,-20 0-322,38 0-223,-17 0-513,-2 0-127,-20-20-1,0 1-769,-18-21-32,-21 20 257,-20-19 224,-20 19 224,-21-20-32,2 0-32,-21 40 32,1-20 320,20 20-96,-2 20 33,21 20-225,0 0-128,20 19-65,20 1-960,21 19-1986,18-39-2049</inkml:trace>
  <inkml:trace contextRef="#ctx0" brushRef="#br0" timeOffset="190490.2343">17851 8788 19282,'-40'-100'1825,"20"61"-415,20-21-225,0 21-801,20-1-159,0 20-161,39 20-161,2 0-1760,18 0-3076</inkml:trace>
  <inkml:trace contextRef="#ctx0" brushRef="#br0" timeOffset="191118.1639">18367 8292 10794,'0'-81'1922,"20"42"-705,-20-1 544,0 1 481,0 19-256,0 20-160,0 0-577,0 0-544,0 20-129,0 19 417,0 40-288,19-18-256,-19 18-65,20-20-384,21 1 128,-21-20-128,-1-20 64,21 20 32,-20-21-128,19 1 32,-19 0 0,20 0-32,-21 19-64,2-19-128,-1 0 32,-20-1 160,0 2-97,0-1-95,-20-20 128,-1 0-609,2 0-287,-1-20-674,0-1-1185,-20 2-2722</inkml:trace>
  <inkml:trace contextRef="#ctx0" brushRef="#br0" timeOffset="191453.125">18765 8570 14349,'118'39'3363,"-59"-19"-1313,-18-20-769,18 20-288,-19-20-224,0 0-288,-21-20 63,21-20-352,-40 21 97,20-21-257,-20 20 96,0 0 192,0 0-192,-20 20-96,20 0-64,0 20 96,0 20 0,0 0-192,39 19 192,-18 20-96,39 1-32,-21-1 64,1 0 32,-21 1 0,1-20 0,-20-21 64,-20 1 96,-19-1-128,-1-19 1,1-20-130,-22 0-191,2 0-352,0-20-577,19 1-2018,-19-1-8104</inkml:trace>
  <inkml:trace contextRef="#ctx0" brushRef="#br0" timeOffset="192083.9843">20134 8292 15534,'40'-40'3395,"-20"40"-1889,-20 0-673,0 40-1,-20-1-223,0 20-161,-19 1-223,19-20-33,-20 0-64,20 0 0,0-21 224,20 1-159,-20-20 127,20 0-64,20 20-224,0-20 160,0-20-32,20 20-224,-1 0 128,21 0-96,-21 20-672,1-20-321,0 20-641,0-1-1825,-1-19-2691</inkml:trace>
  <inkml:trace contextRef="#ctx0" brushRef="#br0" timeOffset="192525.3905">20809 8292 16495,'21'-81'2627,"-42"62"-1474,1-1-64,0 0 256,-19 20-256,19 20-480,-39 0 159,19 20-319,20 20-129,0-1-320,20 0 0,20-19-64,20 20 64,19-20-32,20-20-256,1 19-193,-1 1 193,-19-21-289,-1 21 129,-18-20 64,-2-1-257,-19 22-96,0-21-192,-20 0 161,-20-1 576,-20 1 320,0-20-192,0 20 128,-19-20 224,19 0 224,-19 0-127,20 0-129,18-20 192,21 0-223,0-19 63,21 19 0,18-21-160,-19 22-32,19-1-224,1 20 256,-20-20-864,19 20-1538,-39 0-2723</inkml:trace>
  <inkml:trace contextRef="#ctx0" brushRef="#br0" timeOffset="192679.6875">21385 8887 8103,'0'39'16944,"0"-39"-17264,0 0-1378,20-19-63,-20 19-4293</inkml:trace>
  <inkml:trace contextRef="#ctx0" brushRef="#br3" timeOffset="206416.9922">23390 5095 256,'0'0'1633,"-20"0"33,20 0-1,0 0 97,0 0 416,0-20-608,0 20-193,0 0 96,0-21 1,20 21-97,-20-19-192,0 19 0,0 0-288,0-20 0,0 20-609,-20 0 449,20 0-417,-20 0 33,1 0 127,-1 0-160,20 0-31,-20 0-161,0 20 96,20-20 96,0 19-128,0 2-31,0-1-33,0 0 128,20-20-256,0 20 0,0-20 192,-1 0-96,1 0-32,-20 0 96,20-20 1,0 20-161,-20-20 192,0 0-96,-20-1-64,20 2 224,0 19-544,-20-20 480,20 20 96,-20 0-256,1 0-64,-1 0 0,0 0 64,20 20-416,-20-20 288,20 19 192,0 2-96,0-1 32,0 0-32,0 0 32,20-20 0,0 19-64,-20-19 224,20 0-192,-1 0 160,-19-19-128,20-1 193,-20 0-321,0 0 63,20 20 66,-20-21-33,-20 2-65,20-1 514,-20 20-737,20 0 480,-19 0-288,-1 0-96,20 20 31,-20-20 225,20 19 33,-20 2-97,20-1 64,0 0-64,20-20 32,0 20 96,0-20-96,19-20 0,-19 20 64,0-20-96,0 0-32,-20-1-96,0 2 32,0 19 608,-20-20-864,20 20 800,-20-20-512,0 20 192,0 0-64,1 0 161,19 0-129,-20 0-64,0 0 192,20 0-448,-20 0 64,20 0-321,0 20 481,20-20 256,-20 0-704,20 0 864,0 0-832,-20 0 832,0 0-544,19 0-128,-19 0 736,20 0-800,-20 0 929,0 0-417,0-20-160,0 20 0,-20 0-32,1-20 0,-1 20 96,20 0-128,-20 0 224,0 0-192,20 0-160,-19 0 256,19 20-224,0 0 224,0 0-480,0-20 256,0 19 96,0-19 32,19 21 0,1-21 32,0 0-32,0-21 64,-1 21-321,-19-19 257,20-1-96,-20 0 577,0 20-545,0-20 64,-20 1 32,20 19-32,-19-20 0,-1 20 0,0 0 0,20 0 224,-20 20-288,1-1 256,19-19-160,-20 20-224,20-20 128,20 20-64,-1-20 160,1 0-32,0 0 32,19 0-256,-19 0 576,0 0-1153,-20-20 801,20 20-352,-20 0-97,-20-20 1,0 20 0,0-19-129,1 19 32,-21 0-576,40 0-2498,-20 0-6407</inkml:trace>
  <inkml:trace contextRef="#ctx0" brushRef="#br3" timeOffset="208054.6875">23331 5293 4964,'-20'-20'2210,"20"20"129,0 0 63,0 0-609,0-20-607,20 20-322,-20 0-31,19-19 96,-19 19 160,20 0-224,20 0-64,-20 0 192,0 19-321,20 1-31,19 0-193,1 0-63,-1 20-65,21 20-96,-21-1 64,20 0-288,1 21 225,0-20-257,-21 19 352,0 0-160,-19 1 192,1-21 1,-2 20-161,-39-19 192,20 0-320,-40 0 97,0-1-33,1-20-64,-22 1-256,21-19-609,0-1-609,20-20-1632,0 0-2916</inkml:trace>
  <inkml:trace contextRef="#ctx0" brushRef="#br3" timeOffset="208868.1639">24145 6861 10762,'0'-19'3459,"0"-1"-1793,0 0-417,0 0 544,-20 1-63,20-1-577,0 0-352,-20 0 416,0 1-256,1 19-288,-1 0-321,-20 19 128,20 1-31,-20 20 31,20-1-288,0 1-160,20-1-32,0-19 161,20 21-386,0-41 418,0 19-322,0-19 290,20-19-97,-20-1-321,0-1 450,-1 1-161,1 0 96,-20 1 160,0 19 0,0 19-128,-20 1 33,1 0 127,19 40-160,-20-20-160,20 19 0,20 1-128,-1-21 96,21 2-320,-1-2-449,1-19-544,1 0-417,18-20-1121,-20 0-2402,1-20-10986</inkml:trace>
  <inkml:trace contextRef="#ctx0" brushRef="#br0" timeOffset="238818.3593">1869 10197 11755,'0'-79'3875,"-20"40"-2369,0-2-609,-1 2 192,-18-1 64,19 20-160,-20 0-225,1 20-319,-1 20-353,-19 0 64,18 20 0,21-1 32,1 22-320,19-2 64,0 20 96,39-20-160,2 2 64,18-2 96,20-20-96,0 1 96,-18 0-32,-2-1-64,-39-19 160,0 1 64,-1 18 64,-38-19-192,-1 0 129,0 0-161,-39 19-129,18-19 65,2 0-384,-1-20-32,0 19-1,21-19 1,-1 0 287,40-19 129,-1-1 257,21 0 63,0 0-160,20 1 0,-1-21-128,-19 20 64,19-19 0,0-2 0,2-18 128,-22 19 32,1-19 289,-20 39-161,-20-19 289,-20 19-129,20-1-63,-20 1 95,0 20-128,1 0-127,-1 0-129,20 0-96,0 20-385,0 21 225,0-2 64,0 20-32,20 1 32,19-1-641,1-18-127,19-2-642,-19-19-480,20-20-1409,-1 0-3459</inkml:trace>
  <inkml:trace contextRef="#ctx0" brushRef="#br0" timeOffset="239145.5078">2722 10376 15118,'-59'-19'2402,"39"19"-993,20 0 449,-20 0-352,-1 0-674,1 39-255,20 1-193,-19-1-31,19 21-417,0-21 64,19 22-161,22-42-671,-1 21-514,-1-40-640,1 20-1281,-1-40-4324</inkml:trace>
  <inkml:trace contextRef="#ctx0" brushRef="#br0" timeOffset="239574.2187">2941 10357 18033,'-20'19'1313,"0"1"-576,20 20 608,-21-1-32,21 21-512,0-1-321,21-18-320,-1-2-160,0-19-96,19 0 192,-19-1-96,19-19 129,-19-19-129,-20-1 192,0 0 0,0-19 0,0-2 0,-20-18 0,1 19-192,-1 0 64,0 1 129,20 19-225,0 0-64,0 20-33,20 0-63,0 0 192,-1 20 0,1 20 32,20-21 32,-20 21-96,-20 0 257,19-21-322,2-19 97,-21 20 32,0-20-64,0 0 64,20 0 33,-20 0 127,20-20-256,0 20-737,-1-19-320,21-1-481,-1 0-1248,-19 20-1955</inkml:trace>
  <inkml:trace contextRef="#ctx0" brushRef="#br0" timeOffset="239900.3905">3496 10396 13484,'-19'-20'3556,"19"40"-2788,0-20-287,-20 20 928,20 19 33,0 21-482,0-21-543,20-19-385,-20 21-64,19-41-32,21 0 320,-20-21-96,-1 1 96,-19-39 1,0-1-33,0 1 64,-19 0-128,-21-2-32,20 2 97,-19 0-257,19 19 448,0 1 289,20 18-385,0 21-96,0 21-416,20 18 544,20 1 1,-1 19-161,1 20 64,19-18-448,-19-2-673,0 0-1185,0-19-2626,-20-20-9706</inkml:trace>
  <inkml:trace contextRef="#ctx0" brushRef="#br0" timeOffset="242879.8827">4131 10554 9673,'0'-39'1537,"-19"19"929,19 0-352,0 20-416,19 0-865,1 0-32,0 20-193,20 0-63,-20 19-289,20 1 0,-20 1-480,-1-2-929,1-19-1185,-20 19-2691</inkml:trace>
  <inkml:trace contextRef="#ctx0" brushRef="#br0" timeOffset="266433.5937">4827 10079 6662,'-40'-41'480,"40"21"962,-20 1-97,1-1 417,19 0 63,0 0-159,-21 0-577,21 1-96,0-1 64,0 20-160,0 0-193,0 0-672,21 20 481,-21-1 416,19 41-128,1-1-65,0 21-127,19-1 31,1-19-447,-1-1 63,1 1 0,1-20-128,-22-20 32,1-1-32,20-19-31,-21 0 159,21 0-160,-20 0-160,19 0 96,-19 0 0,0 20-32,1-20 32,-21 20 128,-21 0-64,1 19 128,0-19-256,1 0-352,-21-20-32,20 21-802,0-21-735,1 0-1699,-1 0-7975</inkml:trace>
  <inkml:trace contextRef="#ctx0" brushRef="#br0" timeOffset="266731.4453">5303 10416 11434,'60'0'6695,"-41"0"-5286,1 0-993,0 0 193,0 0 0,-1-20-97,-19 20-320,20-20-64,0 20-96,1-19 0,-1 19-128,-20 19 128,19 1 0,21 20 96,-20-1 65,19 21-33,1-1 0,-1 21 0,-19-21-32,21 1 32,-2-1 33,-39-18-129,20-22 128,-20 1-288,0 0 0,-20 0-353,1-20-544,-22 0-768,21 0-994,-19-20-2178</inkml:trace>
  <inkml:trace contextRef="#ctx0" brushRef="#br0" timeOffset="267328.125">6157 10357 18065,'-20'19'961,"20"21"-385,-20-1 673,20 1-288,20-20-641,0 19 65,0-39-225,-1 20 64,21-40-128,-20 1-256,19-1-160,-18-20 0,-21-19 31,0 19-63,-21-20-225,1 1-608,-19-20 160,-1 19 737,1 0 256,-1 20 320,1 21 513,19-1 32,-1 20 32,1 0-353,20 20-128,0 19 417,20 22 0,1-2-192,18 0-65,1 20-160,19 1-31,1-20-33,0-1-128,19-39-32,0 0-128,-19-20 129,0 0-65,-1-20 224,-19-20-416,-20 1 192,-20-1-160,0 1-64,-20-22-160,0 22-1,-19-21 1,19 21-32,-20-1 416,19 21-256,-18 19 256,19 0 32,20 19-128,-20 21 96,20-1 0,20 21 32,0-1-64,19-18-192,22 18-1121,-2-20-929,20 1-1217,0-20-2019</inkml:trace>
  <inkml:trace contextRef="#ctx0" brushRef="#br0" timeOffset="267508.789">7050 10495 16912,'-20'-20'2210,"0"0"-417,0-19-479,1-1-193,-21 1-289,20-2-255,1-18-353,-1 0-224,0-20-32,20 18 96,0 2-192,20-1 0,0 21-320,-1 19-706,21 0-639,-20 20-770,-1 20-2690</inkml:trace>
  <inkml:trace contextRef="#ctx0" brushRef="#br0" timeOffset="267742.1875">6594 10276 16335,'20'-19'2306,"19"-1"-1633,21 0 960,19 0 33,1 1-353,-1 19-640,-20 0-257,20 19-256,-38 21-64,-1-1 97,-1 1-289,-19 1-353,0-22-192,-1 1-255,-19 0-898,0-20-1665,0-20-4741</inkml:trace>
  <inkml:trace contextRef="#ctx0" brushRef="#br0" timeOffset="268032.2265">7170 9999 16879,'39'19'2787,"-19"21"-1890,19 1 576,-19 18-384,20 20-320,0-20-128,-20 21-385,20-40 0,-21-1 65,21 1-97,-40-20-64,20-20-64,-20 20 0,0-20 288,0-20-95,0 0-161,0-20 0,0 1-64,0-20-64,20 39 192,-20-21-32,19 41-192,21-20-32,-20 40-32,-1 0-416,2 1-962,-1 18-1312,-20 1-3717</inkml:trace>
  <inkml:trace contextRef="#ctx0" brushRef="#br0" timeOffset="268197.2656">7765 10396 18129,'20'0'3715,"-1"0"-2466,1 20 353,0-20-833,0 20-737,-1-20-193,2 19-447,-21-19-1186,0 0-1409,0-19-3139</inkml:trace>
  <inkml:trace contextRef="#ctx0" brushRef="#br0" timeOffset="268360.3514">7804 9959 21075,'40'0'1986,"-20"40"-576,-1-1-129,2 22-320,19-2-257,-20 20-351,-1 0-513,21-19-545,0-20-416,-21-20-513,1-1-960,-20-19-2371</inkml:trace>
  <inkml:trace contextRef="#ctx0" brushRef="#br0" timeOffset="268555.6639">7844 10217 18833,'80'-20'2050,"-40"1"160,19 19-288,0 19-609,1 1-736,0 20-481,-20-1 192,-1-19-384,-19 21-256,0-22-161,-1-19-544,-19 20-352,0-20-1185,0-20-3588</inkml:trace>
  <inkml:trace contextRef="#ctx0" brushRef="#br0" timeOffset="268691.4062">8142 9999 19826,'-20'-20'3171,"20"0"-2466,0 20-641,0 0-737,0 20-2562,20-20-15438</inkml:trace>
  <inkml:trace contextRef="#ctx0" brushRef="#br0" timeOffset="269383.789">8718 10197 11755,'0'-39'993,"0"-1"-929,0 21 128,0 19 737,0-20 993,0 20 224,0 0-961,0 20-96,0 19 288,0 1-96,0 19-224,0-20 0,0 1-320,20 20-449,0-40-128,19 0 65,-19-20-97,0 0-96,0-20 32,-20 0-449,0 1-95,0-22 128,-20 1 31,-20 1 1,21-1-64,-1 1 127,20-1 161,-20 21 545,40-1-1,0 20 33,19 20 95,1-1 1,19 21-129,-18-20-352,18 19-128,-19-19-128,-1 19 96,-19-39-320,19 20 63,-39-20-127,0 0 160,0 0 480,0 0-224,0-20 64,0 20-128,20-19 0,0 19-257,1 19-832,18-19-1121,1 20-2627,-1 0-11753</inkml:trace>
  <inkml:trace contextRef="#ctx0" brushRef="#br0" timeOffset="269855.4686">9968 10138 16335,'-39'0'2594,"39"40"-1440,-20-21 511,20 41-127,0-21-193,20 2-480,19-2-321,2-19-256,18-20-224,1-20 289,-21 1-385,1-22 0,-21 1-64,-19-19-289,-19 20 65,-41-1-96,1-19-65,0 38 129,18-19-97,2 40-159,19 0-513,20 0-1121,0 40-801,39 1-2434</inkml:trace>
  <inkml:trace contextRef="#ctx0" brushRef="#br0" timeOffset="270030.2734">10386 10296 14509,'39'0'3748,"-59"-20"-2499,1 1 417,-21-1-513,1-20-224,-22 1-97,22-20-383,-1-2-513,1-18-32,39 20-1,19-20 1,1 18-224,0 41-1153,19 1-545,2 19-1217,-1 0-8232</inkml:trace>
  <inkml:trace contextRef="#ctx0" brushRef="#br0" timeOffset="270197.2656">10128 10018 18609,'-40'20'3876,"40"-20"-2915,40 0-64,-1-20 320,40 20-865,1 0-288,-20 0-672,19 0-866,-20 0-2530,-18 0-13997</inkml:trace>
  <inkml:trace contextRef="#ctx0" brushRef="#br0" timeOffset="271761.7186">11398 9919 14349,'-19'-79'481,"-1"39"-321,-21 20 833,2 20 128,-1 0-96,-19 20-32,0 1-32,19-2-321,-1 1-63,22 20-97,19-21 1,19 1-289,22 20 160,18-20-128,1 19-32,38-19-31,-17 21-65,-22-2 0,0-19-96,-19 19 96,-20-19 32,-20 0 160,-20 0 1,-20-1-289,-19 1 96,19 0-96,-19 1-64,38-21-417,-18 0-800,39 0-1634,-20 0-2850</inkml:trace>
  <inkml:trace contextRef="#ctx0" brushRef="#br0" timeOffset="272074.2186">11696 10158 18481,'59'0'2018,"-59"0"-1249,20 0 192,0 20 128,-20-20-417,20 0-287,0 19 127,0-19-256,0-19-192,0 19-64,0 0-128,0 0-192,-1 0 96,-19 19 128,20 1-161,0 0 257,0 19 0,-1 1 64,1 1-128,0 18 64,0-20-192,1 1 224,-21 0-32,0-1 0,-21 2 96,1-21-480,-20-1-641,1 1-384,-1-20-801,1 0-1922</inkml:trace>
  <inkml:trace contextRef="#ctx0" brushRef="#br0" timeOffset="273498.0468">12490 10316 12267,'40'41'3267,"-40"-22"-2946,20 21 191,-20-1 225,0 21-449,0-21-192,0-19 0,0 0-384,0 1-1186,0-21-2946</inkml:trace>
  <inkml:trace contextRef="#ctx0" brushRef="#br0" timeOffset="275677.7344">13444 10217 10441,'-21'-20'2275,"21"20"-1603,0-19 1026,-20 19 128,0 0-449,20 0-160,-19 0-256,-1 0-192,0 19 31,0 21-127,0-20 96,20 19 160,0 2-385,0-2-63,20-19-257,0 0-32,0 0 0,19-20-96,1-20 64,1 0-96,-22 0-64,21-19-96,-20 18-32,-20-19 160,0 1-160,0 19-64,0 0 384,-20 1-384,20 19 288,-20 0-192,20 19 128,0 21 160,0-1-192,20-19 0,0 21 0,-1-2-224,21-19-385,-1 0-416,1-20-192,-19 0-256,-1 0-961,-1 0-1570,1-20-6470</inkml:trace>
  <inkml:trace contextRef="#ctx0" brushRef="#br0" timeOffset="275888.6718">13722 9860 9929,'0'-39'5797,"0"39"-3522,0 0-994,0 19 577,0 21-353,0 19-128,-20 1-384,20 20-448,20-21-353,-1-19-128,21-1-32,0-19-641,-1-20-384,-19 0-512,19 0-1762,-19-20-3459</inkml:trace>
  <inkml:trace contextRef="#ctx0" brushRef="#br0" timeOffset="276063.4765">13860 9760 20755,'0'40'1442,"0"0"-353,20 0 224,-20 19-480,20 20-449,19-18-192,2-22-352,-2 1-737,21-1-800,-21 1-1090,-19-40-4068</inkml:trace>
  <inkml:trace contextRef="#ctx0" brushRef="#br0" timeOffset="276796.875">14634 9880 14509,'-39'0'1858,"39"0"-289,0 0-447,0 39 639,0 21-544,20-1-256,-1 21-64,1-20-320,0-1-257,20 0-64,-21-39-128,2 1 0,-1-21 129,0 0-65,0 0-32,-20-21 32,19 1-160,-19-19 0,0-1-32,0-19-160,-19 19 192,19 1-256,19 18 192,-19 1-96,20 20-32,0 41 128,19-2 160,-19 1-256,20-1 128,20 21-673,-1-41-608,1 21-705,-1-40-1441,-19 21-2691</inkml:trace>
  <inkml:trace contextRef="#ctx0" brushRef="#br0" timeOffset="277123.0468">15330 10079 14221,'-40'0'2466,"19"20"-1313,21-1 513,0 21 0,-19 19-257,38-19-96,2-1-608,-1-19-513,20 1-32,-1-1-32,1-20-64,-1-20 64,-19-1-96,0 1-128,-20-19-128,0-1 256,-20 1-32,0-1-224,0 20 224,1 1 96,-1-1 0,20 20 224,0 20-159,0-1 31,0 21-64,20-20-64,19 19-64,1-19 0,0 0-737,0-1-480,19 1-929,-39-20-1409,19-20-3684</inkml:trace>
  <inkml:trace contextRef="#ctx0" brushRef="#br0" timeOffset="277558.5937">15608 10038 14926,'0'20'3010,"19"21"-1088,1-2-416,0 1-577,0-21-385,-1 21-192,1-20-255,0 19-33,0-39-64,-20 20-257,20-20 33,-20 0 224,0-20-192,0 20 96,0-20 32,0-19-32,0 19 64,20 0-32,0 1 224,0 19-96,20 0 96,-21-20 224,21 20 1,-1 0 63,1 0-31,-1-20-33,2 20-160,-21-20-64,0 1 0,-1-1 193,-19-21-321,0 21 128,-19 20-160,-1-19 32,0 19 0,0 19-32,-1 1 288,-18 41-31,19-22 31,20 1 0,0-1 96,40 1-95,0-21-97,0 1-128,19-20 0,20 0-865,-19 0-704,0 0-1218,-20 0-3427</inkml:trace>
  <inkml:trace contextRef="#ctx0" brushRef="#br0" timeOffset="278694.3359">1987 11508 17648,'-39'-40'1217,"39"40"-1024,-40 0 415,20 20 449,1 0-256,-1 19-481,0 1-256,-1-1-32,21 2-160,0-1-705,0-1-1345,21-19-1697,-21-20-9354</inkml:trace>
  <inkml:trace contextRef="#ctx0" brushRef="#br0" timeOffset="278879.8827">1630 11567 10473,'-59'-20'8713,"59"20"-6952,0-19-864,0 19 1121,39 19-641,-19-19-640,39 20-673,1 20 160,20-21-224,-21 1 0,20 1-512,-19-1-513,-1 0-769,1-20-1249,-40 0-2722</inkml:trace>
  <inkml:trace contextRef="#ctx0" brushRef="#br0" timeOffset="279048.828">2324 11547 18865,'41'0'2691,"-21"0"-2050,19 0-385,-19 0 0,20 0-480,19 0-257,0 0-704,-18 0-1794,18 0-9448</inkml:trace>
  <inkml:trace contextRef="#ctx0" brushRef="#br0" timeOffset="279326.1718">3138 11448 18961,'-59'-19'993,"39"19"-480,-19 0 576,19 19 512,-20 1-415,21 20-161,-1-1-257,20 1-319,0 19-513,20-18 64,19-2-64,20-19-737,1 0-769,0-20-480,0 0-1665,-1-20-3460</inkml:trace>
  <inkml:trace contextRef="#ctx0" brushRef="#br0" timeOffset="279704.1014">3417 11468 17488,'-21'0'2274,"2"20"-1761,19 0 672,0 0 480,0 19-255,0 1-545,19-21-513,22 1-160,-1 1 0,-1-21-64,1-21-64,-1 21-96,-19-20-288,0 1-160,-20-1-33,0 20 33,0-20 191,0 0 353,-20 20-192,20 0 128,-20 0 321,20 0 255,20 20-320,-20 0 33,20 0-353,20-1 224,0-19-64,0 0 0,-1-19 32,-19-1-64,0 0 128,-1 0-31,-19-19-33,-19 19-160,-1 20-257,-20-20-159,1 20-65,-1 0-223,0 0-417,20 0-769,-20 20-1858,40 0-8904</inkml:trace>
  <inkml:trace contextRef="#ctx0" brushRef="#br0" timeOffset="280205.078">4211 11646 17424,'0'0'1473,"0"-20"-127,0 1 479,0-1-479,-20-20-65,20 1-512,-20 19-577,20-20-32,0 1-384,20 19-257,-20-1-800,40 21-801,-20 0-1441,20 0-5157</inkml:trace>
  <inkml:trace contextRef="#ctx0" brushRef="#br0" timeOffset="280591.7969">4529 11409 17296,'-40'39'1858,"21"-19"-801,-2 20 352,21-1 160,0 1-383,21-1-578,18-19-320,1 1-95,19-21 63,0-21-128,-19 1 128,1-19-384,-22 19 0,-19-19-32,0-21-96,-19 21-97,-2-22-127,-19 22-225,1-21-224,-21 1 64,21 0 641,19 39 416,0-21 385,0 41-129,20 0 321,0 0 0,20 20 64,0 21 160,0 18-129,-1 20-223,21-20-449,0 22-128,-1-42-32,22 1-480,-2-1-769,-20-19-641,1 0-737,-20-20-2081,-1 0-9257</inkml:trace>
  <inkml:trace contextRef="#ctx0" brushRef="#br0" timeOffset="280739.2577">4965 11468 15726,'20'20'2979,"1"-20"-1537,-2 20-1,-19 0-1025,20-1-288,0 1-320,0-20-576,-20 0-2083,0-20-6726</inkml:trace>
  <inkml:trace contextRef="#ctx0" brushRef="#br0" timeOffset="281033.2031">4886 11171 9288,'39'-20'7752,"-19"20"-6695,20 0-353,0 39-383,0 1-225,-20 19 96,19 0-224,1 2 256,-1-2-320,-19-19 352,0-1 577,1-19 512,-1-20-448,-20 20-160,0-20 64,0-20-193,0 0-384,0 1-96,0-1-31,-20-20 63,20 1 0,0 19 64,20 0 32,-20-1-128,39 21-352,-19 21 128,19-1-288,-19 0-865,20 19-641,-1-19-1601,2 20-2980</inkml:trace>
  <inkml:trace contextRef="#ctx0" brushRef="#br0" timeOffset="281345.7031">5581 11368 16623,'-39'-20'3043,"19"20"-1890,-1 20 513,21 1 63,0 19-511,0 19-290,0-19-383,21-1-321,18 1-192,-19-21 0,20 1 0,-20-20 0,-1-20-160,1 20-96,-20-19 32,0-21-161,0 20 321,0 1-64,0-1 96,0 0-96,0 20 192,0 0-256,0 0-64,0 20 128,20 0 0,-20-1-385,20 21-1120,-1-20-129,21-20-320,-19 0-800,-1-20-2435</inkml:trace>
  <inkml:trace contextRef="#ctx0" brushRef="#br0" timeOffset="281534.1796">5759 11190 18225,'0'0'3811,"20"20"-2369,-20 0-1,21 39-224,-1 0-256,-1 22-352,1-22-641,20-19 96,-1-1-96,1-19-385,19-20-447,-38 0-642,-1 0-896,-20-20-2211,0 0-10473</inkml:trace>
  <inkml:trace contextRef="#ctx0" brushRef="#br0" timeOffset="281875.9765">5700 11429 15214,'0'0'4965,"0"0"-4357,39 0 353,1 0 769,20 0 63,0 19-415,-1-19-513,0 0-513,2 0-224,-22-19 160,21 19-320,-41-20 128,21 0-128,-20-1-128,-1-18-160,-19 19-32,0 0-161,0-19 65,-19 19 127,19 20 1,-40 0 384,20 0-256,1 20 384,-21-1-192,20 21 192,0-1 225,1 2-65,19-1-320,0-1-64,19-19-256,1 20-193,20-40-191,-20 19-514,39-19-863,-20-19-2083,2-1-6887</inkml:trace>
  <inkml:trace contextRef="#ctx0" brushRef="#br0" timeOffset="282144.5312">6614 11230 17072,'20'-40'4003,"-40"40"-2657,0 20-546,0 0 65,-1 0 577,-18-1-321,39 21-513,0-20-416,20 19 1,-1-18 31,22-1-224,-1 0 128,-1-20-64,20 19-64,-19 1 64,-1 0 96,-19 0 97,1 0 31,-1-1 192,-20 1-480,-20 0 96,-1 0-128,1-1-384,1-19-449,-1 20-993,0-20-1185,0 0-3331</inkml:trace>
  <inkml:trace contextRef="#ctx0" brushRef="#br0" timeOffset="284600.5859">7447 11051 16527,'0'-79'2402,"0"79"-640,0 0-705,0 20 481,20 19 223,0 40-736,0-18-288,0-2-353,19 0-95,1-19-65,20-21 0,-20 1-32,-1-20 128,20 0-320,-19 21 97,-1-21-65,2 0 64,-1 20-96,-1 0-32,-19-1 0,0 21-129,0-20-31,-20 19 160,-20-19-416,0 20-1,-20-21-63,1 1 31,-1 1-287,0-1 63,-20 0 225,21-20-33,-1 0 33,1-20 287,19 0-287,0-1 480,20 1 0,20 1 128,20 19 128,-1-20 161,1 20 31,19 0-256,1 0-96,19 0-64,-19 0 33,-1-20-33,2 0-32,-2 1 32,0-1 32,-19-20 0,-1 1 0,-19 19 256,0 0 161,1-21-289,-21 22 0,0 19-32,0-20 0,-21 0-32,1 20-128,0 0 0,0 0 96,1 0-192,-21 40 32,20-21 192,1 42-160,19-22 160,19 1-63,1 0-97,20-21-65,-1 1-511,22 0-417,-2-20-352,0 0-417,-19-20-2690,19 0-7175</inkml:trace>
  <inkml:trace contextRef="#ctx0" brushRef="#br0" timeOffset="284782.2265">8599 11051 19890,'-20'20'1794,"20"-1"-353,20 42 321,-1-2-545,1 0-608,20 20-641,0 2 0,20-42-385,-1 1-447,-20-1-802,21-39-1281,-39 20-3010</inkml:trace>
  <inkml:trace contextRef="#ctx0" brushRef="#br0" timeOffset="284941.4062">8520 11348 15662,'0'-39'2947,"0"19"-2018,39-19 0,1 19-96,-1 20-769,1-20-224,20 20-1346,-20 0-2754</inkml:trace>
  <inkml:trace contextRef="#ctx0" brushRef="#br0" timeOffset="285609.375">8996 11289 8167,'20'79'9962,"-20"-58"-8489,20-1 385,0 0-225,19-1 1,-19-19-641,-20 20-577,20-20-224,-1 0-31,1 0-322,0 0 65,1 0-544,-21 0 223,20-20-63,-20 1-129,19-1 97,-19 20 384,0-20 64,0 20 0,20 0 0,-20 20 224,20-20-64,0 20 224,-1-20-64,1 19 353,20-19-353,-20 0 161,19 0-65,-19 0-64,21-19 225,-22 19 95,1-20-448,0 0 33,0-1-33,-1 1 32,-19 1-128,0-1 0,0-20-64,0 40-128,-19-19-192,19-1 31,-20 20 65,0 0 64,20 20 128,-20-1-64,20 1 128,0 0 96,0 19 64,0 2 64,0-1-95,20-21 95,20 21 192,-1-20-384,1-20 128,19 0-31,1 0-225,-20-20 160,-1 0 0,-19-19-32,0-1-32,0-1 32,0 2 0,-20-1-96,0 21-32,-20-1 64,0 0 160,0 20-256,0 0 160,1 20-128,-1 0 32,0 19 32,20 1 64,0 20 32,20-20-352,0-21-33,19 21-287,1-20-385,-1-20-160,2 0-320,18 0-1058,-19-20-2626,-20 0-5829</inkml:trace>
  <inkml:trace contextRef="#ctx0" brushRef="#br0" timeOffset="285872.0703">10108 11190 17808,'0'0'3075,"0"20"-1986,20 0 289,-20 19 223,19 21 161,1-21-449,0 2-512,0-21-481,-1-1-192,1 1 0,1-20-224,-21 20 160,20-40-224,-20 20-32,20-20 224,-20 1-288,19-21 288,21 19-32,-20 1-32,-1 1 96,21 19-224,0 19-321,-21 1-1024,22 1-1314,-1-1-3235,-1 0-9705</inkml:trace>
  <inkml:trace contextRef="#ctx0" brushRef="#br0" timeOffset="286350.5859">11597 11210 18353,'-21'40'1089,"2"-1"-833,19 1 321,-20 20 159,20-1-95,-20-19-449,20 0-160,0-21-384,0 1-1954,0 0-3107</inkml:trace>
  <inkml:trace contextRef="#ctx0" brushRef="#br0" timeOffset="286533.2031">11398 11329 19698,'20'0'2082,"0"0"-993,20 19 417,-1 22-481,1-1-833,0-21-160,20 21-32,-21-20-513,20 0-352,1-20-544,-20 19-1121,0-19-2243</inkml:trace>
  <inkml:trace contextRef="#ctx0" brushRef="#br0" timeOffset="286757.8125">11259 11031 21652,'0'20'1730,"0"-20"-1506,20 0 352,-1 0 129,22 0-577,-1 20-64,-1-20-384,21 19-865,-1 1-1025,21-20-2018,-21 0-8905</inkml:trace>
  <inkml:trace contextRef="#ctx0" brushRef="#br0" timeOffset="286955.078">12114 11329 20179,'39'19'2466,"-19"-38"-1857,19 19 319,21-20-479,-21 0-353,1 20-192,0 0-737,0 0-736,19 0-2435</inkml:trace>
  <inkml:trace contextRef="#ctx0" brushRef="#br0" timeOffset="287680.6639">12967 11051 16559,'0'-79'1794,"-20"39"-705,20 20-64,-39 1 160,18 19-128,-19 19-192,1 1-128,-1 20-257,1-1-128,19 21 193,20 0-129,0-20-192,39 19-63,1-20-97,19 1-96,2 19-64,18-38-417,0 19-448,0-1-256,-38-19-385,-2 0 353,-39 0 160,-20-1 192,1-19 225,-42 20 640,2 0 256,0-20 224,19 0 97,1-20 63,-2 0 193,21 1-160,20-21-161,0 20-191,20 0-97,21 1-416,-2-1-801,1 20-1410,-1 0-1280,20-20-10186</inkml:trace>
  <inkml:trace contextRef="#ctx0" brushRef="#br0" timeOffset="288385.7421">14138 11190 18929,'-40'-19'1538,"1"19"-801,-1 0 576,1 39-544,19 1 320,-21 19 256,2 21-576,19-21-321,20 1-288,0-21-160,40 1 0,-1-20-96,2-20-192,-2 0-257,21-40-159,-21 1 319,-19-1 1,0 0 320,-20 1 64,0-22 0,-20 22 96,0-1 0,0 21 449,1-1 31,19 20-416,-20 20-96,20-1-160,0 21-608,20 19-770,-20-38-1248,39 19-2083,-19-40-4324</inkml:trace>
  <inkml:trace contextRef="#ctx0" brushRef="#br0" timeOffset="288610.3514">14238 11309 18033,'0'0'1665,"20"20"97,-1-1 192,1 1-193,0 1-383,0-1-385,0 0-481,-1-20-64,21 0-319,-20 0-33,-1 0 0,1 0-320,1-20-257,-1 20-159,0-20-225,-1 20-192,1 0 0,-20 0-673,20 20-1217,0 0-2049,-20-20-7656</inkml:trace>
  <inkml:trace contextRef="#ctx0" brushRef="#br0" timeOffset="288937.5">14754 11289 6438,'-21'-39'9384,"2"39"-6885,-1 0-641,20 19 127,-20 21-255,0-1-192,20 22-257,0-22-609,20 1-479,20-20-97,0 0-96,0-20-128,19-20-97,-39-20-223,19 1-449,-39-1-96,0-20 288,0 20-95,-39-19-257,-1-20-192,1 18 127,19 2 98,0 20 1120,-1-1 1665,2 40 193,19 20-480,0 19 255,19 1-416,-19 40-320,21-21-608,19 20-289,-1 0-481,21-18-1985,-1-2-1602,21-39-8007</inkml:trace>
  <inkml:trace contextRef="#ctx0" brushRef="#br0" timeOffset="289400.3906">15886 11289 19442,'-40'20'929,"0"0"-609,20-1 289,0 22 704,0 18-576,0-19-225,20 0-384,0-1-128,0-19-672,0 0-962,0-1-2210,0-19-9736</inkml:trace>
  <inkml:trace contextRef="#ctx0" brushRef="#br0" timeOffset="289556.6405">15647 11429 18097,'20'0'3171,"0"0"-1762,19 0 96,1 19-287,0 1-770,0 0-448,0 0-32,19 0-609,-20-1-704,1-19-673,-1 20-1377,-39-20-2435</inkml:trace>
  <inkml:trace contextRef="#ctx0" brushRef="#br0" timeOffset="289783.2031">15527 11190 20883,'0'0'2114,"0"0"-1633,41 0 640,-1 0-192,-1 0-449,20-19-416,-19 19-256,0 0-609,20-20-576,-1 20-961,-19 0-2307,-1 0-12073</inkml:trace>
  <inkml:trace contextRef="#ctx0" brushRef="#br0" timeOffset="290039.0625">16322 11329 20979,'40'-20'2050,"-20"20"-1761,39-20 223,-19 20-160,-1-20-352,1 20-32,1 0-96,-2 0-1057,1 0-769,-21 0-2178,-19-19-7687</inkml:trace>
  <inkml:trace contextRef="#ctx0" brushRef="#br0" timeOffset="290210.9375">16481 11131 18609,'0'40'2563,"0"-1"-1506,0 1 768,20 19-608,-1 0-864,21-18-321,-20-2-417,20 1-479,-20-20-1122,20 0-1986,-21-20-6950</inkml:trace>
  <inkml:trace contextRef="#ctx0" brushRef="#br0" timeOffset="290586.914">16977 10972 19570,'-19'-40'1826,"-21"40"-961,1 20 95,-2 20 97,1-1 257,1 1-289,19-1 32,20 22-865,20-22-64,0 1-160,19-1 32,22 1 0,-2-21-64,0 22-352,0-21-65,-19 0-288,1 19 321,-22-19-33,-19 0 257,0 0 128,-19-20 128,-2 19 96,-39-19-192,21 0 224,-1 0 97,-19 0 63,39 0 96,-19-39 33,39 19-513,0-20 224,0 21-320,39-21 128,-19 19-64,20 21-737,-1-20-865,1 20-1857,-1 0-6118</inkml:trace>
  <inkml:trace contextRef="#ctx0" brushRef="#br0" timeOffset="290743.1639">17395 11508 23702,'0'39'2594,"0"-39"-2145,20 20-385,-20-20-448,0 0-770,0 0-1024,19-20-1665,-19 20-13133</inkml:trace>
  <inkml:trace contextRef="#ctx0" brushRef="#br4" timeOffset="299934.5703">19181 11825 544,'0'0'-32,"0"0"-256,0 0 288,-20 0 288,20 0 128,0 0-384,0 0-96,0 0-448</inkml:trace>
  <inkml:trace contextRef="#ctx0" brushRef="#br4" timeOffset="300326.1718">19181 11825 1697,'0'-20'3908,"0"20"-1410,0 0-640,0-19-577,0 19-352,0 0 32,-20-20 192,20 20 0,0-20-256,0 20 64,0-20 128,0 1 32,-20 19-352,1 0 288,-1 0-321,0 19-223,0 21-65,0-1 1,1 21-321,-1-21 128,20 2 0,0-21-288,20-20 0,-1 20 64,1-40 0,0 20 64,0-40-64,0 19-96,-1-18 128,1-1-32,-20 1 1,0 19 159,0 0 32,0 20 352,0 40-191,-20-1-33,20 40-192,0 21-288,0-21 288,20 21-160,0-21-32,0 0-416,20-39-321,-40 0-192,20 0-160,0-20-416,-20 0-1506,0 0-2659</inkml:trace>
  <inkml:trace contextRef="#ctx0" brushRef="#br4" timeOffset="300936.5234">19360 11805 7302,'0'20'7207,"-20"-20"-4901,20 0-416,20 0 384,0 0-736,-1 0-577,1 0-513,0 0-288,0 0-64,20-20-32,-20 1-32,0-1 33,-20 0-290,0 0 1,0 1-128,0-1 480,-20 20-320,0-20 160,-20 20 160,20 0-224,-20 20 128,21 0 160,-1 19 0,0-19 257,0 39-289,20-19 32,0-1-96,20 2-96,-20-21-128,40-20-769,-1 0-737,1 0-1569,-21-20-2946</inkml:trace>
  <inkml:trace contextRef="#ctx0" brushRef="#br4" timeOffset="301772.4609">19777 11726 416,'0'0'12972,"0"-19"-11018,-19 19-513,19 19 385,-21 1-224,21 0-353,-20 19-384,0 1-97,20 0-127,0 0-513,0 0 128,0-20-288,20-1-64,0 1 64,1-20 32,-2-20-64,1 1 128,0-1-288,0-20 96,-20 0 96,19 0-96,-19-19 128,0-1 128,-19 1-224,19-1 96,-40-19 32,20 19 160,1 21-384,-2-1 288,1 19 160,0 21 193,20 0 223,-20 21 97,20-1 64,0 19-353,20 1-128,-20 19-63,20 1-65,0 0-192,1-1-64,-2-19-128,21-1-417,-20 1-544,-1-20-352,1 0-737,0-20-1218,0 0-2497</inkml:trace>
  <inkml:trace contextRef="#ctx0" brushRef="#br4" timeOffset="301993.1639">20174 11904 20211,'0'0'864,"0"0"-2145,20 0-224,-20 0-1058,0 0-3170</inkml:trace>
  <inkml:trace contextRef="#ctx0" brushRef="#br3" timeOffset="313518.5546">20690 4539 1953,'20'0'7784,"-20"-21"-6311,0 21-416,0 0 705,0 0-1,0-19-415,0 19-97,0 0-128,0 0-32,-20 0-128,20-20-128,0 20-129,-20 0-287,20 0-33,-19 20 97,19-1 95,-20-19-256,20 21 33,0-1 63,0-20-320,0 20 96,0-20-95,0 0 95,20 0 0,-20-20-160,19 0 64,1-1-32,0 2 128,0-1-384,-20 20 192,0-20 192,0 20-192,-20-20 192,0 20-31,20 20 127,-20 0 32,1 0-64,-1-1 65,20 2-33,0-1-256,20-20 224,-1 0-160,21 0 32,-20 0-63,-1-20 31,1-1 160,0-18-416,-20 19 128,0 0 96,0 1-288,-20 19-65,0 0-223,1 0-321,-1 39-640,0-19-1154,20 19-2818,0-18-9994</inkml:trace>
  <inkml:trace contextRef="#ctx0" brushRef="#br3" timeOffset="316750.9765">20710 4539 10089,'0'20'2274,"-20"-20"-224,20 0 192,0-20-384,-20 20-481,20-21-352,0-18-352,0-1-32,0 1 31,0-20-287,0-1 159,0-20-448,0 1 32,20 0-192,-20 18 96,0 2-64,20 20-96,-20 19-160,0 0-32,0 0-193,20 20-576,-20 0-1537,19 0-2083</inkml:trace>
  <inkml:trace contextRef="#ctx0" brushRef="#br3" timeOffset="318102.539">20789 3745 14029,'-20'0'2018,"20"0"0,0 0-289,0 0-640,20 20-320,-20 0 192,20 0-481,1 19-191,-2 1-65,21-21 64,-20 1 0,-20 0-95,19-20-33,-19 0 64,0 0 224,-19 0-95,19-20-353,-20-19-96,0-1-385,-19 1 289,39-21-353,-21 20 193,21-20-128,0 1 384,0 39-33,21-19 33,-2 19 96,21 20 0,-20 0-64,-1 0 128,21 20-128,-20-1 128,-20 1-32,0 0 32,0 19 33,0-19 95,0 0-96,-20-20 64,20 20-320,-20-20-96,0 0-769,1 0-1314,-1 0-2882</inkml:trace>
  <inkml:trace contextRef="#ctx0" brushRef="#br3" timeOffset="328722.6561">20769 5015 16047,'-20'-20'897,"20"20"-353,-19 0-384,19 0 321,0 0-321,0 0-160,0 0-609,19 0-1120,1 0-2788</inkml:trace>
  <inkml:trace contextRef="#ctx0" brushRef="#br3" timeOffset="328917.9686">21107 4936 16751,'0'20'193,"-19"-20"-706,19 0-960,19 0 768,-19 0-1153,20 0-3875</inkml:trace>
  <inkml:trace contextRef="#ctx0" brushRef="#br3" timeOffset="329080.078">21266 4837 15182,'-20'20'160,"20"0"-2786,0-20-2435</inkml:trace>
  <inkml:trace contextRef="#ctx0" brushRef="#br3" timeOffset="329278.3203">21266 4579 14669,'-40'0'3716,"40"0"-3716,0 0-2210,0 0 672,20 0 1,-20 0-2211</inkml:trace>
  <inkml:trace contextRef="#ctx0" brushRef="#br3" timeOffset="329464.8436">21385 4559 17680,'-19'0'481,"19"0"-1122,0 20-1441,0-20 1377,0 20-1633,19-1-4516</inkml:trace>
  <inkml:trace contextRef="#ctx0" brushRef="#br3" timeOffset="329630.8594">21484 4896 17904,'0'20'993,"0"0"-961,0-20-32,0 20-352,20-1-128,-20-19-449,20 0-1121,0 20-3652</inkml:trace>
  <inkml:trace contextRef="#ctx0" brushRef="#br3" timeOffset="329805.6639">21683 4857 18097,'0'0'-641,"0"0"-2082,0 0-255,0 0-2628</inkml:trace>
  <inkml:trace contextRef="#ctx0" brushRef="#br3" timeOffset="329968.75">21624 4539 18065,'-20'-21'832,"20"21"-832,0 0-832,0 0-225,20 0-417,0 0-928,-1 0-5734</inkml:trace>
  <inkml:trace contextRef="#ctx0" brushRef="#br3" timeOffset="330141.6014">21821 4539 9224,'0'20'7207,"0"-20"-6438,0 0-257,0 0-320,20 0-160,0 0-576,1 0-1954,-1 20-8168</inkml:trace>
  <inkml:trace contextRef="#ctx0" brushRef="#br3" timeOffset="330300.7812">21961 4857 17712,'0'39'641,"0"-39"-961,0 20 159,20-20-191,-1 20-1185,-19 0-2019</inkml:trace>
  <inkml:trace contextRef="#ctx0" brushRef="#br3" timeOffset="330461.914">22219 4936 19122,'-20'-20'-993,"20"0"-1025,0 20-64,0-19-96,20-1-5285</inkml:trace>
  <inkml:trace contextRef="#ctx0" brushRef="#br3" timeOffset="330647.4609">22080 4599 17456,'-40'-20'384,"40"0"-576,0 20-833,20-20 865,0-1-1538,-1 21-5444</inkml:trace>
  <inkml:trace contextRef="#ctx0" brushRef="#br3" timeOffset="330664.0625">22278 4459 18961,'-19'0'1474,"19"0"-834,0-20-127,19 20-161,-19 0-352,20 0-833,0 20-800,0 0-1890,-1 0-4261</inkml:trace>
  <inkml:trace contextRef="#ctx0" brushRef="#br3" timeOffset="330829.1014">22418 4698 17712,'0'19'-320,"0"1"256,0-20 64,0 20 0,0 0-673,0 1-992,20-2-2403</inkml:trace>
  <inkml:trace contextRef="#ctx0" brushRef="#br3" timeOffset="331003.9062">22457 4956 16239,'0'0'192,"0"0"-512,20 0 352,0 0-64,0 0-1986,0 0-2146</inkml:trace>
  <inkml:trace contextRef="#ctx0" brushRef="#br3" timeOffset="331197.2656">22874 4857 19506,'0'0'320,"19"0"-1729,-19 0 32,20 0-1090,1-20-3618</inkml:trace>
  <inkml:trace contextRef="#ctx0" brushRef="#br3" timeOffset="331210.9375">23073 4698 17488,'0'0'320,"0"-20"-1120,19 20-1090,1-20-1569</inkml:trace>
  <inkml:trace contextRef="#ctx0" brushRef="#br3" timeOffset="331376.9531">23053 4459 18769,'-60'-20'833,"41"20"-801,-1 0-640,20-19-417,0 19-1666,0 0-4163</inkml:trace>
  <inkml:trace contextRef="#ctx0" brushRef="#br3" timeOffset="331550.7812">23053 4439 18097,'20'0'1153,"-20"0"-1025,19-19-288,1 19 32,-20 0-1218,40 19-1600,-21-19-5062</inkml:trace>
  <inkml:trace contextRef="#ctx0" brushRef="#br3" timeOffset="331736.328">23370 4599 17712,'20'39'481,"0"-19"-161,-20-20 193,20 20 351,-20-20-671,20 20-578,0-20-1088,0 19-1730,-20 1-9834</inkml:trace>
  <inkml:trace contextRef="#ctx0" brushRef="#br3" timeOffset="331903.3203">23470 4837 17680,'0'0'-384,"0"0"-289,20 0 289,-20-20-545,0 1-3651</inkml:trace>
  <inkml:trace contextRef="#ctx0" brushRef="#br3" timeOffset="332080.078">23311 4499 19506,'-40'-20'737,"40"0"31,-19 20-319,19-20-161,0 20-704,0 0-513,0 0-1602,19 0-4291</inkml:trace>
  <inkml:trace contextRef="#ctx0" brushRef="#br3" timeOffset="332092.7734">23192 4439 20691,'-40'0'673,"0"0"-673,40 0-801,0 0-1153,-20 0-2882</inkml:trace>
  <inkml:trace contextRef="#ctx0" brushRef="#br3" timeOffset="332266.6014">22676 4518 13516,'-139'21'3812,"79"-21"-5029,21 0-2146,-1 0 2370,-20 20 1089,20-20-96,-19 0-385,19 0-800,21 0 288,-1 0-1185</inkml:trace>
  <inkml:trace contextRef="#ctx0" brushRef="#br3" timeOffset="332458.9844">21583 4698 19986,'-79'0'225,"59"0"-1635,20 0-2561,0 0-2596</inkml:trace>
  <inkml:trace contextRef="#ctx0" brushRef="#br3" timeOffset="332651.3671">20412 4896 11851,'20'-19'1537,"0"-1"-640,-1 20-417,-19-20-608,20 20-865,0-20-256,0 20 256,1-19-4356</inkml:trace>
  <inkml:trace contextRef="#ctx0" brushRef="#br3" timeOffset="332823.2421">20909 4539 21011,'19'-21'-32,"-19"21"-2946,20 0-3525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9:18:34.65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716 3229 14509,'-59'-60'1121,"39"40"193,-19 0-706,19 20-256,0 20 257,0 19 512,20 2-544,0 18-1,0 20-191,0 20 95,20 1 97,20-1-193,-21 1-288,21-1 32,-1-20-128,1-20-32,1 2 64,18-22 32,-19 1-32,19-20-128,-20-20-128,1 0 0,1-20-33,-2 0-95,-19-39-160,0-2 31,-20-18-127,0-20 31,0 20 865,0-1 577,-20 21-128,0 19-417,0 20-64,1 20 97,-2 20 31,1 20 161,0 19-353,20 21 32,0 19-288,0-20-64,20 0-64,21-18-577,-2-2 96,20-39-480,1 0-544,-21-20-642,22 0-2241</inkml:trace>
  <inkml:trace contextRef="#ctx0" brushRef="#br0" timeOffset="456.0546">1412 3645 17168,'0'60'640,"19"-20"417,1 0 481,-20 19-225,20 0-800,0 1 63,-1-21-544,1 2 256,0-21-224,21-1 97,-22 1 159,1-20 0,0-20-288,0 1-64,-20-1-160,0-21-128,0-18 96,0 0 127,-20-1 65,20 21 193,0-1-1,0 40-385,0 0 290,0 0 223,20 40 32,-1-1-128,1-19 97,0 20 31,0-1-256,0-19 64,-1 0 64,1-20 0,1 0 129,-21 0-97,0 0 96,20 0-352,-20-20 0,0-20-160,20 21 96,-20-21-32,19 20-64,21 20 31,-20-19 65,19 38-32,1 1-961,-1 39-672,2-19-1282,18-1-2531</inkml:trace>
  <inkml:trace contextRef="#ctx0" brushRef="#br0" timeOffset="891.6014">2265 3724 18097,'20'81'1313,"-20"-42"737,0 1-929,20 19-416,-20-20 63,0 2-31,0-21-321,19 0-288,-19-20-95,0 0 63,0 0-64,0-20-96,20-21-353,-20 2 97,21-1-161,-21-19 193,0 0 192,0 19 128,20 20 256,-20 20 33,0 0-1,20 20 128,-1 20-127,1-1-129,20 1-96,-21-1-32,21-19-128,-20 0 160,19-20 32,-18 0-160,-1 0 32,0 0 128,-20-20 0,19 20-96,-19-20-64,0 20-64,20 0-32,-20 0-192,20 0-385,0 20-416,0 0-929,-1-1-1249,1-19-2723</inkml:trace>
  <inkml:trace contextRef="#ctx0" brushRef="#br0" timeOffset="1160.1561">2960 3785 16944,'-19'-40'2978,"19"40"-864,-20 0-1153,0 20-384,20 20 672,-21-1-192,1 20-480,20-19-545,0-1-64,20-19-33,1 1-191,-21-21-32,20 0-32,19 0 192,-19-21-33,-20 1 97,20 1 96,-20 19 32,0 0 129,0 0-161,0 0-160,20 19 128,-20-19-993,0 41-737,19-21-640,-19 0-1698,20-20-8936</inkml:trace>
  <inkml:trace contextRef="#ctx0" brushRef="#br0" timeOffset="1719.7265">3337 3546 14958,'20'-19'2402,"0"-1"-384,-1 0 192,22 20-512,-1-21-257,-1 1-32,1 20-832,-1 0-385,1 20 0,-20 1-96,0 19 32,0-1-160,-20 20 96,-20 1-32,20 0-64,-20 0 289,0-21-1,0 1 128,20-1 1,-20-19-97,20 0-160,20-1 160,20-19 1,0 0-1,20 0-128,-1 0-224,20-19 128,-19-1-512,0 20-738,-21 0-831,-19 20-546,-20-1-2049,0 22-8745</inkml:trace>
  <inkml:trace contextRef="#ctx0" brushRef="#br0" timeOffset="2149.414">1610 4618 22613,'-60'80'1986,"40"-61"-2499,40-19 802,21 0 575,18-19 97,79-1 321,41-20-129,80 1-353,38-21-159,1 20 32,-20 0-513,-20 20 64,-40 1-128,-38 19-160,-22 0 64,-39 0 64,-20-20-64,-39 20-96,-20 0-192,-20 0 320,0 0-64,-20 0-128,-20 0-737,20-20-481,-20 20-511,20-20-289,-20 20-1698,20-19-10025</inkml:trace>
  <inkml:trace contextRef="#ctx0" brushRef="#br0" timeOffset="2374.0234">4389 3685 25528,'0'-20'1921,"0"20"-1120,0 0-641,0 0-160,0 20-448,0-20 0,0 39-1410,20 2-1762,0-1-3010</inkml:trace>
  <inkml:trace contextRef="#ctx0" brushRef="#br0" timeOffset="2504.8827">4549 4063 24599,'0'19'1537,"0"-19"161,19 0-1282,-19 20-192,0-20-448,0 0-512,0-20-1026,0 20-2370,0 0-11979</inkml:trace>
  <inkml:trace contextRef="#ctx0" brushRef="#br0" timeOffset="9714.8437">20948 3249 3971,'0'-41'1794,"0"21"416,20 1-640,-20-1-417,0 20-96,20-20-96,-20 20 192,0 0 0,0-20-32,19 20-32,-19 0-192,0 0-417,0 0-192,0 0-63,-19 20 159,19-20 0,0 20 65,0 19 63,0-19-127,0 21-161,0-2 256,0 1-127,19-1 63,1 21-128,0 20 1,0-21-97,1 20 64,18 0-256,-19 2 128,0-2 224,0 0-31,-20 1-161,19-21 128,1 20-96,0 0-96,-20 2 1,20-2-65,-20-20 32,19 21 32,1-21 0,-20 1 96,20-1-32,-20 2 96,21-22 65,-21 1-65,0-21 0,20 1-160,-20 0 64,0-20-128,0 0-256,0 0-384,0 0-866,0 0-95,0 0-641,0 0-2403</inkml:trace>
  <inkml:trace contextRef="#ctx0" brushRef="#br0" timeOffset="10950.1952">19241 4579 896,'-21'0'929,"2"0"-737,-1 0-160,0 0 0,0 0-32,20 0 641,-19 0 2498,19 0 96,0-20-769,0 20-384,0 0-704,0 0-866,19-20 577,-19 20-96,20 0-288,0 0-289,-20 0-127,20 0-1,-1 0 96,2 0-160,-1 0-31,20 20-33,-1-20-64,1 0-32,-1 20-96,1-20 160,20 0-160,-20 0 64,19 0 0,-19 0 160,19 0 160,1 0-191,19 0-65,0 0 160,1-20-352,0 20 96,-1 0-32,20-20 96,1 20-32,-21 0-96,21-21 32,-1 21 160,-1-19 96,2-1-256,-21 0 32,20 20 128,-19-20-96,-20 1-32,39 19 0,-19 0 64,-1 0-64,0-20 64,0 20-32,1 0 65,-1 0-129,0 0 192,2 0-192,-2 0 128,0 0 0,1 0 128,-21 0 32,20 0 129,0 0 63,-18-20-192,18 20-160,-20 0-64,1 0 32,20 0 97,-1 0-257,0 0 96,1-20 32,-1 20-32,-19 0 96,19 0-192,-19 0 384,-20-19-160,-1 19 0,1 0 32,19 0-64,-19 0-96,40 0 0,-21 0 32,0 19-64,-19-19 32,20 0 32,0 0 225,-1 20-257,-20-20 128,1 0 160,-20 0 64,20 0 33,-20 20-257,0-20 0,0 0-32,19 0-64,-19 0-32,0 0 32,19 0 64,-19 0-32,0 20-64,0-20 192,-20 0-384,21 0-32,-2 0-993,-19 0-1217,0 0-2948,0 0-12330</inkml:trace>
  <inkml:trace contextRef="#ctx0" brushRef="#br0" timeOffset="11620.117">21484 5452 12684,'0'0'2754,"0"0"-1024,0 0-385,0 0 225,-20 40-449,1-21-64,-1 21-321,20 1-159,-20-2-385,0 1-160,20-1 32,0-19-32,-19 20-448,19-21-481,0-19-1217,-20 20-1538,-1-20-2946</inkml:trace>
  <inkml:trace contextRef="#ctx0" brushRef="#br0" timeOffset="11792.9686">21187 5592 18033,'0'-21'3171,"0"21"-2627,19 0 353,1 0 608,0 0-448,19 21-352,1-2-769,-19 1 160,18 0-512,1 20-417,-20-21-512,19 1-449,-19-20-1313,0 0-2851</inkml:trace>
  <inkml:trace contextRef="#ctx0" brushRef="#br0" timeOffset="12048.828">21107 5413 20083,'40'0'1953,"-20"-20"-1953,19 20 0,1 0 32,19-20 32,-18 20 65,18 0-354,-19-20-607,19 20-1603,-19 0-2786</inkml:trace>
  <inkml:trace contextRef="#ctx0" brushRef="#br0" timeOffset="13121.0937">17573 4618 14862,'0'0'2274,"0"20"-2178,0 0 897,19 0 672,-19 19-1088,0-19 96,0 0 31,20 0-159,-20 1-225,0-21 192,0 0-31,20-21 128,-20 1-129,0 0-288,21-19 0,-21-1-192,0-19-192,0 19 0,0-1 64,0 22 256,0 19-416,0 0 320,0 19-289,20 2 610,-1-1-97,1 20-32,0-21-288,0 21 96,0-20 64,-1-20-32,1 0 225,0 0-129,-20 0 192,0-20-128,20 0 1,-20-19-354,0 19 226,0-20-258,0 19 97,0 21 32,0 0-288,19 0-192,-19 21 479,20 19 162,0-1-193,1 1-897,-1 0-417,-1-1-704,21-39-928,-20 20-2596</inkml:trace>
  <inkml:trace contextRef="#ctx0" brushRef="#br0" timeOffset="13259.7655">18089 4599 11434,'20'0'3428,"-20"0"-1346,20 19-257,-20 1-1088,19 0-641,1 0-224,-20 0-320,21-1-706,-21-19-1248,0 0-2274</inkml:trace>
  <inkml:trace contextRef="#ctx0" brushRef="#br0" timeOffset="13520.5077">18109 4420 14253,'0'0'2883,"20"19"-1890,-20 1 1249,19 0-384,1 19-833,1 2-129,-1-1-447,0-1-321,-1-19-32,1 0 0,0 0 64,0-20 32,-1 0 33,-19 0-65,20-20-128,0-20 0,-20 1-128,0 19 192,0 0-352,20 20-385,-1 0-160,1 0 289,21 20-577,-2 39-1602,-19-19-2946</inkml:trace>
  <inkml:trace contextRef="#ctx0" brushRef="#br0" timeOffset="14022.4608">17354 5075 20083,'-20'-40'1569,"20"40"-1121,-19 0 353,19 0 576,-20 0-1473,0 40 160,0-20 161,20 20-321,0-1-65,0 1 65,20-1 32,0-19-128,0 0-128,-1 0 160,1-20 160,0 21-193,1-21 33,-21 0 160,20 0 32,-20 19-64,19-19 160,-19 20 65,20 0 31,-20 0-128,20-1-192,0 1 96,-1 0-385,1 0-575,0-20-386,0 0-800,19 0-608,-19 0-2275</inkml:trace>
  <inkml:trace contextRef="#ctx0" brushRef="#br0" timeOffset="14225.5858">17712 5174 18129,'0'0'4035,"0"0"-3618,20 20 608,-20 0 256,0 19-1057,20 21-64,0-20-288,-1 20-480,1-41-545,20 21-32,-21-40-1218,21 0-1601,-19-20-7014</inkml:trace>
  <inkml:trace contextRef="#ctx0" brushRef="#br0" timeOffset="14391.6015">17910 5194 16783,'0'20'1089,"-20"0"65,20 19 799,-20 1-992,20 20-192,-19 19 0,-1-39-641,20 19-128,0-18-96,0-2-641,20-19-544,-1 0-993,1-20-2179</inkml:trace>
  <inkml:trace contextRef="#ctx0" brushRef="#br0" timeOffset="14598.6328">18148 5452 21492,'0'0'1794,"0"0"-1698,0 0 576,0 20-255,0 19-449,0-19-225,20 20-351,-20-19-385,21-2-416,-1-19-802,0 0-1536,-20 0-8072</inkml:trace>
  <inkml:trace contextRef="#ctx0" brushRef="#br0" timeOffset="14908.2031">18308 5413 15790,'19'0'2531,"1"0"-289,-20 0-769,20 19-512,-20 1-544,0 20 63,0-21-320,0 21-64,0 1-160,0-22-128,20 1-320,-20-20-513,19 20-961,-19-20-961,0 0-2402</inkml:trace>
  <inkml:trace contextRef="#ctx0" brushRef="#br0" timeOffset="15250">18487 5214 13004,'0'-20'2434,"-20"20"-1409,20 0 1281,0 0-768,0 0-1346,0 20 577,0-20 512,20 20-641,-20-1-31,19 1 64,-19 0-385,20 21-256,0-2 64,0 1-512,-1-21-577,1 1-160,0 0-737,0-20-1922,0 0-9416</inkml:trace>
  <inkml:trace contextRef="#ctx0" brushRef="#br0" timeOffset="15423.828">18725 5293 18705,'0'20'1281,"-20"1"1,20 18 447,0 20-832,-21-19-545,2 19-127,19-19-257,0 0-257,0 0-607,0 0-226,0-21-799,0 1-1475,0 0-2625</inkml:trace>
  <inkml:trace contextRef="#ctx0" brushRef="#br0" timeOffset="15700.1952">18804 5452 18801,'20'-20'2723,"-20"1"-2115,20 19 802,-1-20-866,1 20-480,0 0-32,-20 20 129,0-1-322,0 21-415,-20-1 544,20-19 32,-20 20-64,20-19 0,0-2 32,0-19-32,0 20 0,20-20 64,0 0-193,0-20-1056,19 20-1858,-18-19-2242</inkml:trace>
  <inkml:trace contextRef="#ctx0" brushRef="#br0" timeOffset="16027.3437">19023 5115 19570,'19'0'1409,"1"0"-384,-20 0 64,20 0-320,0 20-513,-20-1-96,0 21-31,20-20-97,-20 19-96,19-19-129,-19 20-127,0-19 32,20-2 128,-20 1-33,0 0 161,20 0 161,-20-1-258,20 1 129,-1 20 161,-19-21-290,21 1 194,-21 20 95,0-19 192,0-2-64,-21 21 1,21-40-353,-19 20-449,19-20-1505,0 0-3203</inkml:trace>
  <inkml:trace contextRef="#ctx0" brushRef="#br1" timeOffset="40829.1014">19777 4638 3939,'0'0'1025,"20"0"-192,-20 0 801,0-20 319,0 20-255,0 0-513,0 0-352,0 0-192,0 0 127,20 0 161,-20 0-128,0 0-225,0 0-95,0 20-65,0-20 65,20 0-65,-20 0-128,0 0 289,0 20-417,0-20 289,0 0-353,0 0 320,0 0 64,0 0 97,0 0-289,19 0 193,-19 0-65,0 0 33,0 0 223,0 0-448,0 0-95,0 0-97,0 0 128,0 0-64,0 0-160,0 0 320,0-20-96,0 20 32,0 0 33,0 0 63,0-20-224,0 20 160,0-19-64,0 19 128,0-20-255,0 20 159,0-20-96,0 0 32,-19-1-64,19 2 0,0-1 449,0 0-225,-20 0 64,20-19-512,0-1 96,-20 21 96,0-21 128,20-1 0,-19 22-160,-2-21 0,21 20 96,-20-19-64,20 19 129,-20 0-65,20 0 96,0 1 96,-20-1-288,20 20 160,0-20-160,0-1-32,0 21 64,0-20-64,0 1 96,0-1 32,0 0-64,0 0-128,0 1 160,-19 19 129,19-20-290,0 20 129,0 0-32,0-20 0,0 20-32,0 0 32,0 0 97,0 0-33,0 0-225,0 0 161,0 0 0,0 0-32,0 0-32,0 0 64,0 0-320,0 0 160,0 0 0,0 0 64,0 0 160,0 0-160,0 0 192,19 0-192,-19 0 96,20 0 0,-20 0 0,20 0 64,0 0-64,20 0-32,0-20 192,-1 20-288,1 0 96,19 0 0,-19 0 0,0 0 32,20-19 128,-21 19-256,1 0 96,19 0 32,-19 0 64,20 0-160,19 0-1,-20 0 97,1-20-192,20 20 160,-21 0-32,20 0 224,-19-20-192,0 20 64,-1-20-160,-19 20 96,-1 0 128,21-21-192,-20 21 0,0 0 160,19 0-128,-19 0 32,19-19 32,2 19 96,-22 0-288,20 0 128,-19 0 96,0 0 0,20 0-64,-20 0 32,19-20-32,0 20 224,-19 0-384,19-20 224,1 20-64,0 0 32,-21-20 0,21 20 0,-21 0 64,22 0-128,-22-20 96,1 20-64,19 0 0,-20 0 64,2-19 64,-1 19-192,-1 0 96,1 0 96,-20-20-192,19 20 96,-19 0 0,0 0 32,19 0-64,-18 0 128,19-20-224,-21 20 288,21 0-288,-40 0 64,20 0 64,-20 0 0,0 0 64,0 0 64,0 0 128,19 0-224,-19 0-96,20 0 160,-20 0-160,20 0 160,-20 0-192,0 0 224,20 20-224,-20-20 64,0 0 353,0 0-161,0 0 224,0 0-192,0 0-128,0 0-32,0 0-64,0 0 0,0 0-32,0 0 96,0 0-160,0 0 0,19 0 288,-19 0-352,0 20 192,0-20 32,0 19-64,0 1 32,20 0 0,-20 0 0,0 0 0,21 20 32,-21-20-32,20 20 160,-20-21-96,20 21-224,-20-1 192,19 1 32,-19-1 0,20 2-96,0-21 64,-20 19-32,20 1 32,-20-20-32,20 19 32,-20-19 0,19 0-32,-19 19 192,20-18-256,-20-1 0,20 0 64,-20 0 96,0-1 161,20 1-353,-1 0 192,-19 0 32,21-1-32,-1-19 192,0 20-416,-20-20 192,0 0-256,0 0-353,0 0-448,0 0-512,-20 0-865,-21 0-2114,2 0-5702</inkml:trace>
  <inkml:trace contextRef="#ctx0" brushRef="#br1" timeOffset="42172.8515">19797 4281 2722,'-20'0'1666,"20"-21"-1154,-19 21-320,19 0 353,0 0 288,-21 0 320,21 0 192,0 0 449,0-19 256,0 19-481,0 0-256,0 0-63,0 0-129,0 0-321,0 0-319,0 0 63,0 0-159,0 0-97,0 0-96,0 0 32,21 0 1,-21 0 223,19 0 129,-19 0-289,20 0 0,0 0-64,0 0-64,19 0-160,-19 0 193,19 0-129,1 0-32,-20 0 64,20 0-96,0 0 288,-20-20-96,19 20-32,1 0-96,-1 0 97,1-20 95,-20 20-352,20 0 96,20 0 0,-21 0 32,1-20 32,-1 20-64,1 0 0,0 0 0,0 0 128,0 0-96,-1 0 0,1 0-32,-1 0-64,1 0 128,0 0-64,0 0 128,-1-19-224,1 19 160,-20 0-96,19 0 160,1 0-32,-19-20-160,18 20 64,1 0-32,-20 0 64,19 0 32,1-20 129,-1 20-97,22 0-96,-22 0-32,1-20 64,-1 20-32,1 0 0,-20 0 0,19 0 32,2 0-32,-21 0-32,19 0 64,1-20 128,-21 20-256,21 0 96,19 0 96,-18 0-96,-2 0 64,21 0-160,-21-19 32,1 19 160,-1 0-128,-19 0 160,21 0-128,-2 0 0,-19-20-96,20 20 128,-1 0 0,-19 0-64,19 0 192,-19 0-64,21 0-160,-21 0 288,-1-20-192,1 20 64,0 0-96,20 0 32,-21 0 129,1 0 95,20 0-320,-1 0 352,-18 0-128,19 0-160,-21 0 128,1 0-64,0 0 64,0-21 1,19 21-1,-19 0-160,-20 0 32,20 0-32,-20 0-225,0 0-607,0 0-418,0 21-960,-20-21-1569,0 20-6567</inkml:trace>
  <inkml:trace contextRef="#ctx0" brushRef="#br1" timeOffset="42929.6875">21802 3765 11562,'0'0'1954,"0"0"-256,0 0 320,19 0-385,-19 0-544,0 0-608,0 0-225,20 20 225,-20-20 127,20 20-127,1-20 31,-21 19 1,20-19 95,-1 20-320,-19 0 129,20 19-289,-20-19 64,20 0-128,-20 19 32,20-19 128,-1 1-224,1 19 129,0-21-65,0 1 128,-20 0-96,20 20-32,-1-21 64,-19-19-64,20 20-32,-20 0 128,21-20-64,-21 20-160,20-20 225,-20 19 31,0-19-96,20 21 160,-20-21-288,19 20 96,-19-20 32,20 0 0,-20 20-128,20-20 64,-20 20-32,20-20 32,-20 0-64,19 19-32,-19-19-288,0 0-193,0 0-127,0 0-97,0 0-224,0 0-641,0 0-2497,0-19-10571</inkml:trace>
  <inkml:trace contextRef="#ctx0" brushRef="#br1" timeOffset="43829.1014">20294 3903 7623,'0'-19'2306,"-21"19"-256,21 0-192,0 0-129,0 0-95,0 0-737,0 0-577,0 0-160,0 0 353,-20 19-97,20 1 64,20 0 97,-20 0 0,0-1-65,21 22-32,-2-1 65,-19-1-417,20 1 160,0-1-31,0 1 95,-20-1-128,19 2-160,-19-1 224,20-1-288,-20 1 0,0-21 65,0 21 63,0-20-128,20-20 224,-20 19-288,0 2 320,0-21-256,0 20 96,0-20-64,20 0 96,-20 20 97,0-20-225,0 0 96,0 0 160,0 0-320,0 0 288,0 0-320,0 0-160,0 0-161,0 0-31,0 0-481,0 0-160,0 0-1217,0 0-1538,0 0-10954</inkml:trace>
  <inkml:trace contextRef="#ctx0" brushRef="#br2" timeOffset="45823.242">19717 5035 2306,'0'-20'3971,"0"20"-1088,0-20 160,0 20-609,0 0-448,0 0-480,0 0-898,0 0-287,0 20 159,0-20 161,0 20 255,0-1-703,20 2 223,-20-1-128,0 0-31,0 0-161,0-20-96,21 19 640,-2-19-512,21 0 33,-20 0-97,19 0-32,1 20-513,-21-20-640,21 0-288,0 0-1218,-20 0-1921</inkml:trace>
  <inkml:trace contextRef="#ctx0" brushRef="#br2" timeOffset="46309.5702">19837 5115 14189,'-20'0'2690,"20"-20"-1376,0 20-610,20 0 610,-1 0-353,41-20-65,-1 20-575,1 0-193,20-21-32,-21 21-32,20 0-256,1-19 160,19 19-96,-20 0 32,1 0-417,-1-20 577,-19 0 0,-1 0-128,1 1 96,0-1 160,-21 20-320,1-20 160,-40 0 96,19 20 65,-19-19-97,0 19 64,0-20-32,0 20 64,-19-20-288,-1 20 64,0 0 32,-19-20 128,-1 20-96,1 20-32,-2-20 96,1 0 32,21 20-96,19-20 129,0 0-418,0 0 193,19 0 192,21 0 0,20 20-63,-20-20-33,-1 0 0,1 0-129,-1 19-31,-19-19-192,-20 20-256,0 0-289,-20 19-865,1-19-1153,-1 0-4259</inkml:trace>
  <inkml:trace contextRef="#ctx0" brushRef="#br2" timeOffset="46651.367">20313 5273 12780,'-40'40'2050,"20"-19"-1538,0 18 225,0 1 544,1 19-288,19-20-737,-20 21-256,20-20-576,0 20-834,0-21-928,0-19-4004</inkml:trace>
  <inkml:trace contextRef="#ctx0" brushRef="#br2" timeOffset="47109.375">20213 5889 17168,'-39'0'801,"-1"20"-257,21-20 865,-21 20 321,20 19-769,0-19-385,0 0-511,20 19-162,0 1 65,20-20 64,0 1-64,20 18 193,-1-19-258,21 0 1,-21 0-256,1 19-64,-19-19 127,-2 0 161,1 19 128,-20-19-64,-20 1 128,1-1-192,-2-20 96,1 19 96,-20-19-32,21 0 128,-1-19-32,20-1 161,-20-1-33,20 1-128,0 0 64,20 1 32,-20-1-159,0 0-130,20 0-63,-1 20-1057,-19 0-1601,20-19-2820</inkml:trace>
  <inkml:trace contextRef="#ctx0" brushRef="#br2" timeOffset="47777.3436">21583 4817 8680,'0'-19'1857,"-20"-2"610,20 21 159,0 0-992,-19 0-865,-1 21-97,0-2 353,0 1-32,0 20-256,20-21-353,0 21-256,0-20 129,0-1-161,0 1 0,0 0-320,20 0 480,0-20-609,0 0 802,-20 19-1250,20-19 128,-1 0-1248,1 21-994,1-21-2498</inkml:trace>
  <inkml:trace contextRef="#ctx0" brushRef="#br2" timeOffset="48265.6249">21583 4956 14093,'21'0'2819,"-21"0"-3140,20 0 930,19 0 832,1 0-96,19 0-320,20 0-896,1 0-65,-1 0 96,1-20-96,0 20-64,-21 0 64,20 0-64,0 0 96,-18-20-96,18 20 64,0 0-64,1-20 192,-1 1 0,-20 19-128,1-20 97,0 20-161,-20-20 32,-21 20 0,1-20-32,-20 20 192,0-19 64,-20 19-96,20 0-96,-19-21 32,-1 21-64,-21 0 193,21-20-193,1 20 352,-1 0-256,20 0-128,0 0 128,0 0-288,0 0 64,20 0 128,-1 0-64,1 0 64,-20 0-32,21 20 192,-21-20 64,0 0-191,20 21 95,-20-2-32,0-19-32,0 20-32,0-20-32,0 20-512,0 0-1282,0-1-2530,-20-19-9385</inkml:trace>
  <inkml:trace contextRef="#ctx0" brushRef="#br2" timeOffset="49005.8593">22180 5135 12491,'0'-20'2274,"0"20"-928,19-20 287,-19 20 353,20 0-352,20 20-417,-21 0-512,21 19-289,-1 1-224,2-1 0,-1 1-224,-1 1 192,1-2-160,-1 1 161,1-21-258,19 1-127,-18 0-352,-2-20-673,1 0-1250,-20 0-2722</inkml:trace>
  <inkml:trace contextRef="#ctx0" brushRef="#br2" timeOffset="49557.617">22993 5631 18897,'0'-20'1570,"0"20"-1154,0 0 513,0 0 577,-19 0-738,19 0-447,-40 0-129,19 20 96,1 0 96,1 0-223,-1 0-65,20-1-160,0 21 64,0-20 32,20-1 0,19 1 0,2 0 64,-21 0-32,19 1-32,1-2-32,-1 1-32,1 0-96,-1 0-32,-18-1-161,-1 21-63,0-20 96,-20-1 160,0 1 128,-20-20 0,20 20 96,-20-20-32,-1 20-64,-18-20 32,19 0 96,0-20-64,1 20-32,-1-20-32,0 20 96,20-20-128,0 20 192,0 0-352,0-19 64,20-1 0,0 20-193,-1-20-960,1 0-2114,0 20-5349</inkml:trace>
  <inkml:trace contextRef="#ctx0" brushRef="#br2" timeOffset="50467.7733">23291 3665 12844,'-20'20'1857,"20"-20"-1825,-19 0 961,19 0 897,0 0-320,0 0-738,0 0 129,0 20 32,0-20-256,0 19-257,0 2 33,0-21-129,0 20 33,19-20 31,-19 0 1,20 0-97,-20 0-128,20-20-64,0-1-128,-1 2-64,1-21-64,0 20 160,0 0-224,0 1 96,0-1-128,-20 20-32,0 0-1,20 0 193,-20 20 32,20-1 0,0 1-32,0 0-352,-1 0-897,1 0-545,0-20-1153,-20 19-1953</inkml:trace>
  <inkml:trace contextRef="#ctx0" brushRef="#br2" timeOffset="50932.617">23490 3745 13388,'20'20'2146,"-20"0"-1089,20 0-224,-20-1 32,19 21-128,-19-1-97,20 21-384,0-21-128,-20 22-63,20-22-1,-20 1 0,19-1 32,-19 1-96,0-20-256,-19-1-225,19 2-320,-20-21 161,-20 20 31,21-20 385,-21 0 384,20 0 192,0-20 225,20-1 320,0 2 192,0 19 448,0-20-480,0 0-192,20 20-128,-20 0-193,20 0-95,0 20-97,0-20-288,-1 20-32,21-1-320,-20-19-289,-1 0-416,21 0-192,-20 0-801,20 0-1793,-20-19-8265</inkml:trace>
  <inkml:trace contextRef="#ctx0" brushRef="#br2" timeOffset="51310.5468">23450 4063 19346,'40'19'512,"-20"-19"-287,19 0 447,-19 0-352,20-19 65,-1 19-225,-19-20-192,19 0-96,-18-1 128,-1 1-96,20-19 0,-21-1-129,-19 21-127,20-21 32,0 1-33,-20-1 129,0 20 0,20-1-32,-20 2-481,0-1-512,0 20-2595</inkml:trace>
  <inkml:trace contextRef="#ctx0" brushRef="#br2" timeOffset="51919.9217">24264 3407 15502,'20'-40'1986,"-20"21"-1153,0-1 448,0 20 289,0-20-257,0 20-865,-20-20-256,1 20 33,-2 0 255,1 20-32,-20 0-255,21-20-129,-21 20-64,40 19-64,-20-19 32,20 0 32,0-1 0,20 22 96,20-21-32,-21 19-32,21-19 96,20 20-64,-20-1 160,-1-19-512,1 20 64,-20 0 64,0-20 31,-1 0 65,-19 0-96,0-1 32,0 1-64,-19-20 0,-1 20-97,0-20 129,0 0 32,0 0-32,-19 0-160,-1 0 31,0-20 97,0 20-96,1-20-32,-1 1 288,20-1 64,20 20-160,0-20 96,20 0-193,0 20 161,19-21-1249,-19 21-2851</inkml:trace>
  <inkml:trace contextRef="#ctx0" brushRef="#br3" timeOffset="71887.6953">22795 4539 1505,'0'-40'1794,"-20"40"-225,20-20 929,0 20 353,-20-20-384,20 20-898,-20-20-288,20 20-320,-19 0 64,19-19 64,0 19 0,-20 0-224,20 0 0,0 0-353,0 0-352,-20 19 161,20 1 31,0-20-32,0 20-224,0 0 1,0-20 95,0 19-160,20-19 128,-20 0 32,20 0-64,-1-19 64,1 19-128,-20-20 65,0 0-161,0 0 32,0 1 0,-20 19 96,1-20-192,-1 20 192,20 0-160,-20 20 160,-1-20 32,21 19 64,0 1-32,0 0-128,0-20 0,21 20 160,19-20-224,-21 0 192,21 0-127,-1-20 63,-19 20 0,20-20 0,-40 0-288,0 1 192,0-1 32,0 0-32,-20 0 64,-20 20-64,21 0 0,-1 0-192,-20 0 192,40 0-289,-19 20-287,19 0-706,0-20-1344,0 20-2179,0-1-9993</inkml:trace>
  <inkml:trace contextRef="#ctx0" brushRef="#br3" timeOffset="72333.0077">22893 4599 13901,'61'39'1217,"-22"-39"-384,21 40-353,-1-1 833,21 1 97,-20 1-706,-1-22-223,-20 21-289,21-1-160,20 21-96,-1-21 32,-20 1 32,1 0 128,0-20-32,-1 0-96,-19 0-160,-1-1-545,1-19-95,-20 0-674,-20 0-1184,0 0-12204</inkml:trace>
  <inkml:trace contextRef="#ctx0" brushRef="#br3" timeOffset="72796.875">24284 5313 2978,'0'-20'12556,"0"0"-11691,0 20 160,0-20 961,-20 20 32,1-19-897,-22 19-128,1 19-385,1 1 129,-1 0-385,-19 0-288,19 20-64,20-20 0,20 20-32,0-21 32,0 1 32,40-20 129,-20 0-97,0 0 64,0-20-96,-1 20 0,1-19 96,0 19 160,-20 0 289,0 19-97,0 1-352,-20 0-96,20 19 0,0 1-224,20 1-352,0-2-353,-1 1-480,21-20-1058,1-1-3170</inkml:trace>
  <inkml:trace contextRef="#ctx0" brushRef="#br3" timeOffset="74062.5">20015 4063 7014,'0'0'1666,"0"0"95,0 0 289,0 0-224,0 0-417,0 0-256,0 0-192,0 0-96,0 0 128,0 0-128,0 0-192,0 0-225,0 0 65,0 0-97,0 0-224,0 19-192,20-19 96,-20 20-128,0-20 96,0 0-96,20 0 256,-20 0-192,0-20 225,0 20-1,0-19-160,-20 19 128,20-20 64,0 20 65,0 0 31,-20 0-320,20 0 32,0 0-384,0 20-128,0-20-353,0 19-352,0-19-1377,20 0-2115</inkml:trace>
  <inkml:trace contextRef="#ctx0" brushRef="#br3" timeOffset="74424.8046">20055 4043 12171,'0'-20'1858,"0"-21"0,0 22-321,0-21-160,0 1-384,0-21-512,0 1-225,20-1 96,-20-20 65,20 21-513,-20 0-1,20 18-703,-20 21-1090,19 1-1313,-19-1-3908</inkml:trace>
  <inkml:trace contextRef="#ctx0" brushRef="#br3" timeOffset="75006.8359">20253 3188 3555,'20'0'12524,"-20"0"-12236,21 20 385,-2 1 672,-19-1-288,40 19-416,-20-19-289,-1 20-96,1-21-256,-20 1 0,20-20 96,-20 0 224,0 0-63,0 0 287,-20-20-832,20-19-96,-39-1 31,19 1 257,0-2-96,-19-18-288,18 19-33,1 20 321,20-19 320,0 19 128,0 20 97,20 0 95,1 0-448,18 0 0,-19 40 96,19-21-128,-19 1-160,0 0 128,-20 0-32,20-20-128,-20 0-193,-20 20 33,0-20-385,0 0-672,1 0-1442,-1 0-2530</inkml:trace>
  <inkml:trace contextRef="#ctx0" brushRef="#br0" timeOffset="84725.5859">5144 3427 18385,'0'19'256,"0"22"-192,20 18 545,0 40 63,-1 1-415,1-1-97,0 0-32,1-40 224,-1 2-256,-1-22 193,-19 1-97,20-40-32,-20 0 32,0 0 353,0-20 191,-20-20-575,1 1-129,-1-41-32,-1-19-161,1 0-63,0-1-64,20-19 96,0 39 256,20 21-32,0 39 192,1 0 64,18 40 161,1 0-193,19 39 96,0 21 1,2 39-161,-22-19-96,1-1-128,0 0-32,-1-39-513,1-20-352,-1-1-992,-19-19-1859,1-20-7335</inkml:trace>
  <inkml:trace contextRef="#ctx0" brushRef="#br0" timeOffset="84893.5546">5382 3982 19730,'20'0'2018,"-20"0"-1634,40-19 962,-21-1-353,42 0-769,-22 0-128,21 1-416,-1-1-577,0 0-1217,2 0-2531</inkml:trace>
  <inkml:trace contextRef="#ctx0" brushRef="#br0" timeOffset="85067.3827">6037 3466 19634,'21'0'2050,"-21"21"-1537,20 19 832,-20 19-256,19 20-673,1 21-128,20-21-384,-20 0-160,19-20-737,1 2-961,-21-2-2850</inkml:trace>
  <inkml:trace contextRef="#ctx0" brushRef="#br0" timeOffset="85211.9139">6017 4023 20115,'0'-21'1985,"0"21"-1184,20-20 544,21 1-576,18-1-416,20 0-514,0-19-1921,21 19-2626</inkml:trace>
  <inkml:trace contextRef="#ctx0" brushRef="#br0" timeOffset="85947.2655">6971 3765 16944,'19'0'480,"-19"40"129,20-21 736,-20 41-448,20-1-161,-20-20-127,20 2-289,0-1 161,-20-21-129,19-19-160,-19 0 0,0 0 33,0 0 159,21-19-96,-21-21-64,0-1-63,0-18-1,0 0-481,-21 19 161,21 1 128,21 19-128,-21 20-96,20 0 288,20 40 256,-1-1-64,-19 1-63,19 19-161,1-39 32,-20 19 32,20-18-64,-20-21 256,-20 0-160,0 0-128,20 0 224,-20 0 128,0-21 33,0-18-225,0 19-224,0 0-32,0 0-64,20 20-97,-1 0 1,1 0-321,20 20-800,-1 0-993,1 19-2050,-20-39-11466</inkml:trace>
  <inkml:trace contextRef="#ctx0" brushRef="#br0" timeOffset="86150.3905">7686 3923 18289,'-20'-20'2979,"20"20"-1122,0 20-511,0 0-289,20 0-577,0-1-160,19 1-320,1 1-96,-1-21 160,1 0-64,-21-21-32,2 21-192,-21-20-128,0-19-513,0 19-672,-21 0-449,2-19-833,-1 19-1409,0 0-7944</inkml:trace>
  <inkml:trace contextRef="#ctx0" brushRef="#br0" timeOffset="86353.5155">7864 3705 13516,'19'0'4677,"-19"0"-1763,0 19-1312,0 2-577,0-1-64,21 20-449,-21-1-448,40 1-224,-20-1 192,19-19-32,1 19 160,-1-19-256,-19 1 192,0-1 129,-20 0-257,0-20-32,0 0-385,0 0-352,0 0-1441,-20-20-1697,0 0-3781</inkml:trace>
  <inkml:trace contextRef="#ctx0" brushRef="#br0" timeOffset="86528.3203">8043 3527 3523,'59'-20'18449,"-39"40"-17135,0 19 575,20 1-511,0 39-161,-1 1-577,-19-1-383,20-20-225,-1 1-417,1-21-736,0 2-192,-20-21-1185,0-20-1858,-20 0-6086</inkml:trace>
  <inkml:trace contextRef="#ctx0" brushRef="#br0" timeOffset="86666.992">8122 3864 20083,'-40'-20'3235,"40"20"-1922,20 0 0,20-20 321,0 20-289,39-19-1025,-19-1-384,19 0-1730,1 0-832,-21-1-2915</inkml:trace>
  <inkml:trace contextRef="#ctx0" brushRef="#br0" timeOffset="87776.3671">9194 3824 7943,'0'-39'2947,"-20"39"-1282,20-20 738,0 0-129,0 20-160,-20-21-481,20 21-223,-19 21-513,19-1-481,0 39 289,0 1-193,0-1-128,19 0-287,1 2-129,0-42 32,21 1-97,-2-20 33,-19 0 225,0-20 31,-20 1 96,0-42-32,-20 22 0,0-21-288,0 1 64,1 20-224,-1-1 128,20-1-192,0 41 64,20-19-32,-1 38 256,21 2-193,-1 19 226,1 19-33,0 0 64,-21 1-192,1-21-161,0 2 193,1-41 160,-21 20-128,0-20 64,0 0 64,0 0-96,20-20 97,-20 0-130,19-1 66,-19-18-322,20 19 193,20 20 96,-21 0 160,21 0 0,-1 0 1,22 0-1,-22 20-128,21-20 64,-21-20-64,1 0 32,-20 0 128,-1-19-32,-19 19 161,0 0-129,0 1 352,-19-1-287,-1 20-1,0 0 64,0 0-160,0 39 0,20-19-160,0 20-128,0-21 128,40 1-256,0 0 96,-1 0-160,22-1-449,-2-19-416,0 0-1121,0-19-3044,-18 19-10152</inkml:trace>
  <inkml:trace contextRef="#ctx0" brushRef="#br0" timeOffset="90951.1718">11160 3943 16559,'20'59'993,"0"-18"1025,-1 18-705,21 20-480,-20 0-609,-1-18 161,1-2-289,-20-19 416,21-21-384,-21 1 32,20-20 97,-20 0 447,-20-20-31,20-19-641,-21-20 64,-18-1-224,19-40 128,0 1-128,-19-1-64,39 2 96,0 19-65,0 19 194,39 0-130,-19 20 65,19 20 128,2 20 33,-21 20-161,19 0 64,-19 20 160,-20 0-64,0 20 64,0-1 32,-20-20 1,1 1-129,-1-1-289,0-19-543,20-20-1058,0 21-1537,0-21-2947</inkml:trace>
  <inkml:trace contextRef="#ctx0" brushRef="#br0" timeOffset="91175.7811">11537 3824 18065,'20'20'1953,"-1"0"354,2 0-802,-1 19-544,-20 20-96,20-18-513,0-21-288,-1 19 0,1-39-64,-20 0 96,20 0 193,-20-19-193,20-1-385,-20-41-671,-20 22-578,0-1-544,-19-19 160,-1 20 417,20 19 320,-20 0-641,40 0-4804</inkml:trace>
  <inkml:trace contextRef="#ctx0" brushRef="#br0" timeOffset="91314.453">11775 3864 14926,'40'59'3395,"0"-39"-1569,-20 0-1090,20-1-736,-20-19-128,-1 20-705,1-20-1377,-20 0-2210</inkml:trace>
  <inkml:trace contextRef="#ctx0" brushRef="#br0" timeOffset="91495.1171">11696 3566 12780,'-39'-20'8199,"39"1"-7334,0 19-673,0-20-416,0 20-1089,0 0-96,19 20-353,1-20-1793,0 39-6567</inkml:trace>
  <inkml:trace contextRef="#ctx0" brushRef="#br0" timeOffset="91712.8905">11935 3864 9609,'79'99'5797,"-40"-60"-2530,-19-18-1057,21-1-672,-41-20-641,19 20 63,-19-20 130,0-20-130,0 0-319,0-1-417,0 1-32,0-19-128,0-1-160,0 21-64,0-1-96,0 0-32,20 20 31,0 20 97,0 0 64,19-1-512,-19 1-962,19 0-1377,1 0-2626</inkml:trace>
  <inkml:trace contextRef="#ctx0" brushRef="#br0" timeOffset="91895.5077">12431 3507 20851,'20'0'1954,"-20"39"-384,20 1 255,-1 39-704,1 1-800,20 19-257,-21-40-833,21 1-288,1-41-32,-2 1-1249,1-20-2403,-40-20-11306</inkml:trace>
  <inkml:trace contextRef="#ctx0" brushRef="#br0" timeOffset="92040.039">12431 3824 21940,'0'0'1634,"20"0"-1346,19-19 1282,21 19-770,-1-20-607,21 0-386,-21 20-960,1 0-1794,-1 0-2658</inkml:trace>
  <inkml:trace contextRef="#ctx0" brushRef="#br0" timeOffset="92859.375">1630 5492 21652,'-59'0'961,"59"0"-993,-21 19 544,21 21 449,21 1-32,18 18-577,21-19-159,-1 19-97,0-39 224,22-20-288,-22 0 224,0-20-128,-19-39-448,-1 19 32,-39-19 0,0-2 63,-20 2-159,-19 19-96,-1 1 255,-39-1 225,20 21-416,-1-2-897,20 21-897,20 21-1378,0-2-6950</inkml:trace>
  <inkml:trace contextRef="#ctx0" brushRef="#br0" timeOffset="93026.3671">2166 5592 18609,'20'-41'2755,"-40"1"-1762,0 1 640,1-1-480,-22 1-608,21 19-97,0-19-192,1-22-288,-1 22-192,0-21-64,0 21-481,1 19-960,19 20-1122,19 0-2114</inkml:trace>
  <inkml:trace contextRef="#ctx0" brushRef="#br0" timeOffset="93186.5234">1967 5353 22229,'-19'0'1441,"-1"0"-384,20 0-641,0 0-288,20-19-96,19-2-96,1 1-1409,40 0-1506,-21 0-2914</inkml:trace>
  <inkml:trace contextRef="#ctx0" brushRef="#br0" timeOffset="93949.2186">2901 5154 17872,'20'99'929,"19"-39"577,1 0-417,-1 19-449,1-20-351,0-19 63,0-20-32,0 1 161,-20-21-33,-1 0-96,1 0 129,-20-41 31,0 1-287,-20 1-161,-19-20-353,-1-20 1,0-2 96,-20 2-192,21 0 159,19-1 129,20 40-288,0-19 768,20 39-416,-1 1 192,21 19-96,0 0 33,20 19-33,-20 1-32,-1 39-64,-19-19 128,-20-20-32,0 20 224,-20-20-32,0 20-96,-19-21-192,-1 1-448,19 0-833,-18-20-1090,39 20-2593</inkml:trace>
  <inkml:trace contextRef="#ctx0" brushRef="#br0" timeOffset="94539.0624">2107 5253 11883,'-21'0'1697,"1"-19"-319,20 19-225,-20-20-128,20 0 160,-19-20 96,19 21-416,-20-21-225,20 20-287,20-20-481,-1 0 352,1 20-416,21-19-609,18 19-1057,1 0-3587</inkml:trace>
  <inkml:trace contextRef="#ctx0" brushRef="#br0" timeOffset="95773.4374">4131 5273 17488,'20'0'2819,"-20"0"-2307,0 0 737,20 20 129,0 0-225,0 20-641,-20-20-191,20 20-193,0-21 0,-20 1-224,20 0-417,-20-20-1280,0 0-898,0 0-2274</inkml:trace>
  <inkml:trace contextRef="#ctx0" brushRef="#br0" timeOffset="96084.9608">4052 4995 19250,'20'-20'2178,"-20"20"-1698,20 0-63,0 0 63,-1 20-96,21 20 1,20 0-33,0 20-384,-21 19 96,20-20-32,-19 2 32,1-42 96,-22 21 161,1-20 95,-20-20-96,0 0 33,0 0 255,0 0-223,0 0 95,0 0 1,0-20-481,0 0-129,0 0-63,0 1-64,20 19 32,0-21 0,19 21 96,1 21-801,19-2-1378,-19 1-2625,20 0-13165</inkml:trace>
  <inkml:trace contextRef="#ctx0" brushRef="#br0" timeOffset="96623.0467">5561 5293 18513,'0'0'1249,"20"0"-1313,-20 0 1249,20 0-320,20 0-160,-21-20-257,1 20 65,0-39-193,0 19-64,-1-20-32,-19 1-160,0 19 33,-19-20-161,-1 19 288,0 2-288,-19 19-129,19 0 738,0 19-673,0 2 128,0 19-64,1 19 320,19-19-160,19 19-96,1 2-96,0-22-352,20 1-513,19-1-545,0-39-1312,2 0-2019</inkml:trace>
  <inkml:trace contextRef="#ctx0" brushRef="#br0" timeOffset="96950.1953">6078 5115 17104,'-41'0'2434,"21"20"-1697,0 19 1024,20 1-576,-19-1-224,19 21 225,0-20-930,0 0-384,19-20 128,21-1-32,-19 1 64,-1-20 32,-1-20-64,1 1 160,-20-1 32,0-20 32,0 0-96,-20 0-64,20 20 33,-19 1 127,19 19-64,0 0 224,0 0-608,0 0-288,19 19 447,1 21 194,20-20-450,-1 20-479,1-20-1026,19 0-865,-18-20-2370,18 0-10760</inkml:trace>
  <inkml:trace contextRef="#ctx0" brushRef="#br0" timeOffset="97146.4842">6534 5035 19570,'-40'19'2050,"20"22"-1377,20-1 832,-20-1-512,20 21-128,20-1-449,0-18-448,0-2 96,19-19-320,22 0-192,-22-20-417,1 0-256,-1-20-737,-19-20-1473,0 0-5381</inkml:trace>
  <inkml:trace contextRef="#ctx0" brushRef="#br0" timeOffset="97428.7108">6574 4757 21556,'20'41'608,"-20"-22"1026,20 41-385,19-1-128,-19 20-256,0 1-641,19-21-160,-19 1-96,20-1 32,-1-19 96,-18-19-384,-1-2 288,-20-19-192,20-19 256,-20 19 256,0-41-320,19 21 96,-19-19-192,20 19 0,0 20-224,19-20 0,-19 40 63,40 0-543,-20-1-1410,20 1-2851,-1 0-12236</inkml:trace>
  <inkml:trace contextRef="#ctx0" brushRef="#br0" timeOffset="98265.625">7824 4678 9480,'-20'-20'2755,"20"0"-449,20 0-448,-20 20-224,0 0-193,0 0-224,0 20-288,20 0 160,0 0-32,-1 39-96,22-19-32,-21 20-577,0-1 193,19-19-1,-19-20-544,0 19 128,0-19 32,-1-20-448,1 20 737,0-20-578,0 0 226,20 0-129,-20 0 64,20 19 32,-1-19-160,1 21-1,-21 19-31,1-20-160,0 19 0,-20-19 192,0 0 32,0 0-32,-20-1-225,0 1 97,-19-20-64,-1 0 64,1 0 31,19 0-127,-19-20-417,-2 1 193,21-1-994,0 0-351,20 0-866,0 0-3587</inkml:trace>
  <inkml:trace contextRef="#ctx0" brushRef="#br0" timeOffset="98600.5859">8658 5154 20563,'-20'20'1505,"0"0"-640,20 0 192,0 19-256,20-19-289,0 0-63,0 0-289,20-20 64,20 0-32,-21 0-256,1-20 160,-1 0-320,-39-19 224,0 19-224,-20-20-64,-19 1-65,-1 19-223,-19 0-1,-1 20 161,0 0 256,21 0-161,19 20-1184,0 0-1762,40-1-2338</inkml:trace>
  <inkml:trace contextRef="#ctx0" brushRef="#br0" timeOffset="98797.8515">9294 4936 18865,'20'20'2018,"-20"-20"-1249,-20 39 352,0 1 0,0 20 160,1-1-608,19 1-385,0-21-224,0 1-96,0 1 96,0-22-1217,0 1-929,0-20-2114,0 0-9641</inkml:trace>
  <inkml:trace contextRef="#ctx0" brushRef="#br0" timeOffset="98976.5624">8876 5135 20435,'20'0'1986,"0"0"-1506,21 0 1506,38 0-448,0 19-674,21-19-543,-21 20-161,20 0-128,-20 0-513,-19 0-672,0-1-416,-21 1-1090,-19-20-2049,0 0-9578</inkml:trace>
  <inkml:trace contextRef="#ctx0" brushRef="#br0" timeOffset="99303.7108">9968 5273 19122,'0'0'1729,"0"0"353,-19 0-704,19 20-321,0-20 32,0 20-577,0 1-320,19-2 32,1 1-288,-20-20 96,21 20 0,-1-20 32,-20 0-192,0-20-192,0 20-32,0-20 128,-20 1-1474,-1 19-1409,-18-21-4068</inkml:trace>
  <inkml:trace contextRef="#ctx0" brushRef="#br0" timeOffset="129095.703">379 6881 16976,'-59'-59'2562,"19"19"-1665,20 40-961,20 0 865,20 0 576,0 40-448,20-1-353,19 42-223,-20-2-129,21 20-96,0 1-64,-20-21 64,19 0-96,-20-40 32,-19 2-32,0-21 257,0-1 671,-20-19-1120,-20-19-224,0-21 224,0-20 64,-39 0-417,20-38 161,-21-2-97,0 1 385,20 0-128,1-1 224,19 41 192,20-1-63,20 21 127,19-2-256,21 41-32,-20 0 64,20 41-64,-1-2 64,-39 21 0,19-21 0,-39 20 96,0 2 97,0-22-65,-39 1-160,-1-1-256,1-19-353,-1 0-224,1 0-608,18-20-1250,1 20-3138</inkml:trace>
  <inkml:trace contextRef="#ctx0" brushRef="#br0" timeOffset="129306.6405">994 7378 15758,'0'0'4613,"-20"-20"-3588,1 0 448,-1-19-160,20-1-512,-20 1-288,0-22-449,20 22-64,-19-21-192,19 21-353,19 19-608,1 20-641,0 0-1217,19 0-1921</inkml:trace>
  <inkml:trace contextRef="#ctx0" brushRef="#br0" timeOffset="129763.6718">1233 7040 10505,'19'20'5830,"-19"0"-3556,0 0-320,0 0-96,0-1-577,0 22-288,0-21-513,0 19-287,0 1-1,20-20-192,21-1 320,-2-19-160,1 0 32,-1-19 65,1-1-129,-20 0-32,-20-19 32,0-1-384,-20 19 192,-20-18 96,1 19-160,-1 0 31,1 20-95,18 0-609,21 0-159,0 0-514,21 20 97,-1 0-513,19-1-224,1 1 1121,-1 1 801,1-1 769,-1 0 928,2-1 64,-2-19-95,-19 20-513,20-20-289,-21 20-95,1-20-161,20 0 385,-20 0-160,-1-20 159,1 0-95,-20 1-353,0-21-63,0 19-97,-20-18-352,-19-1 160,-1 0-257,1 21-63,-21-1-224,21 20-577,-2 0-513,21 0-1665,1 20-2819</inkml:trace>
  <inkml:trace contextRef="#ctx0" brushRef="#br0" timeOffset="129989.2577">2086 7239 21940,'41'0'1954,"-61"-19"-705,20-1 257,-21-21-417,1 2-481,-19-1 1,-1 0-97,1-19-512,-1 0-96,-19-2-32,39 22-32,-21-1-384,41 1-129,20 19 224,21 0 33,18 20-737,20 0-1025,-20 40-3267,2-1-12460</inkml:trace>
  <inkml:trace contextRef="#ctx0" brushRef="#br0" timeOffset="130149.4139">1987 6922 22645,'-99'20'1858,"80"-20"-1730,19 0-256,0-20 512,19 20-256,41-21-32,19 21 64,40 0-448,-20 21-1730,-20-1-2242,-38 19-10410</inkml:trace>
  <inkml:trace contextRef="#ctx0" brushRef="#br0" timeOffset="130425.7811">895 7636 22357,'-118'20'3011,"97"-1"-2883,21-19-192,21-19 960,18-1 193,40 0-224,40-19-192,1 19-321,59-20-288,38 20 96,22 1-352,-1-1-833,-19 0 417,-80 20-161,-40 0-800,-40 0-706,-19 0-1921,-21 0-2914</inkml:trace>
  <inkml:trace contextRef="#ctx0" brushRef="#br0" timeOffset="130607.4217">2643 6861 28827,'0'0'672,"0"-19"-1152,20 19-801,-20 0-32,0 19-737,19 1-545,-19 0-2946</inkml:trace>
  <inkml:trace contextRef="#ctx0" brushRef="#br0" timeOffset="130708.9842">2742 7139 22293,'0'20'3139,"0"-20"-3011,0 0-769,20 0-448,-20-20-3075,0 1-15086</inkml:trace>
  <inkml:trace contextRef="#ctx0" brushRef="#br0" timeOffset="131384.7656">3179 6584 14701,'0'-60'2723,"0"40"-225,0 1-800,0 19-673,0 0-545,0 19-223,20 21 607,0 19-31,19 22-352,-19-2-161,19-20-64,1-20 65,-1 1-257,22 1 128,-2-22 0,-19-19-64,-1 0 0,1 20-32,0-20-160,0 20 32,0 0-32,-21-1 32,-19 21-96,0-20 192,0 19-64,-19-19 0,-21 1-96,0-1-192,20-20-257,-20 0-544,0 0-192,1 0-353,19-41-1729,-19 21-6534</inkml:trace>
  <inkml:trace contextRef="#ctx0" brushRef="#br0" timeOffset="131725.5859">3774 7040 17424,'60'40'3107,"-21"-20"-1698,-19 0-608,19-1 256,2-19-480,-21 0 63,0 0-63,19-19-1,-19-21 65,-20 20-577,20-19-128,-20 19-32,0 0 64,0 0-32,20 20-705,-20 20 256,39 0 321,1 19 160,0 21 0,20-1 96,-1 2 64,-20 18-64,1-20 129,-20 0 31,-20 2 160,0-22 161,-40 21-97,1-41-224,-1 21-31,-19-40-129,-1 0-449,20 0-800,-19 0-1473,19-20-4485</inkml:trace>
  <inkml:trace contextRef="#ctx0" brushRef="#br0" timeOffset="132154.2968">5382 6743 19602,'-79'-40'1281,"40"40"0,-2 0-31,2 0-193,-1 20-64,20 20-289,0 19-159,1 20-225,19 1-64,19-1-128,1-19-63,40 20-866,-1-41-320,21 1-449,-1-20-672,0-20-1537,-18 0-9258</inkml:trace>
  <inkml:trace contextRef="#ctx0" brushRef="#br0" timeOffset="132625.9764">5739 6942 17872,'-39'39'2211,"39"1"-1379,0 19 514,-20-19-193,20 20-256,20-20-33,0-1-543,-1-19-65,21 0 64,-19-20-192,18 0 32,-39-20 161,0 0-289,0-19-288,-19-1 31,-22-20 129,-18 20 32,19-19-64,1-1-64,19 21 192,20 18 96,0 1 96,20 20 0,-1 0 1,21 20 223,19 21 0,2-2-384,-22 20 161,20-39-193,-39 20 64,20-20-32,-21-20 160,-19 19-128,20-19 64,-20-19 192,0-1-288,-20 0-96,20-20 32,0 21 0,0-21-224,0 20-96,20 1-129,21-1 289,-21 40-96,19-1 192,1 21 96,-1-1-96,1 21-321,-1-21-1120,22 2-1122,-41-21-2177,19-20-7752</inkml:trace>
  <inkml:trace contextRef="#ctx0" brushRef="#br0" timeOffset="132815.4295">6336 6664 11659,'20'20'8039,"-1"-1"-6726,21 21 97,-20 19-289,19 0-256,-19 22-321,0-2-416,19-20-64,2-19-448,-21-1-577,0-18-1377,-1-21-2082,-38 0-10731</inkml:trace>
  <inkml:trace contextRef="#ctx0" brushRef="#br0" timeOffset="132968.75">6236 6901 18065,'-20'0'4708,"20"0"-3587,20 0 0,19 0 513,22 0-513,-2 0-481,20-20-704,21 20-512,-21 0-994,0 20-1825,-19-20-8456</inkml:trace>
  <inkml:trace contextRef="#ctx0" brushRef="#br0" timeOffset="133360.3514">7070 7159 11883,'40'0'7623,"-40"-20"-6854,0 1 320,0-21 320,0 0-224,-21 1 321,2-1-481,-1 1-577,20-2-288,0 2-160,0-1-96,20 20-480,-1 1-289,22 19-513,-1 0-864,19 0-1986,20 19-8872</inkml:trace>
  <inkml:trace contextRef="#ctx0" brushRef="#br0" timeOffset="133643.5545">7586 6822 12395,'-79'20'8488,"39"-1"-7367,1 1 353,-1 21-129,20-2-544,-1 21-385,21-21-352,21 1-32,19-1-32,-1-39 32,1 20 96,0-40-32,-1 20-128,-19-39 32,0 19 0,-1-20 97,-19 1 31,0-1-96,-19 21 0,19-1 64,0 20-32,0 0-384,0 0-385,19 0-576,2 20-897,19-1-1442,-1-19-4644</inkml:trace>
  <inkml:trace contextRef="#ctx0" brushRef="#br0" timeOffset="134007.8125">7824 6901 19314,'-39'0'1185,"39"21"-416,-20-1 672,20 19-64,20 1-544,-1-1-417,1-19-255,20 0 63,20-20-64,-20 0 96,-1-20-32,-19-20 33,0 1-33,-20-1-192,0-20 96,-40 20-160,1-19 64,-1 0-64,-1-20-64,2 18 64,19 2 0,0 19 32,1 1 160,19 19 192,0 20-31,0 20-385,19 0 448,-19 19 193,40 21-97,-20 20-320,20-21-64,20 0-96,-1 1-256,0-21-673,1 2-672,-20-2-513,0-19-2018,-20-20-6342</inkml:trace>
  <inkml:trace contextRef="#ctx0" brushRef="#br0" timeOffset="134137.6953">8261 6881 5637,'40'20'11883,"-20"-20"-11210,-1 21 63,1-21-543,0 0-1090,0 20-609,-20-20-2305</inkml:trace>
  <inkml:trace contextRef="#ctx0" brushRef="#br0" timeOffset="134275.3905">8182 6584 20531,'-19'-20'1537,"19"0"-1152,0 20-674,0 0-1504,19 0-2051</inkml:trace>
  <inkml:trace contextRef="#ctx0" brushRef="#br0" timeOffset="134689.453">8817 6802 15919,'-39'-39'2306,"19"39"-448,0-20 191,-19 20-767,18 20-97,-19 19-288,20 1-257,1 19-95,19 1-1,0 0-512,39-1 0,22-19 64,18-1-288,19-18-448,-17-21-225,18-21-545,-20 1-736,-20-19-1793,-18-1-6952</inkml:trace>
  <inkml:trace contextRef="#ctx0" brushRef="#br0" timeOffset="134868.1639">9056 6564 19378,'0'0'3235,"0"0"-2562,0 39 255,19 2 193,1 38-128,0 0-288,19 20-609,1-19 0,1-21-32,18 1-416,0-21-737,-19-19-641,-1 1-1377,-39-21-2946</inkml:trace>
  <inkml:trace contextRef="#ctx0" brushRef="#br0" timeOffset="135083.9842">8916 6842 19762,'60'-40'1410,"-20"20"415,19 20-63,1-19-961,20 19-225,-21 19-320,0 21-95,1-1 95,-1 1-192,-18 1-32,-2 18-224,-19-20-257,0-19 33,0 0-417,-20 0-993,0-20-1280,0 0-1795</inkml:trace>
  <inkml:trace contextRef="#ctx0" brushRef="#br0" timeOffset="135219.7264">9333 6684 19794,'-19'-20'2338,"-1"0"-1088,40 20-482,-20-21-768,39 21-32,1 21-192,19-1-1858,2 0-3011</inkml:trace>
  <inkml:trace contextRef="#ctx0" brushRef="#br0" timeOffset="135750">9889 6802 18321,'-20'0'2786,"20"20"-2337,-19 0 544,19 19 448,-20 2-160,20-2-192,20 1-704,-1-1-129,21-19-288,0 0 128,-1-20 0,2-20-288,-21 0-96,-20-19-65,0-1-319,-40 1 255,-1-2 129,2 2 128,-1-1 64,1-19-321,19 19 546,20 21-322,0-1 354,20 20-161,-1 0 288,21 20 0,19 19 129,-18 20-97,18 1-64,1-21-192,-21 22 32,1-42 96,-21 21-320,-19-20 288,20-20-96,-20 0 161,0 0 351,0 0-255,-20-20-450,20 0 129,0-19 32,20-2-64,1 1 129,-1 1-226,19 19 258,1 0-162,-1 1 33,1 38 97,0 1-1,-21 20-32,22-1-128,-21 2-673,0-2-704,-1 1-994,1-20-2497,0-20-9418</inkml:trace>
  <inkml:trace contextRef="#ctx0" brushRef="#br0" timeOffset="135881.8359">10882 7060 26136,'20'20'545,"-20"-20"-417,20 0 64,0 0-1025,-20-20-640,19 20-2947</inkml:trace>
  <inkml:trace contextRef="#ctx0" brushRef="#br0" timeOffset="150916.9921">1313 8053 14894,'0'-59'1057,"0"39"-96,-41-1-417,21 1 321,-19 20 256,19 0-64,-20 20-192,-19 1-545,20 19-160,-2-1 64,21 1-31,20-1-1,0-19 256,20 20-480,40-21 128,0 22 0,19-21-32,0 0-32,21-1 32,-21-19-96,-20 20 0,-39 0 417,-20 0-33,-20-1-160,-19 21 97,-21-20-161,-19 20-32,19-20-384,1 0-353,19-20-736,20 20-1698,20-20-1794</inkml:trace>
  <inkml:trace contextRef="#ctx0" brushRef="#br0" timeOffset="151142.5781">1749 8311 18225,'20'0'2690,"-20"0"-2273,0 20 287,0 0 417,0 0-160,19-1-128,1 1-288,21-20-97,18 20-192,0-40-31,1 0-65,-1-19-513,-18-1-383,-2 1-578,-19-1-1184,-20 19-1666,-20 2-11082</inkml:trace>
  <inkml:trace contextRef="#ctx0" brushRef="#br0" timeOffset="151476.5625">2206 8450 8295,'118'139'7816,"-77"-79"-5126,-1-21-576,-21 20-640,21-18-385,-20-21 32,-20 0-160,0-20-129,0 0-127,0 0 352,-20-20-993,0-41-32,0 2-128,-19 0-96,-2-40-385,21 19-287,-19-19 319,39 20 321,0-1-128,0 40 287,0 20-319,39 20 96,-19 20-32,21 0 352,-21 19 96,19 22-32,1-2-96,-21 0 0,21-19-256,-40 0-257,0 0-160,0-20-159,0-20-1122,-20 20-1698,0-40-8199</inkml:trace>
  <inkml:trace contextRef="#ctx0" brushRef="#br0" timeOffset="151796.875">2722 8430 9256,'59'120'3139,"-39"-61"-32,0 20-96,0-39-449,-1 0-896,-19 0-449,0-20-384,20-20-256,-40 0 287,20-20-415,-19-20-417,-1 0 32,0-20 0,0-19-192,1 0-64,-1-1-33,0 1-31,20 0 192,0 18-224,20 22 0,0 19-33,-1 20 353,1 0-224,0 20 224,19 0 64,-19 20-32,1 0 64,-21-1-96,20 1-320,-20-1-545,0-19-544,0 0-1313,0-20-2884</inkml:trace>
  <inkml:trace contextRef="#ctx0" brushRef="#br0" timeOffset="152036.1328">3039 8211 16751,'20'21'2435,"-20"-1"-834,20 0 33,0 19-129,19-19-480,2 0-352,-1-20-353,19 0-160,-20-20 96,1 20-191,-20-39-1,-20 19-161,0 0-287,-40 0-128,1-1-97,-21 21-320,1 0 449,-1-19-481,20 19-256,0 19 0,40-19-833,-19 21-2691</inkml:trace>
  <inkml:trace contextRef="#ctx0" brushRef="#br0" timeOffset="152602.5389">3635 8033 18897,'-20'0'2371,"0"0"-1442,0 0 352,20 20-384,0 0-97,0 20-31,20-21-641,0 21-192,20-1 64,0 2-192,0-1-481,-1-21 33,-19 21 159,-20-20 289,0 19-128,-20-19 96,1 0 31,-21-20-31,20 20-32,-20-20 192,20 0 128,0-20-128,0 20 128,0-20-96,20 0 32,20 0-64,0-19 384,20 19 353,0 0 448,20 1-224,-21-1 32,20 0 96,1 0-641,0-1-192,-20 2 32,-1-1-32,1-20-63,-20 21-33,-1-1-160,1-20-193,-20 20 33,-20 20-160,1-19 192,-1 19-289,-20 0 385,20 19-96,1 21 192,-21 0 96,40-1 384,-20 20-223,20-18-65,40 18-64,-1-39-128,21 0 96,19 0-32,-19-20-32,0 0-512,-1-20-769,0 0-833,-39 0-3043,0 20-11403</inkml:trace>
  <inkml:trace contextRef="#ctx0" brushRef="#br0" timeOffset="155970.7031">5382 8132 9256,'-39'-39'2723,"19"-1"-1,0 20-704,1 20-608,-1-19 31,-21 19-256,21 0-32,-19 19-608,19 21 95,0 0-255,20 19-1,-20 1-128,40-20-128,0-1 65,20-19-33,-1 0 32,2-20 32,-2-20-160,1 0 64,-1-19-64,1 19-96,-20-21-64,-20 2 32,0-1-128,0 1 128,-20 39 32,20-20 96,0 20-128,0 20 0,0 0 0,20 19 0,-1 1-257,1 0-896,21-20-801,-2 20-1281,1-21-2210</inkml:trace>
  <inkml:trace contextRef="#ctx0" brushRef="#br0" timeOffset="156153.3202">5918 8351 19538,'20'39'1153,"0"-19"-544,0 0-257,-1 0-96,1 0-320,21-20-96,-21 0-1474,-1 0-3586</inkml:trace>
  <inkml:trace contextRef="#ctx0" brushRef="#br0" timeOffset="156736.328">6058 7874 11434,'-21'-39'2947,"21"-1"-288,0 20 63,0 20-704,0-19-448,0 19-129,21 19-800,-21 1 127,0 20 33,0 19-192,20 0-225,-1 2-128,1-2-32,0-19-63,20-1-65,-21 1 0,21-21 96,-1-19-224,2 0 64,-1 0 32,19 21-224,-20-21 96,-19 0-96,20 20 96,-20 0-129,-1 0-95,-19-1-32,0 1 96,-19-20 96,-21 20-129,20-20 33,-19 0-64,-1-20-193,1-19-31,-1 19-1,-1-20 1,22 0 63,19 20 1,0 0-705,0 0-1826,19 1-6566</inkml:trace>
  <inkml:trace contextRef="#ctx0" brushRef="#br0" timeOffset="159360.3514">7507 7835 14637,'-40'-60'2595,"40"41"-129,0-1-416,0 20-416,0 0-289,20 0-384,-20 20-32,20 39-161,19 0-191,-19 20-449,0 1 192,0 0-384,-1-21 160,22 1-96,-1 0-960,-1-21-674,1-19-640,-1 0-1217,-19-20-2499</inkml:trace>
  <inkml:trace contextRef="#ctx0" brushRef="#br0" timeOffset="159498.0468">7883 8113 19602,'0'19'1698,"21"-19"-481,-21 20 64,20 0-801,0 0-383,0-1-97,-1-19-1121,1 21-1698,0-21-2883</inkml:trace>
  <inkml:trace contextRef="#ctx0" brushRef="#br0" timeOffset="159839.8436">7944 7874 15694,'0'-20'2339,"20"20"-2307,-1 0-96,1 20-1,0 20-159,20-1 160,-1 22 32,1-22-352,20 21-65,-20-41 417,19 1 769,-20-20 384,1-20 256,1 1-320,-22-1-832,1-20 95,-20 1-352,0-1 224,0 19-32,-39 1 32,-2 1 257,1 38 384,1 1-353,-1 1 1,1 38 223,19-19-191,0 0-129,40 19-352,20-20 64,-1 2-64,20-21-224,22 0-417,-22-1-768,20-19-1025,0-19-2883</inkml:trace>
  <inkml:trace contextRef="#ctx0" brushRef="#br0" timeOffset="160036.1328">9194 8014 19858,'21'79'3043,"-1"-40"-1569,-1 1-449,1-1-577,0-18-256,0-1-96,-1-20-160,-19 0-673,20-20-1441,-20-1-2274,0-18-10922</inkml:trace>
  <inkml:trace contextRef="#ctx0" brushRef="#br0" timeOffset="160268.5545">9174 7795 17424,'20'40'3139,"21"-21"-1602,-2 41 257,1 0-385,-1-1-287,1 1-1,-1-21-833,1 1-160,20-20 32,-40-1 96,20-19-256,-21 0-32,-19-19 0,20-1-32,-20-20-128,20 21 96,0-1-128,-1 0-321,21 20-512,1 20-897,-2 0-2626,1-1-10410</inkml:trace>
  <inkml:trace contextRef="#ctx0" brushRef="#br0" timeOffset="160777.3436">10465 7656 19698,'20'-20'2018,"-20"20"-1025,0 20 32,19 20 256,1 20-448,21 19-224,-21 0-257,19 21-352,-19-41-96,19 20-865,1-39-801,-20-21-1377,-20 2-3651</inkml:trace>
  <inkml:trace contextRef="#ctx0" brushRef="#br0" timeOffset="161314.453">10425 7994 7975,'20'-61'10922,"0"2"-8904,19 20-320,22-21-513,-2 21-256,0-1-481,-19 19-159,-1 21-193,2 21-96,-21-1 64,0 39 32,-20 20-32,0-19-96,0 20 96,0-1 128,0-39-288,0 19 128,0-20 0,0-18-32,0-1 64,0-20-64,19 0 64,1-20 0,-20-20-64,20 0-32,0 1-320,-20-1-161,20 20 321,-20 0 192,19 20-224,1 0 160,0 0 320,19 20-224,2 0 160,-1 0-288,19 0 128,0-20 0,-19 0 64,20 0-160,-20 0 96,-1-20 33,-19 0-33,0 0 32,0 0 64,-20-19-32,-20 19-32,20-1-32,-40 21 32,20-20-32,1 20 160,-1 20 32,0 1 65,-1-1 95,1 19-160,40 1-32,1 0-192,19-21 0,19 1-96,0-20-768,20 0-482,21 0-1761,-21-20-6790</inkml:trace>
  <inkml:trace contextRef="#ctx0" brushRef="#br0" timeOffset="161960.9375">12569 7815 17360,'-19'-59'1057,"-1"19"32,0 40 288,0-20-128,-19 20-224,-1 20-96,20 20-320,-20-1-225,40 1-31,0 19-417,20-20 160,20 2-32,20-1-64,-1-21 32,20 21 96,1-20-288,-21 0-97,-19-1-31,-20 1 256,-20 0 128,-40 0 32,1-1-32,-1-19-64,-20 0-64,20 0-192,1 0-224,-1 0-769,40-19-1122,-20 19-1184,20 0-5125</inkml:trace>
  <inkml:trace contextRef="#ctx0" brushRef="#br0" timeOffset="162309.5703">13007 7914 15790,'-40'0'3139,"20"19"-1153,1 22 96,-1-1-576,-1 19-353,21-19-288,0 19-385,41-39-320,-2 20 32,1-40-160,19 0 97,-20 0-1,1-40-128,-19 20-96,-1-20 128,-40 1-161,-1-21 97,1 21-96,0-2-64,-19 21 352,19 1-128,20 19-32,0 0-32,0 19 160,20 22 33,0-21-161,19 19 96,2 1-289,-2-20-63,21 0-480,-1-20-321,-19 0-1154,-21-20-1888,-19 0-3909</inkml:trace>
  <inkml:trace contextRef="#ctx0" brushRef="#br0" timeOffset="162745.1171">13245 7795 16079,'39'40'2947,"1"-1"-1282,-20 1-63,19-1-609,1 2-385,-19-2-224,-1-19-255,-1 20-33,1-20 0,0-1 0,-20-19-32,0 0-32,0 0 64,0-19-288,0-1-32,0 0-97,20 0 65,-1 0-64,1 1 192,0-1-64,19 20 95,-19 0 258,21 20 319,-2-20 0,1 19 129,0-19-96,-1 0-1,1 0-32,-1-19 1,2-1-193,-2-21 0,-19 21-63,-20-19 63,-20 19-96,1 0-192,-1 20 0,-21 0-64,21 0 96,-19 20-64,39 0 64,0 19 0,0 2-32,20-21-32,40 19-160,-1-19-545,20 0-608,0 0-1057,-18-20-3140,-2 0-10889</inkml:trace>
  <inkml:trace contextRef="#ctx0" brushRef="#br0" timeOffset="163108.3983">14555 7417 22357,'-19'41'929,"19"18"512,19 1-320,21 19-256,-20-19-96,19 19-353,1-20-160,-1 1-32,2-21-256,-1-18 160,-1-1-31,1 0 63,-21-20-160,21 0 96,-40 19-224,20 1 256,-20-20-128,-20 20 256,0 0-256,-19 0-32,-1-20-256,1 19-353,19-19-224,-20-19-416,19 19-513,-18-20-1345,19 0-2946</inkml:trace>
  <inkml:trace contextRef="#ctx0" brushRef="#br0" timeOffset="163370.1171">15012 7974 17936,'40'40'1858,"-20"-21"96,-1 21-416,21-20-898,-1 19-191,1-39-161,0 20-64,0-20-64,0-20 193,-20 1-289,-20-21-160,0 0-97,-20 1-191,-41-2-32,22 21-1,-40-19 449,19 39 64,1-20-224,18 20 64,22 20-128,-1-20-609,20 20-416,39-1-1666,2-19-2978</inkml:trace>
  <inkml:trace contextRef="#ctx0" brushRef="#br0" timeOffset="163545.8983">15508 7835 21460,'40'0'1377,"-40"19"64,0 1-63,0 20-481,-21-1-65,21 2-95,0 18-449,0-19-256,21 19-224,-21-39-673,20 0-704,-20-1-769,0-19-1826,-20-19-12044</inkml:trace>
  <inkml:trace contextRef="#ctx0" brushRef="#br0" timeOffset="163682.6171">15369 7994 19922,'0'-20'4132,"40"20"-3299,-1 0 801,40 0-129,-18 20-896,18 0-417,-20 19-160,-19-19-449,20 20-1216,-40-21-801,0 1-3140</inkml:trace>
  <inkml:trace contextRef="#ctx0" brushRef="#br0" timeOffset="164568.3592">16124 8272 17392,'0'-20'2883,"0"20"-481,0 0-416,0 0-545,0 0-63,0 20-386,20 0-383,-1-20-193,-19 19-255,20-19-33,0 0 0,0-19 64,-20-1-512,20 20-481,-20-20-416,0 20-225,-20 0-1280,0 0-3044</inkml:trace>
  <inkml:trace contextRef="#ctx0" brushRef="#br3" timeOffset="174643.5545">22099 4082 4804,'0'0'2498,"-19"0"-896,19 0-97,0 0-223,0 0-450,0 0-255,0 0 128,0 0-1,0-19 1,0 19 256,0 0 32,0 0-192,0 0-161,0 0 161,0-20-193,0 20 225,0 0-384,-20 0-97,20 0 0,0 0-63,0-20-65,-20 20-32,20 0 96,-20 20 97,20-20 31,-20 20-128,20-20 1,0 19-321,-19-19 160,19 20 0,19-20 64,-19 0-224,20 0 64,0-20 128,0 20-32,0-19-64,-1-1 64,-19 0-31,0-1 223,0 1-320,0 20 160,0-19 32,-19 19-32,19 0 161,-20 0-225,20 0-224,-20 19 288,0-19-224,20 20 96,0 1 64,-20-1 64,20 0-256,20-1-32,-20-19 192,20 0-64,0 0 64,0 0 64,-1-19-32,1 19-160,1-20 224,-21 0-32,20-1 32,-20 1 33,-20 20-129,20 0 32,-21-19 32,1 38-128,1-19 0,-1 20-96,20 1 288,0-1-384,-20-20 160,40 20-96,-20-1-289,20-19-512,19-19-1409,-18 19-2883,19-40-10346</inkml:trace>
  <inkml:trace contextRef="#ctx0" brushRef="#br3" timeOffset="175587.8905">22060 4063 1473,'0'0'4997,"0"0"-4453,0 0 33,0 0 2177,0 0-1312,0 0-1122,0 0 417,0 0 608,0 0-512,0 0-321,0 0 225,0 0 320,0 0-96,0 0-64,0 0-417,0 0-96,0 0-31,0 0-257,0 19-32,0-19 160,0 0-32,0 0-160,0-19 321,0 19-257,0-40 256,0 19-32,20-38-63,-20 0-33,19-1-96,1-19 64,21-21-32,-21 1 33,19-1 319,1 2 65,-1 19-257,-19-21 192,19 40-191,2-19-161,-21 20 0,0 18-128,-1 21 32,-19 1 32,0-1 96,0 20-160,0 0-352,0 0-513,0 0-320,0 0-833,0 0-1697,0 0-5029</inkml:trace>
  <inkml:trace contextRef="#ctx0" brushRef="#br3" timeOffset="176234.375">22735 2613 9288,'-39'-40'1986,"19"20"-96,-1 1 448,1 19 32,1-20-448,-1 20-641,0 0-224,0 20-96,1 19 32,-1 1-256,20-1-96,-20-19-321,40 21-128,0-22 64,19-19 65,1 0-193,-1-19-32,2-1 32,18-1-384,-39-19-1,0 21 1,-1-21-32,-19 20 96,-19 1 192,-1-1 0,0 0 352,0 20 0,1 0 1,-1 20-225,20 0-256,20-1 96,19 1-96,20-20-289,-19 20-928,19-20-1121,2-20-1538,-22 0-8232</inkml:trace>
  <inkml:trace contextRef="#ctx0" brushRef="#br3" timeOffset="177274.4139">22854 3546 9993,'0'-19'2562,"0"19"-319,0-20 543,-20 20-448,20-20-1185,0-1 161,-20 21-225,20 0-289,-19 0-95,-1 0-160,0 21-161,0 19-96,20-21 129,-19 1-257,38 20-32,-19-21-32,20 1-32,0-20 64,0 0-224,-1 0 192,1 0 128,0 0-224,-20-20 32,0 1 97,0-21-129,0 20 224,0 1-64,-20-1-160,20 0 288,-20 20 1,20 0-65,0 0-256,0 20 160,0 0-256,0-1 96,20 1-32,0 0-32,0-20 288,-1 0-192,22 0 224,-41-20-256,20 20 128,0-20-160,-20 1 288,0-1-352,0 20-417,-20-20-287,0 20-610,-1 0-736,1 0-1569,1 20-2243</inkml:trace>
  <inkml:trace contextRef="#ctx0" brushRef="#br3" timeOffset="177550.7811">22854 3527 8584,'20'-40'3395,"-1"19"-1153,1-18 673,21-21-129,18-19-864,20-1-384,0 1-129,2 20-768,-42-1-609,1 1-32,-1 18-193,1-18-95,0 0-417,-20 19-480,0 20-256,0-19-513,-20 18-3075</inkml:trace>
  <inkml:trace contextRef="#ctx0" brushRef="#br3" timeOffset="178421.875">23569 2276 12716,'0'-20'1697,"0"20"609,0 0 289,0 0-1218,0 0-544,0 0-385,0 0-159,0 0-1,0 0 160,0 0 33,0 0-33,0 0 65,0 0-1,0 0 1,20 0-289,-20 0 128,0 20-352,20-20 96,-20 0 225,0 0-161,0 0 32,0 0 192,-20 0 129,20 0-161,0 0-160,0 0-160,20 0-32,-20 0 160,0 0-96,0-20-64,-20 20 33,20 0 191,0 0-448,0 0 224,0 0-97,0 0 1,0 0 128,0 20 225,0-20-97,20 39 64,-20-19-352,19 19 160,1 1 0,0 1 32,-20-22 0,20 21 0,-1-20 0,2-1 0,-21-19 64,20 20 0,-20-20 33,20 0 31,-20-20-288,20 20 32,-1-19-97,1 19-95,0 0 128,0 0-96,-1 0 160,1 19 96,0 1-32,-20 0-192,20 0 96,-20-1-33,0 1 97,0 0-128,-20-20 32,-20 21-192,21-21 512,-21 0-384,1-21 160,-1 21-224,-1-20-609,22 0-865,19 1-1249,0 19-4195,0-20-6984</inkml:trace>
  <inkml:trace contextRef="#ctx0" brushRef="#br0" timeOffset="183899.4139">16818 7636 9801,'-20'-40'9417,"1"21"-7688,19 19-672,-20 0-64,20 0-416,20 19 320,-1 1 256,1 39-545,0 2-223,21 38-225,-2-20-32,1 1-32,-1-21-480,1 1-257,-1-21-800,-19-19-577,0 0-1730,-20-20-6950</inkml:trace>
  <inkml:trace contextRef="#ctx0" brushRef="#br0" timeOffset="184364.2578">16640 7696 17616,'59'-100'2691,"-19"41"-513,19 0-385,2 19-223,-2-1-673,-19 22-833,-1-1 64,1 40-320,-1-1 224,-19 42-192,21 18 256,-22 0-288,1 41-33,0-21-223,-20-1 192,20-17 416,-20-22-160,20 0 320,-20-39-96,39 0 1,-19 0 95,19-20-160,22-20-128,-22-20 32,21 1-32,-21-1-256,-19 1 32,0-22-321,-20 22 161,-20-1 64,0 1 96,0 19 192,-19 0 96,19 20 224,-19 20 64,19 0 161,-1-1 63,21 41 1,0-21-129,21 22-191,18-22-225,21-19-96,-21 0-385,40 0-736,-18-20-384,-2-20-673,-19-20-1634,-21 20-5509</inkml:trace>
  <inkml:trace contextRef="#ctx0" brushRef="#br0" timeOffset="184639.6484">17673 7736 19890,'39'59'2242,"-19"-19"-63,20 19-65,-1 0-481,1 2-576,-1-22-512,2 1-321,-21-20-32,19-20-160,1 0 64,-21 0 0,1-20-32,-20 0 0,20-20 64,-20 1-96,0 19 0,0-21-32,0 22 33,0 19-162,20 0 97,0 19 0,-1 22-256,1-1-673,21-1-929,-21 1-640,19-20-1186,-19-20-4355</inkml:trace>
  <inkml:trace contextRef="#ctx0" brushRef="#br0" timeOffset="184799.8045">18288 7616 23189,'0'0'2819,"0"0"-1249,0 0-321,20 0-865,-1 20-288,1 0-576,-20-1-1250,20 42-1761,-20-22-6631</inkml:trace>
  <inkml:trace contextRef="#ctx0" brushRef="#br0" timeOffset="184932.6171">18447 8014 8808,'40'19'17296,"-40"-19"-16463,19 0-128,-19 0-161,0 0-448,20 0-993,-20 0-736,0 0-1474,-20 0-8328</inkml:trace>
  <inkml:trace contextRef="#ctx0" brushRef="#br0" timeOffset="243611.328">1610 9066 17680,'-39'-20'1506,"18"0"-545,1 20 576,0 0-736,1 20 64,-1 20 63,0-1-127,0 40-256,20 2-321,0-2 64,20 0-224,0 0-256,0-19 256,19 0-480,2-21-769,-2-19-225,21 0-1120,-21-20-2531</inkml:trace>
  <inkml:trace contextRef="#ctx0" brushRef="#br0" timeOffset="243786.1328">1967 9423 18545,'20'20'2114,"0"0"-96,-20-1-1249,20 1-289,-20 0-320,0-20-96,19 21-160,-19-2-769,20 1-800,-20-20-2019,20 0-7814</inkml:trace>
  <inkml:trace contextRef="#ctx0" brushRef="#br0" timeOffset="243923.828">1967 9285 18065,'-19'-21'448,"19"21"-1985,0-20-1731,0 0-1344</inkml:trace>
  <inkml:trace contextRef="#ctx0" brushRef="#br0" timeOffset="244141.6014">2127 9006 18705,'99'80'2947,"-60"-21"-2050,20 0 128,2 1-513,-22 20-287,21-21-258,-21-19 130,1-1-386,-21 1-864,1 0-801,-20-20-1665,-20 0-8905</inkml:trace>
  <inkml:trace contextRef="#ctx0" brushRef="#br0" timeOffset="245801.7578">3536 9344 5252,'-20'-40'10987,"0"40"-10411,1-19 225,-1 19 416,-20 0 129,0 39-65,20-19-480,-20 39-257,21 1-128,-1-1-63,20-19-161,0 20-128,39-40 0,-19-1-128,20-19 256,20 0-32,-1-19 97,-19-21 31,-1 0-256,-19 0-160,-20 0 128,20 1 224,-40 19-224,20 0 224,0 0-64,-20 20 353,20 0-417,0 20-384,0 0 192,0 0-193,20 19 193,0 1-544,0 0-1186,20-20-1505,0 0-2146</inkml:trace>
  <inkml:trace contextRef="#ctx0" brushRef="#br0" timeOffset="246027.3436">4032 9543 20787,'20'39'1089,"-20"-19"-929,20 0 417,-20 19 96,20-19-385,0 0-192,-1 0-64,1-1-513,20-19-1088,-20 20-2147,0-20-10473</inkml:trace>
  <inkml:trace contextRef="#ctx0" brushRef="#br0" timeOffset="246775.3905">4112 9046 13388,'0'-20'4324,"0"20"-2210,-20 0-224,20-20-545,0 20-320,0 0-320,0 0-128,0 0-577,0 0 256,20 0-288,-20 0 192,0 0 32,0 0 96,0 0 65,19 0-33,-19 0 160,0 0-255,0 0 127,0 0 32,0-20-191,0 20-65,0-20 0,0 20-192,0-20 64,0 20 64,0 0 160,-19-20-320,19 20 224,0 0-96,0 0 0,0 0-32,0 20 32,0 0 96,19 20 64,-19 20 33,20-20 127,20 39-224,-20-20 64,20 1-160,-20 0-64,19-21 96,1-19 32,-20 20 33,-1-40-97,1 19 32,0-19 128,21-19-64,-22-1-32,1 0-64,0 0-64,19 20-32,-19 0 0,0 0-64,20 0 64,-21 20-32,1 20-65,0-21 33,-20 1 128,0 21-96,-40-41-96,21 19-96,-21-19 0,0 0-193,1 0-95,-1 0 159,-20-19 161,20-2-225,1-19-576,19 21-224,20-1-64,20 0-2274,-20 0-6984</inkml:trace>
  <inkml:trace contextRef="#ctx0" brushRef="#br0" timeOffset="248809.5703">5522 9304 12075,'-41'-19'2210,"21"19"-608,1 0 255,-21 19-479,20 21-225,20-1-64,0 1-321,0 19-191,20-19-289,20-19-64,-21-2 1,42-19 31,-22 0-32,1-40 96,0 20-191,-21-39-1,1 19 64,-20 1-96,0-1-64,0 1-64,-20-2 32,1 21 96,-1 20 0,0 0 128,20 20-96,0 21 97,0-2-225,0 20 32,40 1-160,-1-21-577,20 1-480,2-19-1025,-2-2-705,-19 1-1121,-1-20-5349</inkml:trace>
  <inkml:trace contextRef="#ctx0" brushRef="#br0" timeOffset="249158.2031">5978 9562 11979,'-20'-40'3811,"0"20"-1472,0-19-353,1 19-481,19-40-416,0 21-96,0-1-417,0 0-223,0 20 63,19 0-352,1 20-224,20 20 288,-1 0-224,2 1 64,-2-2 128,21 1-320,-21 0 96,21-20 64,-21 0 64,2 0 32,-2-40 64,-19 21-32,-20-22 64,0 21 32,0 0-64,-20-19 0,-19 39-31,-2-20 95,21 40 160,-19 0-64,-1 19 32,21 1-63,19 0 159,0 0-32,19 19 161,21-39-577,-1 20 224,22-21-448,18 1-481,-20-20-448,20 0-577,-18 0-1825,-22-20-6503</inkml:trace>
  <inkml:trace contextRef="#ctx0" brushRef="#br0" timeOffset="256038.0859">7507 9324 17072,'0'0'2018,"0"0"-1698,20 20 513,-1-20 192,1 0-225,20 0-191,-21 0-193,2-20-223,19 0-1,-20 1 64,-1-22-512,-19 1-65,0 21 161,-19-21-32,-1 20 128,-20 1 96,19 19 32,-18 0 224,-1 19 129,21 21 31,-21 19-31,20 2 159,0-2-512,20-20 32,40 21 0,0-40-64,-1 19 0,20-39-160,2 0-672,18 0-802,-20-20-1793,-19 1-3235</inkml:trace>
  <inkml:trace contextRef="#ctx0" brushRef="#br0" timeOffset="256194.3359">7904 9285 14573,'0'39'3331,"20"-19"-1505,-20 0-192,20-1-769,0 1-481,-1 0-288,21-20 0,-20 0-512,0 0-1186,19 0-2306,-39-20-12043</inkml:trace>
  <inkml:trace contextRef="#ctx0" brushRef="#br0" timeOffset="256330.0781">7944 9145 14926,'0'-59'2690,"-20"39"-1985,40 0-513,-20 0-288,20 0-737,-1 0-929,21 0-3074</inkml:trace>
  <inkml:trace contextRef="#ctx0" brushRef="#br0" timeOffset="256497.0703">8122 8847 12299,'0'20'5734,"0"20"-3877,0-1 193,20 41-608,-20-20-193,21 19-641,-2 0-223,1 1-449,20-40 160,19-1-192,-20 1-577,-19-20-608,20-20-673,-19 0-1505,-21 0-5221</inkml:trace>
  <inkml:trace contextRef="#ctx0" brushRef="#br0" timeOffset="257041.0156">8043 9324 14926,'-20'-20'2818,"20"1"-1953,20-22 609,19 1 223,21-19-448,-20 0-448,20 19-353,-21 0-255,1 0 95,-1 20-256,-19 20-128,-20 0 96,20 0-160,-20 40 224,0 20 0,0 0 0,0-1-64,0 0 224,21 2 193,-2-2-193,1-39 96,20 19-224,-1-39 96,21 20-64,-21-20-64,1-20 33,0 0-1,-20 20 32,20-39-224,-40 19-32,0-19-33,0 18-95,-40-19 64,20 20 96,-20 1 32,0 19 32,20 0 0,1 19 128,-1 1 64,20 0-32,0 21 64,0-2-96,20 1-192,19-21 96,22 1-1057,-2 0-1025,0 0-1121,-19-20-512,-1 0-962,-19-20-2433,0 20 5124,-20-20 7111,0 0 704,-20 1-2177,0-21-642,20 1-703,-20 18-706,40-19-640,0 1-480,21 19-385,-2 0 0,21 0-897,19 20-3972,1-19-14317</inkml:trace>
  <inkml:trace contextRef="#ctx0" brushRef="#br0" timeOffset="257607.4217">9452 8808 18449,'0'-40'2883,"0"40"-1602,20 0-480,-20 20-1,0 20 161,21-1-64,-21 20-320,0 1-257,20 0-192,19-20 64,-19-20 1,19-1-129,1 1 160,-1 0-128,22 0-128,-22 19 32,-19 1 128,20-19-192,-21-2 128,1 21-96,-20-40 64,0 20-96,-20-20-256,-19 0-129,19 0-159,-19 0-610,19-20-671,-21 0-1635,21 0-6886</inkml:trace>
  <inkml:trace contextRef="#ctx0" brushRef="#br0" timeOffset="257846.6796">10049 9244 17744,'39'41'2627,"-19"-22"-1378,0 1 481,-1 0-481,1 0-801,0-1-95,0 1-97,19-20 0,2 0-160,-21 0-160,-1-20-160,-19 1-96,0-21 31,-19 20-447,-21-20-161,-1 20 32,2 0-96,-20 0-705,19 1-1088,1 19-2595</inkml:trace>
  <inkml:trace contextRef="#ctx0" brushRef="#br0" timeOffset="258036.1328">10267 8926 13004,'20'0'8360,"0"0"-6983,-20 20-224,0 0 0,19 40-512,-19-20-321,20 39-96,20-20-352,-21-19-128,21 1-449,-20-2-1056,0-19-930,-1 0-2690</inkml:trace>
  <inkml:trace contextRef="#ctx0" brushRef="#br0" timeOffset="258390.625">10088 9244 16047,'0'-20'3651,"40"0"-3010,19 1 704,0-21-32,2 1-544,-2-1-353,-20 20-320,1-20 33,0 20-1,-21 0-224,1 0 32,-20 20 64,0 40 64,0-20-96,0 40 128,0-1 192,0-19-96,0-1 289,21 1 95,-1-20-352,0-20 161,-1 0-97,1 0-224,20-20 96,-21 20 0,1-20-32,0 0 33,-20 1-97,20-1-128,-1 20-161,-19 20 65,20-1-705,21 1-544,-2 0-1794,1 21-6470</inkml:trace>
  <inkml:trace contextRef="#ctx0" brushRef="#br0" timeOffset="258605.4686">11339 9145 21268,'59'0'2594,"-39"20"-2081,-20 0 736,20-1-641,0 21-351,-20 1-129,20-22-128,-20 1 0,19-20-321,-19 20-928,0-20-897,-19-20-2915</inkml:trace>
  <inkml:trace contextRef="#ctx0" brushRef="#br0" timeOffset="258864.2578">11318 8926 14637,'41'20'5574,"-2"0"-3204,1 20-64,0 0-801,-1 20-255,-19-1-161,19-20-513,2 1-416,-21 1-31,19-22 95,-39-19-288,20 20 160,-20-20 32,0 0 256,0-20-160,20 1-288,-20-2 0,20 1 32,-1 0-32,21 20-512,0 0-161,0 20-480,0 0-673,-1 1-1697,1-2-9354</inkml:trace>
  <inkml:trace contextRef="#ctx0" brushRef="#br0" timeOffset="259336.9139">12650 8946 14798,'-21'0'5957,"21"20"-4451,-20 20-65,20 0 32,0 20-223,20 19-514,1-20-319,18-18-225,20-2-32,1-19-96,19-20 96,-19 0 0,0-40-96,-1 0-192,-20 0-288,-39-19 128,-19 0-161,-21-1-63,-19 0 448,0 20-97,-22 1 161,2 19 65,0 0-130,19 0 226,20 20-738,1 0-992,19 0-1410,0 20-2883</inkml:trace>
  <inkml:trace contextRef="#ctx0" brushRef="#br0" timeOffset="259503.9061">12808 9026 19122,'20'99'2882,"-1"-59"-1344,21-1 159,1 1-800,-2 1-737,1-22-128,-1 1 0,20 0-544,-19-20-993,-19 0-1827,18 0-7558</inkml:trace>
  <inkml:trace contextRef="#ctx0" brushRef="#br0" timeOffset="260121.0936">13801 9086 17424,'-60'59'2370,"41"0"-1024,-1-19 287,20 20-384,0-20-384,39-1-192,1-19-97,19-20-255,1 0-129,0-20 0,-1-19-64,-19-1-160,-20 0-320,-20-20-1,-20 21-191,-20-1-65,1 21 321,-2-1 96,2 20-64,-1 0-385,20 20-640,1 19-705,19 1-769,0-1-2402</inkml:trace>
  <inkml:trace contextRef="#ctx0" brushRef="#br0" timeOffset="260272.4609">14177 9364 15342,'0'-60'3171,"-19"20"-1121,19-20 32,0 21-993,0-20-448,0 19-321,19 20-320,1 0-1249,21 20-1890,18 0-2947</inkml:trace>
  <inkml:trace contextRef="#ctx0" brushRef="#br0" timeOffset="260718.75">14714 8747 16912,'-40'-59'2690,"40"59"-448,-20 20-993,20 0-64,0 20 33,0 39-97,20-19-545,0-1-287,40 1-193,0 0 0,19-40 0,0-1 32,1 1-64,-21-20 32,0 20-96,-39-20 0,0 20-32,0-1 128,-20 1-256,0 20 64,-40-19-192,20-2-33,-19 1-127,-20-20-321,-1 0 0,20 0-288,0 0-576,1-20-705,-1 20-2115</inkml:trace>
  <inkml:trace contextRef="#ctx0" brushRef="#br0" timeOffset="260978.5156">15350 9204 18513,'19'20'1505,"-19"0"225,0 21 224,0-22-769,0 1-128,20 0-576,0-20-225,0 20-32,-1-20-64,1-20 0,0 0-224,-20 0-448,0-20 191,-20 0-63,-19 20-257,19-19-127,-20 19 127,-19 20-256,18-20-416,2 20-321,-1 0-960,20 0-7047</inkml:trace>
  <inkml:trace contextRef="#ctx0" brushRef="#br0" timeOffset="261174.8045">15468 8788 19762,'20'-41'3844,"-20"41"-2755,0 0-449,20 41 417,-20-1-288,0 19-256,19 0-225,2 21-384,-1-20-160,20-1-641,-21 0-545,21-39-832,-20 0-1858,-1-20-10570</inkml:trace>
  <inkml:trace contextRef="#ctx0" brushRef="#br0" timeOffset="261552.7343">15369 9165 20083,'0'0'2626,"40"-20"-2210,-20 0 545,19 1-64,20-1-352,-18 0-161,-1 0-160,-1 0-96,1-20 33,-1 20 31,-19-20-96,0 1-288,-20 19 160,20 20-32,-20 0-33,0 0-31,0 20 320,0 19-159,0 21 191,0 0 32,0-20-32,20 19-128,0-39 257,-20 19-161,20-39 288,0 20-416,0-20 96,-1 0 33,1 0 31,0-20-128,0 1-64,-1-1-256,1 20-97,0 0-575,19 0-97,-18 39-224,-1-19-1634,0 20-7271</inkml:trace>
  <inkml:trace contextRef="#ctx0" brushRef="#br0" timeOffset="262220.7031">16560 9046 8359,'20'0'6855,"-20"0"-4645,0 0 0,21 20 353,-21 0-802,0 0-608,19-1-160,-19 21-384,20-20-353,-20-1-128,20-19-128,-20 20-128,20-20-833,-20 0-640,0 0-1250,0 0-2530</inkml:trace>
  <inkml:trace contextRef="#ctx0" brushRef="#br0" timeOffset="262373.0467">16520 8728 19826,'20'-20'641,"0"20"-1858,0 0-865,1 0 288,-21 0-1313,0 20-3491</inkml:trace>
  <inkml:trace contextRef="#ctx0" brushRef="#br0" timeOffset="262700.1953">16838 9125 18545,'60'60'2883,"-40"-60"-1858,-20 19 352,20 1-32,-20-20-256,20 0 96,-20-20-352,0 20-512,19-19-193,-19-21-128,20 1 64,0-1-256,0 0 63,-1 20 194,-19 20-194,0 0-95,20 20 32,-20 0 160,20 20 0,0-1 32,20 1-833,0-20-864,0 19-962,-1-39-2946</inkml:trace>
  <inkml:trace contextRef="#ctx0" brushRef="#br0" timeOffset="263521.4843">17632 8966 18897,'0'100'1986,"21"-60"-929,-21-1-96,20 1-160,-1-1-160,1-19-1,0 0-255,-20-20 63,20 0-224,-20 0 128,0-40-223,-20 1-322,0-1-159,0-19 0,1-1-161,-22 0-320,21-19 257,0 20 256,20-1 320,20 20-128,0 20 63,1 0 162,18 20 191,1 0-64,19 0 0,1 20-64,-1 19-31,-38 2-674,-1 18-32,-40 1-95,-1-21 159,-19 21 353,-19-20 416,20-20 385,-1 20 416,0-21 128,21 1-320,-1-20-192,20 20 31,20-20 321,19 0 32,40 20-608,0-20-129,21 0-224,-1 0-64,-20 0-416,-18 0-513,-2 0-641,-19 0-704,-21 0-2338,1 19-6887</inkml:trace>
  <inkml:trace contextRef="#ctx0" brushRef="#br0" timeOffset="364851.5625">1689 10376 14765,'-19'-60'1506,"19"40"512,-20-19 224,20 19-256,-20 20-833,0-20-448,20 20-385,-19 0-160,-1 20 288,-1 19 161,1 1 0,20 20-289,-20 19-224,1-19 0,19 19-32,0-19-64,0-20-32,19 19-384,21-39-257,-19 19-384,18-19-641,1 0-1056,19-20-2948</inkml:trace>
  <inkml:trace contextRef="#ctx0" brushRef="#br0" timeOffset="365018.5546">2066 10554 20147,'20'20'1089,"-20"0"-1121,21 1 928,-21-21-31,0 20-737,0-1-224,0 21 160,20-20-640,-20-1-737,19-19-1730,1 0-3940</inkml:trace>
  <inkml:trace contextRef="#ctx0" brushRef="#br0" timeOffset="365168.9453">2066 10396 17840,'-20'-39'1762,"1"19"-1442,-1 20-256,20-21-32,-20 21-352,20-20-1666,0 20-3139</inkml:trace>
  <inkml:trace contextRef="#ctx0" brushRef="#br0" timeOffset="365337.8906">2305 10436 14990,'39'79'2562,"-18"-59"-960,-1-1 608,0 21-673,-20-19-1056,19 18-385,-19-19 32,20 0-288,0 0-769,19-1-897,-19-19-1697,20 0-4869</inkml:trace>
  <inkml:trace contextRef="#ctx0" brushRef="#br0" timeOffset="365490.2343">2405 10237 18865,'-81'0'833,"42"0"-1345,-1 0-1,21 0-1056,-1 0-2980</inkml:trace>
  <inkml:trace contextRef="#ctx0" brushRef="#br0" timeOffset="365650.3906">2503 10138 15951,'120'40'2306,"-61"-21"-673,-19 41 97,0-1-897,-1 1-289,1-20-320,-21 19 129,1-19-193,1-20-320,-21 19-705,0-19-865,0-20-2562</inkml:trace>
  <inkml:trace contextRef="#ctx0" brushRef="#br0" timeOffset="371675.7812">3755 10535 18257,'-60'-40'929,"40"20"288,0 0 224,0 40-416,-20 0-288,20 0-161,1 39-31,19 2-193,0-22-224,0 1 129,19-1-33,1-19 32,0 0-64,20-40 64,0 0-159,-20 0-1,20-19-64,-21-20-96,-19 18 0,20-18-161,-20-21-31,-20 21-256,20-21 127,-19 1 353,-1 20 32,20 19 32,-20 1 353,0 19 63,0 20 33,20 0-129,-20 39 96,20 1-191,0 19 31,20 0-64,0 2-128,20-2-128,-1 0-192,1-19-257,-1 19-159,21-39-225,-20 21-480,0-21-545,19-1-2114,-39 1-6246</inkml:trace>
  <inkml:trace contextRef="#ctx0" brushRef="#br0" timeOffset="371921.875">4291 10197 18481,'-60'-39'2050,"40"39"-545,-20 0-159,20 20-65,0 19-384,1 20-257,-1 22-223,20-2-321,0 0-96,20 0-96,19-19-641,21-20-800,0-1-738,-1-19-1857,20-20-10057</inkml:trace>
  <inkml:trace contextRef="#ctx0" brushRef="#br0" timeOffset="372299.8046">4787 10396 19058,'-39'-20'2017,"-2"20"-1056,21 0 417,-19 20-193,19 20-224,0 19-96,0-19-385,20 19-448,20-18 32,20-22-32,-1 1-192,1 0 32,20-20-385,-40-20 65,19 0-65,-19 1 257,0-22 192,-20 21 128,0-19-32,0 19 96,-20 20 225,0 0 159,1 0-127,-1 20-193,20 19-96,0-19-192,0 21 64,20-22-417,-1 21-448,21-20-608,-20-20-929,19 0-1826,1 0-9481</inkml:trace>
  <inkml:trace contextRef="#ctx0" brushRef="#br0" timeOffset="372481.4453">5065 10574 18193,'20'41'3043,"-1"-21"-1282,1 19-928,0-19-481,20 19-352,-21-19-160,1 0-416,21-20-738,-21 20-1216,-1-20-3235</inkml:trace>
  <inkml:trace contextRef="#ctx0" brushRef="#br0" timeOffset="372945.3125">5264 10138 15438,'20'0'6054,"-1"20"-4677,-19 0 513,20-1-449,0 41-544,0-21-224,-1 2-97,1 18-351,20-39 95,-1 19-256,2-19-96,-21 0 128,-1-20-96,1 20 96,20-20-96,-40 20 32,20-1 32,-1 1-32,-19 0 32,0 21-64,0-22 160,0-19-31,-19 20-226,-1-20-159,-20 0 0,20 0-192,1 0-321,-1-20 320,-1-19-383,1 18-289,0-19 128,1 21-385,19-1-1056,0 0-2339,0 20-9384</inkml:trace>
  <inkml:trace contextRef="#ctx0" brushRef="#br0" timeOffset="373193.3593">5641 10178 18417,'59'-40'4228,"0"40"-2146,-18 40-224,18-21-673,-19 41-897,-1 20-160,-19-21 32,0 20-96,-1 0 0,-19-18-224,20-22-576,-20 1-610,-20-20-255,1-1-673,-1 1-3300</inkml:trace>
  <inkml:trace contextRef="#ctx0" brushRef="#br0" timeOffset="385378.9062">6872 10099 15310,'20'-20'4132,"-20"20"-2499,-20 20-992,0 19 256,-1 20 96,1-19-128,1 19-161,-1-18-63,0-2-129,20-19 65,0-20 0,0 20 95,0-20-159,20 0 127,0 0-351,19-20-193,2 20-96,-2 0 0,1 0-289,19 20-864,1 0-640,0-1-482,-20 21-1824,-21-20-4518</inkml:trace>
  <inkml:trace contextRef="#ctx0" brushRef="#br0" timeOffset="385517.578">6990 10635 13741,'-79'19'4964,"60"1"-2690,-1-20-448,20 0-320,39 0-161,1 0-480,-1-20-705,21 20-224,20-19-993,-21 19-1249,-19 0-2051,-1 0-10569</inkml:trace>
  <inkml:trace contextRef="#ctx0" brushRef="#br0" timeOffset="386882.8125">8122 10058 14317,'-40'-40'897,"21"21"-256,19-1 608,-20 0 0,20 0-192,-20 0-64,20 20-32,-20 0-545,0 0 193,1 20 95,-21 0 65,-1 0-160,22 19-97,-1-19-256,0 21-63,20-2-1,0-19 224,40 20-288,20-21 64,19 1-95,0 0 31,2 19-128,-22-19 64,0 0 0,-19 1-192,-21-1 64,-19-1 160,-19 1 96,-21-20-128,1 20 32,-1-20-64,1-20 0,-2 0 32,21 20-192,0-39 128,20 18-160,20 1 0,0 0-129,0 1-703,1 19-866,-2 0-1441,1 19-5382</inkml:trace>
  <inkml:trace contextRef="#ctx0" brushRef="#br0" timeOffset="387485.3514">8003 10554 17584,'0'0'2627,"0"-19"-1218,20 19 737,20-20-256,-1 0-385,22 0-608,18 0-673,-20 20-160,20 0-64,-19 0-384,-20-19-673,0 19-513,-1 19-960,-39-19-1858,0 20-10602</inkml:trace>
  <inkml:trace contextRef="#ctx0" brushRef="#br0" timeOffset="387769.5312">8163 10733 17616,'19'0'2947,"21"-19"-1890,19-1 929,20 0-417,-18 20-704,-22 0-769,1 40-32,-20-1-96,-20 1-192,-20 19-352,-20 21 447,1-20 65,-2-1 192,1-20 353,21 2 160,19-21-1,0-20 1,19-20 288,21-1-321,20 1-384,0-19-384,-1 19-416,0-19-641,-19 39-1218,1-20-1024,-22 20-4965</inkml:trace>
  <inkml:trace contextRef="#ctx0" brushRef="#br0" timeOffset="390009.7656">9135 10495 18193,'-20'0'2018,"0"0"-1282,0 0 578,20 20-97,0 0-224,0-1-96,20 1-385,0-20-320,0 0 64,-1 0 33,21-20-225,-19 1-32,-1-21 96,-20 20-32,0 0 96,-20 1-128,-1 19 128,1 0 97,0 0-1,-19 0-288,39 19 192,-20 1-288,20 0-192,0-20-545,20 20-1153,0-20-1473,-1 0-5926</inkml:trace>
  <inkml:trace contextRef="#ctx0" brushRef="#br0" timeOffset="390553.7109">9572 10217 20050,'-20'-20'2179,"20"20"-1635,0 20 769,20 20-128,-20 19-480,20 1 32,-1 0-321,1-1-192,20 0-128,-1-19 33,2 1 31,-21-22-224,-1-19 64,1 0 0,-20 0-160,0-19-1,0-22 1,-20-18 64,-19 19-32,18-39-96,-19 20 96,1-2 128,19 22 256,0-1-160,1 20 224,19 1 129,0-1-1,19 0 97,21 0-449,-1 1 96,22-1-96,18-1-32,20 21-32,-19-20-32,19 0-512,-40 20-673,0 0-449,-18 0-672,-21 0-1089,-40 20-2499</inkml:trace>
  <inkml:trace contextRef="#ctx0" brushRef="#br0" timeOffset="390894.5312">9889 10376 10634,'20'-19'8680,"20"-1"-7911,-1-1 704,22 1 385,-22 20-769,1 0-769,-21 0-256,1 20 32,-20 1 32,0 18-32,-20 1 161,1 19-257,-21-19 288,40-1 224,-20 1-63,20-19 31,20-21 193,20 0 32,-1 0-353,20-21-192,2 1-160,-22 0-224,21 1-353,-21 19-576,-19 0-641,0 0-800,-20 0-1986,0 0-9193</inkml:trace>
  <inkml:trace contextRef="#ctx0" brushRef="#br0" timeOffset="392446.289">11517 10178 3843,'0'0'7848,"20"0"-5126,-20 0-95,0 0-353,0 0-160,-20 19-513,0 21-480,-19-20-224,-1 19 0,20 2-128,-19-21 288,19 19-288,-1-19-97,21 0 1,0-1-225,41 1 1,-2-20-33,21 0-192,19 0-96,-19 0-64,19-20-64,-19 20-160,-1 0-256,-19 0-257,-20 0-480,-20 0-352,0 0-1218,-20 0-2081,0 20-9226</inkml:trace>
  <inkml:trace contextRef="#ctx0" brushRef="#br0" timeOffset="394701.1717">12550 10018 9833,'19'-59'3299,"-19"39"-641,0 0-159,0-19-481,0 19-481,0 0-288,0 20-31,-19 0-226,-1 0-351,0 0-96,0 20-129,-19 20 64,-1-1-31,0 1-129,0 19-128,20 2 1,0-22-33,20 20 0,0-19-64,20-20-32,20 19-32,20-19 224,0 1-416,19-1 256,0-1-96,1 1-32,-21 0-224,-19 0 192,-1-1-64,-19 21 96,-20-20 160,-20 19-160,1-19 96,-1 0-32,-20 1 64,1-1-128,19-1 64,-20-19 64,21 0-256,-22-19-96,21-1 96,20-21 95,-20 21-223,20-19 192,20 19-320,-20 0 31,20 0-255,-20 1-449,20 19-673,-20 0-1569,0 0-6342</inkml:trace>
  <inkml:trace contextRef="#ctx0" brushRef="#br0" timeOffset="431259.7656">856 11687 13741,'-40'39'1761,"40"1"-31,-20-20-481,40 39-512,-20-19-353,20 0 0,-20 0-159,20-1-65,0-19-96,-20 0-416,19 0-1,-19-20 1,0 0 224,0-20-513,-19 0 449,-1-19-128,0-21-65,0 0 1,-19 0 320,-2-19 32,1-1 416,21 1 577,19 0 256,0 20-160,0-2-64,19 22-224,1-1 64,20 20-545,-19 1-192,18 19 0,1 39 64,-20 1-64,19-1 0,-39 22-31,20-2 63,-20 0 0,0 1-32,20-21 32,-20 2 224,19-2 1,21 1-65,1-1-160,-2 1 64,1-20-192,-21 19 96,21 2 32,-20-1 129,-20-1-193,0-19 0,0 19-192,0-19 0,-20 20-641,20-21-769,-20 2-1088,0-1-3268</inkml:trace>
  <inkml:trace contextRef="#ctx0" brushRef="#br0" timeOffset="431542.9686">1412 11805 21140,'19'0'-65,"-19"20"450,-19 20 832,19-1-128,0 2-544,0 18-449,19-19 96,1-1-32,0 1 32,19-20-64,1-20 161,1 0-225,-2-20 32,-19 0-32,0 0-128,-1-19 64,1 19-225,-20 20-31,20 0-64,0 0-961,0 20-801,-1 0-865,22-1-3299</inkml:trace>
  <inkml:trace contextRef="#ctx0" brushRef="#br0" timeOffset="431731.4453">1908 11547 18129,'0'-99'2850,"0"80"-1632,0 19-1122,0 19 993,20 21-321,-20 19-319,20 20-257,-1 2-384,21 17-609,19-18-256,2 0-769,-2-41-1505,-19-19-2498</inkml:trace>
  <inkml:trace contextRef="#ctx0" brushRef="#br0" timeOffset="431876.9531">2027 11825 17360,'-40'0'3011,"20"0"-2018,20 0-353,0 0-191,0-20 287,20 20-736,20 0-1057,40-19-4035</inkml:trace>
  <inkml:trace contextRef="#ctx0" brushRef="#br0" timeOffset="432400.3906">2980 11348 17136,'-59'0'2114,"39"0"-897,-1 20-64,1 21 96,1 18 225,19 20-289,0 0-288,0 2-641,0-22-32,19 0-224,22 1 288,-1-20-576,-1-20-257,20-20-864,1 0-385,-21 0-832,22-41-2307</inkml:trace>
  <inkml:trace contextRef="#ctx0" brushRef="#br0" timeOffset="432548.828">3278 11687 17840,'20'59'1890,"-1"-39"-384,1 19-802,-20 1-383,20-20-385,19 0-641,-18-20-416,19 19-1057,-20-19-2531</inkml:trace>
  <inkml:trace contextRef="#ctx0" brushRef="#br0" timeOffset="432692.3827">3298 11528 17616,'-20'-20'1217,"20"0"-1153,0 20-128,0 0-640,0-20-1314,20 20-1506</inkml:trace>
  <inkml:trace contextRef="#ctx0" brushRef="#br0" timeOffset="432864.2577">3457 11289 3875,'79'0'13197,"-40"20"-10699,1 19-993,0 22-768,20-2-128,-40 20-321,19-19 0,-19 20-64,0-21-191,0 0-98,-20-19-127,0 0-192,-20-21-289,0 2-608,20-1-1762,-20 0-6566</inkml:trace>
  <inkml:trace contextRef="#ctx0" brushRef="#br0" timeOffset="433316.4062">4529 11587 17616,'0'-40'1826,"-20"21"-1314,0 19 994,1 19-161,-2 21-32,-19 19-160,20-18-320,20 18-416,0 0-193,0 1-128,40-21-128,1-18 32,-2-21-96,1 0-192,-1-21-33,-19 2-95,0-21 63,0 0 450,-40-19-226,0 0 97,0 18 64,0-18 33,1 19 127,-1 21 96,0 19 481,20 0-417,0 19-96,0 21 193,20-1-161,0 22-192,-1-22-160,21 1-224,-20-1-513,19-19-288,-19 0-673,0-20-736,0 0-2018,-20 0-7880</inkml:trace>
  <inkml:trace contextRef="#ctx0" brushRef="#br0" timeOffset="433536.1327">4727 11567 15726,'21'0'3524,"-2"20"-1667,1 19-127,-20 2 32,20-1-289,-20-1-352,20 1-416,-20-21-353,19 1-224,-19-20-64,20 0-64,-20 0 0,20 0-96,-20-20-320,20 1-32,-20-1-609,19 20-161,21 0-415,-20 0-801,1 0-2563,-2 0-8328</inkml:trace>
  <inkml:trace contextRef="#ctx0" brushRef="#br0" timeOffset="433844.7265">5164 11626 16239,'-20'-19'3587,"20"19"-2049,-20 19-1,0 22 321,20-1-385,0 19-480,0-20-384,20 1-417,0 0-160,20-21-96,-1-19 32,22-19-64,-22-1-32,1-40-32,-21 21-33,-19-20 1,0-22-64,-39 22 32,19-20-64,-19 20-1,19 19 289,-21-1 192,41 22 97,-20 38 63,20 1 257,0 21-129,20-2-256,21 21-128,18-1-320,0 0-1025,20-18-2082,2-1-6887</inkml:trace>
  <inkml:trace contextRef="#ctx0" brushRef="#br0" timeOffset="434339.8436">6137 11329 16207,'-59'-40'2883,"39"40"-898,20 0-319,-21 0-289,21 40-192,0 20-63,0-1-290,21 21-511,-1-1-129,19-19-96,1-1-192,19 1-385,0-41-576,2 1-512,-2-20-673,-19 0-1442,-1-20-2594</inkml:trace>
  <inkml:trace contextRef="#ctx0" brushRef="#br0" timeOffset="434486.328">6494 11587 16623,'20'0'3684,"-20"20"-2083,0 19-95,20 2 191,-1-2-1280,-19 1-385,21-1-289,19-19-639,-20 0-322,-1-20-992,21 0-1986,-40-20-11755</inkml:trace>
  <inkml:trace contextRef="#ctx0" brushRef="#br0" timeOffset="434636.7186">6534 11448 16111,'0'-59'2370,"-20"38"-1537,20 1-833,0 20-417,20 0-1056,-1 0-1025,2 0-2563</inkml:trace>
  <inkml:trace contextRef="#ctx0" brushRef="#br0" timeOffset="434812.5">6752 11547 16143,'40'79'2947,"-21"-38"-1090,1-21-127,1 19-577,-1-19-608,-20 0-417,20 0-32,-1-20-513,-19 19-672,20-19-544,-20 0-1410,0 0-2594</inkml:trace>
  <inkml:trace contextRef="#ctx0" brushRef="#br0" timeOffset="434958.0077">6693 11468 19218,'-20'-20'1825,"0"1"-1440,20 19-129,0-20-576,20 0-609,-20 20-1249,0-21-2883</inkml:trace>
  <inkml:trace contextRef="#ctx0" brushRef="#br0" timeOffset="435110.3514">6892 11250 18705,'98'59'3427,"-38"-20"-1761,20 22-545,-40-2-480,19 20-129,-39-19-192,19-21-320,-19 2-64,-20-2-384,0-19-737,-20 0-993,-19-20-2883</inkml:trace>
  <inkml:trace contextRef="#ctx0" brushRef="#br0" timeOffset="437080.078">8261 11607 16976,'-39'-40'1729,"-1"40"-63,0 0-225,20 20-256,-20 19 193,1 2-353,19 18-385,0 1-320,20-1-63,20-19-321,0 0 32,19-20-353,21 20-480,0-40-736,-1 0-1282,1 0-2818</inkml:trace>
  <inkml:trace contextRef="#ctx0" brushRef="#br0" timeOffset="437566.4062">8618 11646 12908,'0'80'2210,"0"-40"-128,0 19-128,20 1-33,-20-20-351,20-20-737,0 0-257,1 0-223,-21-20-33,19 0-96,-19-20 32,0 0-31,0-21-289,0 2-193,-19-21 129,19 1 32,-21 0 32,21 18-64,-20 21 224,20 1 224,20 38 33,1 1-65,-2 21 0,1 18 97,0 0 127,0-19-256,19 0 33,-19 0-354,19-20 130,-19 0-65,0-20 32,0 0-64,-20 0 256,0-20-320,21 0 128,-21-20 128,0 0-352,0 0 352,19 21-256,1 19 64,0 0 64,20 0 64,-1 39-96,20-19-417,-19 0-864,20 0-673,-20-1-704,-1 2-2019,-19-21-7302</inkml:trace>
  <inkml:trace contextRef="#ctx0" brushRef="#br0" timeOffset="437749.0234">9215 11368 17680,'20'0'3395,"-20"21"-1377,39-1-448,-19 39-321,19 1-384,1 19-449,0-19-384,-1 19-160,22-39-1185,-2-1-481,-20-39-1377,1 0-2594</inkml:trace>
  <inkml:trace contextRef="#ctx0" brushRef="#br0" timeOffset="437916.9921">9135 11587 19570,'-40'-20'2659,"40"20"-1699,40 0 642,-1 0 128,41 0-609,-1 0-929,1 20-352,0 0-1089,19-1-962,-40 1-2017,0 1-11082</inkml:trace>
  <inkml:trace contextRef="#ctx0" brushRef="#br0" timeOffset="438090.8203">9810 11805 22229,'-39'-39'1537,"39"-1"-416,0 1 449,0-22-449,0 22-449,19-20-416,21 39-223,-20 0-418,-1 0-704,21 20-1505,-20 20-1827,0 0-8551</inkml:trace>
  <inkml:trace contextRef="#ctx0" brushRef="#br0" timeOffset="438307.617">10167 11567 14349,'0'20'7815,"-20"0"-6405,1 19-97,-1 2 385,20-2-673,-20 1-289,20-1-447,20-19-193,0-20-96,-1 0 160,1 0-288,20 0 0,-21-20-65,1 1 33,1-1 32,-21 20-32,0 0-64,20 0-193,-20 0-223,0 0-834,20 20-1280,-1-1-3812</inkml:trace>
  <inkml:trace contextRef="#ctx0" brushRef="#br0" timeOffset="438859.375">10843 11626 18161,'-40'0'2242,"-1"20"-673,2 1-287,19 19 159,0 19-192,1-20-384,19 21-192,0-21-673,19-18 64,21-21-96,-1 0 0,2-40-193,-1 0-127,-21-19-96,1-1-1,-20-20 65,-20 1 320,1 0-32,-42-20-97,22 19-95,-21 1 352,21 39 353,-1 1 415,1 39-31,19 20-352,-1-1 255,21 41-31,21-1 32,-1 21-193,19-1-192,21 0-512,-1 0-32,21 2-609,19-42-800,-20 20-802,1-39-864,-20-20-4420</inkml:trace>
  <inkml:trace contextRef="#ctx0" brushRef="#br0" timeOffset="439013.6717">11160 11746 18161,'0'40'2146,"20"-21"-1410,0 1-127,-1 20-609,21-40-192,-20 20-897,19-20-1313,-18-20-3044</inkml:trace>
  <inkml:trace contextRef="#ctx0" brushRef="#br0" timeOffset="439167.9686">11160 11528 20467,'-39'-20'1153,"39"0"-1153,0 20-64,39-20 0,-19 20-128,39-20-673,-19 20-961,20-19-2530</inkml:trace>
  <inkml:trace contextRef="#ctx0" brushRef="#br0" timeOffset="439330.078">11517 11508 16976,'0'79'3875,"0"-20"-2113,-20 21-97,20-20-287,20-21-545,0-19-385,19 0-256,22-20-224,-22 0-320,21-40-449,-1 20-672,-19-39-898,0 20-2465,-20-22-8681</inkml:trace>
  <inkml:trace contextRef="#ctx0" brushRef="#br0" timeOffset="439491.2109">11795 11250 19218,'-40'-20'4228,"40"40"-2146,0-1-449,40 21-159,-20-1-225,20 42-673,20-2-287,-21 0-161,40-20-833,-19-18-512,0-2-321,-1-19-992,-39-20-2659,-40 0-9737</inkml:trace>
  <inkml:trace contextRef="#ctx0" brushRef="#br0" timeOffset="439649.414">11676 11607 20979,'-39'-20'2178,"59"20"-1761,39 0 960,20 0 97,21-20-578,19 0-639,0 20-418,0-19-2113,-20 19-3107,-39-20-14380</inkml:trace>
  <inkml:trace contextRef="#ctx0" brushRef="#br0" timeOffset="439978.5156">12987 11250 19602,'0'0'1121,"0"19"-288,-20 21 320,20 19-96,20 21-192,-20 0-417,20-1-352,19 1-288,1-21-320,-1-19-898,2-21-1088,-2-19-2531</inkml:trace>
  <inkml:trace contextRef="#ctx0" brushRef="#br0" timeOffset="440457.0312">12808 11508 18641,'0'-60'1442,"20"1"-161,19 18 1025,22-18-128,18 20-448,0 19-417,21 0-416,-21 20-481,-20 20-480,-19 0 96,-1 39-128,-19-20-128,1 22-225,-21 18 1,-21-20 32,1-19 255,20-1 161,-20-19-64,20-20 64,0 21-352,0-21 256,0-21 96,20 21 128,0 0-160,1-20-64,18 20 160,1 20 32,-1-20 32,21 21-32,-21-1-64,2-20 128,-2 0-256,1-20 160,-20-1-32,0 1-32,-20-19 0,0-1-128,0 21 128,-20-1 0,-20 0 160,20 0-256,-19 20 257,18 20 31,-19 0 0,21 19-64,-1 1-64,20-1-64,39 2 32,1-21-320,20 0-289,39-20-320,0-20-1793,1 0-2339,-1-1-8007</inkml:trace>
  <inkml:trace contextRef="#ctx0" brushRef="#br0" timeOffset="441162.1093">14416 11488 16367,'-40'-40'1537,"40"40"-31,-19 0 63,19 40 1,-20 0-225,20-1-256,20 20-224,-1 2-417,21-22-416,19-19-32,-18-20 97,18 0-65,0-20-64,-19-39-161,-20 18-287,0-18 192,-20-20 192,-20 20 128,-20-22-64,20 2-65,-19 0 65,-1 20 193,1 18-1,19 41 224,-1 0-96,1 20 129,20 1-1,0 38 161,0 1 127,41 19-159,-21 21-225,39-21 0,-19 0-255,39-20-162,1-18 33,19-21 128,-20-1-256,1-19-192,-21-19 96,-19-1 95,-1-21 33,-39 2 160,0-1 0,0-19-32,-39 19-64,19-19 0,-19 18 160,-1 21 64,-1 20 32,22 0 65,-1 20-33,0 1-32,20 38 64,20-19-32,0 19-160,40-19-128,-1-1-448,20 2-769,1-21-1282,0 0-2113,-21-20-7144</inkml:trace>
  <inkml:trace contextRef="#ctx0" brushRef="#br0" timeOffset="441351.5625">15527 11726 19890,'-59'-59'2563,"39"18"-1186,-19 2 193,19-20-225,-19-1-160,19-19-705,0-1-255,20-19-129,0 20-224,20-1 160,-20 21-96,20 39-65,-1 20-575,1 0-481,0 20-1186,0 19-2017,-20 20-8776</inkml:trace>
  <inkml:trace contextRef="#ctx0" brushRef="#br0" timeOffset="441569.3359">15072 11468 6502,'-20'-20'14061,"40"1"-13452,-1-1-193,41 0 1185,19-1 97,1 21-353,19 0-288,-20 21-288,1-1-577,-1 19-96,-39 21-288,19-21-192,-39 1-449,0-20-224,0-1-192,-20-19-128,0 0 31,-20 0-1761,20-19-3939</inkml:trace>
  <inkml:trace contextRef="#ctx0" brushRef="#br0" timeOffset="441880.8593">15548 11171 20595,'40'19'1345,"-1"1"33,1 20 479,-1 39-319,1-19-673,20 19-417,-20 0-192,0-19-64,-1 0-320,1-20 128,-21-21 0,1 1-96,-20-20 192,0 0-64,0-20 225,-20-19-193,1-2 256,-1-18 32,20 0-95,0 19-65,20-19 64,-1 39-320,1 0 96,20 20 0,0 20-32,-20 0-160,20 19-385,-1 1-768,-19-1-609,0 1-608,0-20-2211,-1-20-7879</inkml:trace>
  <inkml:trace contextRef="#ctx0" brushRef="#br0" timeOffset="442037.1093">16282 11429 19346,'20'19'2178,"0"1"-993,1 20 352,-2-1-800,21 1-641,-20-20-320,19-1-865,-19-19-480,19-19-2211,-39-21-11723</inkml:trace>
  <inkml:trace contextRef="#ctx0" brushRef="#br0" timeOffset="442227.539">16282 10992 20723,'0'19'2755,"20"21"-1154,21 19 193,-2 2 32,20 18-641,1 0-833,-1 1-512,-18-1-769,18-20-480,-20-19-673,1-20-769,-40-20-2818,-20-20-10955</inkml:trace>
  <inkml:trace contextRef="#ctx0" brushRef="#br0" timeOffset="442409.1796">16223 11348 19282,'20'-39'1313,"19"39"-833,41 0 1378,-1 20 192,20-1-224,1 1-577,-21 21-640,0-2-225,-18 1-128,-2 0-224,-39-21-416,0 1-321,-20 0-928,0-20-1026,0-20-2466,-20 0-11883</inkml:trace>
  <inkml:trace contextRef="#ctx0" brushRef="#br0" timeOffset="442565.4296">16779 11071 22869,'-20'-20'2306,"20"20"-2113,20 0-514,-20 20-1665,19-20-2850</inkml:trace>
  <inkml:trace contextRef="#ctx0" brushRef="#br0" timeOffset="443204.1014">17415 11409 15951,'0'-41'3459,"0"21"-1185,-20 20-1057,20 0-288,-21 41 160,1-1-160,20 19-320,0 0-65,0-19-352,20-1-96,1-19-96,-1-20 64,-1-20-32,1 1-224,-20-1-160,0-20 96,-20 1 320,1-21-224,-1 21 160,-1-22-129,1 22 194,20 19-1,0 0 288,0 20-192,20 20 64,21 20-96,-2-1 1,1 2 95,-1-2-256,1-19 64,-1 0 0,2-20-64,-2 0-32,-19-20 0,20 0 32,-40 1 64,20-21 32,-1 40-96,1-21 192,0 21-352,0 0-385,39 41 1,1-2-770,0-19-1088,-1 20-2979,20-1-9770</inkml:trace>
  <inkml:trace contextRef="#ctx0" brushRef="#br0" timeOffset="443516.6014">18665 11289 22068,'-20'20'865,"20"0"-288,0 19 704,0 2-64,0 18-768,20 1-257,20-21-128,0-19-128,39 0-32,0-40-129,-20 0 1,-18 0 288,-21-19-288,-20-1 128,-20-19 32,-21-2-32,-38 22 64,20-20 0,-20 19 128,18 20-64,2 1 64,19 38-224,21 1-737,38 0-640,1 39-1026,40 0-2145,20-18-1954</inkml:trace>
  <inkml:trace contextRef="#ctx0" brushRef="#br0" timeOffset="443704.1014">19220 11528 15022,'41'-40'4772,"-61"20"-2626,-20-39-832,0 18 95,1-38-416,-21 20-289,-19-20-736,38-21 289,2 1-225,19 20-96,20-1 96,20 40-96,19 20-193,2 20-543,-21 40-898,19-1-1313,-19 22-2594</inkml:trace>
  <inkml:trace contextRef="#ctx0" brushRef="#br0" timeOffset="443872.0703">19003 11230 23221,'-61'20'2819,"61"-1"-2146,41-19-97,-1 0-31,19-19-385,20 19-224,1-20-769,-20 20-1377,-1 0-1377,-39-20-6887</inkml:trace>
  <inkml:trace contextRef="#ctx0" brushRef="#br0" timeOffset="445006.8359">20313 10952 13548,'0'-79'1346,"0"58"1152,0-19-1089,0 21-31,-19-1-1,-22 20-352,1 0-385,-19 20-95,0-1 320,-1 21-225,0 20 33,40 0-128,0-1-353,40 0-64,20 2 0,0-2-128,40 0 96,-1 1-288,0-21-160,21 2-225,-41 18-480,-20-39 224,-19 20-288,-20-1 449,-20-19 511,-19 0 225,-1-1 33,-39-19 543,19 0-352,1-19-63,19-1 383,1-20-320,39 1-127,0-1-129,39-19 128,1 18-96,19 2-416,1-1-898,-20 20-1664,-1 1-9194</inkml:trace>
  <inkml:trace contextRef="#ctx0" brushRef="#br0" timeOffset="448273.4375">1967 12501 3235,'-19'-20'3107,"19"0"-257,-20-1-127,20 2 160,-20-1-930,-19 0-159,19 20-64,0-20-801,-21 20-257,22 20 257,-1 0 0,0 40-192,0-20-193,20 39-191,0-20-225,0 0-96,20 22 96,20-22-192,-21 0-673,22 1-736,18-20-353,-19 0-1185,19-20-2850</inkml:trace>
  <inkml:trace contextRef="#ctx0" brushRef="#br0" timeOffset="448685.5467">2305 12739 12363,'-20'0'1602,"20"-20"-33,0 20 417,0 0 288,0 0-704,0 0-802,-20 20 1,20 0 64,0 19-321,-20 1-512,20 0 161,20-1-257,-20-19 160,20 0-32,0 1 96,-1-2 96,1-19-32,-20-19 32,21-2-64,-21-19-288,0 20 96,0-19 96,0 19 161,-21 20 63,21-20-256,0 20-128,0 20-32,0 0 96,0 0-225,21 19-832,-1-19-352,19 0-545,1 1-897,-1-21-2370</inkml:trace>
  <inkml:trace contextRef="#ctx0" brushRef="#br0" timeOffset="448955.078">2722 12639 15534,'0'-39'3235,"0"19"-1921,0 20-290,0 0-255,0 0 160,-20 20-192,20-1-289,0 1-352,0 0 32,20 19-64,0-18 33,0 19-33,19-20 0,1-1 32,-1 1-64,2 0 32,-21 0 128,-1-20 128,-19 20-95,0-1-257,0-19-289,-19 20-287,-1 0-577,0-20-1410,-1 20-2978</inkml:trace>
  <inkml:trace contextRef="#ctx0" brushRef="#br0" timeOffset="450146.4843">3893 12619 15534,'-40'-39'993,"21"39"0,-21-20 64,20 20 64,-19 20-352,19 0 32,-20-1-353,40 21-128,-20-20 65,20 20-129,40-20-64,-20 0-96,39 0 0,-19 19-64,19-19 32,0 0-320,2 0 384,-41-1-64,-1 1 0,1 0 257,-40 0-385,-19 1 128,-1-2 160,0 1-384,0 0-417,1-20-544,19 0-1794,0 0-3427</inkml:trace>
  <inkml:trace contextRef="#ctx0" brushRef="#br0" timeOffset="450561.5234">4151 12719 17584,'20'60'801,"0"-41"224,-20 21 288,0-20 161,0 0-1,0-1-480,20 1-641,-20-20 33,0 20-417,20-20 128,-20 0 0,0-20-192,20 0-129,-20 1-223,0-21-97,20 0 225,-20 1 96,0 19 192,20 0 64,-20 20 384,0 0 161,19 20-129,-19 20-223,20-1 191,0 21-160,0-21-32,-1-19-160,1 0 129,0-20-65,0-20 128,-20 0-160,21 0 64,-21 1-224,0-21 32,19 0-96,-19 21-64,0-1-257,20 0-383,0 20-386,0 0-992,19 0-1601,-19 20-6375</inkml:trace>
  <inkml:trace contextRef="#ctx0" brushRef="#br0" timeOffset="450844.7265">4748 12698 18001,'-21'-19'2178,"1"19"-897,0 19 320,0 22-127,1-1-577,19 19-353,0-19-352,0-1 0,19-19-256,21 0 64,1 1 64,-22-21-160,21-21 32,-20 1 0,-1 0 64,1 0-192,-20 1 224,0-1 96,0 0-288,0 0-32,0 20 224,20 0-256,0 20-801,-1-20-128,1 20-545,0 0-832,21-20-994,-22 0-5540</inkml:trace>
  <inkml:trace contextRef="#ctx0" brushRef="#br0" timeOffset="451047.8514">4925 12302 16751,'0'-20'2146,"-19"0"-1441,19 40 1057,19-20-353,-19 40-320,20 19-480,0 0-545,0 22-224,20-2-929,0 0-705,-20-19-897,39-20-2369</inkml:trace>
  <inkml:trace contextRef="#ctx0" brushRef="#br0" timeOffset="451389.6483">5124 12322 13228,'-20'-20'5253,"1"40"-3555,19-1-321,0 41-160,19 0 32,1 0-480,20 19-513,19-20-224,2 1-64,-2 0-64,0-41-96,20 1-256,-18-20 127,-22-20-448,1 1 417,-1-21 256,-39 20 128,0-20-32,0 20 32,-19 0 160,-1 0-160,-20 1 449,20 19 63,-19 0 65,18 19-321,1 21-160,0-1-160,20 2-64,0-1-512,40-1-930,-19 1-704,38-20-1409,-19-1-4709</inkml:trace>
  <inkml:trace contextRef="#ctx0" brushRef="#br0" timeOffset="451628.9062">5879 12580 19090,'-20'-40'2754,"0"21"-1857,20 19-96,-19 19-129,19 1 97,0 0-128,19 19-481,1 1-64,20-1-32,-1 2 0,1-21-32,-1 19 160,-19 1 1,1-20 191,-1 0-608,-20-1-97,-20 1-287,-1-20-225,-19 0-288,21 0-1121,-21-20-2819,20 1-9353</inkml:trace>
  <inkml:trace contextRef="#ctx0" brushRef="#br0" timeOffset="451820.3125">5918 12341 20339,'20'-19'2562,"20"19"-1152,-21 39 159,1 1-160,21 20-544,-21 0-609,19 19-95,1-20-386,-1 1-607,1 0-482,-1-21-191,2-19-1730,-21 0-4100</inkml:trace>
  <inkml:trace contextRef="#ctx0" brushRef="#br0" timeOffset="451990.2343">6037 12600 21172,'-20'-20'1473,"40"20"-576,-20 0 320,41-20-480,-2 20-449,1-20-320,19 20-1826,0 0-2114,2 0-12523</inkml:trace>
  <inkml:trace contextRef="#ctx0" brushRef="#br0" timeOffset="452585.9375">7189 12521 17040,'-39'-40'1569,"19"40"97,0 0-513,-1 40-256,2-1 64,19 20-225,0 1-159,0 0-385,40-1-96,0-39 0,-1 0-32,1-20 0,19-20-256,-19-19-352,0-21-33,-20 0-96,-20-19 417,0 20 160,-41-22 64,-18 2 64,-20-20 128,20 40 641,-2 18-32,22 41 320,19 0-224,20 41-225,0 18 705,20-19-736,0 19-257,20 1-448,0-20-128,19 20-513,20-1-896,1 0-545,-1-19-961,1 0-3011</inkml:trace>
  <inkml:trace contextRef="#ctx0" brushRef="#br0" timeOffset="452755.8593">7625 12619 19122,'0'0'1921,"21"0"-1184,-21 20 384,20-20-448,0 20-321,19 0-544,-19-20-321,20 0-928,-21 19-2274,21-38-3684</inkml:trace>
  <inkml:trace contextRef="#ctx0" brushRef="#br0" timeOffset="452952.1483">7646 12461 17264,'-40'-60'1473,"20"60"-896,0-20-321,20 0-192,0 20-96,0-20-192,20 20-833,0 0-2402,20-19-11307</inkml:trace>
  <inkml:trace contextRef="#ctx0" brushRef="#br0" timeOffset="453139.6483">7944 12341 19410,'20'40'1345,"-20"0"-256,0 0 385,0-20 223,0 20-384,19-1-480,1 1-609,20-1-127,19-19-65,-19 0-161,20-1 33,-1 2-96,-39-21 128,0 20-160,-20-20-128,-20 0-321,-19 0-256,-21-20 256,20 20-704,-20 0-1410,1-21-1088,19 21-7624</inkml:trace>
  <inkml:trace contextRef="#ctx0" brushRef="#br0" timeOffset="453315.4296">8163 12341 18545,'59'-39'2627,"-20"19"-1474,-39 40 704,20 0-383,0 19-705,0 1-161,-1 20-256,1 19-672,20-19-449,0-1-896,0-20-1218,0-18-3075</inkml:trace>
  <inkml:trace contextRef="#ctx0" brushRef="#br0" timeOffset="453499.0234">8202 12639 18321,'-60'-39'1794,"60"-1"-513,0 20 224,21 1-95,18-1-418,1 0-671,39 0-321,-20-1-769,21 21-1281,-20 0-2050,-1 0-10345</inkml:trace>
  <inkml:trace contextRef="#ctx0" brushRef="#br0" timeOffset="453799.8046">8857 12401 19442,'-40'0'1505,"40"20"-992,-20-1 832,1 2 64,-1 19-159,20-1-450,0 1-607,20 19-129,-1-19-64,1 0-225,20-20 1,-1-20-320,-19 0-1,0-20 225,1-20 128,-21 0 224,0 1 0,-21 19 96,1-20 256,-20 1 33,21 19 223,-1 0-95,0 20-257,20 0 160,0 20-255,20 0 95,0 19-320,-1-19-32,21 20-224,1-21-481,18 1-320,-39 0-353,19-20-1056,-19 0-2050,-20 0-8841</inkml:trace>
  <inkml:trace contextRef="#ctx0" brushRef="#br0" timeOffset="454075.1953">8976 12381 17840,'40'0'3171,"-20"20"-1473,19 0-129,-19 40 161,0-20-192,0 19-834,-1-20-319,1 21-193,0-20-64,1-20-64,-21 0-256,20-20 64,-1 0 64,-19-20-32,20 0 224,0-20-353,-20 20 225,20-20-128,-1 1 32,1 19 0,0 0-448,0 20-193,0 0-544,-1 20-129,21 0-832,-19 19-2754,-1-19-9162</inkml:trace>
  <inkml:trace contextRef="#ctx0" brushRef="#br0" timeOffset="454448.242">9730 12481 18065,'0'-60'2818,"0"40"-1472,0 20-386,0 0 674,-20 20 32,20 20-545,0 0-385,0 19-159,0-19-577,20 19 96,1 1 0,18-40-128,21 20-32,-21-40-384,21 0 159,-21-40-319,22 20 223,-42-40-95,21 20-129,-40 1-320,20-20 97,-20 39 768,0-20-97,-20 19 193,0 21 353,0 0 352,1 41-225,-1-21 65,0 19-65,20 1-480,20-1 64,19-19 32,1 0-64,19-20-128,0 0 128,22 0-993,-22 0-768,0 0-2883,1-20-11243</inkml:trace>
  <inkml:trace contextRef="#ctx0" brushRef="#br0" timeOffset="456676.7577">10961 12243 17424,'20'-81'2178,"0"62"64,0 19-865,-20 0-352,19 60-256,2-20-224,-1 19-321,0-20 96,0 1-320,-1-20 0,1 0 224,0 20-224,19-20-64,1 0 64,-20 0-64,19-1 32,2 1-96,-21 0-96,19 0-32,-19 19-609,0 1 352,-20 0 321,0-20-32,0 20 160,-20-21 64,-20 1-32,21 0-96,-21-20 288,-1 0-256,22 0-128,-21-20 224,20-19-32,20-1-32,0-1 192,0 2 256,20-1 64,20 21-95,-1-1-65,2 20 96,18 20-287,1-20-162,-21 19 33,20 1 32,2-20-96,-22 20-96,21-20 256,-41-20-320,21 0 224,-20 1 96,-20-21-64,0 20-128,-20 1 224,0-21-64,0 40 320,1 0-352,-1 0 32,-20 20 129,21 0-161,19 19 64,0 1-193,0-1-863,19 1-418,21 0-1985,-1-20-1890</inkml:trace>
  <inkml:trace contextRef="#ctx0" brushRef="#br0" timeOffset="456860.3514">11895 12381 15630,'-40'-99'3620,"40"99"-1602,20 0-673,0 40-384,0-1-128,0 1-225,-1-1-704,1 22-224,39-2-545,-19 0-1409,20 1-2114,0-41-11467</inkml:trace>
  <inkml:trace contextRef="#ctx0" brushRef="#br0" timeOffset="457032.2265">11895 12501 8872,'-60'0'9513,"60"-20"-8776,0 20-641,20-20 0,20 20-320,0-21-897,-1 21-545,20-19-1633</inkml:trace>
  <inkml:trace contextRef="#ctx0" brushRef="#br0" timeOffset="457605.4686">12272 12440 13901,'19'41'3299,"-19"-21"-1794,0 0-352,0-1-288,20 21-128,-20-20-33,20-1-255,-20 1-65,20-20-288,0 20-160,0-20-64,0 0-256,0-20-1,0 20-95,-20-20 256,20 20 192,-20 0 0,19 0 128,-19 0 224,20 0 193,0 0-1,0 0 97,-1 20-321,21-20 96,-20 0 353,20 0 192,0 0-609,-1-20 33,1 1 159,-20-1-192,0 0 65,-1 0-161,-19 20-128,0-19 0,0-1-32,0 20-64,-19-20 32,-1 20-224,0 0 64,0 0 160,0 0-160,1 20 128,19 0 64,-20-1 32,20 21 64,0-1 0,20 1-96,-1-20 32,41-1-64,-21 2-32,22-21 0,-2-21-32,0 2-32,1-1 224,-21-20-320,2 21 192,-41-21 161,20 1-354,-40-1 193,-1 20 64,1-20 1,-19 20 127,-1 20 0,1 20-192,19-1 96,0 2-256,0 19 160,20 19-320,20-19-385,20-1-352,-1-19-416,20 0-1,-19-20-1729,20 0-2338,-20 0-5605</inkml:trace>
  <inkml:trace contextRef="#ctx0" brushRef="#br0" timeOffset="457804.6875">13265 12521 16303,'-20'-40'4164,"20"40"-2306,0 0-417,0 0 449,0 20-225,0 0-447,0 19-258,20-19-447,-20 19-449,19-19 192,1-20-320,0 0 256,20 0-576,-21-20-32,21 1-513,-19 19-320,18-20-545,1 0-416,-1 20-2531,1 0-9096</inkml:trace>
  <inkml:trace contextRef="#ctx0" brushRef="#br0" timeOffset="458404.2968">14317 12521 12844,'20'98'5861,"0"-38"-4740,-20 20-64,19-1-640,1-20-1,0 1 97,0-20-193,-1-20 128,1 0-224,1-20-63,-21-40-97,0 0-64,0 0 0,-21-19 0,1-20-32,-19-2 32,19 2-225,-19-39 129,19 18 192,20 21-160,0 19 160,20 41 65,-1 38 63,1 1 192,0 39-288,0-19-128,-1 0 96,1 0-64,-20 0-256,21-1-673,-1 1-608,19-1-1826,-19 1-3684</inkml:trace>
  <inkml:trace contextRef="#ctx0" brushRef="#br0" timeOffset="458720.7031">14654 12381 17648,'0'20'2723,"0"0"-1314,-20-1 65,20 2 63,0 19-384,0 19-544,0-19-353,20-1-64,20-19-352,-20 0 224,20-20 0,-20 0-64,20-20-160,-21 0 64,1-19 0,-20 19 32,0-20 128,0 1-96,-20 19-32,20-21 256,-19 41-96,19 0-192,0 0 0,0 21-64,0-1-833,0 0-193,19 0-511,1-1-1762,20 1-2627</inkml:trace>
  <inkml:trace contextRef="#ctx0" brushRef="#br0" timeOffset="458899.414">15012 12560 15598,'20'-20'3620,"-20"20"-1827,20 0-383,0 0-610,-20 0-639,19 20-866,21-20-480,-20 0-1281,-20 20-2531</inkml:trace>
  <inkml:trace contextRef="#ctx0" brushRef="#br0" timeOffset="459123.0467">14972 12203 7463,'-20'-20'12716,"40"20"-11627,20 20 64,0 0-513,19 19-608,-19 21-448,-1-21-417,1 21-512,-1-20-289,-18 0 129,-1-1 192,0 1 1088,19-1 1122,-39-19 1281,20 0-64,-20-20-704,-20 0-577,20 0 63,-19-20 129,-1 0-256,0-19-417,20-1-127,0-19-321,20-1-289,0 0-672,-1 21-993,21 19-2018,-20 20-9480</inkml:trace>
  <inkml:trace contextRef="#ctx0" brushRef="#br0" timeOffset="459356.4453">15627 12381 21140,'0'20'1409,"0"-20"-672,-19 20 255,19-20-255,19 19-481,-19-19-224,20 21-64,20-1-416,-1 0-193,1 0-352,0 19 321,0-19 640,-20 19 64,-20-19 160,-20 20 128,0-21 33,-20 22-353,20-41-321,-20 20-800,20-20-2210,1 0-6822</inkml:trace>
  <inkml:trace contextRef="#ctx0" brushRef="#br0" timeOffset="459893.5546">16779 12461 18257,'-40'-21'1922,"20"21"-833,-19 21-128,-1-1-289,20 39-31,1-19-385,19-1-32,0 1 65,19-20-225,1-20 32,20-20-192,-1 0 64,1-19-225,-20-1 193,-1-19-448,-19-2-289,-19 2 128,-1 19 1,-20 21-674,1 38-1312,19 1-1570</inkml:trace>
  <inkml:trace contextRef="#ctx0" brushRef="#br0" timeOffset="460081.0546">16918 12639 17424,'59'-39'2178,"-78"19"-865,-1-20 257,-39 1-65,-2-22-416,-18-18-897,0 0-192,20 0 0,59-1 0,0 21-320,19 39 256,21 0-1281,-1 40-1154,1 19-2369</inkml:trace>
  <inkml:trace contextRef="#ctx0" brushRef="#br0" timeOffset="460280.2734">16759 12361 21107,'-40'0'2082,"40"0"-1697,0-20 95,60 1 353,-1-1-545,41-20-256,-1 21-192,20-1-2050,-39 0-3299</inkml:trace>
  <inkml:trace contextRef="#ctx0" brushRef="#br0" timeOffset="460714.8436">17673 12560 23125,'19'59'32,"1"-19"-352,0 20 352,20 19 96,-1-19-64,1-1 64,-21 2 385,21-22-385,-40-19 0,21-20 160,-21 0-416,-21-40 64,1 0 32,0-20 0,-19-19 192,19 0-352,-19-21 288,19-38-256,0-2 160,20 22 128,20 37 193,19 22 95,1 59-96,-20 20-31,-1 19-450,1 22 514,0 18-257,-20-20-224,21 1-65,-21-20-287,0 0-321,0-20-192,0 19-832,0-19-1122,0 0-2306</inkml:trace>
  <inkml:trace contextRef="#ctx0" brushRef="#br0" timeOffset="460939.4531">18109 12381 18801,'39'20'2274,"-39"0"-992,20-1 575,-20 22-351,21-21-641,-1 19-545,0-19 0,19 0-128,-19-20-63,0 0-33,-1-20 32,1 0-128,-20-19-160,-20-1-257,-19-20-255,-1 0 31,-19 1-288,-1 20-512,40 19-1410,0 20-2466</inkml:trace>
  <inkml:trace contextRef="#ctx0" brushRef="#br0" timeOffset="461119.1405">18327 12381 14926,'60'40'1953,"-21"-21"-1248,2 2-481,-2-1-288,-19-20-64,-20 20-320,20-20-1218,-40 0-1217,20-20-1633</inkml:trace>
  <inkml:trace contextRef="#ctx0" brushRef="#br0" timeOffset="461360.3514">18406 12123 1505,'41'20'15182,"-21"-1"-13196,19 22-609,1 18 417,-20 1 224,19-21-416,-19 21-738,-20-41-575,20 22-225,-20-1-128,20-21 96,-1 1 128,-19 0-160,21-20 0,-21 0-64,0-20 96,0-19 96,-21 19-192,21-20 64,0 0 32,0 0 64,0 20-320,21 20 288,-21 20-64,20 0-96,0 0-385,19 20-960,-19 0-769,20-1-1602,-1-19-2273</inkml:trace>
  <inkml:trace contextRef="#ctx0" brushRef="#br0" timeOffset="461546.875">18824 12162 9929,'-20'-59'8872,"20"59"-6341,0 20-962,20 19 193,0 22-289,19 18-800,1 0-417,-21-20-1025,22-18-1120,-21-21 127,19 19-833,1-19-4259</inkml:trace>
  <inkml:trace contextRef="#ctx0" brushRef="#br0" timeOffset="461876.9531">18863 12381 21524,'-59'-59'1377,"59"39"-1057,40 0 609,19 0-64,0 1 0,21-1-192,0 0-353,-21 20-320,1 0 0,0 0 32,-21 0-384,-19 0-65,0 0-63,-20 0-97,-20 20 257,-20 0 224,1-1 128,-1 21-32,0-20 224,20 19 64,0-19 33,20-20-481,20 20 288,19 0-96,2-1-160,18 2 160,1-1 0,-1 0-64,-20 0 288,2 19 352,-41-19-95,0 0-321,-20 19-128,-20-19-160,0-20-513,20 20-1344,-19-20-2692,19 0-11146</inkml:trace>
  <inkml:trace contextRef="#ctx0" brushRef="#br0" timeOffset="463213.867">4807 13533 18321,'20'0'1697,"-1"20"-928,-19 0 352,20 0-192,0 19-192,-20 1-257,20 19-416,-1-18-32,21-2-128,-20-19-576,-20 0-962,21 0-1409,-2-20-2338</inkml:trace>
  <inkml:trace contextRef="#ctx0" brushRef="#br0" timeOffset="463557.617">4727 13275 16687,'0'-80'1442,"0"80"-481,0-20-737,21 0-288,-2 20 96,1 0-385,20 20-287,-1 0 159,1 21 353,19 18 160,-18 0 481,-2 20 63,1 2 321,-1-2 448,-19 0-63,0-40-33,0 1 64,-1-19-448,1-21-257,0 0-159,-20 0 31,21 0-287,-21-21-129,0 1 0,0 0-32,0-19-160,0 19 96,0 0-257,20 0 33,-20 20-128,19 0-353,21 20-544,-1 0-545,1 19-1665,-1 1-1538</inkml:trace>
  <inkml:trace contextRef="#ctx0" brushRef="#br0" timeOffset="463876.9531">5800 13354 17136,'0'20'1601,"0"0"-320,0 39-31,20 2 447,-1-2-416,1 20-320,20-20-320,19 21-385,20-40-32,1-20-416,19-20 481,-20-20-289,21 0 96,-41-40-385,1 0 129,-21 1-96,-18 0 160,-21-21-64,-21 1 32,-18 19 31,-21 1 130,-19 19-33,-1 21-161,1 19-511,20 0-513,-1 0-1058,0 19-2177,40 1-7559</inkml:trace>
  <inkml:trace contextRef="#ctx0" brushRef="#br0" timeOffset="464074.2186">6196 13414 18961,'79'79'3011,"-18"-39"-1121,-22-20 288,1 0-384,-1 19-1186,1-19-544,0 0-64,0 0-352,0-1-961,-20 1-1185,19-20-2339</inkml:trace>
  <inkml:trace contextRef="#ctx0" brushRef="#br0" timeOffset="464552.7343">7646 13593 17424,'-40'0'2306,"20"0"-961,0 19-223,20 21 63,0-1 128,0 1-544,0 20-97,40-20-448,0-20-63,0 0-97,19-20 0,-19-20-256,-1-20 352,1 1-513,-40-22-159,0 2 63,-20 19-383,-20 1 351,1-1 65,-1 0-257,1 40-960,19 0-770,0 0-928,20 40-6470</inkml:trace>
  <inkml:trace contextRef="#ctx0" brushRef="#br0" timeOffset="464744.1405">7824 13711 13132,'80'20'3683,"-40"-20"-1248,-40 0-289,20-20-288,-20-19-161,0 19-1056,0-20-385,0 1-256,0-1-96,0 0-769,19 0-640,1 1-1186,20 39-1665</inkml:trace>
  <inkml:trace contextRef="#ctx0" brushRef="#br0" timeOffset="465477.539">8916 13553 18321,'0'0'2626,"20"0"-1344,-20 20-33,0 0-545,21-1 225,-2 21-897,-19-1 225,20 1-193,0-20-225,0 20-960,0-40-64,-1 0-1697,1 0-1987</inkml:trace>
  <inkml:trace contextRef="#ctx0" brushRef="#br0" timeOffset="465659.1796">8896 13236 20307,'-20'-21'1441,"1"1"-1057,19 20-352,0 0-32,0 0-96,19 0-416,-19 0-961,20 0-1955,20 20-8839</inkml:trace>
  <inkml:trace contextRef="#ctx0" brushRef="#br0" timeOffset="465912.1093">9194 13453 16335,'60'140'2146,"-20"-81"-512,-20-20 223,-1 1-31,1 1-160,0-22-738,-20 1-447,20-20-129,0 0 193,-20 0-321,19-20-96,-19-20-64,20 0-32,-20 1-224,20-1 384,-20 1-192,21 19-64,-1 0 64,-1 20-256,1 20 416,0 19-1089,19 1-993,1-1-1345,-1-19-6598</inkml:trace>
  <inkml:trace contextRef="#ctx0" brushRef="#br0" timeOffset="466616.2109">10346 13295 18225,'20'39'608,"0"-19"706,-1 20-354,1 19-223,20 2-449,-20 18 1,19-20-1,2 0 192,-21 2-223,-1-42-225,1 21 288,-20-40-224,0 20 0,-20-20 0,1-20 32,-1-20-160,0 0 257,-21 0 63,22-39-192,-1 0-192,0-1 160,20-19-288,0 20 224,0 20 0,20 18-257,0 21 65,-1 20-128,1 40 64,21 0 224,-21 0-64,-1 19 160,1 20-353,-20-19 706,0 0 95,0-20 289,20-1-320,-20 1 63,0-21-64,20 1-159,19 0-225,-19-20 320,19 20-512,22-20-64,-22 0-32,1 0-865,0-20-417,-1 20-1376,1-20-1538,0 20-7592</inkml:trace>
  <inkml:trace contextRef="#ctx0" brushRef="#br0" timeOffset="466863.2812">10782 13057 20947,'21'19'1666,"19"1"-481,-1 0 224,40 19 65,0 1-481,2 20-513,-2 19-128,0-19 1,-40 19-193,2-19 128,-21 19-256,-20-39 32,-20 19-64,0-19-480,-21-19-353,2-2-1153,-1-19-864,1 0-2884</inkml:trace>
  <inkml:trace contextRef="#ctx0" brushRef="#br0" timeOffset="467051.7577">11497 13632 25047,'60'79'993,"-60"-39"-833,19-19-608,-19-21-641,21 19-288,-21-19-2115,20-19-7846</inkml:trace>
  <inkml:trace contextRef="#ctx0" brushRef="#br4" timeOffset="472904.2968">18426 13652 7046,'0'0'2338,"0"-20"-160,0 20-128,0-20-288,0-19-160,0 19-385,0 0 128,0-20-192,-20 20-160,20 0 512,-19 0-736,19 20 352,-40 0-384,20 20-257,-19 20-63,-1 0-33,21 20 1,-1-1-257,0-20-192,20 1 96,0-20 224,20-20-128,0 0-160,-1 0 160,1-40-288,20 20 288,-21-19-352,21-1 32,-20 21 384,-1-1-128,1 20 128,-20 0-96,0 39 0,0 1-96,-20 19 0,20 2 32,0-2-865,20 0-320,-20 1-672,41-41-898,-21 1-2017,-1 0-8297</inkml:trace>
  <inkml:trace contextRef="#ctx0" brushRef="#br4" timeOffset="473260.742">18705 13593 18097,'0'19'2626,"0"1"-960,20 0-449,0-20 256,0 20-896,-1-20-417,21 0-32,-1-20-96,-19 0 0,20 0-64,-1-19 32,-18-1-32,-1 0 96,-20 20 64,-20 0 225,-1 0-225,1 20 160,-19 0 96,-20 0 1,19 40-65,1-20-96,19 20-224,0 0 32,0-1-224,20 1-192,20-20-449,0 19-737,0-19-415,19-20-1186,1 0-2307</inkml:trace>
  <inkml:trace contextRef="#ctx0" brushRef="#br4" timeOffset="473705.078">19062 13573 12972,'-20'20'3843,"20"-1"-1632,-19 21-354,19-20-31,-20 19-513,20 1-704,0 0-641,0-20 288,20 0-128,-1-20-128,21 0-64,-20-20-224,0-19 448,19-2-160,-19 1 96,-20-19-64,20 0 96,-20-21-96,-20 1 160,20-20-288,-20-1 353,20 21 1024,-20 19-224,1 21-288,-1 19-321,20 40 32,-20 0-63,20 39-65,-20 20-32,20 1-288,0 19 129,20 0-642,0-19-288,19-21-416,-19 1-1217,20-21-385,0-19-2017,-20 0-7368</inkml:trace>
  <inkml:trace contextRef="#ctx0" brushRef="#br4" timeOffset="473894.5312">19539 13612 25015,'20'60'2723,"-20"-41"-2499,0-19-224,19 20-480,-19-20-674,20 0-1504,-20 0-2691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0T19:28:32.79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19777 3724 10441,'-19'-19'289,"19"-1"1152,0 20-576,0-20-96,0 20 95,0 0 257,19 0 33,-19 0-450,0 0-223,20 0-33,-20 20 1,0-20 31,0 20-32,0 20-63,20-20-161,-20 20 0,20-1 161,-1 20-97,-19-19-32,20 19 64,0 2-192,-20-2 33,0 0-1,20 20 320,-20-18-95,0 18-161,19 0 96,-19 1-32,20 19-159,0-20 63,0 41-32,0-21 64,0-1-128,0 2 96,20 19-256,-20 1 160,-1 18-64,1-18 129,0 18-193,-20 2 64,20-2 0,-1 2 96,1-2-128,20 2 192,-19 19 0,18-21-160,-19 2 96,19 18 0,-19-18-64,20 18 0,-21 1 193,1 0-257,0-1 256,-20 2-352,20-2 224,-20 21-96,0-20 32,21-20 96,-21 0 64,0-1 161,0 2-417,19-21 64,-19-19-64,20-2 64,-20-38-224,20-1-129,-20 1-191,0-40-65,0 20-416,0-20 193,0-20 95,0 19-128,0-19-384,20 0-1794,-20 0-4228</inkml:trace>
  <inkml:trace contextRef="#ctx0" brushRef="#br0" timeOffset="1881.836">16343 8768 11274,'0'0'1249,"-21"0"-544,21 0-737,0 0 32,21 0-96,-2 0-224,1 0 31,0 0 33,0 0 288,19-21 513,1 21 319,19 0-95,1 0-288,0-19-225,19 19-96,0-20-128,21 20 64,-1 0-96,1-20-32,-1 20 64,19 0-32,2-20 0,18 20-64,2 0-128,-2-19-32,2 19 160,-2-20 64,2 20 0,-1 0 0,-1-20 128,2 20 160,18 0 0,-18-20 1,-2 20-129,21-19-160,-20 19 32,20 0-32,0-20 32,-1 20-64,2-20 96,-2 20 64,-19-20 160,21 20-64,18 0-63,-19-20-97,-1 20 32,1-20-32,1 20 0,-2 0 32,1-20 160,19 20 97,-19-20-129,1 20-96,-22 0-64,-18-20-32,18 20 64,2 0-64,-2 0 192,1-20 33,0 20 31,-39 0-64,-1 0-64,-20-19-160,1 19 288,19 0 97,19 0-33,2 0-288,19 0 0,-20 0-32,0 0-32,-19 0 64,-1 0 0,-20 0 161,1 0 31,-21 0 0,1-20-32,-21 20 1,1 0 31,-19 0 96,18-20-160,-19 20-96,0 0 65,-1 0-65,1 0-32,-20 0-32,0 0 96,0 0 64,0 0 0,0 0-32,0 0 417,0 0-97,0-20-95,20 20-65,-20 0-64,20 0-160,0-19-96,-1 19-32,1 0 32,0-20 128,21 20-288,-22 0 160,1 0 32,0 0-64,0 0 32,-1 0-64,1 0-32,-20 0-64,0 0-32,0 0 32,0 0-257,0 0-768,0 0-1185,-20 0-2947</inkml:trace>
  <inkml:trace contextRef="#ctx0" brushRef="#br0" timeOffset="2557.6172">20869 10158 19698,'0'0'1345,"-20"0"-704,1 20-128,-2 19 159,1 1 257,-20-1-192,1 22-33,19-2-287,0-20-257,1 21-64,-1-21-160,0 1-224,20-19-673,-20-1-769,20-1-992,-20-19-1763</inkml:trace>
  <inkml:trace contextRef="#ctx0" brushRef="#br0" timeOffset="2753.9063">20313 10416 14990,'0'0'5028,"20"0"-3010,20 20-64,19-20-480,-20 19-770,21 1-704,-20 0 32,20 0-96,-1 0-320,0-1-641,1-19-448,-20 0-962,0 20-1793,-20-20-11274</inkml:trace>
  <inkml:trace contextRef="#ctx0" brushRef="#br0" timeOffset="3145.5077">20333 10118 19410,'-20'0'2690,"40"0"-1729,20-19-448,19-1 384,0 20-577,21-21-224,-20 1-160,19 20-160,-20-20-481,2 20-704,-22 0-1346,1-19-3875</inkml:trace>
  <inkml:trace contextRef="#ctx0" brushRef="#br0" timeOffset="5840.8203">15012 8788 11146,'0'0'1570,"0"20"-257,0 0 352,0-1 33,0 21-449,0-1-352,20 1-192,-20-20-65,0 20-191,20-40-65,-20 0-96,0 20-128,0-20-31,20-20 63,-20 0 128,0 0-416,0-20 128,0 1-64,19-1-128,-19 1-64,20-1 96,-20 20 63,20 20 65,0 0 32,-1 20-96,1 0 128,0 19 33,0-19-33,0 0-64,-1 0 0,-19-20 96,21 0-32,-21 0-32,20 0 224,-20-20-320,0 20 160,0-40 0,0 21-128,0-1 32,0 20-32,0-20-32,0 40 32,0-20 128,20 39 0,0-19-64,-1 20-64,1-21-576,0 1-802,0 20-896,-1-40-2018,1 0-8488</inkml:trace>
  <inkml:trace contextRef="#ctx0" brushRef="#br0" timeOffset="5986.3282">15548 8828 16239,'20'19'1730,"-20"1"-930,0 0-319,20 0-385,-20-1-352,20 1-705,-1-20-545,-19 0-3138</inkml:trace>
  <inkml:trace contextRef="#ctx0" brushRef="#br0" timeOffset="6248.0469">15588 8629 13100,'20'-20'3395,"-1"40"-1441,1 0-417,0-1-63,0 41-513,-1-20-321,1 0-480,0-1-31,0 1-97,0-20-160,0-20 128,-20 0 192,20 0-352,0-20 224,-20 0-321,20-19 129,-20 19 0,20 0-160,-1 0 32,-19 20-321,20 20-352,20 20-832,-21-1-1154,1 1-10025</inkml:trace>
  <inkml:trace contextRef="#ctx0" brushRef="#br0" timeOffset="6771.4843">15310 9244 14317,'0'-40'2787,"-20"40"-1058,20-19-95,-21 19 31,21 19-832,-19 1-480,-1 0-161,20 21-32,0-2-128,20 1 0,-20-1-384,19-19 63,2 20 129,-1-21-32,-20 1-128,20 0 31,-20 1 289,0-2 0,0 1 65,0 20 95,-20-20 32,20-1-96,0-19-128,0 20 0,20-20-96,-20 20-257,20-20-511,-1 0-866,1 0-833,0 20-479,0-20-2724</inkml:trace>
  <inkml:trace contextRef="#ctx0" brushRef="#br0" timeOffset="7090.8203">15527 9423 5477,'0'-20'12588,"0"20"-10731,0 20-832,21-20 32,-1 20-640,0 0-385,19-20 128,1 0-320,-20 0-64,19 0-65,-19-20-95,0 20-32,-20-20 159,0 20 257,0 20 64,0 0 64,0-1 33,0 21 63,0 20-32,0-20-96,20-1 32,-20 21-32,0-21-64,20-19-96,0 21-736,-20-22-738,20-19-1120,-20 0-3300</inkml:trace>
  <inkml:trace contextRef="#ctx0" brushRef="#br0" timeOffset="7274.414">16004 9522 16143,'20'21'3555,"-20"-2"-2370,0 1 193,0 20-514,0-20-800,0-1-64,20 1-128,-20 0-288,19 0-673,2-20-1506,-1 19-2433</inkml:trace>
  <inkml:trace contextRef="#ctx0" brushRef="#br0" timeOffset="7518.5546">16243 9482 14926,'0'40'3010,"0"0"-1920,0-20-33,0 20-289,0-20-640,19 19-160,-19-39-320,20 20-1089,-20-20-962,20 0-3074</inkml:trace>
  <inkml:trace contextRef="#ctx0" brushRef="#br0" timeOffset="7795.8985">16382 9364 8359,'0'19'10218,"0"1"-8777,0 0-287,20 0-418,0 0-383,-1-20-193,1 19-96,-20-19 96,20-19-288,0 19 64,-20 0 32,0 0 0,0 0 160,0 19-64,0 21 96,0 0 96,0 0-32,19 0-63,-19-1-161,0 1 64,20-21-769,0 1-640,-20 0-1154,20 0-2081</inkml:trace>
  <inkml:trace contextRef="#ctx0" brushRef="#br0" timeOffset="8064.4531">16680 9502 17584,'39'-20'3844,"-19"1"-2243,0-1-608,0 20-416,-1 20-385,1-1 128,-20 1-320,0 40 96,-20-20-128,20 0-64,0 19 0,0-39-64,0 19 128,20-39 0,-20 20 96,41-20-256,-21 0 0,-1 0-801,21-20-192,-20 0-961,19 1-1698,-39-1-5477</inkml:trace>
  <inkml:trace contextRef="#ctx0" brushRef="#br0" timeOffset="8354.4922">16977 9264 14830,'40'-40'4452,"-20"40"-2242,-1-20-448,1 20-641,-20 20-321,0 20-415,0 0-193,0 0-288,0-1 256,0-19-192,20 20 0,0-20-352,1-1 416,-21 21-193,19-19 193,1-2 0,-20 21 129,0-20 63,-20 19 64,20 1 96,-19-20-159,19-1-161,0 1-128,0 0-449,0-20-896,-21 0-1730,21 20-7431</inkml:trace>
  <inkml:trace contextRef="#ctx0" brushRef="#br1" timeOffset="25565.4297">17513 8728 4163,'-19'19'1570,"19"-19"-545,0 0 64,0 0-128,0 0 256,0 0 224,0 0-127,0 0-482,0 0-415,0 0-33,0 0-64,-20 0 161,20-19 127,0 19-95,0 0-97,0-20 225,0 20-97,0 0-319,-20 0-65,20-20-96,0 20 32,0 0-96,-20 0 96,20 0 32,0-20 289,-19 20 31,19-19-64,0-1-31,0 0-97,0 0-160,0 1-64,0-21-32,-20 20 96,20-20 0,0 0 161,-21 20-1,21-19 32,-20-1-32,20 1-320,-20-1 128,20-1-32,-19 2 0,-1-1 32,20-19-64,0 19 64,0 1-96,0-2 64,0-18 65,-20 19 191,20 1-96,0-1 192,0 1-127,0-1-161,0 0-64,0 20-64,0-20 32,-20 1-32,20-1 32,-19 1 0,19-1 160,-20-1-160,20 2-32,0-1 32,-20 1 32,20-1 192,-20 1-224,20 19 96,0-21-64,-20 22 0,20-1-64,-19 0 0,19-20 64,0 21-64,-21-1 64,21-20 32,0 21-96,0-1 64,0-1 64,0 1 0,0 0-96,0 1 32,0-1 32,0 20 1,-20-20-130,20 20 162,0-20-97,0 20 0,0 0 96,0 0-192,0-19 160,0 19-32,0 0-160,0 0 160,0 0-64,0 0 160,0 0-256,0 0 96,0 0-1,0 0-95,0 0-32,0 0 160,0 0-192,0 0 192,20 0 96,-20 0-192,21 0 96,-2 0 0,1 19 32,0-19 32,0 0-96,19 0-64,1-19 96,-1 19 32,1 0-224,20 0-32,0 0-65,19 0 97,-20 0 96,21-20-160,-20 20 160,19 0 256,21-20-352,-21 20 192,0 0 0,1-20-32,-1 20 0,0 0 0,21-19-96,-21 19-33,20 0 65,-19-20 192,19 20-192,0-20 32,1 20-32,-1-21 64,0 21 32,-19-20 0,19 20 128,-1-19-256,2 19 128,-1-20 0,1 20 0,19-20 0,-20 20 0,1-20-32,-1 20-32,20 0 160,-20-20-256,0 20 128,1-19 0,-1 19 64,0 0-32,1-20-32,-2 20 0,-17 0 32,-2-20 0,20 20 128,-19 0-288,19 0 224,-20 0-128,1 0 64,-1 0 96,20 0-192,-20 0 96,1 0 0,-21 0 0,21 0 0,-20 0 0,-1 0 0,1 0 0,-1 0 0,-20 0 160,22 0-320,-22 0 192,1 0 0,0 0-64,-1 0 32,1 0-32,-21 0 128,1 0-128,1 0 64,-1 0 160,0 0-224,-1 0 128,21-20 96,-40 20-288,39 0 320,-19 0-224,0 0-96,0-19 160,-1 19-64,1 0 129,1 0 159,-1-20-288,0 20 96,19 0-32,-19 0-32,0-21 0,19 21-32,-19 0 160,0 0-288,0-20 160,-1 20 64,2 0 128,-1 0-63,-20-20-33,20 20-32,-20 0-64,0 0 96,20 0-128,-1 0 128,1 0-352,20 0 224,-21-19 32,21 19-64,0 0 32,0 0 0,0 0 0,-1 0 192,21 0-352,-21-20 224,1 20-64,-21 0 32,22 0-32,-21 0 64,19 0-96,-19 0 96,-20-20-64,20 20 0,-20 0 64,0 0-32,0 0-32,0 0 32,0 0 32,0 0-64,0 0 32,0 0-32,0 0 32,0 0 32,0 0-32,0 0-32,0 0 0,0 0-64,0 0 64,0 0-64,0 0 96,0 20-32,20-20 0,-20 0 0,0 0 0,0 20 128,0-20-256,0 19 160,0-19-64,0 20 64,0-20-64,0 20 32,0 1 0,0-21 64,0 20-64,19-1 64,-19 1-32,20 20 97,-20-21-258,20 1 97,-20 20 96,20-1-96,-20-19 32,0 21 32,20-2-32,-20 1 97,20-1-65,-20 1-32,20-1 0,-20 1 128,0 1-32,20-2-96,-20 20 192,0-19-288,0 19 128,0-18-64,-20-1 64,20-1 0,0 20-96,0-19 128,20-1-32,-20 2 32,20-1-64,-20-1 32,0 1-32,0-1 32,0 1 32,0-1-32,0 2 0,0-1-32,0-21 32,0 21 0,0-1 128,20-19-288,-20 20 128,19-21 32,1 1-32,-20 21 32,20-21-64,-20 19 96,20 1 97,-20-20-290,19 19 97,-19-19-32,0 19 32,20-18 32,-20-1 128,0-20-256,20 20 160,-20 0 64,20-20-128,-20 19 64,21-19-64,-21 20 193,0-20-418,0 20 161,0-20-96,0 0 32,0 20 96,0-20 256,0 0-352,19 0-192,-19 0-545,0 0-769,0-20-2146,-19 20-6790</inkml:trace>
  <inkml:trace contextRef="#ctx0" brushRef="#br1" timeOffset="27120.1171">17395 7716 736,'-21'0'3011,"21"0"-833,0 0-1217,0 0-320,-20 0-257,20 0-384,0 0 0,0 0 769,0 0 576,0 0 224,0 0 33,0 0-609,0 0-481,0 0-448,0 0-160,0 0 64,0 0 96,20 0 161,-20 0 95,21 0 0,-1 0-96,-1 0 97,21 0-1,-20 0-32,19 0-192,1 0-96,-1 0 0,22 0 0,-22 0 97,21 0-65,-1 0-32,0 0 192,2 0 0,18 20-32,-20-20-96,20 0-32,-18 0 0,18 0-32,0 0 0,1 0 0,-1 0-96,0 0-128,1 0 160,-1 0 32,20 0 64,-20 0-32,1 0 0,0-20 0,-1 20 32,1 0 0,-1 0-32,20-20 32,1 20-64,-21-21 32,20 21-32,1 0 32,-2 0 0,2-19 0,-1 19 64,-20 0-64,21 0 0,-21 0 0,20 0 0,-19 0 0,19-20 0,0 20 0,1 0 0,-1 0 0,-20 0 0,21 0 32,-21-20-32,20 20 0,-19 0-32,19 0 32,-20 0 64,1 0-96,-1 0 64,0 0-32,2 0 0,17 0 32,-18-20-32,0 20-32,19 0 32,-20 0 0,1 0 0,-21 0 0,20 0 0,-19 0 32,0 0-32,19 0 0,-20 0 32,20 0 32,-18 0-32,-2 0-64,1 0 32,-1 0 32,1 0 0,-20 0-32,-20 0 0,-1 0 32,21 0 0,-1 0 256,1 0 97,20 0-65,-20 0-256,19 0-32,1-19 0,-21 19-64,20 0 64,-18 0-64,-1 0 96,-1 0-64,-19 0 32,0 0-32,-1 0-64,-19 0 0,0 0-64,0 0-320,0 0-353,0 0 64,0 0 257,-19 0-129,-1 0-1281,0 0-3491</inkml:trace>
  <inkml:trace contextRef="#ctx0" brushRef="#br1" timeOffset="28339.8438">21782 6623 6566,'20'0'448,"-1"0"-63,-19-20-33,20 20 673,0 0-160,-20 0-1,0 20 1,0-20 256,0 21 64,0-21-96,0 20-224,21 0-160,-21-20-225,0 19 65,20 1-65,-20 0-255,19 0 63,1 19 160,-20-19-95,20 0 191,-20-1-127,20 21-161,-20 1 64,0-2-128,0-19 161,0 19-193,0 1 128,0 0-224,0-1 128,0 2-224,0-2 192,0 1 1,0-1 127,19 1-64,-19-1 128,0 2-224,0-1 33,0-1-1,20 1-96,-20-20 128,0 19-224,0 1 160,0 0-128,20 0 32,-20-1 128,20-19 32,-20 20-256,0-1 96,20-19 97,-20 19-1,19 2-128,-19-21 96,0 19 0,0 1-64,0 0 32,0-21 0,0 21-32,0-1-32,20 2 96,-20-21-128,21 19 96,-1-19 0,0 0 64,-20 0-224,19-1 160,1 1-64,-20-20 128,0 20-256,0-20 160,20 0 0,-20 0-64,0 20 96,0-20-256,0 0-32,20 20 128,-20-20-64,19 0-257,1 20-544,-20-20-800,20 0-1122,-20 0-2914</inkml:trace>
  <inkml:trace contextRef="#ctx0" brushRef="#br1" timeOffset="29611.3281">18546 6822 1345,'20'0'3715,"-20"-20"-1889,0 20 192,0 0-256,0 0-225,0 0-32,0 0-191,-20 0-289,20 0-289,0 0-191,0 0-225,20 0-96,-20 0 65,0 20 63,0-20-192,19 20 128,-19-20-223,0 19 223,20 1-96,-20-20 0,0 20 257,20 1-129,-20-1-96,0 19-32,0-19 97,0 19-33,20-19-224,-20 20 160,0-1-32,0 2-32,0-1-32,20-1 32,-20 1-63,0-1 159,19 20-96,-19-18-192,21-1 256,-21 19-256,0-19 192,0-1-64,0 20 64,0-18-96,0-1 32,0 19-32,20-20 161,-20 1-290,0-1 162,0 2-33,20-1 0,-20-1 32,0 1-64,0-20 0,20 19 64,-20-19-32,0 0 0,19-1 160,-19 22-320,0-21 160,0 0 64,20-1-96,-20 1 0,20 0 192,-20 19-256,20-19 160,-20 0 0,19 0 0,1 0 0,-20 0-32,20 0 65,-20-20-33,0 20 64,20 0 64,-20 0-128,0-1 32,19 1-32,-19 0-192,0 0 256,20-20-256,-20 19 128,0-19 161,0 0-161,21 0-129,-21 0 130,0 0 95,0 0-64,0 0-128,20 0 32,-20 0-161,0 0-95,0 0-224,0 0-257,20 0-865,-20 0-1633,0 0-5381</inkml:trace>
  <inkml:trace contextRef="#ctx0" brushRef="#br2" timeOffset="31499.0234">17732 9204 4996,'0'-39'2018,"0"19"-609,0 20 289,0-20 416,-20 1-128,20-1-481,-20 20-63,20 0-193,0 0-352,0 0-577,-19 20 289,19 19-65,0 1-31,0 19-97,0-18-128,0-2-160,0 1-96,19-1 33,-19-19 31,20 0-64,0 0-64,20-1-289,-1-19-383,-19 0-546,19 0-831,1 0-1058,-19-19-2275</inkml:trace>
  <inkml:trace contextRef="#ctx0" brushRef="#br2" timeOffset="32326.1718">17831 9344 12684,'0'0'1857,"20"0"-1536,19 0 960,2 0 416,-2-20-736,21 20-512,-1 0-321,0 0-64,22 0-32,17-20 96,1 20-512,1-19 192,-1-2-1,21 1 386,-21 0-322,19 0 193,2 1 97,-21 19 31,1-20-32,-1 0 160,-1 0-128,-17 20-224,-2 0 32,0-19-32,-19 19-128,-20 0 96,-1 0 32,-19-20 128,0 20-64,0 0 289,-20-20 223,19 20-31,1 0-257,-20-20 64,20 20-192,-20-20 193,0 20-289,0-20 160,0 20-160,-20 0 0,0-20 352,1 20 129,19 0-321,0-20 128,0 20-224,0 0 32,-20 0 0,20 0-63,0 0 95,0 0-288,0 0 128,0 0 96,0 0 0,20 0 32,-20 0-96,19 0 0,1 0 32,0 0 32,0 0-96,0 0 32,0 0 32,-20 0 32,20 0-128,0 0 32,-20 0-32,0 0 0,0 0 64,0 0 0,0 0 0,-20 0 32,20 0 32,-20 0 33,-20 0-258,20 0 161,0 0 65,-19 0-97,39 0 32,-20 0 64,20 0-160,0 0 32,0 0-33,20 0 1,-1 0 64,1 0-64,20 20 64,-20-20 0,20 20-32,-20 0 32,0-20 128,0 20-63,-1 0-162,1 0 97,-20 0 0,20-1 0,-20 1-160,-20 0-160,20 0-641,-20-20-1249,20 19-2210,-19 1-3075</inkml:trace>
  <inkml:trace contextRef="#ctx0" brushRef="#br2" timeOffset="33044.9218">18942 9543 864,'20'-61'15791,"-40"22"-14253,1 19-1218,19 0 609,-20 20-96,0 0-65,-19 0-95,19 0-64,0 20-193,0 0-64,20 0-159,0 19-97,20-19-64,0 20 32,39 0 0,-19 0-32,20-1 128,-1-19-512,-19 19-65,0 1-159,-21 1-257,-19-22 160,0 1 193,0 0 448,-19 0 96,-1-20-192,-20 0 192,20 0 160,-19-20-256,19 0 288,-1 0-96,21-20 129,0 20 95,0-20-160,21 21-352,-1-1 128,0 20-96,-1 0-1185,1 0-2018,0 0-9738</inkml:trace>
  <inkml:trace contextRef="#ctx0" brushRef="#br2" timeOffset="33734.375">20988 8926 11242,'0'-19'2338,"-20"19"-704,20 0-193,-20 0 321,0 19-225,1 21-416,-1 0-352,0-20-384,20 20-33,0 0-256,0-1-32,0-19 32,20 0-128,19-1-160,1-19-545,-1 0-832,1 0-802,1-19-1889</inkml:trace>
  <inkml:trace contextRef="#ctx0" brushRef="#br2" timeOffset="34375">21027 9066 14509,'20'0'1634,"0"-20"-737,20 20 672,0 0-320,19 0-352,1 0-480,20 0-129,19 0-224,0 0-128,1 0 64,18 0-128,2 0-225,-2 0-127,1 0-33,-19 0 257,-1 0 160,1 0 160,-1-20-64,0 0 192,20 20 289,0-20 320,1 0-33,-2 0-415,-39 20-1,-18-20 32,-2 20-416,0 0 224,1 0-160,0 0 1,19 0-1,0 0 0,0 0 32,2 0 256,-22 0-224,0 0-96,1 0 64,-20 0-32,-20 0 64,20 0 0,-40 0 161,19 0-97,-19 0 0,-19-19-32,-1-1 32,0 20-64,0-20-64,-20 0 32,20 1-32,-20-1 128,20 20-127,1-20-1,-1 20-32,0-20-32,20 20-33,20 0 1,-20 0 64,20 0 96,19 20-192,1-20 32,20 20 64,-20 0 96,19-1 1,-19 1 191,-1 0-96,-19 19 0,0-19 0,1 0-224,-21 0 64,-21 0-64,1 20-288,0-20-577,0 0-1281,-19 0-2530,-1-1-9386</inkml:trace>
  <inkml:trace contextRef="#ctx0" brushRef="#br2" timeOffset="34927.7343">22874 9344 18033,'0'-59'864,"0"38"-735,-40 1 287,1 20 128,-21 0 257,1 20 288,18 20-288,-18-20-224,39 20-97,1-1-64,-1-19-384,40 20 64,-1-21-31,21 21-33,19-19 32,2 18-32,-2-19 0,0 20-353,0-21-319,-39 21 159,1-20 129,-21-1 224,-21 1 96,1 0 96,-19 0-64,-1-20 32,-19 0 32,20-20 32,-1 20-96,19-20 96,1-19-160,20 19 32,0 0 64,20-19-128,21 19-32,-21 20-577,19-20-1921,-19 20-2147</inkml:trace>
  <inkml:trace contextRef="#ctx0" brushRef="#br2" timeOffset="35877.9296">16580 7060 8071,'0'-39'2979,"0"39"-545,0-20-1056,0 20-1,0 0-576,-20 20-577,20-1 448,-20 1 225,20 0-416,-20 0-1,20 0-191,-19-1-97,19-19 0,-20 20 0,20-20-64,0 0 96,0 0-63,0-20-129,20 1-64,-1-21 32,21 20-32,1-19-1,-22 19 1,1 0 32,20 0-32,-21 1-32,-19 19-32,20 0 96,0 19-96,-20 1 96,20 0-128,0 0-929,-20-1-1217,19 1-1666,-19 0-8199</inkml:trace>
  <inkml:trace contextRef="#ctx0" brushRef="#br2" timeOffset="36619.1406">16640 7159 3363,'0'21'6470,"0"-21"-4869,0 20-351,0 0 191,0-1-384,0 21 32,0-1-320,0 1-193,0 19 33,0 2-1,0-2 97,0 0-449,0 20 129,0-18-97,0-2-160,0 0-32,0 1 0,0 0-64,20-20 32,-20 19 32,0 0 32,0-19-128,0 20 161,0 0-225,0-21 128,0 1-64,0-1 0,0-19 32,20 20-32,-20-20 0,19 0 32,-19 0 0,20 0-32,-20-20 128,0 20-96,0-20 128,0 0-32,0-20 32,-20 0 0,1 0-128,19-20-32,-20 0 97,0 20 63,0 0 128,20 1 0,-19-1 1,-2 20-289,21 20 96,0-20-32,-20 0-32,20 19 0,20 1 192,1 0 64,-2-20-192,1 20 0,0 0-32,0-20 129,19 0-289,-19 0 96,0 0-289,19-20-511,-19 20-802,0-40-1024,1 20-1410,-21 1-7880</inkml:trace>
  <inkml:trace contextRef="#ctx0" brushRef="#br2" timeOffset="37170.8985">15984 7478 11979,'-59'0'1121,"39"0"-32,-19 0-256,19 0 448,0 19 96,0 1-416,20 0-256,0 0-577,20 19 128,0-19 0,20 0 97,-1 19-385,1-18 128,19-1-64,-20 20 128,-18-21-224,19 21 32,-40-20 0,0 19-32,0-19 64,0 0-256,-40-1 95,19 1-31,2-20 64,-21 0 64,20 0-32,-19-20 96,19 1-96,0-1 96,20 0 128,-19 0 32,19 1-32,19-1-64,1 20-128,0 0-833,0 0-2722</inkml:trace>
  <inkml:trace contextRef="#ctx0" brushRef="#br3" timeOffset="50466.7968">23311 8371 4804,'0'-20'3812,"0"20"-1282,0-20-64,0 0-223,0 20-354,-20-19-479,20-1-257,0 20-288,0-20-1,-20 20-543,20 0 159,-19 0 1,-1 20 95,0 0-224,20 19 1,-20 1 31,-1-21-384,21 1 160,0 0 32,21 0-256,-1-20 96,0 0 97,-20 0-97,20 0 224,-1-20-448,-19 0 192,20 0 0,-20 1 128,0-1-96,0 0 0,-20 20 96,1 0-64,-1 0 64,0 0 64,0 40 1,-1-21-65,2 1 64,38 0-128,2 0-96,-1 0 64,0-20 128,0 0-128,19-20 96,-19 20-96,0-20 128,-1 0 65,1 0-193,0 1 96,-20-1 0,-20 0 96,0 20-384,1 0 160,-21 0 0,1 20-1858,19 0-704,0-1-3524</inkml:trace>
  <inkml:trace contextRef="#ctx0" brushRef="#br3" timeOffset="54052.7343">23171 8609 11242,'-39'-59'1025,"19"19"1345,0 40-1152,20-20 479,0 20-159,0 0-738,20 20 129,20 0-96,0 39-64,0-19-193,-1 19-416,21 21-128,-1 19 129,21 0-418,-1 21 97,0 18-96,0-38 288,-18 19 64,-2-19-160,-39-1 224,0-20-128,-20 0 128,0-19 33,0-1-65,-20-19-160,20 0-64,0-21-737,-20 1-1666,20 0-2465</inkml:trace>
  <inkml:trace contextRef="#ctx0" brushRef="#br3" timeOffset="55221.6796">23707 10495 11114,'21'0'1153,"-21"-20"-224,0 0 128,20 20 737,-20-19-449,20-1-288,-20 0-96,0 0 0,20 1-64,-20-1 64,0-1-97,-20 1-95,20 0-192,-20 20 63,-21 0-287,22 0-129,-21 0 192,1 0-320,-1 40 128,1-19 129,-1-1-385,0 19 32,40-19 192,0 0-352,20 19 160,0-39 32,20 20 32,-21-20 0,21 0-32,19-20 32,-39 0 64,19 1-96,-18-1 0,-1 20 353,-20 0-97,-20 20 288,20 19-287,-21 21-129,2-1-160,-1 21 32,20-1-256,0 0-513,20-18-256,20-22-224,20-19-609,-21 0-2017,20 0-6952</inkml:trace>
  <inkml:trace contextRef="#ctx0" brushRef="#br3" timeOffset="64026.3672">17692 7139 13228,'-19'0'1505,"19"-19"-672,0 19 96,-20-20 480,20 20 1,0 0-353,0 0-224,-21 0-321,21 0-31,0 0 31,0 0 129,-20 0-97,20 20-127,0-1-33,0-19-128,0 20-224,0 1 32,20-21 128,-20 0-224,21 0 257,-1 0-257,-20-21 288,19 1-64,-19 1-192,0-1 128,0 0 96,-19 0-32,19 20 321,-20 0-97,-1 0-31,21 0-225,-20 20-64,20 20-32,0-21 32,0 22-192,0-21 128,41-20-128,-21 0 192,-1 0-160,1 0 128,20-20-128,-20-1-192,-20-18 32,0 19-193,0 0 161,0 0 0,-20 0-1,20 20-287,0 0-994,0 0-1472,0 20-2468</inkml:trace>
  <inkml:trace contextRef="#ctx0" brushRef="#br3" timeOffset="64542.9688">17831 7120 4163,'-20'0'8040,"20"0"-6502,0 0-33,0-20 32,-20 0-448,20 0-192,0 0 128,0-19-256,0-1-289,0-20 97,0-19 0,20 0-129,0-20 161,19-21 127,1 21-127,20 19-129,-20 1-159,-1 0-97,1 20-192,0 18 32,-1-18-96,-18 19 0,-1 20-224,0 1-353,-1-1-224,1 20-160,0-20-800,0 20-2916</inkml:trace>
  <inkml:trace contextRef="#ctx0" brushRef="#br3" timeOffset="65299.8047">18506 5611 12940,'-19'-19'2178,"19"19"-384,0 0-193,0 0-480,19 0-64,-19 19 128,20 21-192,0 0-288,0 19-385,-1-20 64,1 1-127,0 1-193,0-22 32,0 1 64,-1 0 32,2-20-192,-21 0 128,0 0 257,0 0 223,0-20-223,-21 0-417,2-20-161,-1 0 1,0 1-192,0-21 128,20 21-97,0-21 161,20 20 32,0 0-32,0 20 64,20 1 0,-20-1-1,0 20 97,19 0-96,-19 20 64,0-1 64,-20 1 192,0 20-192,0-19 193,-20-2-33,0 1-64,1 0-64,19 0-192,-20-20-961,20 20-2178,0-20-2275</inkml:trace>
  <inkml:trace contextRef="#ctx0" brushRef="#br0" timeOffset="93065.4297">419 3625 13292,'-40'-59'1890,"20"20"-289,20 39 33,0-20-481,-19 20-576,19 0 512,19 39 256,-19 1-352,20 19-417,0 41-255,19 19 63,-19-20-128,20 20-32,-19-20-191,18 1 31,1-21-128,-1-19 64,1-21 0,-1 1-65,1-21 162,0-19-129,0 0-97,0-39-31,-21-1-64,21 1 32,-20-20 128,-20-22-64,0 22 352,0 0-224,-20 19 192,20 1 192,-20-1-159,0 40 127,1 0-96,-1 0-224,20 20 128,-20 19-64,20 21-63,20-1-194,0 21-255,19-40-385,20 19-672,-19-39-737,40 0-1538,-21-20-5637</inkml:trace>
  <inkml:trace contextRef="#ctx0" brushRef="#br0" timeOffset="93529.2968">1252 3982 18129,'0'41'1537,"0"-21"193,0 19-97,20 21-255,0-21-514,21 21-351,-22-20-257,1 0-192,20-1 128,-21-19-31,1 0-193,0 0 256,0-20-160,-20 0 128,19-20-320,-19 0 32,-19-19-64,19-21-65,-20 20 65,0-20 160,0 41 32,20-21-160,0 40 64,0 0 416,20 0 33,0 20-321,0 19 160,19-19 64,-19 20-416,21 0 352,-22-20-224,21 0 32,-20-20 97,-1 0 191,1 0 32,0-20-64,0-21-159,-20 22-322,0-21-95,20 1 0,-20 19 32,19 0-1,1 20 193,1 0-128,19 20-480,-21 19-802,41 1-1793,-41-1-2146,21-18-9257</inkml:trace>
  <inkml:trace contextRef="#ctx0" brushRef="#br0" timeOffset="93972.6563">2046 4043 15470,'20'-20'3748,"-20"40"-1058,20 0-512,-20 39-416,21 0-897,-1-19-257,-1 20-287,1-40-65,0 0-288,0-20 96,0 0 96,-20 0 64,19-20-192,-19 0-32,0-20-224,-19 0 96,19-19 0,-20 19-224,0-19 223,20 39-31,0-1-64,20 21 128,0 0 160,-1 41 320,1-2 1,0 21-1,0-21-352,19 1-32,-18-20 32,-1-1 96,19 2-160,-19-21 224,-20 20-256,20-20 225,-20-20 63,0 20-96,20-21-32,-20 2-160,19 19 0,1 0-96,0 0 64,0 19 32,19 2-481,2-1-480,-2 0-544,1 0-481,-20-20-1730,19 0-2081</inkml:trace>
  <inkml:trace contextRef="#ctx0" brushRef="#br0" timeOffset="94334.9609">2901 4102 11274,'20'-39'4132,"-20"19"-1153,0 20-929,0-20 0,0 20-96,-20 0-353,-1 40-288,1-1-31,-19 1-1,19 19-512,0 0-289,20 2-672,0-22 64,20 1 32,0-20-65,0-20 129,-1 0-32,1 0 32,1-40-128,-1 1 192,-20-1-192,0-1 128,0 2 32,0 19 64,0 0 0,0 1 128,0 19 1,0 19-129,0 1-64,0 0-32,0 40 32,20-20-65,-1-20-223,21-1-865,-1 1-673,1-20-352,0 0-2722,-21-20-8201</inkml:trace>
  <inkml:trace contextRef="#ctx0" brushRef="#br0" timeOffset="94670.8984">3536 3982 25079,'-40'-19'1185,"21"19"-192,-21 0-576,20 19 191,-20 22 321,20-21-320,20 19-545,0 1-256,20-20 63,20 19 65,20-19-96,-21 20 96,1-21-192,19 2 160,-39-1 64,20 0 64,-20 0-32,-20-20 192,0 19 224,0-19 65,0 20-33,0-20-63,-20 0-289,20 20-673,-20-20-992,0 0-737,20 0-2723,-20 0-11179</inkml:trace>
  <inkml:trace contextRef="#ctx0" brushRef="#br0" timeOffset="95984.375">4131 3566 416,'0'-20'11339,"0"20"-8905,0 0 96,20 0 1,0 0-289,0 40-256,0-1-289,0 21-480,20 20-288,-20-1-480,-1 0-129,21-20-96,-20 2-224,19-22 64,1 21-192,-19-21-769,18-19-224,1 0-833,-1 0-1633,-19-20-5381</inkml:trace>
  <inkml:trace contextRef="#ctx0" brushRef="#br0" timeOffset="96413.0859">5065 3923 10954,'0'0'5381,"0"0"-3683,-20 0-481,20 40 320,-20-21 1,1 42 223,-2-22-415,1 1-1026,20 0 0,20-1-64,1-19-224,-2 0 129,21-20-161,19 0 288,-19-20-544,-1-20 192,1 1-97,-19-1 290,-1-19-258,-20 18 226,-20 21 191,-1 1 0,1-1 160,20 20-31,-20 0 31,20 20-288,0-1-95,0 1 223,0 21-320,20-2-64,21 1 32,-21-20 32,19 19-353,1-39-351,-1 20-321,-19-20-833,19 0-1025,-39 0-2883</inkml:trace>
  <inkml:trace contextRef="#ctx0" brushRef="#br0" timeOffset="96727.5391">5581 3943 21684,'0'59'2114,"20"-18"-352,-20-2-193,20 1-544,0-20-160,-20 19-128,19-39-225,1 20-448,-20-20-32,20 0 353,-20 0-257,0-20 224,0 1-192,0-1-128,0 0-64,0-20-32,0 21-32,20-1 0,-20 20-192,19 0-33,1 20 161,21-1 0,-21 1-545,19 0-736,1 0-449,-1 19-960,1-39-2852,-21 20-8711</inkml:trace>
  <inkml:trace contextRef="#ctx0" brushRef="#br0" timeOffset="97067.3827">6037 3943 19314,'-20'20'2434,"20"19"-1185,0 2 257,0-2-321,0 21-128,20-1-385,1-19-351,-1 0-289,19-20-128,-19-20 224,20 0 32,-21-41-256,-19 2 192,0-1-288,0-19-64,-19-20 63,-21-1 65,0 1-160,1 0-96,18 19 384,1 0 192,0 40 352,20 0 417,0 40-288,0 0-65,20 19 449,0 22-352,21 18-545,18-20-288,-19 0 160,19 2-897,21-22-544,-40 1-545,-1-20-1153,1-20-7495</inkml:trace>
  <inkml:trace contextRef="#ctx0" brushRef="#br0" timeOffset="97669.9219">6990 3705 20819,'40'-119'1602,"-20"99"-417,19-19-160,2 39-385,-1 19-127,-1 41 128,1 19-353,-1 1-160,1 19-128,-21 0-416,2-19-65,-1-21 225,-40 1 64,20-1-193,-40-20 161,0-18 160,-19-1 64,19-20 64,1 0 96,-1-20-64,19-20 225,21-20-33,-19 21 96,38-1 129,2 1 31,-1 19-320,20 20-63,-1 0-65,1 20 0,19 19-160,1-19-769,19 20-1025,-19-1-1217,-21-19-3331</inkml:trace>
  <inkml:trace contextRef="#ctx0" brushRef="#br0" timeOffset="97887.6953">8003 3824 28314,'40'0'1121,"-20"0"-608,19 0 384,1 0-609,20 0-96,-1 0-160,20 20-64,-19-20-608,0 20-1026,0-20-1217,-21 20-2178,-39-1-9352</inkml:trace>
  <inkml:trace contextRef="#ctx0" brushRef="#br0" timeOffset="98047.8516">8222 4063 23990,'-40'19'1217,"60"-19"-544,0 0 160,39-19-353,0-1 321,22 0-321,-22-1-351,20 1-193,-39 20-1090,-1-19-1184,1 19-2562,-40-20-8938</inkml:trace>
  <inkml:trace contextRef="#ctx0" brushRef="#br0" timeOffset="98258.7891">8579 3665 20563,'79'20'2018,"-19"-20"32,0 20-1281,-21 20-513,20 0 0,-19-1-128,1 1 0,-22-1-32,1 1-32,-20-1-160,-20 2 96,20-1-32,-19-21-64,-2 1-512,1 0-994,0-20-3491</inkml:trace>
  <inkml:trace contextRef="#ctx0" brushRef="#br0" timeOffset="99954.1016">10049 4063 13132,'-61'-81'2755,"41"42"-385,-19 19 96,19 0-512,-20 20-353,21 20-511,-21 20-418,40-1-480,-20 22 33,20-2-193,20-19-32,20-1-64,-21 1 31,21-40 66,19 19 31,-18-19 64,-21-19 0,19-1-192,-39-20-96,20 21-65,-20-21-31,0 40 64,0-20-192,0 20-225,0 20-192,0-20-512,20 20-993,0-20-1121,-1 20-1506</inkml:trace>
  <inkml:trace contextRef="#ctx0" brushRef="#br0" timeOffset="100131.8359">10246 3805 10249,'0'-100'6695,"21"60"-3268,-21 20-961,20 20-1121,-20 20-320,20 20 160,-1 20-448,21 19-577,-1 0-160,1-20-384,19 22-481,2-42-384,-2 1-1185,-19-20-2083,-21-20-10825</inkml:trace>
  <inkml:trace contextRef="#ctx0" brushRef="#br0" timeOffset="100275.3907">10287 4002 22004,'-20'0'1954,"20"0"-1537,40-20 383,19 1-607,0-1-193,20 0-289,2 0-640,17 1-1889,-19-1-7464</inkml:trace>
  <inkml:trace contextRef="#ctx0" brushRef="#br0" timeOffset="101506.8359">578 5373 20851,'-20'-60'961,"-19"20"-833,39 40 225,19 20 640,1 0-129,20 40-415,-21-1-193,21 20-128,-1 2-352,-19-22 224,0 0 32,21-39-64,-41 0 64,19 0 64,-19-20 0,0-20 64,0-20-32,-19 1-64,-2-21 1,1-20-130,-20 1 1,21 20 128,-1 0 1,20 18-65,0 21 0,20 20 704,-1 20-191,21 21-417,1-2-32,18 20 0,-19-19 0,-1 19-64,1-39 32,-1 0 64,-19-20 64,0 21-64,1-42 161,-21 21-97,19-20-96,-19-20-192,-19 1 0,19-1 31,0 21-127,0-1-64,0 20 96,0 0 256,19 20-128,21 19-865,-20 1-833,19-1-1217,21 1-2434,-21-19-9961</inkml:trace>
  <inkml:trace contextRef="#ctx0" brushRef="#br0" timeOffset="101724.6094">1392 5432 8231,'-20'-39'11659,"20"39"-10025,0 0-417,0 0 481,0 39-449,40-19-512,-21 20-545,21-1-96,-1 1-32,22-19-64,-22-2 128,1-19 256,-1-19-191,-19-2-33,-20 1-320,0-20-33,-39 21-159,-1-1-193,1 0-479,-2 0-482,21 20-1281,-19 0-3042</inkml:trace>
  <inkml:trace contextRef="#ctx0" brushRef="#br0" timeOffset="101966.7968">1769 5273 19538,'19'-20'2178,"-38"20"-544,-1 20-1,-20 20-95,20 0-545,1 0-481,-1-1-448,40 1 96,19-1-224,1 1 32,40-20 160,-21 1-352,20-2 160,-19 21 160,-21-20-32,-19 0 192,-20-1-127,0 1-386,0 0-511,-20-20-898,0 0-768,1 0-1602,-1-20-6086</inkml:trace>
  <inkml:trace contextRef="#ctx0" brushRef="#br0" timeOffset="102139.6484">2027 5115 23798,'39'-40'1057,"2"60"192,-21 39-256,-1 1 128,21 39-416,0-19-417,-21-1-480,41-20-385,-21-19-480,-18 0-544,19-40-1090,-40 0-1921,0-19-11563</inkml:trace>
  <inkml:trace contextRef="#ctx0" brushRef="#br0" timeOffset="102284.1797">2107 5393 24375,'0'0'704,"39"-20"738,21 0-161,19 1-865,1-2-384,-1 1-704,-20 0-770,1 20-1216,-21 0-2755</inkml:trace>
  <inkml:trace contextRef="#ctx0" brushRef="#br0" timeOffset="106050.7813">3834 5075 13612,'0'-80'1186,"-20"60"575,0 1 33,0-1-353,20 0 225,-39 0-321,19 20-352,0 0-416,0 20-97,-20 0-288,20 19 0,0 1 289,20 20-833,0-20 416,0-1-128,40 1-33,0 19 97,20-19-32,-1 1 257,20-2-354,-20-19 162,2 19-33,-2 1 0,-39-20-65,0 19 162,-20 1-226,0 0 97,-40 0 96,20-20 97,-19 19-129,-1-19-64,19-20 160,-18 0-320,19-20-97,0 1-31,20-41 64,-19 0-1,38-19 193,-19 0 225,20 0-258,0 18 258,0 22-257,-20 19-1,0 20-1120,0-20-1569,0 20-2756</inkml:trace>
  <inkml:trace contextRef="#ctx0" brushRef="#br0" timeOffset="108493.1641">5006 5571 9577,'0'-40'4900,"0"40"-2433,0 0-706,0 0-864,0 20-352,19 0 544,1 20 128,0 40-288,19-1-385,-19 0-352,20-19 1,-1-1-1,-19-19 96,0-20-192,1-1-32,-21 1 32,20-20 321,-40 0 415,20-20-511,-41 1-610,2-21-127,-1-19 64,-19 0-129,19-41-127,1 1 63,-2-1 1,41 1 319,-20 40 65,20-1 128,20 20 64,21 0 160,-2 40 97,1 0-65,19 20-64,0 0 64,-19 40-256,-19-1 128,-1 1 0,-20-21 97,0 22 95,-20-22-32,-21 1 96,21-20-416,-19-1-128,19 1-192,-20-20-833,21 0-865,19-20-2178,0 1-8392</inkml:trace>
  <inkml:trace contextRef="#ctx0" brushRef="#br0" timeOffset="108753.9062">5542 5452 19314,'19'20'1057,"-19"19"-160,0 1 288,20 1 224,-20-2-544,20-19-417,0 20-255,19-40-97,1 0 256,-1 0-320,-19-20-224,0 0 160,-20-20-32,0 0 32,-20 0-385,0-19 65,-19 39-32,-20-19 159,19 19-31,20 0-288,-19 20-770,39 0-1504,-20 20-3204</inkml:trace>
  <inkml:trace contextRef="#ctx0" brushRef="#br0" timeOffset="108921.875">5859 5472 18705,'40'39'1858,"-21"-39"64,-19 20-833,20 0-224,-20 0-769,0-20-32,0 21-160,20-21-833,-20 0-609,0-21-1793,0 1-3107</inkml:trace>
  <inkml:trace contextRef="#ctx0" brushRef="#br0" timeOffset="109240.2344">5739 5174 18417,'20'-20'2434,"0"40"-2242,1 0 769,18 0-224,21 19-257,-21 21 129,20 0-96,-19-1-385,1 1-256,-22-21 192,21 1-32,-20-19 64,-20-2-32,0-19 160,0 0 64,0 0 257,0-19 127,0-2-575,0 1-33,0-39-32,0 19-32,0 1-161,0 19-95,20 0 96,-1 20 64,1 0 0,0 20 96,19 19 0,2 1-641,-1-1-1088,-1-19-1378,1-20-2146</inkml:trace>
  <inkml:trace contextRef="#ctx0" brushRef="#br0" timeOffset="109429.6875">6395 5035 20467,'40'40'2722,"-21"0"-736,1 39-704,0 0-898,20 1-256,-21-20-128,22-1-480,18-20-129,-19 1-512,-1-40-737,1 0-2338,-20-20-10762</inkml:trace>
  <inkml:trace contextRef="#ctx0" brushRef="#br0" timeOffset="109829.1016">6356 5334 20179,'0'-21'1985,"0"21"-1568,39-20 191,1-20 1,39 21-161,-19-1 385,39 0-384,-20-20-577,-20 40 192,22-19-128,-42-1-225,1 20-191,-21 0-193,-19 0-128,0 20 257,-19-1 704,-21 1-32,1 20-192,-1-20 320,-1 19 449,2-19-545,39 0-64,0 1-288,39-2 96,2 1 32,18 0 32,20 0 64,-19-1-64,20-19-64,-21 20 224,-19-20 96,-20 20 225,-1-20 319,-19 20 225,0-20-32,-19 19-480,-1 1-417,0-20-417,0 20-608,1 0-1153,-21 1-2017,20-2-8105</inkml:trace>
  <inkml:trace contextRef="#ctx0" brushRef="#br0" timeOffset="111284.1797">7983 5313 19506,'0'0'1634,"0"0"-898,0 0-159,20 0 191,0 21 161,20 18-224,-21-19-192,1 19-578,0 1 130,0-20-418,20 19-1056,-40-39-641,20 0-1922,-20 0-10890</inkml:trace>
  <inkml:trace contextRef="#ctx0" brushRef="#br0" timeOffset="111429.6875">8023 5035 19474,'0'-40'1441,"0"40"161,0-20-1506,0 1-288,20 19-385,0 0-672,-1 0-1442,21 19-2562</inkml:trace>
  <inkml:trace contextRef="#ctx0" brushRef="#br0" timeOffset="111647.4609">8360 5413 14701,'61'79'3812,"-22"-79"-1185,-19 0-738,0 0-447,0 0-257,-1 0 224,1-20-544,-20-20-513,20 1-31,-20-1-193,0 21-32,20-2-192,-20 1-129,19 20-63,1 0 32,0 0 128,21 41 64,-2-22 0,1 21-1314,19-1-768,-20-19-2114,1 0-9769</inkml:trace>
  <inkml:trace contextRef="#ctx0" brushRef="#br0" timeOffset="113361.3282">9651 4975 9320,'-20'-79'3267,"20"40"289,-20 19-225,20 20-801,0 0-1024,0 0-705,20 20-417,0 0 545,0 39 224,19 20-737,2 21-127,-2-21-386,1-20-383,-1 1-129,1 0-319,0-20-898,-1-21-1698,-18 1-2369</inkml:trace>
  <inkml:trace contextRef="#ctx0" brushRef="#br0" timeOffset="113811.5234">9572 5373 18737,'-20'20'2915,"20"-40"-2146,0 20-289,20-20-320,0 1-64,19-2 65,1-19-97,19 1-225,1-1-191,-20-19 64,-1-1-353,-19 0-320,0 1-352,0-20 1089,0 39 64,-20 1 224,19 39 769,-19 0-97,0 0-191,20 39 608,1 20-32,-1 20-224,0 0-257,-1 21-255,1-20-321,20-21 576,-1-18-255,1-2-129,-21 1-160,22-40 0,-1 19 64,-21-19 65,1-19 127,-20-1-224,20 0-32,-20-19-32,0-2-64,0 21-32,0 0 96,0 1-320,20 19-160,-20 19 31,19 1 385,1 0-128,20 21-801,-20-2-1313,19-19-1313,-18 0-2755</inkml:trace>
  <inkml:trace contextRef="#ctx0" brushRef="#br0" timeOffset="113921.875">10624 5293 8968,'0'20'-2947</inkml:trace>
  <inkml:trace contextRef="#ctx0" brushRef="#br0" timeOffset="114050.7813">10405 5054 15406,'-39'-19'2723,"19"19"-1923,0 0-511,20 0-834,0 0-1441,0 0 129,20 19-5158</inkml:trace>
  <inkml:trace contextRef="#ctx0" brushRef="#br0" timeOffset="114357.4219">11001 5075 13869,'-99'40'7975,"40"-1"-7014,19-19 64,-1 20-577,2-20-127,39-1 319,20 21-576,19-20 33,22 1-33,-2-2-64,20 1-193,-20-20-159,-18 20 288,-1-20 0,-40 0 352,0 20 193,-20-20-193,-20 19-160,19-19-640,-18 20-2179,19-20-3747</inkml:trace>
  <inkml:trace contextRef="#ctx0" brushRef="#br0" timeOffset="118886.7187">617 6822 18289,'-39'0'-64,"19"39"416,20 1 609,0 40-128,20-1-257,0 20-351,19 1-97,-19-21 0,0-20 32,19-18 64,-19-1-128,0-21 193,-20-19 639,0 0-255,0 0-641,-20-39 32,0-2 32,0-18-160,-19-20-64,19 0-96,-19-1-32,19-19 95,0 20 33,20-21-32,0 40 96,20 1 0,19 20 96,1 19-64,-1 20 64,21 0-64,-39 20 192,18 19-96,-39 1 64,20 19 65,-20 0 31,0 2-224,0-22-32,-20-19-897,20 19-929,-20-39-2338,20 0-12203</inkml:trace>
  <inkml:trace contextRef="#ctx0" brushRef="#br0" timeOffset="119025.3907">994 6861 15951,'61'20'2178,"-42"-20"-673,1 20-576,0-20-224,-20 21-449,0-21-288,20 20-1217,-20-20-2339,0 0-9256</inkml:trace>
  <inkml:trace contextRef="#ctx0" brushRef="#br0" timeOffset="119149.414">955 6723 17104,'0'-20'-32,"0"20"-481,0-19 97,19 19-1922,21-20-5125</inkml:trace>
  <inkml:trace contextRef="#ctx0" brushRef="#br0" timeOffset="119323.2421">1372 6584 18577,'20'60'1217,"-20"-20"-96,0-1 577,0 1-161,0 19-255,0-20-642,0 1-544,20-19-96,-1-1-32,21-1-608,-1 1-385,1-20-545,20-20-864,-20 1-2082</inkml:trace>
  <inkml:trace contextRef="#ctx0" brushRef="#br0" timeOffset="119483.3984">1709 6524 16495,'0'-59'2819,"0"39"-1762,0 20-64,0 20 544,20 19-544,0 21-641,0 20-223,-1-1-226,22-20-575,-1 20-770,-1-39-1696,1 1-3044</inkml:trace>
  <inkml:trace contextRef="#ctx0" brushRef="#br0" timeOffset="119899.414">1630 6861 18513,'0'-39'416,"0"19"385,20-19 256,19-1-576,1 20-193,19-19-288,-18 19-64,-1-1 0,-1 1-64,1 20-65,-21 0 65,1 0 256,0 20 129,0 21 191,-1-2 161,-19 21 63,20-21-319,0 1 191,-20-1-127,41-19-129,-22-20 96,21 0-224,-20-20 65,19-19-65,-19 19 64,-20-20-256,20 21-288,-20-21-193,0 20 161,0 1-513,-20 19-32,20 0-96,-20 19-192,20 1 256,0 0-96,20 0-288,0-1-641,19 1-256,-19-20 320,21 0-160,-21 20 1089,-1-20-2306</inkml:trace>
  <inkml:trace contextRef="#ctx0" brushRef="#br0" timeOffset="120268.5547">2503 6861 9064,'0'-19'4644,"0"19"-2722,0-20-384,-19 0 31,19 0-416,0-19-128,-20 19-448,20 0-97,0 1 161,20 19-321,-1 0-64,1 0 33,0 19-97,19 1-160,-19 0 64,21-20 0,-2 20-288,-19-20 256,20-20 64,-1 0-64,1 0 0,-20-19 64,-1-2-96,1 21 97,-20 1 63,0-1 96,0 0 224,-20 20-351,1 0-161,-1 20 64,20 0-32,-20 19 160,20-18 96,0 19 32,20-1 33,0-19-193,19 0-32,22-1-160,-22 1-545,20-20-447,-19 0-1443,0-20-2818,-21 20-11819</inkml:trace>
  <inkml:trace contextRef="#ctx0" brushRef="#br0" timeOffset="122750">4032 6325 14669,'-19'-59'1666,"-1"39"0,0 1-225,0 19 64,20 0-223,-21 0-482,21 39-255,0 20 159,0 41-95,0-21-257,0 20-223,21-18-65,-1-2-64,20-20 64,-21-20-160,21 1-417,-20-19-608,19-1-577,1-1-1473,-20-38-1633</inkml:trace>
  <inkml:trace contextRef="#ctx0" brushRef="#br0" timeOffset="122932.6171">4350 6684 14029,'39'19'3395,"-39"1"-1025,20 0-512,0 0-577,-20 19-672,20-19-545,1 0-96,-21-1-288,19-19-673,1 20-1346,-20-40-2882</inkml:trace>
  <inkml:trace contextRef="#ctx0" brushRef="#br0" timeOffset="123228.5157">4370 6485 18321,'59'39'2114,"-18"-19"-417,-2 39-351,1-18-449,-1 18-97,1-19-319,-20-1-225,19 1-32,-19-20 129,0-20-129,1 19-320,-21-19 224,0 0 64,0 0 64,0-19-128,0-1-96,0-20-160,0 21 128,0-1-224,0 0-64,0 20 0,19 0 95,21 0 97,-1 20 64,1 19-1089,19-19-865,2 0-1985,-22 0-5767</inkml:trace>
  <inkml:trace contextRef="#ctx0" brushRef="#br0" timeOffset="123432.6171">5223 6644 20083,'-39'20'2338,"39"-20"-1377,-20 20-65,20 19 97,0 1-224,20-1-160,-1 1-609,1-1-32,41-19-64,-22 1-641,20-21-352,1-21-481,-21 1-1312,-19-19-2531</inkml:trace>
  <inkml:trace contextRef="#ctx0" brushRef="#br0" timeOffset="123613.2813">5363 6325 18161,'-20'20'3779,"20"0"-2626,20 21 353,-20-2-257,19 40-640,1-19-97,0 20-352,0-21-352,19-19-545,2-1-224,-2-19-832,1 0-1186,0-20-2178</inkml:trace>
  <inkml:trace contextRef="#ctx0" brushRef="#br0" timeOffset="123802.7344">5680 6644 19282,'20'20'2082,"0"0"-449,-1 19-448,21-19-288,-19 0-416,-1-1-193,19-19-64,-19 0-256,19 0-160,-19 0-288,0-19-481,-20-21-257,0 20-1376,0 1-2467</inkml:trace>
  <inkml:trace contextRef="#ctx0" brushRef="#br0" timeOffset="124179.6875">6078 6603 17392,'-20'41'3459,"-1"-1"-1889,21-1-129,0 1-416,0-21-256,21 21-481,-1-20-192,-1-20-96,21 0 32,0-20-352,-1 0 32,-19-19-65,0-1 97,-20 1-160,0-22 31,-40 22 65,20-21 160,-19 1-193,-1 0 161,1-2 224,-2 22 193,21 19 415,0 20 65,20 0-353,0 20-160,0 19 257,20 2 159,0 18 65,1 20-225,-1-19-223,19 0-193,21-1-64,-21-19-257,20-20-543,-18-1-290,-1-19-992,-1 0-2178,-19-19-9929</inkml:trace>
  <inkml:trace contextRef="#ctx0" brushRef="#br0" timeOffset="124333.9844">6474 6603 18289,'40'61'3267,"-20"-41"-1281,-1 19-641,2-19-929,-1 0-351,0-1-226,0-19-351,-1 0-1186,-19-19-2466,0-1-11659</inkml:trace>
  <inkml:trace contextRef="#ctx0" brushRef="#br0" timeOffset="124464.8437">6435 6345 20275,'0'0'1089,"0"0"-1089,19 20 64,1-20-513,0 21-1408,20 18-1346</inkml:trace>
  <inkml:trace contextRef="#ctx0" brushRef="#br0" timeOffset="124702.1484">6772 6723 20050,'39'40'1986,"-19"-40"-320,-20 0-449,0 0 128,21 0-31,-21 0-353,0-20-577,0 0-416,0 0 128,0-19-96,20-2-64,-20 21-160,20 1 64,-20 19-1,19 0 225,21 19 129,-20 22-129,19-21 0,-19 19-897,20 1-544,0-20-545,0-20-1602,-20 0-2625</inkml:trace>
  <inkml:trace contextRef="#ctx0" brushRef="#br0" timeOffset="125044.9219">7288 6485 18833,'0'0'2435,"0"0"-1250,0 19 352,0 21-224,0 19-159,0-18-450,20-1-512,-20-1-224,20-19-96,-1 0-160,2-20-225,-21 0 65,20-20 160,-20 0-289,0 0 129,0-19 224,0 39 288,0-20-128,0 20 384,0 20 32,20 0 161,0 19 31,19 20-95,-19 20 255,20-18 1,-21-2-32,1 0-129,0 1-384,-20-1-64,-20-18-128,0-2-256,-19 1-128,-1-20-737,20-1-705,-19-19-1633,-1-19-7784</inkml:trace>
  <inkml:trace contextRef="#ctx0" brushRef="#br0" timeOffset="125692.3827">8500 6802 18065,'39'79'1697,"-19"-18"-63,20 18-481,-21-20-128,1-19-160,0-1-257,0-18-159,-20-21-289,21 0 224,-21 0 129,-21-21-385,1-38-417,-20-1 33,21 1-128,-41-21 32,21-19-65,-1 20 161,20 0 128,1 19 0,-2 20 160,42 20-96,-2 0 224,1 20-288,40 0 256,-21 20-64,20 0-128,-19 20 160,-20-1-96,1 2-160,-21-2 320,0 1-224,-21-1-96,1-19-129,-20 0-704,21-20-544,-1 0-2595,0 0-10250</inkml:trace>
  <inkml:trace contextRef="#ctx0" brushRef="#br0" timeOffset="126113.2813">9333 6485 20883,'0'19'1922,"-19"-19"-1441,-1 40 159,0 0-63,20 20 320,-20-1-257,20 1-288,0-21-319,20 1-130,0-21 1,0-19 256,-1 0-608,1 0 288,0-19 96,-20-21-32,0 1 32,0-1 160,0 1 32,0-1-64,0 19-160,-20 1 224,20 1 160,0 19-224,20 19 32,-20 1 289,20 21-289,0-2-96,-1-19-96,21 20-225,-19-21-127,18-19-321,-19 0-640,20 0-1089,-21-19-1955,-19-1-9544</inkml:trace>
  <inkml:trace contextRef="#ctx0" brushRef="#br0" timeOffset="126345.7031">9631 6544 16111,'20'59'2979,"-20"-39"-1090,0 21 65,20-2-448,-1-19-385,-19 20-224,20-40-289,-20 19-576,0-19 64,20 0 160,-20 0-191,21 0 63,-1-19-192,-20-1-193,19 0 97,1 0-224,0 1 192,0 19-65,-1 0-511,1 19-930,0-19-1633,0 20-2178</inkml:trace>
  <inkml:trace contextRef="#ctx0" brushRef="#br0" timeOffset="126708.9844">10049 6485 18705,'-20'-20'1858,"0"40"-513,20 19-64,0 21-352,-21 0 64,21-1-416,21-19-481,19-1-64,-21-19-64,21-20 96,-1 0-256,1-20 0,-20-19-161,-20-1-383,0 1 159,-20-41-160,0 20 289,-19-19 96,19-1-545,0 21-96,0-20 801,1 39 736,19 20 769,0 20-95,0 0-578,0 20-127,0 20 704,19 19-384,1 0-193,0 21-320,0-1-448,19 1-608,20-20-417,-18-20-865,18-1-1826,-19 1-5765</inkml:trace>
  <inkml:trace contextRef="#ctx0" brushRef="#br0" timeOffset="127116.2109">10862 6584 17936,'40'-60'2050,"-40"40"-1441,0-19 352,0 19-192,0 0 800,0 20-31,-40 20-770,21 0-447,-21 19 95,-1 1 161,22 19-225,19 2-288,0-22-224,0 1 64,19-20 0,1-1-161,1-19 33,-1 0-32,19-19 64,-19-1-65,0 0 33,-20-19 224,0 39 64,0-20 32,0 20 129,0 20 63,0 19-64,0 1 0,0 39 1,0-20-225,20 1-32,19 0-33,1-1 33,-1-19-448,2-21-417,-1-19-416,-21 0-1185,1-39-2916,-20-1-10793</inkml:trace>
  <inkml:trace contextRef="#ctx0" brushRef="#br0" timeOffset="127340.8203">11021 6128 19570,'100'39'3043,"-21"-19"-865,-20 39-352,0 1-705,2 20-417,-22-1-127,-39 0-129,20 0-191,-20-18-418,0-2-287,-20 0-289,0-39-224,20 0-224,-19-1-384,-1-19-1186,20 0-2818,-20-19-9417</inkml:trace>
  <inkml:trace contextRef="#ctx0" brushRef="#br0" timeOffset="129404.2968">11775 6901 16527,'0'0'4260,"0"0"-2370,0 0 64,0 0-513,0 0-512,0 0-448,0 0-417,0 0-96,0 0-449,0 0-63,0 0-834,0 0-832,0 0-1665,0 0-5382</inkml:trace>
  <inkml:trace contextRef="#ctx0" brushRef="#br3" timeOffset="146602.539">18209 8292 6886,'0'0'2723,"0"-20"-1506,0 20 544,0 0 674,0 0-513,0-20-481,0 20-320,0 0-64,0 0-64,0 0-192,0 0 31,0 0-223,0 0-225,0 0-63,0 0 95,0 0-160,0 0 1,0 0 63,0 0-128,0 0 128,0 20-127,0-20-33,0 0 32,0 20 0,0-20-32,0 0 0,0 0-192,0 0 192,0 0 129,0 0 31,0-20-96,0 0-64,-20 20 161,20-20-161,0 20-64,0 0 0,-21 0 32,21 0-64,-20 20-32,20 0-160,0 19 256,0-19-160,0-20-160,20 20 192,1-20 224,19-20-256,-21 0 160,21 1-64,-20-1 97,-1 0-129,-19 0 96,0-1-64,-19 21-192,-1 0 64,0 0-577,20 0-576,-20 21-961,20-21-1538,0 20-6726</inkml:trace>
  <inkml:trace contextRef="#ctx0" brushRef="#br3" timeOffset="147385.7422">19459 7358 10634,'0'0'3875,"0"-20"-2337,0 20 512,0 0 64,0 0-929,-20 0-384,20 0-289,0 20-32,0-20-95,0 20 63,0-1 33,20-19-33,-20 0-128,19 0-31,2 0-1,-21 0 96,20-19-288,-20-1 161,20 20-1,-20-20 32,-20 20 32,20 0-95,-20 0-161,20 0-96,-21 0 32,21 0-32,-19 0 32,19 20-192,0-20-33,0 0-383,19 0-673,-19 0-1026,21 0-2529,-1-20-12557</inkml:trace>
  <inkml:trace contextRef="#ctx0" brushRef="#br3" timeOffset="148475.5859">19658 8033 8680,'0'0'2466,"0"-19"-416,0 19 641,0 0-257,0 0-480,0 0-577,0-20-128,0 20-352,0 0 32,0 20-449,-20-20 65,20 19-289,0-19 225,0 0-417,0 20 128,0-20-224,20-20 224,-1 20 160,1-19-320,0-1 64,0 20 1,-20-20 127,0 20 0,0 0 288,0 0-383,0 0-161,0 0 96,0 0 32,0 20 0,0-20-64,0 0-64,0 0 128,0 0 32,0-20-96,0 20 32,0-21-384,0 21-417,0 0-544,0 0-705,0 0-1698,-20 0-8103</inkml:trace>
  <inkml:trace contextRef="#ctx0" brushRef="#br3" timeOffset="150090.8202">21325 7220 8167,'-20'0'4741,"20"0"-2595,0 0 96,0-20 192,0 20-704,-20 0-321,20 0-448,0 0-96,0 0-160,0 0-353,0 20 32,-19-20-192,19 0 161,0 0-257,19 0 160,-19 0-224,0 0 128,0 0 225,20 0-257,-20-20 32,0 20 32,20-20-32,-20 20 64,0 0 33,-20 0 95,20 0-256,0 0 224,-20 0-127,20 20-65,0-20-64,20 20-32,0-20-64,-20 19 192,41-19-32,-22-19-32,-19 19 64,20-20-64,-20 20 65,0 0-97,-20-20-96,20 20-353,-19 0-448,-1 0-608,20 0-1314,0 20-2626,-21 0-7911</inkml:trace>
  <inkml:trace contextRef="#ctx0" brushRef="#br3" timeOffset="150867.1875">21583 7953 14125,'0'0'1954,"0"0"-769,0 0 801,0 0-129,-20 0-607,20 0-257,0 0-161,0 0-223,0 0-225,0 0 161,0 21-225,0-21 193,0 0-321,0 0 128,0 20 0,0-20-256,0 0 257,0 0-257,20 0 32,-20 0 224,21 0-96,-1 0-95,-20-20 191,20-1-128,-20 21 96,0-20-192,0 1 97,-20 19-97,0-20-128,20 20-417,-21 0-416,1 20-736,20-20-1378,0 19-3011</inkml:trace>
  <inkml:trace contextRef="#ctx0" brushRef="#br3" timeOffset="152505.8593">22457 7397 768,'0'0'5253,"-19"0"-4324,19 0 512,0 0 481,0 0-160,0-19-641,0 19 192,0 0 129,0 0 127,0-20-288,0 20 65,0 0-97,0 0-288,0-20-97,-20 20 1,20 0-192,-20 0-161,20 20-31,-21 0-97,21-20 1,0 19-257,0 1 256,0 1-192,0-21-192,21 0 160,-21 0 33,20 0-1,0-21-32,-1 21 0,-19-20 0,20 1 32,-20 19 161,0-20-33,0 20-128,-20 0-128,20 0-32,-19 0-96,19 0-192,0 0-385,0 0-704,0 0-865,0 0-1570,0 0-7814</inkml:trace>
  <inkml:trace contextRef="#ctx0" brushRef="#br0" timeOffset="190536.1328">359 8728 16527,'-59'0'1826,"39"0"-96,0-20-1090,20 20 385,0 0 128,20 0 64,20 0-480,-1 0-321,1 0-159,39 0-129,-19 0-128,19 0-32,-19 0-545,19-20-512,-19 20-1313,0 0-1025,-1 0-1698</inkml:trace>
  <inkml:trace contextRef="#ctx0" brushRef="#br0" timeOffset="190704.1015">895 8788 6854,'-99'40'7527,"59"-21"-4708,0 1-417,20-20-448,1 20-801,19-20 0,0 0-128,19 0-352,21 0-289,20-20-192,0 20-256,19 0-128,0-20-673,1 20-1121,-21 0-1473,1-19-2595</inkml:trace>
  <inkml:trace contextRef="#ctx0" brushRef="#br0" timeOffset="190942.3827">1094 8510 17328,'-39'0'3011,"39"-20"-2146,19 20-1,21-20 193,39 20-608,0-20-97,1 20-384,19 0 224,0 20-224,1 0-64,-21 20 32,0-20 64,-38 19 128,-21 1 193,-20-1-193,-40 1-449,-1-1-255,-18 2-673,0-1-1986,19-1-8873</inkml:trace>
  <inkml:trace contextRef="#ctx0" brushRef="#br0" timeOffset="194392.5782">2324 8768 16399,'0'0'1794,"20"0"-1762,1 20 672,-1 20 834,19 19-545,1 20-417,-20 21 97,19-21-609,-19 0-32,19-39 256,-19 0-288,1 0 193,-1-40 63,-20 0 64,0 0 193,0 0 608,-20-20-705,-1-19-384,1-42 64,-19 22-32,-1-40-224,1-1-192,-1-18 95,21 18 65,-1 21 96,20 19 64,0 21-32,0-1 96,20 20-32,19 20-96,1 0 32,-21 20 96,21 20 0,-1-1-32,-19 21 96,1-21-96,-1 20 224,-20-18-256,0-1-32,0-21-64,0 1-352,0-20-289,0 20-929,0-20-1729,0-20-2627</inkml:trace>
  <inkml:trace contextRef="#ctx0" brushRef="#br0" timeOffset="194657.2265">2880 8688 17392,'0'59'2787,"21"-18"-930,-21-1-575,0-1 95,20-19-737,0-20-63,19 20-513,1-20 256,-1-20-127,21-20-65,-20 1-256,-20-1-193,0 0 97,-40 0-96,0 1 31,-20 19 97,0 0 32,0 20 224,-19 0-256,20 0 96,19 0-192,0 0-865,20 0-1058,0 0-1760,20 0-4581</inkml:trace>
  <inkml:trace contextRef="#ctx0" brushRef="#br0" timeOffset="194916.0157">3556 8430 16239,'-40'20'2658,"1"20"-1569,-1-20 769,-1 20-160,22-1-545,-1 1-480,20-1-513,39 1-128,2-20 64,18-1-32,1 2 0,-21-1-128,-19 0 96,0-20-32,-20 20 160,0-20 64,-20 0-32,-20 19-384,1-19-128,-1 0-128,-19 0-289,18 0-1025,22 0-1985,-1 0-2659</inkml:trace>
  <inkml:trace contextRef="#ctx0" brushRef="#br0" timeOffset="195073.2422">3794 8788 18609,'40'20'1506,"-21"-20"-1186,-19 20-64,0-20-160,20 0-192,-20 0-1153,0 0-1890,-20 0-11050</inkml:trace>
  <inkml:trace contextRef="#ctx0" brushRef="#br0" timeOffset="195272.4609">3932 8172 21844,'21'39'1057,"-1"2"32,-20 18 0,20 20-576,-20 21-289,20-20-32,-1-21-224,21 0-32,0-19-352,-1-21-802,-19 2-928,0-21-1665,-20 0-3300</inkml:trace>
  <inkml:trace contextRef="#ctx0" brushRef="#br0" timeOffset="195460.9375">3853 8609 18801,'-19'-39'1986,"19"39"-544,39-20 511,1 0 1,20 20-288,19 0-353,0 20-544,1 0-769,0-1 64,-21 21-32,0-20-609,-19-1-287,0 1-97,-20-20-673,-20 20-1313,0-40-2210,0 20-11498</inkml:trace>
  <inkml:trace contextRef="#ctx0" brushRef="#br0" timeOffset="195584.9609">4231 8331 22357,'-40'-20'1729,"40"1"-928,0 19-705,20 0-768,0 0-2179,0 0-6982</inkml:trace>
  <inkml:trace contextRef="#ctx0" brushRef="#br0" timeOffset="196237.3046">4886 8410 16303,'-40'-39'1281,"21"19"64,19 20 545,-20 20-416,0-1 31,20 21-224,0 20-288,0 20-256,20-21-225,0 0-287,19-19-33,1 0-96,19-20 32,-18-20-96,-2-20 96,-19-1-320,0-18-224,-1 19 31,-19-39 161,-19 19-32,-21-19 64,20-1-97,-20 20 161,20-19 128,20 39 288,0 0 129,0 20-129,20 40-64,1-1 33,-2 21-97,21 0-96,-1-20-64,1-1 160,19-19-288,-19 0 224,1-20 64,-22 0-224,1 0 160,-20 0 224,0-20-159,0 0 31,0 0-192,0 1-96,20-1-65,0 20 1,19 0-64,-19 20-384,19-1-546,1 1-415,1 20-961,-22-40-1090,21 0-2818</inkml:trace>
  <inkml:trace contextRef="#ctx0" brushRef="#br0" timeOffset="196456.0546">5700 8490 14317,'0'-80'3299,"-20"60"-961,0 1-192,20-1-896,-19 40 63,-1-1 96,20 21-384,0 0-897,20 20-64,-1-20-128,41-1-352,-1 1-225,1-21 1,-20 1 95,-1 0 161,-19 0 160,-40-1 224,-19-19 128,-20 21-160,-2-1-96,2 0-641,0-20-2114,19 0-7879</inkml:trace>
  <inkml:trace contextRef="#ctx0" brushRef="#br0" timeOffset="196942.3827">6931 8430 16143,'-39'-20'2082,"19"20"-545,0 20 385,-21 40-224,22-20-65,-1 39-223,20-20-450,20-19-383,19-1-321,22-18-32,-2-21-63,0-21 63,1 2-128,-20-21 64,0 1-32,-40-21-64,-20 21-192,0-1-192,-40 0-161,0 20 225,1 0 192,20 20-96,-1 0-417,19 40-1024,21 0-930,21 20-1408,19-1-2628</inkml:trace>
  <inkml:trace contextRef="#ctx0" brushRef="#br0" timeOffset="197110.3515">7328 8768 7014,'60'-21'9225,"-60"-18"-7079,0-1 448,-41 1-896,2-1-769,-1-19 64,-19-21-321,20 1-383,19-20-289,20 19-96,0 1 64,0 39-129,20 20-415,19 0-930,1 20-1472,-21 20-2756</inkml:trace>
  <inkml:trace contextRef="#ctx0" brushRef="#br0" timeOffset="197269.5313">7070 8371 18289,'-40'19'3619,"40"-19"-2626,20-19 128,40-1-320,0 0-256,38 0-513,22-19 32,-1 39-609,-20-20-2177,20 20-1891</inkml:trace>
  <inkml:trace contextRef="#ctx0" brushRef="#br0" timeOffset="197757.8125">8738 8570 18801,'0'79'2531,"20"-20"-1186,0 1-544,19 19-385,1-19-288,-1-21 225,-19 1 255,21-20-223,-41-20-97,19 0 64,-19-20 257,-19 0-417,-22-39-128,1-1-32,1-19-192,-20-21-64,-1 2-65,20-2 97,20 1-32,0 0 64,20 38 64,20 22 96,21-1 0,-2 40 96,20 0 224,1 20 32,-21 20-95,1 0-161,0 20-96,-40-1 224,0 0-256,0-19 128,-19 0-160,-2-20-128,1 0-64,-20 0-193,21-20-672,-1 0-705,0 0-2338,20-20-8488</inkml:trace>
  <inkml:trace contextRef="#ctx0" brushRef="#br0" timeOffset="197939.4531">9235 8430 24214,'19'60'1314,"1"-40"-417,0 0-225,0 20-320,-20-21-319,19 21 127,1-20-288,0-1-193,0 1-832,19 0-865,-19-20-2530,21 0-11179</inkml:trace>
  <inkml:trace contextRef="#ctx0" brushRef="#br0" timeOffset="198279.2969">9869 8272 21524,'-39'-40'2754,"-1"19"-1536,1 21 383,-2 21-640,2 19 0,-1-1-449,20 1-319,20-1-129,0 1-160,40-20 96,-1 0-353,1-20-447,20 0 95,-20-20 256,-1 0 1,1 0-193,-20 0 513,-20 1 160,0 19 64,-20 19 321,0 21 127,0 20 321,-19 0-256,39 19-193,0-20-512,0 0 64,39 2-64,1-22-128,0-19-257,20 0 33,-1 0-897,1-20-1378,-21-20-7975</inkml:trace>
  <inkml:trace contextRef="#ctx0" brushRef="#br0" timeOffset="203001.9531">1412 9860 17232,'-20'-20'2562,"20"1"-1569,0 19-32,20 0 384,-1 19-160,21 21-512,-20 19-160,19-19-225,-19 19-192,1 2 0,-1-22-96,-1 1 64,21-21-512,-20 1-737,-1 0-513,-19-20-1281,0-20-2402</inkml:trace>
  <inkml:trace contextRef="#ctx0" brushRef="#br0" timeOffset="203161.1328">1372 9661 18609,'-39'-79'2146,"19"59"-1281,-1 1-160,21-2-609,0 1 0,0 0-641,21 1-704,-1 19-769,19-20-512,1 20-1506,-1 20-3427</inkml:trace>
  <inkml:trace contextRef="#ctx0" brushRef="#br0" timeOffset="203378.9063">1550 9502 2722,'80'100'6246,"-21"-41"-1698,-19 1-1409,0-1-480,-1 1-513,2-20-513,-2-1-415,-19 1-322,20-20-223,-21 0-193,-19-20 129,20 19-96,-20-19-33,0 0-64,0 0 289,0 0-481,0-19-320,0 19 32,0-20-160,0 20-225,0 0 225,20 0 32,19 0-769,-19 20-480,41 19-1122,-2-19-1953,0-20-7944</inkml:trace>
  <inkml:trace contextRef="#ctx0" brushRef="#br0" timeOffset="204098.6328">3138 9423 4388,'0'-40'11370,"-19"21"-11049,-1-1 319,20 20 962,-20-20-65,0 20-127,-19 0-578,19 20-319,0-20-449,-19 39 320,-1 1 225,19 0 32,-18-1 255,-1 21-95,20-20-481,20 0-320,0-1 161,40 1-258,-1-21 194,22 21 127,18-20-224,20-20 192,-39 21-288,19-2 0,-39-19 96,-20 20 0,-1-20 64,-19 20 288,-19-20 321,-21 20-353,1-1-96,-21-19-96,0 20-192,20-20-640,1 20-1058,-1-20-993,20 40-2241,1-21-10187</inkml:trace>
  <inkml:trace contextRef="#ctx0" brushRef="#br0" timeOffset="204693.3593">3715 9860 19890,'-20'0'2146,"20"20"-1761,-20 0 576,20 19 0,0-19-129,20 0-95,-20 0-289,20-1-287,20-19-33,-21 0-32,21-19 32,-20-1-64,-1 0-96,1 20-64,0 0 96,0 20 128,-1 0-224,2 19 128,-1 22-32,20-2 0,-21 0 32,1-19-32,-20 19 64,0 1 32,0-20 192,-20-20-192,-19 19 65,-1-39-289,0 20-577,0-20-1057,20-20-2274,-19 0-9000</inkml:trace>
  <inkml:trace contextRef="#ctx0" brushRef="#br0" timeOffset="205311.5234">4886 9780 10505,'20'-99'2179,"-20"60"479,0-1-128,-20 0-287,20 21-258,-20 19-511,0 19-545,1 21-449,-1 39 97,0 0 31,20 1-351,0-1-65,20-19-96,19-21-160,1-19 96,-1-20-64,1 0-64,1-39-321,-2-21-63,-19 1-129,0 0 257,-20-22 96,-20 2-161,-20-20-191,21 0 191,-22 19 321,21 21 352,0 20 545,1 18 192,-1 21 0,20 21-512,20-2 159,-20 41 193,19-1 32,21 20-225,1 1-447,-2-1-97,20 0-64,1-19-385,19 0-640,-19-20-480,0-1-545,-21-19-1281,-19 0-5253</inkml:trace>
  <inkml:trace contextRef="#ctx0" brushRef="#br0" timeOffset="205500.9765">5522 9800 22100,'20'60'2915,"-1"-40"-2082,1 19-641,0-19-128,0 0 64,-20-20-224,20 0-416,-1 0-1506,-19-20-2178,0-19-11467</inkml:trace>
  <inkml:trace contextRef="#ctx0" brushRef="#br0" timeOffset="205638.6719">5422 9423 15118,'-20'-20'7111,"20"20"-6119,0 0-1344,20 0 32,0 0-737,19 20-1313,-19 20-2243</inkml:trace>
  <inkml:trace contextRef="#ctx0" brushRef="#br0" timeOffset="205885.7422">6078 9979 21236,'-20'-40'1057,"-1"20"128,1-19 224,0-20-800,-39-2-33,20 2-256,-21-20-159,21 0-129,-2-1-160,21 20 96,1 1-161,19 19 65,19 21-384,1 19-321,21 19-64,-2 1-704,21 39-1346,-21 1-1922</inkml:trace>
  <inkml:trace contextRef="#ctx0" brushRef="#br0" timeOffset="206103.5157">6275 9840 20851,'-39'-19'2435,"19"-22"-1314,-19 1 128,-1-19-384,0 0-1,1-1-287,-2-20-385,2-19-128,39 20-96,-20-1-96,40 21 128,-1 19-32,1 40-128,21 0-32,-21 40 32,19-1-545,1 42-576,-1-22-1538,1 20-3171</inkml:trace>
  <inkml:trace contextRef="#ctx0" brushRef="#br0" timeOffset="206423.8281">5739 9602 9192,'-39'0'14798,"39"-20"-13997,39 20-321,22 0 609,38-20 33,-1 20-162,22 0-383,-21 0-193,21 0-416,-21 0-320,-20 0-385,-19-19-63,-40 19 223,0-21 225,-20 1-1,-20 0 33,0 1 96,-20-1 320,-20 0-160,21 20 160,-1 20 224,-19 0 97,39 19-161,-1 21-256,21 0 0,0-1-160,61 0-801,-2-19-1409,0 1-2787,20-2-9321</inkml:trace>
  <inkml:trace contextRef="#ctx0" brushRef="#br0" timeOffset="206575.1953">6852 9800 21268,'-41'-79'3010,"41"19"-896,0 21-384,20-21-609,1 20-576,-1 0-545,19 21 0,21-1-289,-1 0-800,0 20-1153,2 0-3139,-2 0-12460</inkml:trace>
  <inkml:trace contextRef="#ctx0" brushRef="#br0" timeOffset="207905.2735">2623 10535 2690,'0'-20'128,"-21"20"-672,21 0 255,0 0 1122,0-20 897,0 20 896,-20-20-191,20 0-578,0 1 193,0 19 64,0-20-64,0 0-288,0 20-193,0 0-512,0 20-512,0 19 224,0 1 320,20 39-385,21 1-319,-21-1-289,-1-39 32,21-1 32,-20 1 224,19-19-95,-19-21 63,20 20 0,-1-20-95,-18-20-161,19 20-96,-1 20 32,1-20-64,-21 19 96,-19 1-32,0 20 96,0-20-64,-19 19-96,-1-19 64,-20 0-512,21-20-65,-21 19-672,19-19-353,1 0-1312,1-19-2980</inkml:trace>
  <inkml:trace contextRef="#ctx0" brushRef="#br0" timeOffset="208238.2813">3000 10773 21460,'79'0'1441,"-59"20"-448,19-1 32,2 1-320,18 0-193,-19-20-31,19 0 63,0 0-256,-18-20-63,-1 0 63,-21 1-96,1-1-32,-20 0-128,0 20-192,20 0-64,-20 40 128,39-1 128,-19 2-32,20 38-128,0-20 32,20 20 64,-21-18-32,-19-2 96,0-19 64,-20-1 32,0 1-32,-20-1 64,-19-18 0,-1-1-160,-20-20-96,0 0-256,21 0-737,-21-20-1153,21-21-2146,-1 22-7015</inkml:trace>
  <inkml:trace contextRef="#ctx0" brushRef="#br0" timeOffset="209263.6719">4667 10773 16143,'-19'-59'1569,"-1"39"-704,20 0 352,-20 20 257,-20 20-385,21 0-64,-1 19-193,0 1-127,0 19-192,20-18-161,0-2-224,20-19 96,0 0-192,0-20 64,-1 0 0,21-20 1,-20-20 31,0 21-128,-1-22 0,1 1-32,-20 21 96,0-1 32,0 20-192,0 0 64,20 20-32,-20 19 96,41-19-32,-2 21-353,1-2-928,19-19-801,0 0-1377,2-40-2819</inkml:trace>
  <inkml:trace contextRef="#ctx0" brushRef="#br0" timeOffset="209466.7969">5025 10376 20275,'-19'0'1986,"19"20"-961,0 20 512,19 39-224,1 0-256,20 1-480,-1-1-289,21 0-416,-1-18-96,1-22-385,0 1-576,-1-40-513,-39 20-992,-1-20-3204</inkml:trace>
  <inkml:trace contextRef="#ctx0" brushRef="#br0" timeOffset="209629.8827">4965 10733 11562,'-59'-19'11051,"39"19"-9225,20-20-930,20 20 258,-1-20 319,41 0-416,20 1-352,19-1-641,21-1-64,-2 21-1602,-19-20-1120,1 20-3140</inkml:trace>
  <inkml:trace contextRef="#ctx0" brushRef="#br0" timeOffset="210316.4063">6137 10554 21396,'20'20'1121,"-20"21"-833,20 18 321,-1 0-193,1 1-224,0-1 257,-20 1 95,20-40-191,-20 0-97,19-20-32,-19 0-32,0 0 193,0-20-193,-19-19-160,19-2-64,-20 1 128,0-39-192,0 20 32,20 0-257,0-2 33,0 42 160,20 19-96,0 0 256,19 19 64,22 21 224,-2 1-352,-19-2 64,19-19 0,-19 0 32,0-1-32,-20-19 32,0 0 32,0 0 97,-20-19 63,0 19 0,-20-20-96,20-20-128,-20 21 32,20-1 32,0 20-160,0 0-128,20 0 64,19 20 64,1 19-160,-1-19-641,1 19-801,19 1-1441,-18-20-2754</inkml:trace>
  <inkml:trace contextRef="#ctx0" brushRef="#br0" timeOffset="210571.289">6990 10694 16912,'-19'20'4644,"19"19"-3331,0-19 32,19 19-95,1-19-738,20 0-160,20-20-63,-20 0-97,19-20 32,0-19-288,-19 19-96,-1-20-160,-39 1 63,0-1-63,-19 21-321,-21-22-255,-19 41 223,0-20 160,19 20 129,-1 20-321,2 1-223,19-1-578,20-1-864,0-19-2018</inkml:trace>
  <inkml:trace contextRef="#ctx0" brushRef="#br0" timeOffset="210818.3593">7487 10495 16815,'20'-20'1506,"-20"40"159,-20 0 417,-20 0-352,21 19-193,19 2-447,0-2-322,19 1-544,1-20-63,40 19-129,-1 1 224,1-21-673,-20 21 65,-20-19 32,-20-1 224,0-1-417,-20 1 65,-20 0-225,-20-20-288,20 20-128,-19-20 321,19 0-770,21-20-1473,-21 20-5893</inkml:trace>
  <inkml:trace contextRef="#ctx0" brushRef="#br0" timeOffset="211108.3984">7883 10316 22100,'0'-40'2595,"0"40"-1666,0 0-64,0 20-33,-19 0 386,19 21 63,0 38-416,19-20-577,2 20-160,-1-18 0,20-2-320,-1-20-481,1 1-224,-1-1-31,-19-19-162,0 0-991,0-20-770,-20 0-2434,0 0-8809</inkml:trace>
  <inkml:trace contextRef="#ctx0" brushRef="#br0" timeOffset="211319.3359">7725 10615 4804,'-19'0'18289,"-1"0"-16303,40 0-897,-1 0 609,21-21-161,19 21-640,0-20-641,2 0-192,-2 20-256,20-19-1057,-19 19-384,0 0-642,-20-20-2913,-21 20-11148</inkml:trace>
  <inkml:trace contextRef="#ctx0" brushRef="#br0" timeOffset="212061.5234">8896 10099 15630,'-20'-20'2915,"20"-1"-1281,0 1-193,20 0-352,20 1 224,20-1-128,0 0-224,-1 20-320,0 20-545,2 19 160,-22 1 257,1 20-225,-1 19 96,-19 0 97,0 2-289,-20 17-32,0-18 32,0 0-160,0-21 32,0-19-224,0-1-352,0 1-577,0-21-321,0-19-736,0 0-1986,0 0-6085</inkml:trace>
  <inkml:trace contextRef="#ctx0" brushRef="#br0" timeOffset="212242.1875">8936 10436 20979,'-40'0'3203,"60"-20"-2338,0 20 513,40-20 319,39 0-576,0 1-288,21-1-609,-2-1-96,2 21-416,-21 0-833,-20 0-609,1 0-1281,-40 0-3331</inkml:trace>
  <inkml:trace contextRef="#ctx0" brushRef="#br4" timeOffset="226364.2578">2166 12421 15630,'-80'-20'417,"40"40"864,1 20-416,-1 0 224,21 39-192,-1 0 64,20 41-609,0-2-96,20 2-288,-1-21 192,41 0 128,-1-39 129,21-40-129,19-20 97,1-20-129,-1-40 32,0-19-96,-19-20 96,-41-1-159,1-19-322,-40 20 65,0-1 32,-40 21-64,1 40-96,-22-1-129,-18 19-543,0 21-642,-1 0-1505,21 21-2562</inkml:trace>
  <inkml:trace contextRef="#ctx0" brushRef="#br4" timeOffset="226763.6719">2464 12818 21748,'-20'-20'2210,"20"1"-2082,0 19 129,20 0 127,19 39-160,1 1-128,-1 19-224,22 21-480,-22-20-417,1 19-225,0-20-800,19 1-1121,-20-20-5893</inkml:trace>
  <inkml:trace contextRef="#ctx0" brushRef="#br4" timeOffset="227336.914">3219 12659 15118,'-60'-20'2114,"39"0"-256,2 20-609,-1 0-513,0 20-159,20 0 224,0 19 192,-20 2-353,20 38-480,20-19-31,0 19-1,0-19 256,20-1-192,20 1-192,-1-41 96,0 1-32,21 0-448,-1-20-385,0 0-288,-19 0-865,20-20-1088,-40 0-2371</inkml:trace>
  <inkml:trace contextRef="#ctx0" brushRef="#br4" timeOffset="227503.9063">3396 12917 19794,'-59'20'1954,"39"-20"-1153,20 0-961,20-20 160,0 0-160,19-19-1090,-18 39-703,19-20-450,-1 0-2850</inkml:trace>
  <inkml:trace contextRef="#ctx0" brushRef="#br4" timeOffset="227649.414">3238 12698 18225,'-59'-59'2018,"39"39"-1186,20-19-543,20-20-129,0 19-256,19-1-1666,21 22-2017,-1-1-8297</inkml:trace>
  <inkml:trace contextRef="#ctx0" brushRef="#br4" timeOffset="228126.9531">4072 12540 17360,'20'-19'1666,"0"19"-513,19 0-321,-19 0 129,20 39-608,20 20-161,-21 20 32,21 21-608,-21-20-481,1-1-224,0-19-865,0-40-1537,-20 0-2787</inkml:trace>
  <inkml:trace contextRef="#ctx0" brushRef="#br4" timeOffset="228371.0938">4032 12461 20371,'-59'-40'1954,"39"20"-1346,40 0 33,20 0 63,19 0-447,40 20-257,21 20 160,-22 20-448,22-1 127,-1 2 129,-40 18 0,1 1 225,-40-21-193,-21 20 288,-19-18-64,-39-1-32,-1 19-480,-20-19-385,-19-1-224,0 1-896,19-19-1570,0-2-2499</inkml:trace>
  <inkml:trace contextRef="#ctx0" brushRef="#br4" timeOffset="228947.2657">5461 11965 15054,'20'-120'2498,"-20"100"-448,0 20-865,0 20-384,-20 20 64,1 40 96,-21-1-193,20 20-63,1 1-353,19-21-191,0-20-65,0 0-353,19-18-800,1 38-896,0-20-1250,0 1-3075</inkml:trace>
  <inkml:trace contextRef="#ctx0" brushRef="#br4" timeOffset="229105.4688">5561 13037 24727,'0'59'1794,"0"-39"-2179,0-20 257,0 0-609,0 20-1409,0-1-1153,0 1-2498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Divide and Conquer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Closest Pair II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Claim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3640" y="404640"/>
              <a:ext cx="8763120" cy="457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960" y="391320"/>
                <a:ext cx="8788680" cy="4600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0" y="3028950"/>
            <a:ext cx="8991600" cy="1950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Correctness Claim (A)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8080" y="1162440"/>
              <a:ext cx="8820360" cy="3559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280" y="1151640"/>
                <a:ext cx="8843760" cy="35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0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Correctness Claim (B)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6520" y="1147680"/>
              <a:ext cx="8427600" cy="3917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360" y="1139040"/>
                <a:ext cx="8453160" cy="39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4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Correctness Claim (B)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0880" y="1162440"/>
              <a:ext cx="8784720" cy="3345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000" y="1152000"/>
                <a:ext cx="8807760" cy="33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4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Correctness Claim (B)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3600" y="812160"/>
              <a:ext cx="8705880" cy="4231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797400"/>
                <a:ext cx="8730360" cy="42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4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Wrap-Up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3600" y="1262520"/>
              <a:ext cx="8970480" cy="3524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" y="1251000"/>
                <a:ext cx="8996400" cy="35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7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3926</TotalTime>
  <Words>45</Words>
  <Application>Microsoft Office PowerPoint</Application>
  <PresentationFormat>On-screen Show (16:9)</PresentationFormat>
  <Paragraphs>10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1_Lecture</vt:lpstr>
      <vt:lpstr>2_Office Theme</vt:lpstr>
      <vt:lpstr>3_Office Theme</vt:lpstr>
      <vt:lpstr>2_Lecture</vt:lpstr>
      <vt:lpstr>4_Office Theme</vt:lpstr>
      <vt:lpstr>Closest Pair II</vt:lpstr>
      <vt:lpstr>Correctness Claim</vt:lpstr>
      <vt:lpstr>Proof of Correctness Claim (A)</vt:lpstr>
      <vt:lpstr>Proof of Correctness Claim (B)</vt:lpstr>
      <vt:lpstr>Proof of Correctness Claim (B)</vt:lpstr>
      <vt:lpstr>Proof of Correctness Claim (B)</vt:lpstr>
      <vt:lpstr>Final Wrap-Up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182</cp:revision>
  <dcterms:created xsi:type="dcterms:W3CDTF">2010-07-08T21:59:02Z</dcterms:created>
  <dcterms:modified xsi:type="dcterms:W3CDTF">2012-02-02T23:38:02Z</dcterms:modified>
</cp:coreProperties>
</file>