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1"/>
  </p:notesMasterIdLst>
  <p:sldIdLst>
    <p:sldId id="256" r:id="rId6"/>
    <p:sldId id="636" r:id="rId7"/>
    <p:sldId id="637" r:id="rId8"/>
    <p:sldId id="638" r:id="rId9"/>
    <p:sldId id="639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98" d="100"/>
          <a:sy n="98" d="100"/>
        </p:scale>
        <p:origin x="-378" y="-72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3T00:18:00.6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1235 3487 8840,'-20'-41'1217,"-1"2"673,1 19-353,1-19-608,-1 19 96,-20 0-32,1 0-224,-1 1-257,1 19-223,19-20 31,-21 20-32,2 20 0,-1-1 65,1 21-97,-1 19-32,1 20 129,-2 1-97,1-1-128,21 1 256,19 0-224,0-1 97,19 0-129,21-40 0,1 22-64,18-22 32,0-19 64,0 20-352,2-20-481,-2-20-512,1 19-1057,-1-19-2562</inkml:trace>
  <inkml:trace contextRef="#ctx0" brushRef="#br0" timeOffset="363.2812">1413 4002 6149,'-20'21'2050,"0"-21"-1153,0 0 448,20 20 449,0-20 96,0 20-257,0-1-447,20 1-482,0 20-95,20-20-161,20-20-63,-20 19-257,39-19 64,-20 0-32,0-19 0,2-1 0,-2 0-320,-20 0 128,-39 0-128,0 1-64,0-21 96,-39 19-129,-20 1 97,-2 1 0,2 19 64,0 0-320,-1 0-641,21 0-1410,19 0-1985,20 19-3908</inkml:trace>
  <inkml:trace contextRef="#ctx0" brushRef="#br0" timeOffset="697.2657">2207 3903 14317,'-59'20'1217,"39"-20"-288,0 20 288,0 0-64,1-1-288,-1 1-416,0 1-161,20 19-32,0-21 96,0 1 1,40 0-97,19-20 160,20 0-255,1-20-161,-21-19 32,-19 19 0,-20 0 0,-20-21 64,0 22-224,-40-1-65,20 20-159,-19-20-128,-1 20 95,0 0-31,20 0-257,0 0-1249,20 0-2338,20 0-3010</inkml:trace>
  <inkml:trace contextRef="#ctx0" brushRef="#br0" timeOffset="929.6875">2524 3527 17936,'-19'-20'1602,"19"40"-1250,-20-1-224,40 21 641,-20 19 352,19 20-352,22-18-353,-1 18-127,-1-20-65,1-19-256,-1 20-192,1-40-353,0 19-448,-20-19-1025,0 0-1954</inkml:trace>
  <inkml:trace contextRef="#ctx0" brushRef="#br0" timeOffset="2746.0938">3716 4181 4676,'20'40'1601,"-20"-40"161,20 20 224,-20-20-160,19 0 128,-19 0-1,0 0-191,0 0-481,0-20-608,0 0 0,0-19-129,-19 19-160,-1-20-95,0-19-161,-19-2-32,-1 2-128,-20-20 96,20 20-128,1-21 128,-1 20-64,20 21 128,1-1 64,-1 1 97,20-1-193,20 19-64,19-18-289,1 19 289,19 0-352,1 0-256,0 20-674,19 20-511,-20-20-1410,1 20-1666</inkml:trace>
  <inkml:trace contextRef="#ctx0" brushRef="#br0" timeOffset="2942.3829">3279 3844 17712,'0'0'1185,"0"0"-1121,40-20-128,0 1 128,20-1 1,-1 20-65,0 0-385,2 0-1825,18 0-3107</inkml:trace>
  <inkml:trace contextRef="#ctx0" brushRef="#br0" timeOffset="3240.2343">4134 4002 12171,'39'0'4773,"1"0"-4069,-21 0 321,21-20-256,-1 1-321,-19-1 225,0 0-129,0 0-544,1 1 97,-2 19-65,-19-20 0,-19 0-64,-2 0-97,1 20-95,-20-19 160,1 19-64,-20 19 320,19 1-96,1 20 97,-2-1-161,1 1 32,21-1-32,19 22-32,0-22 32,39 1-160,2-1-417,18-19-448,0 0-1153,20-20-2274</inkml:trace>
  <inkml:trace contextRef="#ctx0" brushRef="#br0" timeOffset="3603.5157">4768 3963 15246,'-59'-20'1762,"20"20"-962,-2 20-31,21-20 96,-19 39 96,19-18-321,20 19-287,-20-21-193,40 21 128,0-20-288,-1 0 192,21-1-128,1-19 193,-2 0-417,1 0 192,-1-19-321,-19 19 257,-20-20 160,20 0-32,-20 0 1,-20 0-65,20 1 160,-20 19-64,20-20 128,0 20-288,0 20-352,0-20 192,20 19 288,0 1-257,19 0 129,2 0-416,-1 0-225,-1-20-159,1 0-225,-1-20-929,1 20-1826,-21-20-6598</inkml:trace>
  <inkml:trace contextRef="#ctx0" brushRef="#br0" timeOffset="3807.6172">5027 3665 15919,'-20'-40'2690,"20"40"-1345,0 20-1313,20 0 417,-1 20 576,1 0 0,0 20-641,19-1-256,22 0 129,-22-19-225,21-1-225,-1 2-31,-19-21-224,-1-20-705,-18 19-737,-21-19-1121,-21 0-3587</inkml:trace>
  <inkml:trace contextRef="#ctx0" brushRef="#br0" timeOffset="4234.375">4848 3864 17392,'0'-20'448,"19"0"-704,22 20 288,18-19 160,-19 19 1,19-20-161,0 20-32,2 0 0,-2 0 0,-19 0 0,19 0-32,-39 20-33,19-1 258,-19 21 351,1-1 1,-1 1 191,0-1-127,-1 2 96,1-1-289,0-21 32,0-19-191,-1 20 191,1-20 97,0 0 63,-20-20-223,20 1-161,-1-1-224,-19-21-96,20 21 96,-20 1 96,0-1-96,0 20 32,0-20 96,0 20-160,0 20-384,21-20 480,-1 20-128,0 19 96,19-18-289,-19 19-447,20-21-289,-1 21-32,1-40-64,0 20-417,-20 0-1376,20-20-1987</inkml:trace>
  <inkml:trace contextRef="#ctx0" brushRef="#br0" timeOffset="4649.414">6059 4181 9288,'0'-19'3780,"0"19"-865,-20-20-929,20 0-545,0 0-416,0 0-288,0-19-449,20-2 32,-20 2-384,0-21 128,20 21-32,-20 19-32,20 0 32,-20 20-416,19 0 288,1 20-193,20 0 257,-21 19 0,22 1 32,-1-20 0,-1-1 96,1 1 129,-1 1 31,1-21 160,-20-21-31,20 21-65,-20-20-32,0-19-128,-20 19-96,0 0-96,0-19 0,0 19-224,0 0-32,-20 1 128,0 19 32,-1 0-161,2 0 193,-1 19 192,0 1 0,20 20 161,20-1 95,0-19 0,-1 19 1,42-19 127,-22 21-95,21-41-65,-1 20-224,1-1-545,0-19-768,-1 0-1761,-19 0-4870</inkml:trace>
  <inkml:trace contextRef="#ctx0" brushRef="#br0" timeOffset="5638.6719">977 4459 12523,'0'20'64,"19"-20"-256,1 20 160,0-20-32,0 0 32,39 19 32,-19 2 0,20-21 0,-1 20 128,20 0 64,20-20 129,1 0-97,19 0-160,20 0 0,20 0-96,20 0-32,-20 0 0,-1 0-32,1 0 64,-20-20 32,-20 20 0,0 0 0,21-20 64,-22 20 0,22 0 128,-22 0 96,2 0-256,-21-21 64,0 21-31,21 0-33,-22 0 64,2 0 128,19-19 416,-20 19 1,21-20-257,-2 0-31,2 20-161,-21-20-96,21 20 0,-2 0-64,2-19 0,-2 19-32,-19 0 32,21 0 32,-41 0 193,21 0-1,-21 0 160,0 0-31,-19 19-289,0-19-64,-1 20 64,1-20-96,-21 20 32,20-20 32,-18 20-32,-1-20 96,-1 0-32,1 0 32,-1 0 32,1 0 33,-1 0 63,-18-20-96,-1 20-160,0 0-128,-20-20-833,20 20-1602,-20 0-2818</inkml:trace>
  <inkml:trace contextRef="#ctx0" brushRef="#br0" timeOffset="5964.8437">7409 3724 21524,'-20'0'192,"20"-19"-608,0 19-1346,0 0 160,20 0 1474,-20 0-512,0 19-2595,20-19-8392</inkml:trace>
  <inkml:trace contextRef="#ctx0" brushRef="#br0" timeOffset="6086.914">7330 4102 19474,'0'0'-1185,"0"-20"-4549</inkml:trace>
  <inkml:trace contextRef="#ctx0" brushRef="#br0" timeOffset="7548.8282">8402 4023 10537,'0'-41'1122,"-20"22"-33,20-1 896,-19 20-799,19-20 255,-20 20-352,-1 0-609,-19 20-383,21 0 63,-1-1 96,0 22 96,20-1-128,0-1-127,0-19 31,20 0 96,19 0-288,-19-20 224,0 0 160,21 0-288,-22 0-128,1-20 64,20 0 0,-40 0 0,19 0 0,-19 20 32,0-19 0,0 19-256,0 0-417,0 19 97,20-19 287,0 20 129,0 0-448,19-20-1314,2 20-1922</inkml:trace>
  <inkml:trace contextRef="#ctx0" brushRef="#br0" timeOffset="8298.8281">9236 3507 10922,'0'0'2530,"0"0"-1088,0 0-1378,0 0 224,0 20 737,20 19-288,-1-19-481,1 0-96,0-1-96,0 1-320,-1 0-545,1-20-1057,1 0-2178</inkml:trace>
  <inkml:trace contextRef="#ctx0" brushRef="#br0" timeOffset="8443.3593">9474 3446 15182,'20'0'1505,"-20"20"-2209,0-20 543,20 21 65,-20-1-416,19 0-1122,1-1-2337</inkml:trace>
  <inkml:trace contextRef="#ctx0" brushRef="#br0" timeOffset="9299.8047">10030 3507 7142,'-20'-41'1153,"20"21"769,0 1-160,-20-1 288,20 0 576,0 0-1152,0 1-289,0 19-352,0 0-289,0 0-224,0 0 1,0 0-289,0 0-64,0 19 64,0-19 224,0 20 64,20 20-96,-20-21-127,0 22 159,20-1 0,0-1-32,-1 1-64,1-1-63,0 1 31,0-20 0,19 20-32,-18-20 96,-1 0-128,0 0 64,0-1 160,-1-19-191,1 20 319,0-20 64,0 0-223,-1 0-321,21 20 64,-20 0-32,-1-1-161,22 21 257,-21-1-96,19 2 32,-19-1-96,0-1-96,-20-19 192,0 0-128,0-20 96,0 20 160,-20-20-96,-19 0 0,-1-20 64,-1 0-160,2 0 96,-1-19-32,1 19-128,-1-21-384,21 21-225,-1 1-288,20-1-1441,20 0-2211,19 20-8904</inkml:trace>
  <inkml:trace contextRef="#ctx0" brushRef="#br0" timeOffset="9700.1954">10745 3466 9705,'0'0'8007,"0"-20"-7302,20 20-705,0 20 192,-1 1 353,-19 19 512,20-1-64,0 20-481,0 1-128,-1 20-127,21-21-97,-20 1-96,-1-21 64,2 1 128,19-1-576,-20 2-289,19-21-736,-19-20-1025,20 0-3460</inkml:trace>
  <inkml:trace contextRef="#ctx0" brushRef="#br0" timeOffset="10071.289">11380 3805 18097,'-20'0'1089,"0"0"-481,1 0-352,-1 19-95,0 21 800,0-1-161,1 1-351,19-1-161,19 2-64,1-1-128,20-21 321,-21 1-353,21 0 224,-1-20-64,1 0-256,-20-20 32,1 0 0,-21 1-128,0-21-224,0 19 128,-21-18 63,1 39 33,0-20 192,0 20-128,20 0 160,0 0-352,0 0-160,0 20 224,20-1-97,0 1 257,0 1-448,20-1-641,0 0-385,-1-1-672,1-19-2178</inkml:trace>
  <inkml:trace contextRef="#ctx0" brushRef="#br0" timeOffset="10305.664">11758 3884 16559,'-21'-40'1858,"21"40"-481,0 0-1024,0 20-193,0 0 608,0-1 321,0 41-640,21-21-161,-1 2-288,-1 18 320,21-39-159,-1 20 63,21-21-448,-21-19-257,1 0-127,0 0-33,-20 0-192,-20-39-384,0 19-1377,0-39-2852</inkml:trace>
  <inkml:trace contextRef="#ctx0" brushRef="#br0" timeOffset="10502.9297">11975 3507 17008,'0'0'2690,"0"0"-1793,0 20-417,0-1 289,20 41 96,0-1-128,1 0-385,-2 2-192,1 18-96,0-20 0,0-19-32,19 20-480,-19-40-449,20 19-448,-21-19-577,21-20-1345,1 0-8072</inkml:trace>
  <inkml:trace contextRef="#ctx0" brushRef="#br0" timeOffset="10746.0938">12572 3785 16079,'-20'-20'2178,"-1"20"-1602,1 20-351,-19 0 127,-1-1 993,1 1-576,19 20-449,-20-21 33,21 1 191,19 20-192,-20-21 97,20 1-1,0 1-352,20-1 96,-20 0 1,39-1 63,-19-19 64,39 20 1,0-20-418,2 0-63,-22 0-352,21 0-1090,-40 0-608,-1 0-2242</inkml:trace>
  <inkml:trace contextRef="#ctx0" brushRef="#br0" timeOffset="11545.8984">13008 3507 1249,'0'-20'14798,"0"20"-12941,20 0-1536,-20 0-129,19 40 577,-19-1 63,20 20-191,1 1-225,19 20-255,-1-21 191,20 1-384,-19-21 256,-1-19 96,-19 0 97,1-20-129,-1 0-32,0 0 161,-1 0 127,1 0-480,0-20-64,0 20-64,-1 0-224,1 20 160,0-1 0,0 1 128,0 21 0,-1-21-289,-19 19 193,0-19 160,0 0-96,-19-20 96,-1 20-224,0-20 32,-20 0-96,1 0-32,-1 0-129,21-20-736,-21 0-1185,19 0-2242</inkml:trace>
  <inkml:trace contextRef="#ctx0" brushRef="#br0" timeOffset="11835.9375">13762 3963 18033,'0'19'672,"-19"1"-159,19 21 95,19-21-351,1 19 1152,0-19-672,19 0-33,22 0-287,-2-20-321,-19 0 160,-1-20-480,1 20 160,-20-20-64,-20 0-65,-20-19-383,-20 19 31,1 0 65,-21-1 384,21 1 0,-2 1-97,2 19-735,19-20-802,20 20-2498,20 0-4997</inkml:trace>
  <inkml:trace contextRef="#ctx0" brushRef="#br0" timeOffset="12040.039">14438 3824 18769,'20'20'577,"-20"0"-417,0 19 865,-20 1 0,0 19-64,0-18-449,20 18-352,0-19-63,0-1-65,20 1 32,-20-20-225,20-1-799,-20 2-514,0-21-992,0 0-2467</inkml:trace>
  <inkml:trace contextRef="#ctx0" brushRef="#br0" timeOffset="12213.8671">14279 4023 3203,'-20'-21'16880,"20"21"-15695,20 0-1217,19 0 736,1 21 353,0-21-448,20 20-481,-21 0 32,21 19-224,-1-19-609,-20-20-287,2 20-546,-1 0-1505,-21-20-5253</inkml:trace>
  <inkml:trace contextRef="#ctx0" brushRef="#br0" timeOffset="12460.9375">15033 3367 17520,'0'40'2595,"0"-40"-3268,0 20 609,0 19 256,0 2-160,0-2 32,0 1 64,20-1-192,-20-19-160,20 20-769,-20-20-1121,20-20-2114</inkml:trace>
  <inkml:trace contextRef="#ctx0" brushRef="#br0" timeOffset="12627.9297">15311 3446 19442,'20'41'-160,"-20"-1"288,0-1 64,20 1-256,-20-1-224,0 1-609,0-20-1473,0-1-5350</inkml:trace>
  <inkml:trace contextRef="#ctx0" brushRef="#br0" timeOffset="13911.1329">16502 4082 6502,'41'40'2466,"-41"-40"-480,19 0-32,1 20-193,-20-20-159,0 0-33,0 0-287,0 0 63,0 0 320,0 0-511,0-20-770,-20 0-192,-19-19-192,18-22 64,-19 22 0,1-21-128,-1 1 192,20 0-192,1-2-224,-1 22 160,20-21-64,0 21-129,20 19-31,19 0-225,1 1-383,19 19-802,2 0-929,-2 19-2626</inkml:trace>
  <inkml:trace contextRef="#ctx0" brushRef="#br0" timeOffset="14093.75">16145 3805 15214,'0'0'1505,"39"-20"-1601,1 0 224,1 0 97,18 20-193,20-21 0,-20 21-897,22 0-2306,-2 0-6086</inkml:trace>
  <inkml:trace contextRef="#ctx0" brushRef="#br0" timeOffset="14318.3593">16939 3864 14349,'0'59'1570,"20"-39"-65,-20 0 321,20-1-833,-1 1 64,22-20-289,-21 21-223,0-21 31,19-21-191,-19 21-65,0-20-32,-20 1-352,19-1-480,-38 0-449,-1-19-416,-20 19 31,-19 0 353,-1 0 577,0 20 352,21-19-64,-1 19-865,40 19-4260</inkml:trace>
  <inkml:trace contextRef="#ctx0" brushRef="#br0" timeOffset="14594.7265">17337 4023 15150,'0'-41'1377,"0"22"-416,19-21 480,-19-19-544,20 19-160,20 1-321,-20-1-352,-1 19-640,1 2-769,20 19-1442,-1 0-3619</inkml:trace>
  <inkml:trace contextRef="#ctx0" brushRef="#br0" timeOffset="15298.8281">18389 3923 6213,'20'-39'10090,"-20"19"-9770,-20 0 1,0 20 864,0-20-288,0 20-321,0 0-224,0 20-159,0 0-33,0 0-160,20-1-160,0 1 352,40 0-256,0 0 256,20-1-160,-1 1 192,1 1-384,-1-1-32,-20 19 0,-18-19 192,-21 0 64,0 0 192,-40 0 32,0-1-192,1-19 128,-1 0-127,1 0-482,19 0-704,0 0-1633,20 0-5094</inkml:trace>
  <inkml:trace contextRef="#ctx0" brushRef="#br0" timeOffset="15559.5704">18726 4043 13708,'40'20'1826,"-21"-20"-1313,-19 19 960,20 1-672,0 0-96,20 0 159,0-20-223,0 0-513,19 0 192,-19 0-127,-1 0-354,-19-20 97,0 20 32,-20-20-288,-40 0-225,1 1 193,-21-1-64,-19 20 288,19 0 96,0-20 0,21 20-705,19 0-1761,0 0-1987</inkml:trace>
  <inkml:trace contextRef="#ctx0" brushRef="#br0" timeOffset="15838.8671">18965 3566 19602,'19'0'513,"1"20"-706,0 0 802,19 19 192,-19 1-1,20 20-127,0 0-64,20-1-225,-21 0-96,21-19-96,-21-1 129,1 2-577,0-2-129,0-19-672,-20-20-865,-1 20-1024,-19-20-3332</inkml:trace>
  <inkml:trace contextRef="#ctx0" brushRef="#br0" timeOffset="16089.8438">19501 3864 14413,'39'39'2563,"-19"1"-770,19-20 1,1 19-417,1 2-416,-22-21 192,1-1-448,20 1-193,-21 0 97,1-20-289,0 0 97,0 0 127,0 0-31,-20-40-321,19 21-544,-19-21-129,20-1-512,-20 2-576,20-1-577,1 21-193,-1-1-1696,-1 20-3589</inkml:trace>
  <inkml:trace contextRef="#ctx0" brushRef="#br0" timeOffset="16224.6094">20155 3943 12299,'41'39'3940,"-21"2"-1218,-1-21-1344,1-20-449,-20 20-737,20-20 32,-20 19-352,20-19-1345,-1 0-1795,-19-19-10601</inkml:trace>
  <inkml:trace contextRef="#ctx0" brushRef="#br0" timeOffset="16374.0235">20235 3665 17328,'0'-20'2402,"-19"0"-1953,19 20-642,0 0-63,19 0-320,-19 0-609,20 0-1858,0 20-6086</inkml:trace>
  <inkml:trace contextRef="#ctx0" brushRef="#br0" timeOffset="16635.7422">20433 3982 3971,'41'100'6759,"-2"-60"-3364,-19 0-705,0-21-191,0 1-513,-1-20-289,-19 0-191,20-20-161,-20 20-961,20-39-127,-20 19-129,20-20 32,-1 1-128,1-22-64,0 22-128,1-1 160,-21 21-160,20 19 31,-1 0-351,1 19 96,0 1 288,0 0-225,19 19-608,-19 2-672,20-1-769,-1-21-1186,-18 1-5412</inkml:trace>
  <inkml:trace contextRef="#ctx0" brushRef="#br0" timeOffset="17056.6406">21367 3824 19122,'0'0'2146,"0"0"-1826,0 20-352,-20 0 1185,20 0 160,-20 39-384,20-20-416,20 2-353,-20 18-32,20-39-32,0 0 32,-1 0-32,-19-20-480,20 0 160,-20 0-1,0-40-255,20 20-97,-20 1 385,0-1 0,0 0 0,0 20 128,0 0-289,20 20 65,-20 0 608,19 19 161,-19 21-481,0-21 192,0 20 128,0 2 289,0-2-129,-19-19-95,-21-21-65,20 21-128,-19-20-96,-1-1-544,20 2-609,-19-21-1954,18 20-4964</inkml:trace>
  <inkml:trace contextRef="#ctx0" brushRef="#br0" timeOffset="18595.7031">1533 5194 12075,'0'0'1441,"0"0"-1857,0 20 1281,19-20 800,1 20 65,0 19-577,19 1-352,-19 0-65,20 0-415,20-1 223,-20-19-95,-1 20 159,1-40-351,-21 19 31,1-19 96,0 0 641,-20 0-256,0 0-481,-20-19-96,0-1-256,1 0 128,-1-19-96,0-1 32,0 1-160,-19-2 192,19 1-160,20 1-64,0 19-32,20-20-161,0 21-832,19-1-64,20 0-865,-19 20-2370</inkml:trace>
  <inkml:trace contextRef="#ctx0" brushRef="#br0" timeOffset="18987.3047">2445 5293 17872,'40'0'385,"-1"-20"-257,2 20 609,-21-20-193,19 1 257,-19 19 64,20-20-833,-40 0 160,19 0 32,1 20-160,-20-20-160,0 1 96,-20-1-544,-19 20-225,19 0 256,-19 0 289,-21 20 448,20-1 1,20 21 95,-20 0 64,40-21 97,0 21-1,0 1 33,40-2 95,20-19-320,0 0 1,19-1-97,-20-19-416,1 0-769,0 0-1025,-21-19-3107</inkml:trace>
  <inkml:trace contextRef="#ctx0" brushRef="#br0" timeOffset="19708.0079">3537 5194 2210,'-20'-40'9545,"1"21"-7976,-1-1 481,0 20-96,0-20-481,1 20-384,-21 0-256,20 20-481,0 0 33,0 19 63,0 1 1,20-1-161,0 1-160,20 1 32,20-2-64,0 1-288,19-21-416,0 1-33,1-20-640,0 0-1090,-1 0-3202</inkml:trace>
  <inkml:trace contextRef="#ctx0" brushRef="#br0" timeOffset="20186.5234">3935 5214 15118,'0'-20'1858,"0"20"-737,0 0 64,0 0-96,0 0-256,0 20-385,0 0-320,0 19 641,0 1-129,20 0-31,-1 0-193,1-1-127,20 1 31,-1-20-64,2-20 33,-2 0 191,1 0-288,-1-20 96,-19-20 33,0 21-193,0-21-160,-20 1-32,0 18 32,0-19-192,0 20 191,0 1 33,0-1 0,0 20 33,0 0-258,0 20-127,0-20 320,0 19 0,19 21 96,21-20 32,1 1-128,-2-21 64,1 19-128,-1-19-288,-19 20-705,20-20-545,-21 0-96,1 0-1537,0-20-7271</inkml:trace>
  <inkml:trace contextRef="#ctx0" brushRef="#br0" timeOffset="20528.3204">4729 5214 8103,'20'59'5638,"-1"-19"-2788,1-19-1024,20-2-929,-20 21-128,-1-20 159,1-1-63,1-19-32,-21 0 64,0 20-289,0-20 257,0-20 384,0 1-832,-21-1-385,1-20 32,1 0 32,-1 0-32,20 1-64,0-1 32,0 0-128,20 21 96,-1-21-32,1 40-32,21-20-609,-2 20-320,1 20-672,-1-20-1026,1 20-768,-1 0-3972</inkml:trace>
  <inkml:trace contextRef="#ctx0" brushRef="#br0" timeOffset="21210.9375">5464 5273 11018,'39'80'1153,"-19"-60"897,20 20-449,-21-21-415,1 1 31,0 0 0,0-20-160,-20 0 192,0 0 321,0-20-738,0 0-383,-20 1-321,20-21-64,-20-20 32,0 20-160,20 1 64,0-1 64,0 20-160,0-19-64,20 19-64,-20 20-385,40-20-608,-21 20-192,22 0 31,18 20-191,-19 0-1154,0-1-1953</inkml:trace>
  <inkml:trace contextRef="#ctx0" brushRef="#br0" timeOffset="21538.086">6099 5273 4676,'19'0'8424,"1"0"-6406,-20 0 897,20 0-1218,0-20-255,-1 1-225,1-1-513,1 0-543,-1 0 287,-20 0-256,0 1-32,0 19 129,-20-20-321,-1 20-65,1 0-127,1 0 32,-21 0-160,20 20 160,1-1 31,-1 1 354,20 20-193,0-1 192,0 1 32,0 1 0,39-22-64,1 1 0,-1 0-31,22 0-1,-2-20 0,1 0-256,-1-20-481,-20 20-576,2-20-673,-21 0-832,0 1-2787</inkml:trace>
  <inkml:trace contextRef="#ctx0" brushRef="#br0" timeOffset="21944.3359">6635 5194 16463,'39'40'1249,"-39"-1"257,20-19-641,0 21-97,0-22 417,0 1-448,-20-20-321,0 20 97,20-20-129,-20 0 193,0 0-1,0-20 33,0 0-417,0 1-384,0-22 192,0 1-160,20 1-128,0-1 63,0 20 33,-1 1 0,21 19 96,-20 0 192,-1 19-224,1 1 256,20 0-32,-19 20-64,18-21 96,-19 1-512,19 0-737,-19 0-1634,20-20-2210</inkml:trace>
  <inkml:trace contextRef="#ctx0" brushRef="#br0" timeOffset="23422.8515">7568 5075 5477,'-19'0'2818,"19"0"-223,-21-21-289,21 21-192,0 0-737,-20 21-576,0-1-128,20 0 63,0 0-63,0 19 128,0 1-193,0-20 97,40 19-353,-19-19 161,18 21-65,20-22 97,-19-19-129,19 20-256,2-20 97,-2-20-33,0 20-96,1-19-64,-21-2-128,22 1 64,-42 0-192,1 0 160,0 1-160,-20-21 192,0 20-385,-20 0 321,20 1 32,-20-1 0,1 20 224,-2-20-288,-19 20 224,20 0 0,1 0 97,-1 20-225,0 0-64,20-1 64,-20 21 64,20 0 32,20-21-160,0 21 192,0-20 64,19 1-160,22-2 64,-2-19-416,-20 20-545,21-20-929,-1 0-864,2 0-2884</inkml:trace>
  <inkml:trace contextRef="#ctx0" brushRef="#br0" timeOffset="24229.4922">9057 5075 2754,'0'-21'6406,"0"21"-5509,-20 0 1537,20 0-288,0 0-256,-20 0-609,20 0-672,-20 0-225,-19 0 65,19 21 287,-19-1 97,-1-20 352,-1 20-416,2 0-256,19-1-385,0 1 32,1 0-224,19-20-64,19 20 160,-19-20 128,40 20 64,-20-20-32,19 0-96,2 19-128,-2-19 32,1 20 32,-1-20-32,1 20-64,-20 0 96,-1 1-192,-19-21 64,0 19 160,0 1 32,0-20 224,-19 0-63,-1 20-65,0-20 64,0 0-352,1 0 0,-1 0-513,0 0-287,0 20-1122,1-20-1185,19 0-3620</inkml:trace>
  <inkml:trace contextRef="#ctx0" brushRef="#br0" timeOffset="26460.9375">9553 5492 14573,'0'0'2915,"0"0"-865,0 0-64,0 0 96,0 0-320,0 0-898,0 0-479,0 0 31,20 0-352,-20 0-32,0 0 96,0-20-320,0 20-513,0 0-672,0-20-801,0 20-1153,0 0-6791</inkml:trace>
  <inkml:trace contextRef="#ctx0" brushRef="#br0" timeOffset="114265.625">738 6584 7911,'0'0'1922,"-19"0"-1954,19 19 897,0 1 320,-20 21 160,20-2 192,0 40-448,0 0-288,20 2-416,-20 17-225,0-18 256,19 0 129,-19-21-65,20 0-192,-20-19-63,20-1-97,-20-19 32,0 1 64,20-1 353,-20-20 352,0 0-705,0-20-256,-20-21 64,20 2-96,0-40-161,-20 0 322,0-21-386,20-19 289,-19 19-64,19 1 0,0 1 96,0 37 256,0 2-159,0 19-65,0 20-96,0 20-129,19 0 226,-19 20 63,20 20 64,0 19 160,19 21-160,1-1-96,-1 0 33,1 2-33,1-2-160,-2 0 192,-19-40-385,20 22-127,-1-41 352,-19 19-448,0-19-481,-1 0-417,1-1-1184,-20 1-641,0 0-8872</inkml:trace>
  <inkml:trace contextRef="#ctx0" brushRef="#br0" timeOffset="114461.914">837 7139 17040,'-59'-19'1249,"39"19"64,0 0-448,1 0 128,19 0 160,0-20-673,19 20-416,1-20-96,20 0-64,-1 0-640,20 1-385,2-1-833,18 20-1794,-20-20-2850</inkml:trace>
  <inkml:trace contextRef="#ctx0" brushRef="#br0" timeOffset="114956.0547">1751 7001 15406,'40'-59'641,"-40"39"-449,-20-1 224,0 1 449,-1 20-160,-18 0-129,-1 0-63,1 20-1,-21 1-191,1-1 383,18-1-672,2 1-224,39 0 288,0 0-128,20-1 32,19-19 192,22 20-256,-2-20 160,0 0-288,0 20-32,22-20 224,-42 20 0,1 0-32,-21 19 224,-19-18 32,0 19 1,-39-1-1,-1-19-160,1 19 128,-2-19-576,2 20-705,19-21-1346,0-19-1408,0 0-8393</inkml:trace>
  <inkml:trace contextRef="#ctx0" brushRef="#br0" timeOffset="115304.6875">2287 6922 16463,'-20'-21'1057,"-1"21"-769,2 0 225,-1 0 800,-20 0-608,21 0 320,-21 21-385,40-21-287,-20 20-161,20-1-224,-19 1-64,19 0 64,0 0 64,19-1 0,21 21-160,19 0-257,0-1 97,-18-18-321,-1 19 289,-1-21 160,-39 1 288,0 0-128,0 0 128,-20-1 0,1 1-128,-21 0-224,20-20-256,-20 0-1474,0 0-2146,20 0-4644</inkml:trace>
  <inkml:trace contextRef="#ctx0" brushRef="#br0" timeOffset="115625">2524 7040 11050,'-39'0'6470,"39"0"-5637,-20 20-769,20 0 705,0 0 512,0 19-128,20 2-544,19-1-97,2-21-224,-1 1-31,19 0 31,0-20 96,0 0-320,-18-20 257,-1 0-418,-1 1-255,-19-21 480,-20 19-768,0-18-321,-20 19-481,0 0-1152,-19 0-2275</inkml:trace>
  <inkml:trace contextRef="#ctx0" brushRef="#br0" timeOffset="116467.7734">3121 7120 12844,'0'19'128,"20"22"1057,-1-21 32,1 19 353,0-19-930,-20 0-352,20 0 65,-20-1 480,19-19-33,-19 0-63,0-19 288,0-1-737,0 0-256,0-19 64,-19-1-96,19-1 32,-20 22-32,20-21-192,0 20 128,0 20-192,20 0-64,-1 20 159,1 20 258,20-1-194,-20-18 97,20 19 129,-20-1-161,20-39 128,-21 20 224,1-20 0,0 0 1,0-20-97,-20 0 32,19 1-64,-19-21-96,0 19-96,0-18 64,0 19-64,0 0-32,20 0 32,-20 20-320,20 20 96,-20-20 128,41 40-129,-22-21-864,21 22-608,-20-1-1698,19-1-2467</inkml:trace>
  <inkml:trace contextRef="#ctx0" brushRef="#br0" timeOffset="116845.7031">4053 7696 13356,'40'79'1474,"-40"-59"-578,21 0-63,-21 0 256,20-20 385,-20 0-97,-20 0 0,20-20-1024,-21 0 31,-19-19-192,1-21 64,-20 0-288,-1-19 257,0-40-578,-19 19 65,39 1 64,20 19 160,1 41 32,19-1-32,39 20-33,1 0 1,-1 20 128,22 0 129,-2 20-258,20 20 162,-20-1-130,-19 22 65,1-22-192,-22 1-96,-19-1 512,-19-19-288,-1 0 64,-1 0-96,-19-1-256,21 1-449,-21-20-640,20 0-1410,-19-20-2594</inkml:trace>
  <inkml:trace contextRef="#ctx0" brushRef="#br0" timeOffset="117099.6094">4232 6703 18257,'0'0'1185,"0"0"-1217,20 20 96,-20 20 320,20-1 737,0 20-192,19 2-256,1-2-353,0 0 257,0 1-481,19-1 96,-19-18-512,-1-2-449,1-19-160,-19 0-1121,-1-20-2274,-20 20-7047</inkml:trace>
  <inkml:trace contextRef="#ctx0" brushRef="#br0" timeOffset="117389.6484">4053 7080 18385,'40'-40'1409,"1"21"-1024,18-1 736,0 20-673,20 0-352,-18 0 96,-2 0-64,0 0-63,20 20-1,-18-1-96,-22 1 64,21 0-32,-21 0 128,1 0-96,-1 19-32,2-18 32,-21 19 64,0-21-256,-1 1 352,1-20-192,-20 20-192,20-20-449,-20 0-960,0 0-1058,0-20-3587</inkml:trace>
  <inkml:trace contextRef="#ctx0" brushRef="#br0" timeOffset="117557.6171">4689 6743 19122,'-19'0'2242,"19"-20"-1730,0 20-191,0 0-225,0 0-289,0 0-607,19 20-706,1 0-1857,0-1-5125</inkml:trace>
  <inkml:trace contextRef="#ctx0" brushRef="#br0" timeOffset="117898.4374">5166 6981 19314,'0'20'1954,"0"-20"-1474,0 0-480,0 20 481,20-1 383,-20 1-223,39 20-385,1-20-64,-1-1 33,1 1-33,0-20-64,-1 0 128,2-20-64,-21 20-224,-20-39-224,-20 19 32,0 0-64,-21-19-1,2 19 65,-21-20 64,21 21-256,-1 19 319,1-20-287,19 20-289,-1 0-672,21 0-1730,0 0-2114</inkml:trace>
  <inkml:trace contextRef="#ctx0" brushRef="#br0" timeOffset="118210.9374">5403 6981 13004,'20'79'2562,"1"-39"-480,-1-1-320,0-19 0,-1 21-449,1-21-192,0-20-545,-20 19-63,20-19 63,-20 0-95,0-19 31,19-1-95,-19 0-353,0-1-96,0-18 64,20-1-32,-20 0 0,20 1-64,0 19 0,-1 20-96,22 0 128,-21 40-1,19-21 66,1 21-33,0 0 0,19-1-193,-20 2 97,-18-21-544,-1-1-321,0 1-1377,0-20-3332</inkml:trace>
  <inkml:trace contextRef="#ctx0" brushRef="#br0" timeOffset="119336.914">936 7675 12235,'0'41'-352,"0"-41"96,0 0 127,21 0 97,18 20 32,-19-20 64,20 0-128,-1 0 160,1 20 257,-1-20 31,2 0 97,-1 0-257,-1 0-224,20 0 96,1 0-96,20 0-96,-1 0 0,0 0-32,0 0 128,21-20 128,-1 20-128,-19 0 32,19 0 192,-20 0 96,1-20 1,-1 20-161,1 0 160,-1 0 225,1 0 159,19 0 289,-20-20-160,21 20-641,-1 0-128,-20 0-64,21-21-32,18 21 32,-18-19 32,19 19-32,-20 0 0,1-20 0,18 20 32,-18-20 0,-1 20 0,0 0 64,1 0 32,18-20 65,-18 20 95,-1 0 0,0 0-96,1 0-63,-1 0-33,-20 0-32,21 0 0,-21 0 32,0 0 64,1 0 192,-20 0-192,19 0 1,-40 0-193,22 0 160,-22 0-224,-19 0 160,0 0 160,19 0-32,-39 0-64,20 20-64,0-20-64,0 0 64,-20 0 0,19 0 97,-19 0-226,20 0 194,-20 0-33,0 0-32,21 0-96,-21 0-128,0 0-417,0 0-832,0 0-2435,0 0-2722</inkml:trace>
  <inkml:trace contextRef="#ctx0" brushRef="#br0" timeOffset="119700.1954">6317 6861 18129,'0'0'1857,"0"-19"-1088,0 19-673,0 0-288,0 0 32,0 0 128,0 0-737,0 0-1377,0 0-224,0 19-2178</inkml:trace>
  <inkml:trace contextRef="#ctx0" brushRef="#br0" timeOffset="119831.0547">6416 7299 15214,'-20'39'3427,"20"-39"-5253,20 0-2818</inkml:trace>
  <inkml:trace contextRef="#ctx0" brushRef="#br0" timeOffset="121329.1016">7370 7080 12235,'-40'-40'1281,"0"21"225,20-1-577,0 0 64,-20 20-225,20 0-95,-19 20-257,19 0-127,-19 39-65,19 0 160,20 2 1,0-22-129,0 21-128,20-41 96,19 21-64,20-40 32,-19 0 33,20 0-33,0-20 32,-21-19-256,1 19 32,-20-20-32,-1 21 64,-19-21-32,0-1 128,0 22-288,-19-1 192,19 20-64,0 0 0,0 0-288,0 20 224,19-1 96,-19 22 0,40-21 32,-20 19 64,1 1-256,18-20-65,1-1-640,-21 1 257,1 0-737,20-20-801,-40 0-97,20 0-928,-20 0-7302</inkml:trace>
  <inkml:trace contextRef="#ctx0" brushRef="#br0" timeOffset="121598.6328">7588 6564 15470,'0'0'1409,"20"20"-1184,-20-1 319,39 22 417,-19 18-128,20 20 32,-20-19-289,19 20-352,22-1-31,-22 0-33,1-20 32,-1 2-256,1-22-32,-21 1-160,21-20-545,-20-1-352,1-19-769,-21 0-512,0-19-1955</inkml:trace>
  <inkml:trace contextRef="#ctx0" brushRef="#br0" timeOffset="121787.1094">7866 6603 17232,'0'20'1441,"0"21"-1088,20-2 832,19 21-128,1 19-513,-1 1-224,21-21-159,0 0 127,-1 1-384,1-21-257,-1 2-255,-18-21-545,18 0-1378,-39-1-3843</inkml:trace>
  <inkml:trace contextRef="#ctx0" brushRef="#br0" timeOffset="122548.8282">9415 6922 11659,'-20'-41'1377,"-1"21"545,1 1-577,1-1-128,-21 20-288,20 0-64,-19 0-385,-1 0 33,1 20-321,-2-1 0,21 1-96,0 0-192,20 1 96,0-1-96,40-1 96,1 21 64,-2-20 0,21 19 0,-1-19-96,0 20 32,-18-1 160,-21-18-192,-1-1 32,1 19 96,-20-19 289,-20 0-65,1 0 0,-1-1-320,0-19 96,-1 20-352,-18-20-448,19 0-674,0 0-1344,20-20-2435</inkml:trace>
  <inkml:trace contextRef="#ctx0" brushRef="#br0" timeOffset="122934.5704">9612 7080 15342,'0'20'801,"0"0"-641,0-1 833,0 1 128,0 21-224,20-21-193,1-1-223,-1 1-65,0-20-63,-1 0-97,21 0 32,-20-20-32,0 1-224,-1-1 0,1 0 0,0-21 33,-20 22-1,0 19-32,0 0-32,0 0-96,0 0-289,0 19 193,20 1 160,-20 1 96,39 19-192,-18-21-545,19-19-512,19 0-512,-20 0-1090,1 0-1697</inkml:trace>
  <inkml:trace contextRef="#ctx0" brushRef="#br0" timeOffset="123362.3047">10010 6603 15566,'-20'-19'1570,"1"19"-97,19 0-1056,0 0-353,19 19 1153,-19 22-32,40-1-416,-20 19-193,19 0-192,1 0-223,-1-19 127,2 1 0,-1-22 0,-21 21-95,1-20 63,20-20 0,-21 0-32,1 19-128,0-19-160,0 0 385,-1 0-481,22 20 127,-21 0-63,0 20 192,-1-21-256,1 22 128,0-21-32,-20 0 0,0-1-96,0 1 96,-20-20-96,0 0-96,-19 0-161,-1 0 257,0-20 64,0 1-352,1-1-417,-1-21-288,20 21-1762,1-39-2114</inkml:trace>
  <inkml:trace contextRef="#ctx0" brushRef="#br0" timeOffset="123864.2578">10804 7200 14125,'40'118'1313,"-20"-39"64,19 2-512,1-22 96,-21 0-192,22 1 32,-21-20-225,0-20-320,-1 20-159,1-21 63,-20-19-96,0 0 352,0 0 353,-20 0-609,-19-39-192,19-1-32,-40-20-128,20 1-97,1-40-95,-21-1 96,21-19 96,-1 19-481,20 1 449,20 40 32,0 19 96,20 21-385,0-1 385,39 20 288,1 0 225,-1 20 159,1 19-320,0 20-320,-21-19 353,1 19-193,-40-18-96,20 18-161,-40-39-63,20 20 32,-40-21-192,20 1 63,-19-20-255,19 0-1346,0-20-1409,-1 1-7239</inkml:trace>
  <inkml:trace contextRef="#ctx0" brushRef="#br0" timeOffset="124262.6954">11242 7239 16687,'19'0'1890,"-19"-19"-961,20-1 224,-20-21 0,20 21-608,-20-19-1,20-1-512,-1-19-384,1 39-449,0-19-320,0 19-160,-1 20-833,1 0-320,0 0 832,-20 20 897,20-1 609,1 1 577,-2 20 1184,-19-1 193,20 1-32,-20-1-481,20 2 0,0-1-448,-1-1-128,1-19 32,20 0-737,-20-20 544,19 0-223,-19-20-1,21 0-320,-22 0 0,-19-19-160,0-2-320,0 2 223,-19-1-191,-22 20 0,1-19 224,-19 19-225,19 0-383,1 20-1282,19-20-2787</inkml:trace>
  <inkml:trace contextRef="#ctx0" brushRef="#br0" timeOffset="124983.3984">12015 6564 15887,'-20'-40'1249,"20"20"96,0 20-704,0 20-802,0 0 770,0 20 736,0 40-544,20-21-288,1 20-129,-2-20-384,1 2 352,20-22-128,-1 1 257,-19-20-161,20-20 129,-1 0-33,-19 0 0,21 0-416,-22 0-32,21 0-32,-1 0-32,1 19 96,-1 1-32,-19 20-64,0-1-160,1 2 256,-21-21 32,0 19-96,0-19-160,-21 0 160,1 0-33,-19-1-95,19-19-64,-20 0-417,1 0-512,-1 0-320,21 0-1570,-22-19-3107</inkml:trace>
  <inkml:trace contextRef="#ctx0" brushRef="#br0" timeOffset="125411.1328">12531 6564 16143,'21'39'256,"-21"-19"-288,0 41 480,0-2 449,20 0 128,-1 20 449,1 1-321,0-20-705,20 19 193,-1-20-33,1-18-255,19-2 191,-18 1-416,-2-40 129,1 20-1,-1-40 32,-19 0-288,0 0-96,0-19-64,-1-2-289,-19-18 129,-19-1-353,-1 1 65,0 20 31,0-2 417,0 41 0,1-20 288,-1 20-288,20 20 256,-20 1-96,20 18 320,0 1 1,20-1-257,0 1 480,19 19-544,1-39 289,19 21-225,2-21-385,-2-1-351,-20-19-1,1 0-1185,-20 0-1889,-1-19-6823</inkml:trace>
  <inkml:trace contextRef="#ctx0" brushRef="#br0" timeOffset="125861.3282">13325 6942 14798,'41'98'2434,"-41"-58"-833,20 19-576,-1-18 128,1-1-288,-20-1-320,20-19-225,-20-20-64,20 20-64,-20-20 65,0 0 447,0-20-319,0 0-321,0-19-224,0-1-1,0-1-31,0-18-96,0 0-128,0 19 95,19 1 129,1 39 128,-20 0-96,20 0 224,0 39 224,0 1 129,20-1-161,-20-19 32,0 20-96,0-21-64,-1 1 1,1 1 159,0-21-512,-20 0 800,20 0-416,-20 0 257,0-21-289,19 21-64,-19-20-64,20 20 0,-20-19-192,20 19 64,19 0-97,-19 19-511,21-19-610,-2 20-1248,-19 1-1410,0-21-3395</inkml:trace>
  <inkml:trace contextRef="#ctx0" brushRef="#br0" timeOffset="126116.2109">14219 6942 13805,'-19'-41'2914,"-1"41"-1600,0 0-450,0 0-159,-1 21 32,2-1 96,-1-1-353,20 21-288,20-1-32,40 1-32,-20 0-224,19-1 96,0-18-192,0 19 160,-18-21-32,-21 1-224,0 0 480,-20 0-96,-20-1 96,0 1-288,0-20 288,-20 20-1153,20-20-1985,-20 0-4165</inkml:trace>
  <inkml:trace contextRef="#ctx0" brushRef="#br0" timeOffset="127684.5704">15033 6425 14125,'40'40'608,"-1"-20"-95,1 39 480,1 20 96,18 1-96,-20-1 64,-19 0-192,20-18-193,-1 18-319,1-20 63,-19 1-64,18-21-224,-19 2 129,20-21-65,-21-1-128,-19-19 64,20 20 32,-20-40 577,0 1-481,0-1-128,0-41-128,0 2 160,0 0-224,20-1 160,-20 0-288,20 20 160,-1 21-128,21 19 0,-20 0 192,1 19-96,18 21-32,1 1 160,-1 18-160,1-20-224,-1 1-609,22 0-737,-2-21-928,-19-19-1987</inkml:trace>
  <inkml:trace contextRef="#ctx0" brushRef="#br0" timeOffset="128098.6328">16383 6861 13580,'-39'-39'1858,"-1"39"-481,20 0 449,1 20-577,-1-1-96,-1 21-416,1 20-96,20 0-161,20-21-192,1 1 1,18-1 63,1 2-192,-1-41-128,1 20 257,0-20-193,-21-20-192,1-1 63,0 1-223,-20-19 448,0-1-256,0 1-32,-20-1 0,20 1 64,-20-2 0,20 21 128,0 0-160,0 20 32,0 0 32,0 0-160,20 20 320,0 21-64,1-21-32,18 19-32,-19 1-256,20-1 160,-1-19-577,-19 0-736,0 0-609,-1-1-864,-19-19-1346,0-19-8551</inkml:trace>
  <inkml:trace contextRef="#ctx0" brushRef="#br0" timeOffset="128592.7734">16760 6901 11466,'21'0'2242,"-1"21"-320,-1 18-96,-19 1-449,20 19-31,0 1-353,0-21 64,-1 2-641,1-2-32,-20-19-256,20 0 97,0-20 63,-20 20-160,20-40 224,-20 20-159,19-20-161,-19-19-32,20-1 0,1-1 96,-21-18-385,20 19 1,0 21 96,-20-1-128,19 20 127,1 0 290,-20 20-97,40-1 224,-21 1 160,1 0-224,20-20 321,-1 20 31,2-20 97,-2-20-161,21 0 1,-40 0-193,19-19 32,-19 19-96,0-19-32,-20 19-95,19-21-1,-19 21-160,-19 1-129,19 19 289,-20 0-448,0 19 64,0 1 288,20 21 64,0-2 160,0 1 0,20-1-192,0-19 0,0 20 513,19-20-513,22-20 96,-22 0-321,20 0-543,-19 0-962,-1-20-1921,2 0-6823</inkml:trace>
  <inkml:trace contextRef="#ctx0" brushRef="#br0" timeOffset="129911.1328">2108 8292 13324,'0'59'384,"0"-20"738,20-19 127,-20 0-288,39 0 224,-19-20-256,0 0-193,19-20-63,-18-20-353,-1 1-128,-20-1-63,20 1 63,-20-1-32,-20 0 0,20 20-96,-20-20 192,-20 40-256,20-19-64,-20 19 64,21 0 96,-21 19-192,20 1 128,20 0 96,0 0 1,-19-1 223,19 22-352,-20-1 96,20-1-64,0 1 0,20-1-32,-20 1 32,19 20-64,21-20-320,-20-1-1,39-19-608,-20 20-576,2-21-481,18 1-1505,1-20-5638</inkml:trace>
  <inkml:trace contextRef="#ctx0" brushRef="#br0" timeOffset="130339.8437">2843 8311 16143,'-20'-59'1057,"0"39"-833,-1-1 673,2 2 256,-1-1 96,0 20-416,-19 20-769,19 20 64,0 0 160,0 19-160,20-19 193,0-1-193,20 1-128,20-20 96,-1 0 96,1-20-32,0 0 129,0-20-225,-1 0 96,-19-20-32,0 20-128,0 1-32,-20-1 64,0 0 96,0 20-128,0 0 64,-20 20-256,20 19 0,0 1 480,0 20-416,0 20 128,20-1 64,19 0-96,-19-19-96,20 19-128,0-20-65,0-19-223,-20 20-193,-1-20-416,1 0-545,0-1-1120,-20-19-610,20-20-4931</inkml:trace>
  <inkml:trace contextRef="#ctx0" brushRef="#br0" timeOffset="130717.7734">3220 8311 14349,'-20'-19'2819,"20"19"-1730,0 0-1249,0 19 256,0 1 833,0 20 320,20 19-416,-1 1-289,1 0-192,20-21-223,-20 1 127,20-20-96,-20-20 0,20 19 64,-21-19 33,1-19-129,0-1 0,0 0 0,-20-19-224,0 19 64,19-20 64,-19 40-32,0-20 96,0 20 0,0 0-320,0 0-193,0 20 321,20 0 0,-20 0 32,20 0-512,21-1-834,-2-19-832,1 0-1473,-1 0-7752</inkml:trace>
  <inkml:trace contextRef="#ctx0" brushRef="#br0" timeOffset="131052.7344">3875 8410 15150,'-40'-39'1986,"40"19"-193,-20 20-351,20-20-321,-20 40-481,20-20-351,0 20-97,-20 19-64,20 1 224,20-20-159,0 20-129,0-20 32,1 0 32,-2 0-32,1-20 64,0 0-32,20 0-96,-40 0-96,19-20 128,1 0-256,-20 20 96,0-20-32,20 20-64,-20-20-33,0 20-31,20 20 160,-1-20 0,-19 0-384,20 20-289,0-20-224,1 0-96,-21-20-865,20 0-1313,-20 0-2947</inkml:trace>
  <inkml:trace contextRef="#ctx0" brushRef="#br0" timeOffset="131292.9688">4014 7894 17296,'20'-20'1858,"-1"20"-1026,-19 20 706,20 19-225,21 22-256,-21-2-64,-1 20-320,21 0-225,-1-18-352,1-2 32,-20-19-64,19-1-96,-19 1-96,0-20-288,-20 0-353,21-20-736,-21 0-1026,0 0-2562</inkml:trace>
  <inkml:trace contextRef="#ctx0" brushRef="#br0" timeOffset="133153.3203">5543 8132 11530,'-20'-39'641,"0"19"192,1 20-32,-21-20 800,19 20-448,-18 20-96,-1-20-192,0 40-128,1-21-257,19 21-95,0-20 63,20 20-288,20-20 96,20 0-31,-1 0-1,40-1-32,-18 1-128,18-20-64,0 20 96,-20 0-160,-18-20 96,-21 19-64,-1 1 96,-19 0 128,-19 0-32,-21 0-63,19 0 63,-18-20-256,-1 20 96,1-20-321,-1 0-63,20 0-321,1 20-608,19-20-1410,0 0-1601</inkml:trace>
  <inkml:trace contextRef="#ctx0" brushRef="#br0" timeOffset="133387.6953">5980 8331 15438,'40'20'1666,"-21"-20"-1218,1 20 897,0-20-352,-20 19-352,20 1-289,-20 0-192,0-20 1,0 0-97,19 20-64,-19-20-513,0 0-736,-19-20-2114,19 20-11147</inkml:trace>
  <inkml:trace contextRef="#ctx0" brushRef="#br0" timeOffset="133531.25">5900 8093 17616,'-20'-20'1089,"0"20"-993,20-20-384,0 20-673,20 0-480,0 0-1090,0 0-6789</inkml:trace>
  <inkml:trace contextRef="#ctx0" brushRef="#br0" timeOffset="134112.3046">6456 8132 15086,'-20'-39'1441,"40"-1"-800,-1 20 416,2 1 288,-1-1-256,20 20-96,-21-20-609,21 20-288,-20 20-192,19-20 192,-19 39 161,0 1-225,-20 19 64,20 1-32,-20 0 0,0-1-32,0 1-64,0-21 0,20 1 192,0-20-192,-20 0-32,20 0 64,0 0 32,0 0 64,-20-20-128,19 0 32,1 20 32,0-20 64,0 0-416,-1 0-64,-19 0-289,20-20-288,-20 20-256,0-20-1153,-20 0-2371</inkml:trace>
  <inkml:trace contextRef="#ctx0" brushRef="#br0" timeOffset="134316.4063">6615 8351 16271,'20'0'1281,"-1"0"289,21-20-129,0 20 128,0 0-127,20-20-577,-1 20-353,-20-19-384,21 19 64,-20 0-544,-20 0-192,0 0-577,19 19-1058,-19-19-2369,0 0-10314</inkml:trace>
  <inkml:trace contextRef="#ctx0" brushRef="#br0" timeOffset="135158.2032">7350 8232 9096,'0'0'3043,"0"0"-2498,20 0 1472,-1 20-127,1-20 0,0 0-513,0 0-416,-1 0-256,21 0-289,-20-20 65,1 20-33,-2-21-224,1 2-128,0-1 193,0 0-385,-20 0 64,0 1-32,0-1-225,-20 0-63,0 20 64,-19 0-33,-2 0-31,1 0 224,1 20 192,-1 0-224,21 19 352,-21-19-192,20 19 416,0 2 33,40 18 95,0-39-31,20 20-97,-1-1-95,20-19 95,1-20-160,0 20-64,-1-20-64,-19 0-480,19 0-288,-39 0-1314,21 0-1762,-41 0-9576</inkml:trace>
  <inkml:trace contextRef="#ctx0" brushRef="#br0" timeOffset="136375">8203 8530 12780,'0'0'3747,"20"0"-2177,-20-20 223,0 20 65,0 0-320,0 0-417,0 0-481,0 0-191,0 0-33,0 0-416,0 0 32,0 0 64,0 0 96,20 0-96,-20-20 33,0 20-1,0 0 96,0-20-96,0 20-96,0-20-192,0 20 192,-20 0-32,20 0 0,-20 0-32,0 0-64,20 0 128,0 0 32,-19 0-481,19 20-95,19-20-769,-19 0-1570,0 0-4035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3T00:22:30.02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 3308 3299,'0'0'4772,"0"0"-3459,0 0 225,-19 0 320,19 20-161,0-20-255,0 39-225,19-19-320,-19 20-161,0-21-127,0 22-225,20-21-160,0 19-63,-20-19-161,21 0 32,-21 0-32,20-1-129,-20 1-543,19-20-449,-19 0-1378,20 20-1344</inkml:trace>
  <inkml:trace contextRef="#ctx0" brushRef="#br0" timeOffset="599.6094">738 3169 6470,'-80'0'1601,"41"19"-1088,-1-19 416,1 20 768,19 21-191,0-21-65,0 39 0,20-20-512,20 21-224,0 20-321,19-1-160,1-20 65,-1 20-65,22-18 0,18-22-32,0 1 129,0-20 63,21-1-96,-21-19-96,21-19 1,-21-21-65,20 1 256,1-21-160,-21 0-32,-20 0 129,1 1-321,-41-20 192,-19 19-192,0 0-96,-39 1-32,-20 20 64,-20-1 0,-21-1 0,1 22-321,0-1-448,-1 20-95,21 0-1058,0 0-1826</inkml:trace>
  <inkml:trace contextRef="#ctx0" brushRef="#br0" timeOffset="28322.2657">2426 3466 5124,'19'0'7784,"1"0"-7304,0 21 353,0-1 480,-1 19 32,2 1-95,-1-1-257,20 21-321,-21 0-287,21-20-193,-20-20 32,-1 19-64,1-19-96,0-20 32,0 20-32,-1-1-384,2-19-545,-21 0-736,0 0-930,0 0-1184</inkml:trace>
  <inkml:trace contextRef="#ctx0" brushRef="#br0" timeOffset="28678.7109">2346 3466 11755,'0'-59'2274,"20"19"-513,40 21-223,-1-21-257,21 1 160,19-1-512,0 19-384,-19 21-609,-41 0 32,21 21-32,-40 19 64,-1-1 0,1 20 0,-20 1 64,-20-21-32,1 2-128,-1 18 224,20-39-256,0 19 32,0 1 32,0 0 64,20-21 32,-1 22 0,1-1 32,0-21-32,0 1 0,1 0 64,-21 0 64,0-1-224,0-19 160,-21 20-128,1 0-320,0-20-193,0 20-640,-19-1-1281,19-19-2883</inkml:trace>
  <inkml:trace contextRef="#ctx0" brushRef="#br0" timeOffset="29201.1718">3537 3745 15822,'0'-60'225,"0"40"-129,-20 0 384,20 0 609,-19 20 417,-1 0-321,0 20-513,0 20-287,1-1 95,-1 22-127,20-22-193,0 1-64,0-1 32,20-19 96,-1 0-224,1 0 192,0-20 97,19 0 95,-19-20-192,0 0-96,-20-19 32,20 19-256,-20-20 192,-20 21 0,20-21 65,0 40-162,-20-20 226,20 20-1,0 0-352,0 20 128,0 0-64,20 19 32,0-19 96,1 0-32,-2 19-289,1-39-576,20 20-416,-21-20-641,21 0-832,-20 0-2275</inkml:trace>
  <inkml:trace contextRef="#ctx0" brushRef="#br0" timeOffset="29861.3281">3994 3566 16719,'0'-20'2018,"0"1"-1089,0 19 0,0 0-128,-20 0 0,1 0-1,-1 0-223,0 19-161,0 1-128,20 0-127,0 0-1,0 19-32,0-19-32,20 20-32,0 0 32,0-20-160,19 20 224,1-21-256,-21 1 192,21 0 64,-19 0-384,-1-1 96,-20-19 32,0 20-224,0 0 320,-20-20-257,-21 20-223,2-1-385,-1-19-352,1 0-64,-1 0-353,20 0 994,0 0 415,20-19 193,0-1 128,20 20 161,0-20 351,0 20 65,19-20 544,21 1-64,-1-1-384,1 20-64,19-20 63,-19 0-159,19 1-321,-19-1-64,0 0-31,-1 0-65,-20-1 0,-19 2 0,21-21 32,-21 20-64,-20-19-64,19 19 0,-19 0-32,-19 0-128,-1 20-32,-21 0 0,21 0-32,-19 20-1,-1 20 386,1-1-322,19 1 290,20-1-33,0 2 0,20-1 128,19-1-224,1-19 96,19 0 129,2-20-193,-22 19-128,20-19-481,-19 0-832,0 0-897,-21 20-3043</inkml:trace>
  <inkml:trace contextRef="#ctx0" brushRef="#br0" timeOffset="30640.625">5622 3665 5957,'0'-40'3523,"-20"21"-1120,20-1-449,-20 20-481,1-20 193,19 0-65,-20 20-480,0-19-160,0 19-352,1 0-321,-1 19-160,0 1 192,-21 20 33,22 19 63,-1-19-192,0 20-32,20-1-95,20-19-1,0 19 32,-1-19-64,22-1-64,-1-18-353,19-1-511,0-20-642,0 0-1537,22 0-3106</inkml:trace>
  <inkml:trace contextRef="#ctx0" brushRef="#br0" timeOffset="31099.6093">6039 3705 15790,'-39'-20'1602,"39"20"-865,-20 0-257,0 0-192,-1 20 673,2-1 160,-21 2-672,40 19 127,-20-1-223,20 21-33,20-21-96,20-19 129,0 0-1,0-1 96,-1 1-31,1-20-97,-1-20 64,1 20-159,-20-19 159,-1-1-128,-19-20-192,0 1-64,-19 19-32,-1-19-96,0 19 64,20 0 128,-20 20-128,20 0 128,-19-20-64,19 40-224,0-20 64,19 20 224,1 0-96,0-1 160,0 1-64,19 20 0,2-40-160,-2 19-96,-19 1-321,20-20-256,-1 20-608,-19-20-545,0 0-800,0 0-834,-1-20-5668</inkml:trace>
  <inkml:trace contextRef="#ctx0" brushRef="#br0" timeOffset="31861.3281">6714 3606 7463,'0'-20'4099,"0"0"-1088,0 20-448,0 0-545,0 0-705,-20 0-192,0 0-128,0 0-160,20 0-225,-19 20 65,-1-20-257,0 20-63,20 19-193,0-19-32,0 0 32,20 0 32,19-1-160,1 2 64,0 19 0,20-20 1,-1-1-1,-19 21-128,19-20 0,-19 19-33,-19-19 1,-2 0-320,-19 19 192,0-18 0,0-1 96,-19 0-97,-2-20-287,1 19 160,0-19 127,0 0 97,-19 0-352,19-19 64,-19-1 63,19 20-31,0-20 224,20-1 96,20 1 0,0 20 224,-1-19-128,21-1 128,19 20 257,2-20 255,-2 0 257,0-19 96,20 19-352,-19 0 0,0-19-289,-20 19-192,-1 0-32,-39-1 65,20 2-97,-40-1-320,20 0-97,-39 20-191,19-20 128,-20 20-161,0-20 129,20 20-129,-20 20 193,20 0-64,1 20 224,19-21 96,-20 22 32,20-1 64,20-1-96,19 1 288,21-21 96,0 1-31,19-20-129,-20 0-32,1 0-128,-20 0-320,-20 0-545,0 0-993,-20 0-2018,0 0-5989</inkml:trace>
  <inkml:trace contextRef="#ctx0" brushRef="#br0" timeOffset="32864.2577">3001 4380 12075,'0'20'1025,"0"-20"-993,20 0 801,0 0 352,20 0-288,0 0-225,19 20-95,20-20-33,1 0-191,0 0 63,-1 0 97,21 0-193,-21 0 0,19 0-32,2 0-159,19 0 31,1 0-128,-2 0 64,1 0 0,1 0 32,18 0-32,-18 0 96,-21-20-288,21 20 192,-22 0-128,1-20 64,1 20 64,-1 0-96,1-20 0,-1 20 32,-20-19 129,21 19 31,-21-20 0,20 20 32,-19 0-96,19 0 97,-20-20-129,21 20 96,-1-20 96,0 20 96,-19-21 1,-1 21-1,-20 0 481,21 0-417,-20-19 33,19 19-353,-20 0 32,2 0-96,-2 0 32,-20 0 32,21 0-96,-21 0 129,1 0-161,0 0 256,-20 0-32,0 0-256,0 0 32,0 0 32,-1 0 64,1 0-64,-20 0 32,20 0-96,0 0 32,-20 0-192,0 0-32,0 0-289,0 0-448,19 0-640,-19 0-609,0 0-1922,20 0-7559</inkml:trace>
  <inkml:trace contextRef="#ctx0" brushRef="#br0" timeOffset="33183.5937">7846 3665 21460,'20'-20'1601,"-20"20"-512,0-20-256,0 20 64,0 0-96,0 0-769,0 0-224,0 0-385,0 0-480,0 20-32,20 0-993,-20 0-1409,0 0-3844</inkml:trace>
  <inkml:trace contextRef="#ctx0" brushRef="#br0" timeOffset="33335.9375">7965 4002 20115,'0'21'864,"0"-21"-479,0 0-1,0 0-32,0-21 225,0 21-769,0 0-993,0 0-993,0 0-3844</inkml:trace>
  <inkml:trace contextRef="#ctx0" brushRef="#br0" timeOffset="35155.2734">8997 3387 10730,'0'0'4612,"0"-20"-3523,0 40-993,0-20 321,20 40 768,0-1 224,0 2-128,-1 18-352,1 20-416,0 0-97,1-18-256,-1-2-32,19-19 64,-19-1 33,0 1-65,19-21 96,-19 1-480,-20 1-96,20-21-321,-20 0-384,20 0-673,-20 0-1569,-20 0-6214</inkml:trace>
  <inkml:trace contextRef="#ctx0" brushRef="#br0" timeOffset="35416.9922">8481 3586 17616,'0'-40'1538,"0"21"-225,0 19-897,20-20-31,19 0 415,22-1 129,-2 1-448,40 1-129,21-21-96,-2 20-31,1-19-193,1 19-32,-21 20-97,-19-20-671,-1 20-289,-40 0-929,21 0-929,-21 20-1441</inkml:trace>
  <inkml:trace contextRef="#ctx0" brushRef="#br0" timeOffset="35866.2109">10069 3328 15630,'-39'-40'1538,"19"40"-609,0 0-353,1 0-512,-1 20 513,-21 20 448,21 19-96,1 0-65,-1 2-287,20 18-193,0 20 1,20-39-257,-1-1 160,42 1-320,-22-21 288,21 1-320,-21-21-256,1 1-481,20-20-480,-20 0-929,-1 0-1666,-19-20-11594</inkml:trace>
  <inkml:trace contextRef="#ctx0" brushRef="#br0" timeOffset="36222.6563">10229 3606 17552,'39'59'1057,"1"-19"-897,-20 0 769,-1 0-288,1-1 288,0 1 160,0-20-353,-20-1-479,19 1 191,-19-20-64,21 0 129,-21 0 352,0-20 32,0 20-641,0-39-128,0 19-96,0-19-192,20-1 128,0-1-192,0 22-1,19-1-31,-19 20 192,19 0-128,-19 20 32,20 20 192,0 0 32,0-1-160,0 1 32,-21-20-161,21-1-447,-1 1-545,-39-20-929,20 0-1154,-20 0-1312</inkml:trace>
  <inkml:trace contextRef="#ctx0" brushRef="#br0" timeOffset="36460.9375">10903 3348 17712,'120'39'1057,"-41"1"-64,-20 20-544,-19-1-97,20 1 897,-40 19-448,20-19-289,-21-20-351,-19-1 127,20 1-288,-20-20 192,0-1-352,-20 1-353,1-20-640,19 0-1345,-20 20-1282,0-20-10729</inkml:trace>
  <inkml:trace contextRef="#ctx0" brushRef="#br0" timeOffset="37474.6093">12412 3348 16527,'20'0'481,"-20"19"-994,-20 1 577,20 20 353,-19-1 608,-1 2-129,0-2-287,0 1 0,1-1-161,-22-19 96,21 20 33,20-40 64,-20 20-257,20-20-192,0 0 0,20 0 1,0 0 703,21 0-255,-2-20-289,20 20-224,20 0 129,-18 0-193,-2 0-256,1 0-97,-1 20-447,-20-1-834,-19 2-800,0-1-1922,-20 0-10955</inkml:trace>
  <inkml:trace contextRef="#ctx0" brushRef="#br0" timeOffset="37647.4609">12393 3963 17712,'0'19'3331,"0"-19"-3106,19 0 511,21 0 353,19-19 161,-18 19-834,38-20-320,-20 20-192,-19 0-449,19 0-576,-18 0-1153,-21 0-2210</inkml:trace>
  <inkml:trace contextRef="#ctx0" brushRef="#br0" timeOffset="38416.9922">13822 3705 5701,'-20'-60'5605,"20"40"-5381,-20 1 930,20-1 447,-20 0-256,1 20 33,-1 0-834,0 20-256,0 19 321,-19 21 256,19 0 160,0 0-481,-1-1-320,21-20-95,0 1 63,21-1-160,-1-19 160,20-20 128,-1 0 97,1 0-1,-21-20-384,21 1-256,-20-21 256,-1 20 32,-19 1 0,0-1 32,0 0 32,0 20-64,0 0-64,20 0-288,1 20 128,-1 0 160,19-1 160,21 1-833,-21 0-1056,21-20-1154,0 20-2050</inkml:trace>
  <inkml:trace contextRef="#ctx0" brushRef="#br0" timeOffset="38912.1093">15232 3645 13356,'-39'-39'1666,"18"19"-866,-19 0 930,40 20-577,-39 0-160,19 0-192,0 0-321,0 20-287,-19 0 415,19 19 33,0 21 31,0-20-191,20 0-193,0 19-192,0-19 128,40-1-256,-1 1-512,1-21-481,19 1-865,1 1-1697,20-21-6279</inkml:trace>
  <inkml:trace contextRef="#ctx0" brushRef="#br0" timeOffset="39180.664">15550 3765 19346,'-40'0'544,"0"0"-191,21 20-193,19 0 609,-21-1 544,21 21-448,0-1-321,21-19-256,-2 20 33,21-21 415,19 1-511,1-20 63,-21 0-128,22-20-128,-42 1-192,-19-1 32,0 0 0,0-19-449,-40-1 1,0 20-33,-19 1-192,19-1-64,1 0-480,-1 20-1377,20-20-3108</inkml:trace>
  <inkml:trace contextRef="#ctx0" brushRef="#br0" timeOffset="39528.3202">15708 3705 14317,'21'60'1890,"-2"-20"-161,1-1-159,20 1-801,-21-21 256,1 1 96,0 0-385,-20 0-319,20-20 95,-20 0-159,0 0-97,0 0 417,19 0-1,-19 0-287,0-40-289,0 20-160,20-19 256,0-1-384,0 1 63,1 19-31,-2 0 64,21 20-256,-20 20 0,19 0 191,-19 0 193,20 19-64,-1-19-32,2 19-993,-21-19-800,19 0-1763,-19 0-5573</inkml:trace>
  <inkml:trace contextRef="#ctx0" brushRef="#br0" timeOffset="39958.0077">16781 3665 2114,'0'-20'15758,"0"20"-15085,0 0 320,-21-20-609,-19 20 193,1 20 864,-1-20-608,1 20-417,-1 0-351,21 0-130,19-1-31,0 2 192,19-1-96,1 0 0,20 19 225,-1-19-257,20 20 0,-19-21-129,1 1 129,-22 20-128,-19-21 288,0 1-64,-19 1 257,-1-1-161,-21-20-32,2 20-160,19-20-545,-20 0-544,21 0-1601,-1-20-2339</inkml:trace>
  <inkml:trace contextRef="#ctx0" brushRef="#br0" timeOffset="40211.9141">16840 3427 23221,'20'0'225,"0"19"-770,-1 22 769,1-1 33,0 19 351,0 0 129,0 1-289,19 0-223,-18-1 191,19-19-320,-1-1 0,-19-19-320,0 0-96,-20 0-769,0-20-961,-20 0-897,0 0-3395</inkml:trace>
  <inkml:trace contextRef="#ctx0" brushRef="#br0" timeOffset="40387.6952">16681 3745 21075,'0'0'1025,"39"0"-576,1-21 416,1 21 160,18-19 256,20 19-801,-20 0-352,2 0-224,-2 0-512,-19 0-1314,-1 19-1313,-19-19-3524</inkml:trace>
  <inkml:trace contextRef="#ctx0" brushRef="#br0" timeOffset="41105.4688">17713 3844 15951,'0'-20'512,"-19"1"1026,-1-1-225,20 20-480,-20-20 95,-19 20-255,19 0-321,-21 0-127,2 20-1,-1 0-128,1 19 0,19 1-64,20-1 0,0 1 32,20-1 64,19-18 32,1-21 161,20 20-129,-20-40-288,19 20 0,-20-21 0,1 1-32,-20-19 160,-20 19 32,0 0 32,0 1 0,0-1-96,-20 20 160,20 0 64,-20 20-544,20-20 224,0 19 256,20 1-224,0 20 256,-1-40-160,22 19-192,18 1-353,-19-20-576,0 0-896,-21 0-1539,1-20-5476</inkml:trace>
  <inkml:trace contextRef="#ctx0" brushRef="#br0" timeOffset="41396.4844">17991 3864 14669,'40'59'2403,"-20"-39"-257,20 0-353,-20-1-832,20 1 353,-21 1-418,-19-21-319,20 0-129,-20 0-95,20 0 223,-20 0 1,0-21-353,20 1-160,-20 1-160,0-1-32,19 0-257,-19 0 33,20 1-32,0 19-97,0 0 257,20 0-224,-20 19-97,20 1-127,-1 20-321,-19-21-833,20-19-352,-21 20-1378,21-20-8999</inkml:trace>
  <inkml:trace contextRef="#ctx0" brushRef="#br0" timeOffset="41628.9063">18547 3427 16047,'20'0'2690,"0"0"-2177,-1 39 1088,2 2-95,19 18-257,-20 0-256,19 21-385,1-20-223,-1 19-289,1-39 288,0 19-320,0-20-160,0-19-128,-21-20-321,1 21-544,-20-21-736,0-21-1218,-20 1-7143</inkml:trace>
  <inkml:trace contextRef="#ctx0" brushRef="#br0" timeOffset="41810.5469">18448 3745 21460,'20'40'512,"39"-40"609,20 0-224,2 20-448,17-20 31,-18 0-320,0-20-96,-21 20-288,0 0-320,-39 0-930,0 0-2241,-20 0-6631</inkml:trace>
  <inkml:trace contextRef="#ctx0" brushRef="#br0" timeOffset="43070.3125">3875 5214 9096,'40'39'1057,"-20"-19"192,0 20 961,19-19-480,-19-2-545,0 1-96,-1-20 96,1 20-448,-20-20-385,20 0 33,-20 20 95,0-20 449,0 0 224,-20-20-192,0 20-609,1-40-416,-21 21 64,1-22 0,-1 1 32,-19-19-32,18 19-32,1-19 160,21 18-256,-1-18 64,0 20-640,20-1 1248,20 20-544,0 1-32,19-1-32,1 20-96,20 0 128,-20 0-64,39 20-353,-20-20-640,2 19-768,-22 1-1186,1 0-1954</inkml:trace>
  <inkml:trace contextRef="#ctx0" brushRef="#br0" timeOffset="43266.6015">3537 5174 17232,'0'0'1537,"20"-20"-1280,21 1 511,18-1 225,0 0-64,0 0-673,22-1-31,-2 2-450,-20-1-447,20 20-706,-18-20-1280,-22 20-2211</inkml:trace>
  <inkml:trace contextRef="#ctx0" brushRef="#br0" timeOffset="43498.0469">4311 5035 15342,'-19'40'705,"19"-20"-225,0 20 833,19-21 65,-19 21-97,40 0-256,-20-21-128,20 1-129,0-20-191,0 0 96,-1 0-161,-19 0 129,-20-20-65,20 1-416,-40-1-192,20-20-320,-40 20-192,21 1-321,-21 19-224,0-20-609,21 20-928,-2 20-1859</inkml:trace>
  <inkml:trace contextRef="#ctx0" brushRef="#br0" timeOffset="43680.664">4749 5334 17872,'-20'-21'1570,"0"1"384,0-20-513,20 21-352,0-21-224,0 0-801,0 21-96,0-21-96,40 20-1313,-20 20-738,19-21-2177</inkml:trace>
  <inkml:trace contextRef="#ctx0" brushRef="#br0" timeOffset="44406.25">5801 5154 11659,'-40'-39'832,"40"19"129,-19 20 1089,-1-20-416,0-1-33,-21 21-608,22 0-512,-1 21-353,0-1-32,0 20 160,1-1 225,19 21-321,0-21 128,19 1-96,1 0 32,20-20 65,-1-20-65,22 0 192,-22-20 1,21 1-289,-41-22 64,21 21-96,-20 0-192,-20 1 96,0-21 96,0 20-288,0 20 128,0-20 64,-20 20-128,20 0-289,0 20-223,20-20 512,-1 40-33,2-20 161,-1-1-64,20 1-512,-1 0-545,1 0-289,-1-20-896,-19 0-1249,19 0-7688</inkml:trace>
  <inkml:trace contextRef="#ctx0" brushRef="#br0" timeOffset="44653.3202">6079 4798 10313,'0'19'9097,"0"1"-9481,20 0 608,-20 19 769,19 1-161,21 19 322,-20 0-97,-1-18-865,22 18-64,-1-19 96,-1 0-96,1-1-256,-1-39-128,-19 20-289,-20-20-480,0 0-800,0-20-866,0 0-3010</inkml:trace>
  <inkml:trace contextRef="#ctx0" brushRef="#br0" timeOffset="44822.2656">6278 4798 17872,'19'39'929,"1"1"-512,0 19 544,0 0-257,39 0 161,-19-18-577,0 18-192,20-19-256,-21 0-737,1-1-480,-1-19-1506,-39 0-7238</inkml:trace>
  <inkml:trace contextRef="#ctx0" brushRef="#br0" timeOffset="45757.8125">7549 4936 8936,'-21'-20'2050,"21"0"-769,-20 20 577,0 0-801,0 0-64,-19 0 32,-1 20-385,21 0-223,-21 0-65,20-1-128,0 1 545,20 0-801,0 0 64,40-20 449,-20 19-385,39 2 224,0-1-160,1-20-32,0 20-32,-20 0-32,19-1-128,-19 1 64,-21 0-96,-19 20 160,0-21 128,-19 1 129,-1 0-33,0 0 96,-20 1-384,1-2-128,19-19-352,0 0-577,1 0-897,-2 0-1954,21 0-8552</inkml:trace>
  <inkml:trace contextRef="#ctx0" brushRef="#br0" timeOffset="46143.5547">7906 5035 16527,'0'0'2210,"0"0"-2018,-20 19-224,20 2 513,-20 19 576,20-1 160,0 21-737,20-21-95,0 1-65,-1-20 0,1 1-95,20-2 95,-21-19-32,21 0-32,1 0 1,-22-19-129,1-22-160,0 21-256,-20-19 255,0 19-415,0-20 96,0 20 63,-20 1 321,20-1-256,0 20 224,-20 0-544,20 20 127,0-1 353,20 1 64,-20 20-32,40-20 64,-21-1-544,21 1-737,-20 0-993,19 0-1698,-19-20-10088</inkml:trace>
  <inkml:trace contextRef="#ctx0" brushRef="#br0" timeOffset="46549.8047">8818 5373 13516,'0'20'3460,"20"-20"-3044,-20 0 2018,0 0-992,0-40-610,0 21 1,-20-22-609,1 1-160,-1 1 65,-20-21-33,1 1-32,19-1-64,-20 0-32,1-19-641,18 20 1025,21-1-448,0 20 160,0 20 97,0 1-546,21 19-127,-1 19 159,19 1-1088,1 20-929,-1 0-2018</inkml:trace>
  <inkml:trace contextRef="#ctx0" brushRef="#br0" timeOffset="46854.4922">9176 5353 17584,'0'20'1634,"0"-40"-1,0 1-512,0-2-224,-19 1 32,19 0-128,-20-19-97,-1-1-447,-19 0-33,21 1 0,-21-1-128,1 0-64,-1-20-192,1 1-352,19-20 992,0 19-512,-1 20-64,21 20-64,0 1-161,21-1-95,-1 20 160,19 0-225,1 20 257,-1-1-448,21 1-770,-21 20-608,2-19-1185,-2 18-3811</inkml:trace>
  <inkml:trace contextRef="#ctx0" brushRef="#br0" timeOffset="47204.1015">8481 5054 18801,'-20'0'1089,"20"0"-1281,40 0 769,-1 0 992,22 0-512,-2 0-288,20 0-417,0-19-128,21-1-95,-21 20-33,-19-20 64,-1 20-352,1 0-193,0 0-351,-21 0-546,21 0 1,-41 20 160,22-20 673,-1 20 191,-21-1 354,1 2 575,0 19 481,0-20 225,-1 19-386,1-19-127,-20 0-512,20 0-65,0-1-256,-1-19 64,-19 20 32,0-20-865,20 0-512,-20 0-1569,0-20-1635</inkml:trace>
  <inkml:trace contextRef="#ctx0" brushRef="#br0" timeOffset="47348.6327">9454 4817 19506,'-19'-19'3203,"-1"19"-2594,20-21-641,0 21-545,-20-20-544,20 20-929,0 0-4933</inkml:trace>
  <inkml:trace contextRef="#ctx0" brushRef="#br0" timeOffset="47916.0156">10089 4956 13196,'0'-40'3331,"-20"20"-2338,20 20-512,-19 0-129,-1 0 32,0 0 769,0 20-512,1 0-97,-1 19-127,0 1 191,20 20-255,0-20-129,20-1-32,0 1 0,-1 0-160,21-21 161,-1 1 63,1 0-224,0-20-320,0 0-641,0 0-1281,-1 0-1634,-19 0-10281</inkml:trace>
  <inkml:trace contextRef="#ctx0" brushRef="#br0" timeOffset="48076.1718">10387 5253 14093,'39'20'2402,"-18"-20"-961,-1 20-448,0-20-576,0 0-257,-20 0 128,19 0-224,-19 0-1057,20-20-2402,-20 0-11243</inkml:trace>
  <inkml:trace contextRef="#ctx0" brushRef="#br0" timeOffset="48227.539">10288 4896 18193,'-39'0'1505,"39"-19"-640,0 19-993,0 0-96,0 0-289,19 0-576,1 0-1185,0 19-1922</inkml:trace>
  <inkml:trace contextRef="#ctx0" brushRef="#br0" timeOffset="48561.5234">10705 5054 13612,'60'21'2210,"-21"-42"-352,1 21-320,-20-19-866,19 19 513,-19-20-576,-20 0 128,20 0-737,-20 1-481,-20-1 1026,20 0-609,-20 20-225,-19 0-63,-1 0 64,1 20 160,-1 0-64,20-1 320,-20 21 256,40-1-192,-20 2-64,20 18 97,20-19-1,0 0 32,40-1 64,-21 1 1,21-19-97,-1-2 64,1-19-224,-20 0-384,-1 0-353,-19-19-224,0 19-576,-20-41-1250,0 1-2113</inkml:trace>
  <inkml:trace contextRef="#ctx0" brushRef="#br0" timeOffset="48874.0234">11062 5035 14221,'40'40'2210,"-20"-20"-224,0 20-897,19-1 192,-19-19-96,0 0-288,1 0-192,-2-1-97,-19 1-479,20-20 95,-20 0 256,0 0 161,0 0 224,0-20-673,-20 20-288,20-19 32,0-21-64,20 20-1,-20 0-383,40 1 384,-21-1-128,1 20-97,0 0 1,19 20 160,-19 19 0,20-19 159,0 20-735,-20-21-161,0 1-448,0-20-577,-1 0-993,1 0-4004</inkml:trace>
  <inkml:trace contextRef="#ctx0" brushRef="#br0" timeOffset="49106.4452">11539 4757 15983,'20'-40'2690,"-20"40"-1377,20 0-640,-1 20 128,21 20 64,-20 0-225,19 39 1,-19-19-161,21-1-191,-21 1-129,19-20 96,-19-1-256,0 1-64,-1-20-192,1 0-769,-20-1-449,-20-19-1344,20 0-2083</inkml:trace>
  <inkml:trace contextRef="#ctx0" brushRef="#br0" timeOffset="49282.2265">11539 5095 18897,'-20'0'2082,"40"0"-1345,0-20-545,19 20 449,21 0 544,-1 0-512,2 0-545,-2 0-128,-20 0-833,1 0-1121,-20 20-1569,-20-20-4773</inkml:trace>
  <inkml:trace contextRef="#ctx0" brushRef="#br0" timeOffset="49898.4375">12075 4698 18257,'0'0'769,"20"19"-1090,0 21 1058,0 1 288,-1 18-128,21 0-225,-1 0-191,1 1-1,1-20-480,-22 0 128,21-1-192,-20 1 160,19-20-448,-19 0-289,0-1-832,-20-19-1346,19 0-2818</inkml:trace>
  <inkml:trace contextRef="#ctx0" brushRef="#br0" timeOffset="50130.8594">12511 4975 18673,'20'20'1890,"21"0"-1089,-2 0 192,1 20-449,-1-20-384,1 20 0,-20-1-31,19-19 95,2 20-96,-2-21-256,1-19-257,-20 20-383,-1-20-674,21-20-1024,-20 1-1570</inkml:trace>
  <inkml:trace contextRef="#ctx0" brushRef="#br0" timeOffset="50304.6875">13028 5035 15342,'-40'40'1185,"20"0"481,0 19-257,-19 20-64,19 2 417,-19-2-609,19 0-865,-1-20-31,21 1-321,-20-20 192,20 0-288,0-1-545,0-19-865,0 0-1569,-20-20-2146</inkml:trace>
  <inkml:trace contextRef="#ctx0" brushRef="#br0" timeOffset="51710.9375">14060 4896 13901,'-20'-19'736,"1"-1"-383,-1 0 479,-20 20-191,20 0 64,-19 0 160,-2 20-289,21 0-288,1-1-127,19 1-258,0 0 162,39 0-65,2-1-65,-2 1 738,41 0-705,-1 0 32,1-1-288,-1 22 416,-40-21-224,-19 0 64,-20 19 64,0-19 128,-20 0 192,-19 19-127,-1-19-65,-19-20-32,18 20-128,22-20-288,-21 0-737,40 0-1378,-20-20-2978</inkml:trace>
  <inkml:trace contextRef="#ctx0" brushRef="#br0" timeOffset="52233.3985">14458 5115 14733,'39'59'897,"1"-39"-352,-20-20 544,-20 20-641,19-20 481,-19 20 320,0-20-416,0 0 192,0-20 128,0 20-833,0-20-95,-19-20-193,19 21 0,-20-21 32,0 20-320,20-20 63,0 20 33,0 20-64,0 0-320,20 0-1,0 20 289,-1-1 160,21 2 160,-20-1-64,20 20 96,-20-21 256,0-19-256,0 20 225,-20-20-1,0 0 128,19 0 129,-19-20 31,0 20-287,20-39-193,-20 19-96,20 0 96,-20-1-256,20-18 128,-20 39-64,19-20-353,1 20-159,20 20 512,-21-20-257,22 20-479,-1-1-225,19 22-1281,-19-21-1090,19-20-6661</inkml:trace>
  <inkml:trace contextRef="#ctx0" brushRef="#br0" timeOffset="52676.7577">15510 5015 7911,'-20'-20'4997,"0"20"-3684,20 0 224,-19-20 97,-2 20-929,21 0 704,-20 20-1057,0 0 545,0 0-577,1-1 129,19 22 63,-20-1-223,20-1-97,0 1 96,20-20-64,-1-1-64,1-19 257,0 0-129,0 0 64,1-19-127,-2 19-225,-19-20-32,20 0-32,-20 0-65,0 0 1,0 1 96,-20 19 0,20 0 0,0 0-224,0 0-513,0 0 257,20 19 480,0 1-224,0 0-705,0-20-577,-1 20-672,21-20-192,-20 0-1634</inkml:trace>
  <inkml:trace contextRef="#ctx0" brushRef="#br0" timeOffset="53010.7422">15648 4737 16143,'0'0'1890,"0"0"-1987,20 20 418,-20 0 480,20 1 416,0 18-128,1 1-128,-2 19-225,1 0-127,0-19 128,0 0-930,-1 0 257,1-20 1,-20 19 63,20-39-577,0 20-223,-1-20-546,-19 0-351,0-20-577,0 0-1473,0 1-5286</inkml:trace>
  <inkml:trace contextRef="#ctx0" brushRef="#br0" timeOffset="53213.8672">15867 4698 18609,'20'19'256,"-20"1"449,19 20 480,1 20-128,0-1-64,21-19-320,-22 19-449,21-19 417,-20 0-706,0-20 98,-1 20-290,1-21-640,-20 1-928,0-20-2275,0 0-12492</inkml:trace>
  <inkml:trace contextRef="#ctx0" brushRef="#br0" timeOffset="54626.9532">16998 4896 9064,'20'40'2370,"-20"-20"-96,21 19 385,-1-19-1474,0 19 160,-1 2-224,21-21-128,-40 19-320,20-19-32,-1-20-65,-19 20 97,0-20-97,0 0-63,0 0 480,0-20 32,0 20-801,0-39-160,-19 19-64,19-20 0,0 0 32,0 0-320,19 1 96,-19-1-865,20 20 1633,0 1-832,19 19 32,2 0-1,-1 19 225,-1 21 65,1-1 31,-1 1 352,21-1-608,-21 2 32,-18-1 192,-1-21 64,19 21-192,-39-20-96,20-20-417,-20 20-1024,0-20-962,0 0-2401</inkml:trace>
  <inkml:trace contextRef="#ctx0" brushRef="#br0" timeOffset="54824.2188">17932 5234 20563,'0'39'160,"0"-39"-1089,0 0 801,20 0-705,-20 0 321,0 0-2275</inkml:trace>
  <inkml:trace contextRef="#ctx0" brushRef="#br0" timeOffset="66874.0234">738 7080 11627,'0'0'352,"-19"-20"224,19 20 1186,-20 0-737,20-20-96,0 1 192,0-1-192,0-20-128,0 21 160,20-22-257,-20 1-63,39 1-289,-19-1-96,19 21-95,-19-1-65,20 0-257,-1 20 290,2 20-193,-2 0 128,1 19-193,0 1 194,-1 19 95,1 1-224,-21 0 256,1-1-256,1 0 64,-21-18 0,0 18 96,-21-39 0,1 20 0,1-21 192,-1 1-160,-20-20 97,21 0-193,-1 0 64,-20-20 0,20 1-96,1-1-64,19-20 128,0 21-64,0-1-353,19 20 450,1 0-161,0 0-65,20 0-287,-1 0-353,1 20-640,-1-20-737,2 19-769,18-19-1921</inkml:trace>
  <inkml:trace contextRef="#ctx0" brushRef="#br0" timeOffset="67302.7344">638 6684 14349,'-138'59'32,"98"-20"224,1 1 641,-2-1 641,41 22-161,0-2-128,20 20-704,21 0 63,18 21-352,20-21 129,20-19 191,1 0-95,18-20-193,2-21 96,19-19-287,-20 0 31,20-39 128,0-2-256,-40-18 160,1 19 32,-21-39 32,-20 20-31,-19-21-386,-40 1 161,0 0-32,-40 18-192,-19-18 256,0 20-224,-41 19 96,1 1 128,-1 19-929,1-1-416,0 21-2307,19 0-3234</inkml:trace>
  <inkml:trace contextRef="#ctx0" brushRef="#br0" timeOffset="68873.0468">2605 6684 10473,'39'39'1442,"-19"-19"-129,0 39 224,-1-19-127,21 40-417,-1-21-321,-18 0-63,19-19 160,-1 0-97,-19-1-127,0-18-97,20-1-63,-21-20-193,-19 20-32,20-20 224,-20 0 97,-20-20 544,20 0-1057,-39-21-128,-1 2-1,1-1 1,-1-19 96,-20 0-384,20-2 576,1 22-224,-1-1 160,1 1 160,19 19 32,0-20 33,20 21-193,20-1 160,0-21 64,39 2-128,0-1 33,0 0-193,22 1 96,-2-1-128,0 21 0,1-1-353,-21-1-63,1 21-641,-21 0-544,1 0-898,-40 21-1344,0-21-8906</inkml:trace>
  <inkml:trace contextRef="#ctx0" brushRef="#br0" timeOffset="69046.875">2644 6861 18673,'20'0'737,"0"-19"-449,19 19 449,1-20-289,20 0-384,-1 0-192,1 1-480,-1 19-994,21 0-2177,-1 0-8041</inkml:trace>
  <inkml:trace contextRef="#ctx0" brushRef="#br0" timeOffset="69504.8827">3617 6822 9705,'-40'-20'1249,"20"20"-448,0-20 608,0 20 449,1 0 448,-1 0-705,-20 0-736,21 20-512,-21 0 191,20 19 33,20 1 31,0 1-159,0-2-129,20 1-96,0-1 32,19 1-224,1-20 193,-1-20 63,21 0 0,-39-20-160,18 20-32,-19-20-96,0 0 193,-20-19-290,0 19 65,-20 0-320,0-19-96,0 19-33,1-1 321,-2 1-64,1 20-609,0 0-352,20-20-737,0 20-2498</inkml:trace>
  <inkml:trace contextRef="#ctx0" brushRef="#br0" timeOffset="69948.2421">3974 6981 14990,'0'59'2466,"20"-59"-2178,-20 20 417,20 0 160,0-20 256,-20 20 288,0-20 417,0-20-481,0 20-320,-20-20-897,20-19 417,-20 19-97,0-20-127,1 1-321,19 18-97,0 1 33,0-19-64,19 39-512,21-20-578,-1 20-575,22 0-866,-2 20-3715</inkml:trace>
  <inkml:trace contextRef="#ctx0" brushRef="#br0" timeOffset="70725.5859">5027 6942 14349,'-60'-20'1794,"21"20"-321,19 0-416,-1 20-704,1-1 31,-19 1 192,19 20 1,20-1-257,20 1-160,0-1 65,-1-19 63,22-20-192,-1 0 96,19 0 0,-20 0-448,-19-20 320,20 1-224,-21-21 128,-19 20-64,0 0 0,0 1 32,0-1-96,-19 0 96,19 20 32,0 0-321,0 20-31,0 0 160,19-1 224,-19 1-161,41 0 386,-21 20-225,19-21-417,1-19-512,-20 0-736,19 0-930,-19 0-3138</inkml:trace>
  <inkml:trace contextRef="#ctx0" brushRef="#br0" timeOffset="70965.8203">5265 6603 17904,'20'0'609,"-1"20"-449,1 21 641,0-2 384,20 1-224,-21 19 0,22 0-641,-21 2-128,19-2-31,1-19-161,-1-21 128,-19 1-513,0 0-31,-20-20-897,20 0-1282,-20 0-1248,0-40-10986</inkml:trace>
  <inkml:trace contextRef="#ctx0" brushRef="#br0" timeOffset="71125.9765">5464 6584 18321,'20'80'0,"-1"-41"993,21 1-417,-1 19-448,21-19 193,0 19-289,-20-18-32,19-22-609,-19 21-1569,-1-20-1665</inkml:trace>
  <inkml:trace contextRef="#ctx0" brushRef="#br0" timeOffset="72395.5077">6357 6445 16111,'0'-39'1153,"0"39"-448,20 0-449,-1 19 416,1 1 33,0 0 224,0 39-288,-1-19-257,22 19-96,-21 2 0,0-2-63,19-20-161,-19 1 32,19-1 0,-19 1 0,0 1-448,0-22-385,20 1-993,-20 20-960,0-40-2916</inkml:trace>
  <inkml:trace contextRef="#ctx0" brushRef="#br0" timeOffset="72843.75">7210 6743 11979,'-39'-40'2338,"-1"40"-1313,20 0 256,1 0-192,-21 0-128,20 20-224,1 20-193,-2-1 193,21 20 0,0-19-417,21 20 161,-2-40-129,21 20-32,-1-21 33,1-19-33,-1 0 0,-19 0-32,20-19-95,-20-1-97,0 0-96,-20-19-96,0-2-129,0 21-223,-20-19 32,0-1 287,0 20 65,0 20 321,20 0-225,0 0-64,0 0-129,0 0 193,0 20 1,0 0 127,20 19-64,20-19 64,0 0-96,0 1-224,-1-1-385,-19-20-416,20 19-832,-21-19-1186,1 0-2755</inkml:trace>
  <inkml:trace contextRef="#ctx0" brushRef="#br0" timeOffset="73070.3124">7667 7060 17808,'0'-39'2050,"0"-1"-224,-20 20-513,20-19 97,-19-2-161,19 2-480,0-1-641,0 1-64,0-1-96,0 20-225,19 1-415,1 19-706,20 0-479,-1 19-1410,1-19-2275</inkml:trace>
  <inkml:trace contextRef="#ctx0" brushRef="#br0" timeOffset="73876.9531">8263 6782 16783,'-20'-39'2531,"0"19"-1314,20 0-32,-20 1-320,0 19 64,1 0-32,-21 19-609,40 1-224,-20 20 64,20-21-96,0 1 0,20 0 32,0 0 128,19-1-128,-19-19 129,0 0-322,-20 0 97,20 0 97,-20-19-258,0 19 1,-20-20 256,0 0-320,0 20 192,20 0 96,-19 0-32,19 0-32,0 20-96,19 19 288,1-19-128,20 21 32,19 18 0,-18-19-192,18-1 352,-19 21-160,-21-21-64,21 22 128,-20-22-192,-20 1 0,19 19-224,-19-20 320,-19-19-96,19 21-96,-20-21 96,20-20-96,-20 0 288,0 0-385,1 0 193,-21-20-288,20-21-32,20 21 127,-19-19 65,19-1-128,19 21 256,1-21 64,0 20-96,0-19 160,19 19 0,1-21 128,-1 2 128,22-1-191,-22 1 671,1-1-191,-1 1-417,-19-2 385,0 1-193,-20 21-96,20-1-128,-20 0-64,-20 0-63,20 1-33,-20 19-161,0-20-191,20 20 0,-19 20-1,-1-1-31,0 1 256,20 20 160,0-1-160,0 2 224,0 18 160,40-39 0,-1 19 1,1-19-161,20-20 96,-20 20-352,-1-20 352,1-20-961,-21 0-832,1 1-770,-20-1-1921,0-20-8520</inkml:trace>
  <inkml:trace contextRef="#ctx0" brushRef="#br0" timeOffset="74129.8827">9017 6861 15054,'20'61'2306,"0"-41"-160,-1 19-416,1 1-321,0-21 64,-20 1-864,21-20-129,-21 20-127,0-20 736,0-20-160,0 0-769,0-19-64,0-1-64,0 1 128,0-2-192,20-18-192,-1 19 64,21 1 32,-20 19-193,19 0-191,1 20-930,-1 20-864,2 0-1634,-1 0-8167</inkml:trace>
  <inkml:trace contextRef="#ctx0" brushRef="#br0" timeOffset="75132.8124">10109 6842 13004,'20'0'2530,"-20"0"-2177,0 19 1184,20 1 65,-1 21-385,2-2-288,-1 1-257,0-1-63,19-19-385,-19 20 192,0-20 225,0-20-353,-20 19 289,0-19-225,0 0 32,0-19 706,0-1-802,0 0-224,0-20 64,-20 1-384,20-20 320,-20 18-385,20 1 65,20 21 192,0-1-192,-1 20-128,1 0 31,0 20 193,19-1 96,2 21 160,-1-19-96,-1 18 0,1-19-64,-1 20-352,1-40-834,-20 19-607,0-19-1859,0 0-4516</inkml:trace>
  <inkml:trace contextRef="#ctx0" brushRef="#br0" timeOffset="75584.9609">11142 6544 14317,'-20'-20'705,"0"20"1601,0 0-512,20 0-737,-20 20 32,1-20-417,19 20-159,-20 0-65,20-1-63,20 1 95,-20 1 32,19-1 1,1-20-129,0 0 65,0 0-161,19 0 64,-39 0-31,20-20-1,-20-1-160,0 1-64,0 20-160,0-19-448,-20-1-289,1 20-352,-1 0-705,0 0-1377,0 20-2146</inkml:trace>
  <inkml:trace contextRef="#ctx0" brushRef="#br0" timeOffset="76178.7109">11242 7080 12972,'-21'0'2562,"21"0"-896,0 0 352,0-20-225,0 20-287,0 0-545,0 0-161,0 0-383,-20 0 159,20 0-415,0 20 95,-20-20 32,20 20-32,0-20 33,20 20-33,-20-20 0,20 19 160,1-19-159,-2 0 63,21-19 0,-20 19-256,-20-20-32,19 0-320,-19 20 384,0-20-288,0 0-64,-19 20-193,-1-19-544,0 19-704,0 19-866,1-19-3490</inkml:trace>
  <inkml:trace contextRef="#ctx0" brushRef="#br0" timeOffset="81232.4219">3021 8331 11659,'0'0'2850,"0"0"-800,0 0-1665,0 0-33,0 20 961,0 19 128,0 1-351,20 20-162,1 0-63,-2-1-288,21 20-225,-1-20-128,-19 2 33,0-22-97,19 1 128,-39-1-96,40 1-96,-40-20 0,20 20 0,0-20-320,-20 0-32,20 0-481,-20 0-608,20-1-641,-20-19-801,0 0-1537</inkml:trace>
  <inkml:trace contextRef="#ctx0" brushRef="#br0" timeOffset="81595.7031">2386 8609 15790,'0'-20'1250,"0"20"-866,20-19-384,0-1 1185,39 0 545,21 0-289,-1-40-416,40 20-256,0-19-129,0 0-159,1-1-353,-21 20-96,-20 0 0,1 20-128,-21 1-417,-19 19-383,-20 0-418,-1 0-928,-19 19-1762,0-19-11817</inkml:trace>
  <inkml:trace contextRef="#ctx0" brushRef="#br0" timeOffset="82416.9921">3974 8311 10634,'-19'-19'993,"-1"19"608,20 0 545,-20 0-897,20 0-480,-20 39 192,0-19 192,1 39-416,19 1 288,0 0-64,0-1-161,19 20-31,1-19-577,20-20-64,-20 20 0,19-21 97,1-19-225,-1 19 128,22-19-288,-22-20-321,1 20-608,-21-20-1185,21 0-1730,-40 0-10121</inkml:trace>
  <inkml:trace contextRef="#ctx0" brushRef="#br0" timeOffset="82823.2421">4292 8649 14381,'19'39'1570,"1"-19"-225,0 19 64,21-18-320,-22 19-64,1-20-224,0-1-160,0 1-193,0 0 32,-1-20-95,-19 0-129,20 0 128,-20 0 1,0-20-97,0 0-64,0-19-224,0-1 0,20 0-32,-20 20 0,0-20-32,20 21 0,-1 19-64,1 0 32,0 0 0,1 39 0,18-19 128,-19 19 32,20 2-128,-1-21 128,21 19-192,-41-19-353,22 0-704,-21-20-480,0 20-1250,-20-20-1089,0 0-8808</inkml:trace>
  <inkml:trace contextRef="#ctx0" brushRef="#br0" timeOffset="83223.6327">4887 8252 16463,'100'20'1858,"-21"-20"-609,0 39-256,21 1-577,-1-1-31,1 21 191,-21 0-287,-20-20 159,-19 19-96,-1-19-31,-39 19-65,0-20 32,0 2-96,-19-21-64,-21 0-768,20-1-225,-19 1-1377,19 0-2467</inkml:trace>
  <inkml:trace contextRef="#ctx0" brushRef="#br0" timeOffset="84798.8282">6615 8172 10826,'39'-20'1089,"-19"0"-353,-20 20 578,20 0-97,-20 0 96,0 20-128,-20 20-192,0-21-352,1 22 95,-1-1-95,0-1 128,0-19-417,-19 19-128,19 1-128,-21 0 33,22-20 31,-1 20 0,0-20 64,20 0-64,0-1 64,0 1 65,20-20 127,19 0 65,2 20-65,18-40-96,1 20 1,-1-20 31,21 20-416,-20-19 192,-1 19-192,0-20-160,-19 20-161,-19 20-351,-2-20-482,1 19-255,-20 1-865,0 0-1634,-20 0-9737</inkml:trace>
  <inkml:trace contextRef="#ctx0" brushRef="#br0" timeOffset="85039.0624">6536 8887 12844,'0'0'6278,"20"0"-5253,19 0 96,1-20 224,19 20-672,-19 0-449,20 0-64,-1-20-64,20 20-64,-19 0-64,0 0-320,-20 0-385,-1 0-576,-19 20-1410,-20-20-1953</inkml:trace>
  <inkml:trace contextRef="#ctx0" brushRef="#br0" timeOffset="88915.0391">8302 8510 4996,'20'-20'4709,"-20"20"-3684,21-20 640,-21 20-31,0-20-449,0 20-224,0-20-96,0 0-65,0 0-63,-21 1-96,21-1 31,-20 0-95,0 0-225,1 20 97,-1-19-449,0 19 96,-20 0 0,21 0 96,-21 19-320,20 1 64,1 20 224,-2-1-224,1 1 160,20 0 96,0 0 32,0 19-63,20-39 127,20 20 0,20-21 0,-21 1 65,40 0 63,-18-20-320,-2 0 32,0 0 129,-19-20-257,-1 0 32,1 1-64,-19-1-65,-1 0 1,-20-19-64,0 19 256,0-20-224,-20 20 64,-1 0 192,1 0-256,0 0 128,1 20 0,-1 0 128,20 0-64,-20 0 64,20 0-64,20 20 257,-20 0 191,39 0-352,-19 0 65,21 20-161,-2-20 128,21-1-224,-21 1 256,21 0-352,-21 0-160,2-20-353,-2 19-1089,1-19-1601,-20 0-8328</inkml:trace>
  <inkml:trace contextRef="#ctx0" brushRef="#br0" timeOffset="99161.1327">9236 8053 5220,'-20'-20'3460,"20"1"-994,0 19 0,-20 0-256,20-20-480,0 20-321,0 0-320,0 0-64,0-20-256,0 20-192,20 0-193,-20 20-96,0 0 33,0 19 287,0 1-255,20-1 127,-20 21 33,20 0-257,-1-1-32,21 1 32,-20-1-32,-1-19-63,1-20 63,1 20-160,-1-20-32,-20 0 64,20-1-32,-20-19-32,0 20 32,19-20-32,-19 0-192,0 0-160,0 0-161,-19 0-320,19 0-288,0 0-768,0 0-449,-20-20-994,20 20-3266</inkml:trace>
  <inkml:trace contextRef="#ctx0" brushRef="#br0" timeOffset="99597.6563">8621 8093 14669,'19'0'2755,"21"-20"-961,0 0-33,-1 0-287,40 1-161,1-21-384,-1 19-256,20 1-257,1 1-352,-1-1 32,-20 0 64,1 0-192,-1 20 64,-39-19 96,19 19-320,-38 0-224,-1 0-545,-20 0-577,0 0-736,-20 19-1537,-1-19-9226</inkml:trace>
  <inkml:trace contextRef="#ctx0" brushRef="#br0" timeOffset="100512.6953">10089 7874 7174,'0'-20'385,"-20"20"-33,20-19 1025,-19 19 705,19 0 160,-20 0-672,20 0-417,-20 19-160,0 1 384,1 20-224,-1 20-224,20-1 0,-20 21-128,20 18 0,0 2-129,0-21-351,20 1-33,19-20 0,1-1-192,-1-19 32,1-1-64,0-19 193,20 0-289,-20-20-353,19 20-928,-20-20-865,-19 0-1826,20-20-8039</inkml:trace>
  <inkml:trace contextRef="#ctx0" brushRef="#br0" timeOffset="101704.1016">10426 7874 7078,'-19'0'2114,"19"0"-352,0 0 256,0 0-353,19 0-351,-19 20-129,0-20-128,21 20-128,-1-1-225,-20 1-159,20 1 95,-20-1-31,20 0-161,-20-20-127,19 0 191,-19 0-192,0 0 289,0 0-64,0-20-257,0 0-224,0-1 128,0 1-224,0-19-160,0 19 32,20-19 0,0-1-33,0 20 97,-1 1 96,1-1-192,20 20 0,-20 0 192,0 0-128,20 20 352,0-1-32,-1 1 0,-19 0-96,19 19 33,1-19-33,-20 0-64,-1 0 224,22-1-352,-41 1-224,20-20-225,-20 0-480,20 21-993,-20-21-1409,0 20-2787</inkml:trace>
  <inkml:trace contextRef="#ctx0" brushRef="#br0" timeOffset="102400.3907">10605 8252 9705,'-19'0'1793,"19"0"-351,0 0-225,0 0 416,19-20 97,21 20-449,-20 0-192,40 0 161,-20 0-418,19-21-63,0 21-32,20-19-161,2-1-448,-2 0 65,-20 20-225,21-20 64,-20 1-129,-21 19-159,1 0-609,-21-20-352,-19 20-833,0 20-1441,0-1-5029</inkml:trace>
  <inkml:trace contextRef="#ctx0" brushRef="#br0" timeOffset="103781.25">10883 8430 5669,'0'0'2594,"0"0"-672,0-20-224,-19 20-289,19 0-192,0 0-64,0-20-288,0 20 96,0 0 64,0 0-224,19 0-257,-19 0 65,0 0-193,0 0 1,0 0-65,0 0-96,0 0-32,0 0 1,0 0-33,0 0 224,0 0-224,0 0 225,0 0 191,0 0-191,0 0-161,0 0 160,0 0-319,0 0 95,0 0 0,0 0-192,0 0 96,0 0-96,0 0-224,0 20 416,0 0-256,20 0 128,-20 0 64,20 20-96,0-20 96,-1 20 128,-19-21-224,21 1-32,-1-20 33,-20 20 255,0-20-224,0 0 192,0 0 32,0 0-31,20 0 223,-20 0-192,20-20-288,-1 0 0,1 20 32,0-19-256,0 19 160,0 0-96,-1 0 0,21 19 96,-20 1 64,1 0-64,-2 0 32,1-1-32,0 1 0,-20 0 160,0-20-225,0 20 97,0-1-192,-20-19 96,0 0-128,1 0 160,-2 0-289,-19 0 353,20-19-128,1-1-96,-1 0 32,0 0-64,0 1-161,0-1-63,20 20-161,-19 0-448,19 0-1762,0 0-1889</inkml:trace>
  <inkml:trace contextRef="#ctx0" brushRef="#br0" timeOffset="104798.8282">11439 7696 9192,'0'0'2787,"0"0"-1410,20 0 289,0 0-65,1 0-223,-2 0-482,21 20-383,-1 0 95,-19 0-95,20-1 192,-1 1-65,1 20-159,1-1-97,18 20-64,-20-18-95,21 18 63,-21 21 64,22-21-224,-22 21-96,1-1 160,-1 0 1,-19-19 31,0 0-32,-20-1-128,0 1 64,-40-21 64,21 20-63,-21-18-1,0-21 128,21 0-128,-22-1-64,21-19-256,-19 0-385,39 0-480,-20 0-1153,20-19-2690</inkml:trace>
  <inkml:trace contextRef="#ctx0" brushRef="#br0" timeOffset="123911.1327">12750 8311 2754,'0'0'1730,"0"0"672,0 0-64,0 0-288,0 0-640,0 0-386,0 0-159,0 0 128,0 0-160,0 0-96,0 0-161,0 0-159,19 0-97,-19 0 353,20 0 63,0-19 97,21 19-96,18 0-289,-20-20-95,21 20-161,-1-20-96,2 20 0,-2-20-128,0 20 64,-19 0-96,-21 0 0,22 0-609,-21 0-480,-20 0-705,20 20-896,-20 0-2179</inkml:trace>
  <inkml:trace contextRef="#ctx0" brushRef="#br0" timeOffset="124340.8203">13108 8033 1793,'0'20'12236,"0"0"-11211,0 0-192,0 19 512,0 1-64,20 20-480,-1-20-289,1 19-384,20-19 33,-21-1 63,21-19-192,-20 0-320,19 0-769,-18 0-1186,-1-20-3394</inkml:trace>
  <inkml:trace contextRef="#ctx0" brushRef="#br0" timeOffset="126036.1327">14100 7914 8263,'-40'-20'769,"20"20"-64,1 0 608,-1 0 64,20 20 97,-20-1-161,0 1-288,20 21-192,0 18-193,-20 1 353,20 19-288,20-19-65,-20 19-351,20 0 63,0-39-64,19 20-95,21-20 287,-20-20-128,39-1-31,0 1-97,0-40 0,2 20-96,-2-39 160,0-1-223,1 0-290,-21-20 161,-19 21-128,-1-40-160,-19 19-129,-20 0-287,-20 1-193,-19-21 64,-1 21 320,-19 18 417,-21 2 128,21-1 160,-21 21-96,21 19-32,-1 0-64,0 19-544,21 1-2307,19 0-7655</inkml:trace>
  <inkml:trace contextRef="#ctx0" brushRef="#br0" timeOffset="127094.7265">15451 7874 3138,'-21'-20'3940,"1"1"-1666,0 19-160,20-20-352,-20 0-449,1 20-64,19-20-95,-20 20-258,20-19-255,-20 19-193,0 0-95,1 19 63,-1 1-288,0 0 449,0 39-65,-20-19 129,20 40-161,0-1 1,-19-20-33,39 20 33,0-18-225,19-2-32,21 0 64,-20-19-256,20 0 97,20 0-1,-21-20 64,1 0-801,19 19-352,-18-39-704,-2 20-1218,1 0-1793</inkml:trace>
  <inkml:trace contextRef="#ctx0" brushRef="#br0" timeOffset="128576.1719">15708 8331 1761,'-20'0'1698,"20"0"320,0 0-417,0 0-320,20-20-127,-20 20-65,0 0-225,0 0-95,0 0 0,0 0-129,0 0 129,0 0-32,0-19-257,0 19-127,0 0-33,0 0-128,0 0 128,0 0-31,0 0-65,0 0-32,0 0-96,0 0 96,-20 0 33,20 0 31,0-20 0,0 20 32,0 0 1,0 0 31,0 0 32,0 0-384,0 0 224,0 0-256,0 0 257,0 0-129,0 0 160,0 0-96,0 0 64,0 0-192,0 20 128,0-20 32,20 19 65,-20 21 63,21-20 0,-2 19 64,-19-19 1,20 20-97,0-20 0,0 0-64,-1 0 1,1-20 127,-20 20-32,0-20-384,20 0 320,-20 0 1,0 0 543,0 0-223,0-20-353,-20-20-224,20 20 224,0-40-448,0 21 64,0-1 64,20 20 64,-20 1 96,20 19-257,-20 0-63,19 0 160,21 19 224,-20 1-160,20 20 96,20-21 64,-21 21 0,1-20-128,-1 0 32,-19 0 128,0 0-256,1 0-64,-21-20-513,0 20-416,0-20-672,0 20-1090,0-20-2498</inkml:trace>
  <inkml:trace contextRef="#ctx0" brushRef="#br0" timeOffset="130686.5234">16781 7537 9192,'-21'-20'1313,"21"20"-191,0 0-33,0 0 0,0 0 160,0 0-416,0 0-289,21 0 97,-21 0 127,0 0 1,20 0-96,-1 0-97,-19 20-31,20 0-481,0-20 192,0 20-96,-1-1 129,1 1 95,20 0 96,-1 19 65,22-18-1,-22-1-319,21 20 31,-1-1 32,-20 20-96,2-19-32,-1 40-63,-21-21 63,21 1 96,-20 19-160,0-19 0,-1 0 128,-19 19-128,0-20 65,0-19-33,-19 20-32,-1-20 64,0-1-96,0 1 64,0-1-64,1-19 0,19 19-96,-20-18 64,0-1 32,20 0-800,0 0-642,-21-1-1120,21-19-3011</inkml:trace>
  <inkml:trace contextRef="#ctx0" brushRef="#br0" timeOffset="139456.0546">1155 9701 8167,'-20'-20'513,"0"20"320,20 0 736,0 0 161,-20-20-161,20 20-31,0 0-289,0 0-545,0 0-351,-19 0 31,19 20 289,0 0 63,0 0-63,0 19-224,19 22-97,1-22-32,-20 1 97,40-1-321,-21-19 224,1 20-96,1-21-160,19-19 353,-21 20-289,1-20-32,0 0-128,0-20-96,-1 20 96,-19-19 32,0 19-128,20-20-97,-20 20-287,0 0 576,0 20 32,20-20 96,-20 19-224,20 1 256,19-20 1,2 20 95,-1-20 0,-1 0-96,1-20 1,-21 0-1,1 20-545,0-19-223,-20-1-481,0 0-865,0 0-1793,0 0-3844</inkml:trace>
  <inkml:trace contextRef="#ctx0" brushRef="#br0" timeOffset="140226.5625">1572 9285 10025,'0'-21'1666,"0"21"-321,0 0-256,0 21 929,0-2-545,0 1-128,20 20-95,0-1-450,19 21-191,1-1-193,20 1-31,-1 0-321,-19-1 352,19-20-416,-19 1 224,-1 1 1,-18-22-289,-1 21 160,0-40 32,-20 20 160,20-20 289,-20 0 608,0 0-993,-20 0-416,20-20 64,-20-20 63,20 21-127,-20-22 64,-1 1-64,21 21-32,0-1-65,21 20 1,-21 0 32,20 0 672,0 20-480,19 19 160,1-19 0,19 21 0,-19-22-32,0 1 64,-20-20-96,20 20 64,-21-20-96,1 0 64,0 20-32,0-20 0,0 0 32,-1 0-32,1 0 0,0 0 96,19-20 97,2 20-289,-21-20 192,19 0 128,-39 1-192,20-2 96,-20-19-128,0 20 224,0 1-160,0-1-256,-20 0 256,-19 20-288,-1 0 192,0 0-32,0 0-96,20 20-97,1 0 225,-1-1 32,0 21 0,20-20 129,0 20-33,20 0 128,0-1-128,39 1 32,-20-20-64,22 0-96,-2-1-384,-19-19-97,-1 0-704,1 0-929,0 0-641,-20-19-1344</inkml:trace>
  <inkml:trace contextRef="#ctx0" brushRef="#br0" timeOffset="140792.9688">2823 9800 11050,'20'40'2114,"0"-20"-64,-1 20-449,1-21-351,0 1-225,0 0-225,0 0-95,-1 0-64,-19-20-225,0 0 225,0 0 640,0 0-32,0-20-961,0-20-128,-19 20-128,19-19-32,-20-1 161,20 0-290,0 20 162,0 0-258,0 0 33,0 20-288,20 0-257,19 20 513,1-20-32,20 20-33,-20 0 289,19-20 96,0 21-416,1-21 544,0 0-32,-1 0 65,1 0 255,-21-21-160,-19 1-31,21 0-33,-22 0-160,1 1 32,-20-1-32,20 0-63,-20-19 31,0 19-96,-20 0 0,20 0 288,-20 20-416,1 0-225,-2 20 129,1 0 128,-20 19 0,21 1 128,-1 19-32,20-19 96,20 0-96,-1 0-64,21-1 32,1-19 160,18 0 96,0-20-95,0 0-65,1 0-705,0 0-1249,0 0-1761,-41 20-4165</inkml:trace>
  <inkml:trace contextRef="#ctx0" brushRef="#br1" timeOffset="157492.1875">3399 10733 8584,'0'0'961,"0"0"-193,0 0 1827,0 0-866,0 0-704,0-19-256,0 19 0,0-20-65,0 0 193,-20 0-32,20 1-545,0-1 65,-20-1 63,0 1 1,0 20-321,0-20-64,0 20-160,-20 0-32,21 20-33,-21 0 1,1 21 96,19-2 0,0 1 160,0-1 32,20 20-64,0-19 97,20 1-129,0-2 64,0 1 160,19-20-256,1-1 160,-1-19 0,1 0 289,0 0-353,0-19 192,0-1-96,-21-20-160,1 1-64,-20-2-96,0 21 0,0-19 96,0 19 128,-20 0-256,1 0 160,19 20-32,-20 0 64,20 0 64,0 0-256,0 20 224,20 0-64,-20 0 96,39-1 96,-19 21-192,19-19 64,1-1 32,1-20 32,-2 19 65,1-19-193,-1-19-161,1 19-319,-1-20-353,1 20-1153,-19 0-1793,18 0-10283</inkml:trace>
  <inkml:trace contextRef="#ctx0" brushRef="#br1" timeOffset="158226.5625">4272 10594 12235,'-20'0'2691,"20"-20"-1186,0 20 481,0 0-128,0 0-449,0 0-704,0 0-545,20 0 0,19 0 224,1 0-63,1 20-129,18-20-32,0 0 0,-19 0-96,19-20 64,-18 20-64,-2 0-448,1 0-193,-1 0-640,-19 0-769,-20 0-1120,0 20-3685</inkml:trace>
  <inkml:trace contextRef="#ctx0" brushRef="#br1" timeOffset="158430.664">4491 10793 16559,'0'19'3107,"0"-19"-2338,19 0 160,21-19 416,-1 19-64,22-20-640,-22 0-385,21 20-256,-21 0 32,1 0-64,-1 0-160,2 0-417,-1 0-768,-21 20-1378,-19-20-2145</inkml:trace>
  <inkml:trace contextRef="#ctx0" brushRef="#br1" timeOffset="160464.8438">5364 10554 11050,'0'0'1217,"0"0"-1249,20 20 1057,-1 21 545,1-2-257,1 1-480,19-1-289,-21 1-95,1-20 95,20-1 33,-40 1-33,19-20-160,1 0 33,-20 0 223,0 0 33,0-20-417,-20 1 33,20-21-353,0 1 64,-19-1 0,19 1 32,0-2-161,0 1-31,0 1 128,19 39-160,1 0-128,0 0 128,0 20 224,19 19-96,2 2 96,-2 18 0,1-19-32,0-1-193,-1 1-575,1-21-930,0 21-768,-20-40-1954</inkml:trace>
  <inkml:trace contextRef="#ctx0" brushRef="#br1" timeOffset="160858.3984">6118 10554 15150,'0'20'833,"0"0"-289,20 21 545,-20-22-160,20 21 128,0-20-224,-1-1-385,22 1 65,-21 0-161,19-20-160,-19 0 97,0-20-97,20 0-32,-40 1-384,19-1 64,-19 0-1,0 0 1,0 1 0,-19-22 32,19 41 96,0-20-64,0 20-96,0 20 192,19-20 192,1 41-64,0-22 128,19 1-160,-18 0 0,19 0-128,-1-1-256,1-19-449,-20 20-1024,19-20-2275,-19-20-9833</inkml:trace>
  <inkml:trace contextRef="#ctx0" brushRef="#br1" timeOffset="161387.6953">6873 10535 15630,'-20'39'513,"20"2"-289,20-21 609,0 19 0,0-19 256,-1 19-481,1-39-255,0 20 63,0-20-320,-20 20 192,21-20 1,-21-20-1,0 0-160,0 20-224,0-39-32,-21 19 32,21-19-193,0 19 97,-20-21-224,20 21 512,0 20-288,0 0 192,20 0-32,-20 20 160,21 0 192,18 1 32,-19-1-159,0 19-225,-1-19 160,1-20 0,0 0 32,0 0 0,-20 0 96,19 0 65,-19-20-289,20 0 32,-20 1-32,20 19 96,0-20-320,0 20 64,0 0-1,20 0-223,-20 20 0,19-1-417,1 1-896,-20 20-2307,19-21-11081</inkml:trace>
  <inkml:trace contextRef="#ctx0" brushRef="#br1" timeOffset="162397.4609">7746 10217 14862,'-19'-20'1505,"-1"20"-448,20 0-512,0 20 127,-20 0 385,20 39-448,0 2-33,20-2-95,19 0-97,1-19-192,1-1 225,-22-19-353,21 0 384,-1 1-96,-19-21 33,20 0-1,-21-21-63,1 1-257,20 0 32,-19 20-64,-2 0-192,21 0 63,-20 20 33,-1 0 128,21 21-64,-40-22-160,20 21 32,-20-1-256,0-19 288,-20 0-32,0 0 96,0-1-32,1 1-193,-21-20 1,1 0 96,-2 0-64,1 0-161,1 0-95,19 0-33,0-20-191,1 20 31,-1-19 97,40-1 351,-1 0 321,1 0 289,20 20 95,-1 0 33,22 0-225,-2 0 64,0-19 1,1 19-161,20-20 288,-41 0-63,21 0-129,-21 1 96,1-22-320,-1 21 64,-19 0-31,1 1-33,-21-1 96,0 0-128,0 0-128,-21 0-96,1 20 160,-19 0-257,19 0 225,-20 0-32,21 0 0,-1 20 128,0 0-160,20 0 224,-20 19 0,20 1 32,20 1 0,0-2-64,0-19-32,19 19-96,1-19-480,-1 0-641,22-20-1538,-22 0-2626</inkml:trace>
  <inkml:trace contextRef="#ctx0" brushRef="#br1" timeOffset="162564.4531">8799 10733 18001,'-20'-39'1409,"20"19"-224,0-19 320,0-22-576,0 22-160,20-1-481,-1 0-288,22 1 32,18 19-288,1 20-1313,-1 0-2147,0 0-7751</inkml:trace>
  <inkml:trace contextRef="#ctx0" brushRef="#br1" timeOffset="163247.0703">9792 10475 12235,'-20'0'3171,"0"0"-1409,20 0-1410,-20 20 129,20 20 544,0-1 32,0 2-449,20-2-224,0 1 1,19-1 63,21-39-31,0 0-33,-1 0-96,1-19-96,-21-21-63,1 20-129,-20-19 160,-20-2-449,-20 21 33,-20-19-160,1 19 31,-21 20-479,1-20-1,18 20-320,2 20-1057,19-20-1570,0 20-6758</inkml:trace>
  <inkml:trace contextRef="#ctx0" brushRef="#br1" timeOffset="163510.7422">10426 10773 13580,'21'20'2499,"-21"-20"-1506,0 0 1537,-21-20-1185,21 0-544,-19-19 64,-1-1-417,0 1-95,0-22-1,20 22-256,-19-21-64,19 1 64,0 19-480,19 1 64,-19-2-321,40 21-640,-20 1-609,40 19-1537,-20 0-8585</inkml:trace>
  <inkml:trace contextRef="#ctx0" brushRef="#br1" timeOffset="163937.5">10149 10574 13068,'-20'0'2979,"40"-20"-2275,20 20 866,0-19-97,19 19-320,-19 0-960,19 0-65,-20 0-32,22 0-545,-22 0-1120,1 0-2083,-1 0-11050</inkml:trace>
  <inkml:trace contextRef="#ctx0" brushRef="#br1" timeOffset="164620.1172">11340 10455 11755,'0'20'1825,"0"0"-575,0 20 639,20-1-575,-20 2-546,20 18-351,19-39 127,-19 19-127,20-19 159,-19-20 33,-2 20 159,1-20-191,-20-20-129,0 0 65,0 1-289,0-1-96,-20-20-96,1 1-32,-2-2 32,1-18 0,0 19-64,0 1 32,20-1-96,0 20 192,20 1-416,0 19 256,21-20-128,-2 20-417,20 20-448,-19-20-961,19 19-800,2 1-1955</inkml:trace>
  <inkml:trace contextRef="#ctx0" brushRef="#br1" timeOffset="164940.4296">11955 10594 11146,'20'0'2466,"0"0"-352,0-20 129,20 0-546,0 1-288,0-1-320,19 0-576,-39 0-129,19 0-159,-39 1-65,20-1 224,-20 0-448,-20 20-96,-19-20-32,19 20-33,-39-19 33,19 19 64,-19 19 128,18-19-224,1 20 128,1 0 224,19 19-32,0 1-160,20-20 160,0 39-32,20-18 160,20-2-352,19-19 288,1 20-352,20-21-256,-1-19-865,1 20-1474,-1-20-2562</inkml:trace>
  <inkml:trace contextRef="#ctx0" brushRef="#br1" timeOffset="165238.2813">12710 10436 16879,'-59'-20'1826,"39"0"-1730,0 40 417,0-20 320,1 20 192,-1 19-321,-1 1-95,21-20-129,21 19-288,-1 2-63,19-2-33,1-19 0,19 0-96,0 0-481,2-20-480,-2 19-512,0-19-737,1-19-1986</inkml:trace>
  <inkml:trace contextRef="#ctx0" brushRef="#br1" timeOffset="165537.1093">13147 10515 14990,'-19'0'704,"19"20"-415,0-1 672,0 21 416,19-19 96,21 18-448,-1-19-96,1 0 32,19-20-288,-18 0-65,-2-20-320,1 0 129,-1 1-417,-39-1-32,20-1-160,-20-19-193,0 21-576,-20-1-608,1 0-1890,-1 0-2787</inkml:trace>
  <inkml:trace contextRef="#ctx0" brushRef="#br1" timeOffset="166133.789">13762 10674 11306,'40'40'3908,"-1"-40"-2947,-19 19 448,1-19-96,-21 20 161,20-20 384,-20-20-385,0 1-576,0-1-353,-20 0-319,20-19 95,-21-2 64,1-18-288,1 19-128,-1 0-64,20 1 0,0-1-192,0 1-97,20 18-63,-1 21-449,22 0-224,-1 0-897,-1 21-2114,21-1-6438</inkml:trace>
  <inkml:trace contextRef="#ctx0" brushRef="#br1" timeOffset="166466.7969">14438 10475 16495,'0'-39'2338,"-20"19"-2017,0 0 415,-1 20-159,-18-20 352,19 20-353,-19 20-416,19 0-95,0 0-33,20-1-32,20 1 96,19 20-192,1-20 160,20-1 64,0 21-192,19-19 128,-20-1-32,-19-1-96,-21 1 96,-19 0-96,0 0 224,-39-1-32,-1 1 128,-19 0-320,0 0 128,19-20-320,-1 0-481,2 0-704,39-20-1218,-20 20-2594</inkml:trace>
  <inkml:trace contextRef="#ctx0" brushRef="#br1" timeOffset="166668.9453">14775 10594 17808,'20'21'1474,"0"-1"-1026,-1-1 609,1 1-384,-20 0-225,20-20-256,0 20-63,-1-20 31,2 0-801,-1 0-1281,-20 0-1921,0-20-10507</inkml:trace>
  <inkml:trace contextRef="#ctx0" brushRef="#br1" timeOffset="166814.4531">14655 10337 19026,'-19'-21'1761,"19"1"-1441,0 20-416,19-20 192,2 20-768,-1 0-930,20 20-2433</inkml:trace>
  <inkml:trace contextRef="#ctx0" brushRef="#br1" timeOffset="167148.4375">14974 10455 18417,'59'20'1089,"-19"0"577,-1 0-674,1 0-351,1 19-64,-22-19 31,21 21-352,-20-22 161,19 1 191,-19 0-223,0 0-1,-1-20 33,-19 0-193,20 0 160,-20-20 97,0 0-193,0 0-192,0-19-64,-20-2-64,20 2-320,0-1-673,20 20-96,-20 0-321,0 1-672,20 19-448,-20 0-609,20 0-2531</inkml:trace>
  <inkml:trace contextRef="#ctx0" brushRef="#br1" timeOffset="167439.4531">15589 10554 14381,'40'0'3011,"-1"0"-705,-19 0-160,21 0-704,-2-19-450,-19-1-575,19 0-225,-19 0 32,0 0-64,0-19-63,-20 19 31,0 0-256,-20 20-97,-20-19-63,1 38 64,-20-19 64,18 40 96,1-20 32,21 19 128,19 1 128,0-1 64,19-19-192,21 21 225,1-21 31,18-1-320,-20 1-64,21 0 64,-1-20-769,1 0-928,0 0-1699,-21 0-3042</inkml:trace>
  <inkml:trace contextRef="#ctx0" brushRef="#br1" timeOffset="168114.2578">17039 10455 9993,'-21'-39'4164,"1"39"-2851,1-20-736,-1 20 320,-20 20 384,1-20-32,19 20-352,-20 19-289,21 1-63,-1-20-97,-1 19-95,21 2-193,0-2 64,21 1-224,-1-1-545,39-19-768,-20 0-641,41-20-1121,-20 0-3651</inkml:trace>
  <inkml:trace contextRef="#ctx0" brushRef="#br1" timeOffset="168470.7032">17416 10515 14253,'-60'0'2819,"21"0"-2019,19 20 193,-21-1 225,22 21 127,-1-19-544,20-1-481,20 19 32,-1-19-32,22-20 33,-1 20-97,-1-20-64,1 0-32,-1-20 1,-19 20-129,0-20-193,0 0 97,-20 1-64,0-1-192,-20 20 320,20-21-128,0 21 32,0 0-96,0 0-193,0 21 353,20-1 0,-1-1 64,1 1-32,21 0-96,-2 0-192,-19-1-353,20-19-768,-1 0-833,-19 0-481,-20-19-3491</inkml:trace>
  <inkml:trace contextRef="#ctx0" brushRef="#br1" timeOffset="168756.8359">17694 10099 18033,'0'0'2114,"0"0"-1410,0 19-383,19 1 543,-19 20 193,20-1-224,0 20-481,0 2-127,19-2-33,2 0-96,-2 1 96,1-21 32,19 1-192,-19 1-64,-1-2-480,2-19-193,-21 0-512,-20-20-481,0 0-896,0 0-513,-20-20-7879</inkml:trace>
  <inkml:trace contextRef="#ctx0" brushRef="#br1" timeOffset="168958.9843">17892 10118 18417,'0'0'2082,"0"20"-2050,0 20 961,20-1 128,0 20-448,0-19-97,19 20-288,21 0-95,-20-1 31,20-19-352,-21-1-321,1 2-384,-1-2-672,-19-19-1474,0 0-2114</inkml:trace>
  <inkml:trace contextRef="#ctx0" brushRef="#br1" timeOffset="169792.9688">19044 10396 8968,'-20'-20'3267,"20"20"-865,0-19-288,-20 19-736,20 0-610,-39 0-191,19 0 96,-20 19-289,0 1 257,0-20-97,20 20-256,0 19-95,1-19-354,19 0 289,0 0-256,0 19 160,19-19 32,1 0-64,0 1-96,20-1-96,0-20 160,0 19-32,-1-19 32,1 20 96,-20 0-192,-1-20 224,1 20 96,-20-20 97,-20 19-65,1-19 32,-21 20-96,1-20-96,-1 0-224,-20 0-673,20 20-928,0-20-1442,-19 20-5510</inkml:trace>
  <inkml:trace contextRef="#ctx0" brushRef="#br1" timeOffset="173249.0234">20374 10099 4163,'0'-20'2787,"0"20"-353,-20 0-224,20 0-192,0 0-448,0 0-257,-20 20-96,20 19 97,0 1-225,-20 19-129,20-20-383,0 22 0,0-2-129,20-19-96,0-1 1,0 21-161,0-21 0,-1 2-64,21-21-96,-19 19-160,-1-19-384,19-20-802,1 20-864,-21-20-897,21 0-4131</inkml:trace>
  <inkml:trace contextRef="#ctx0" brushRef="#br1" timeOffset="174178.711">21069 10118 6630,'-20'-19'3587,"1"19"-1056,19 0-257,-20 0-64,20 0-320,0-20-833,0 20-769,0 0-64,20 20 32,-20-20 257,19 19-129,1-19-64,0 20 1,0 0-97,19 0-64,1-20 32,-1 19-224,2-19 128,-2 20-32,21 0-64,-21-20-288,1 20 0,-1-20 128,-19 19-64,1-19 63,-1 0 33,-20 20 32,0-20 64,0 0 256,0 20-128,0-20 193,0 0-97,-20 21 160,-1-21-192,1 20 97,1-20 63,-21 19-32,1 1-96,-1 0 1,0 0 31,1-1-320,-2 1 320,21 0-352,1 0 0,-1-20-449,20 20-416,-20-1-672,20-19-1474,20 0-1986</inkml:trace>
  <inkml:trace contextRef="#ctx0" brushRef="#br1" timeOffset="174513.6719">21784 10554 14317,'-40'20'2114,"20"0"-993,-20-20 801,1 21-321,-21-1-608,21 19-608,-22-39-193,22 20-32,19 0-160,-19-20-96,39 19-673,-20-19-800,20 0-1314,20 0-3235</inkml:trace>
  <inkml:trace contextRef="#ctx0" brushRef="#br1" timeOffset="174978.5157">22141 10257 14445,'20'-20'2947,"0"20"-1442,-1 0 321,1 0-32,0 20-513,-20-1-672,20 1 95,-20 21-191,20-2-129,-1 21-64,-19-21-191,21 1 31,-1-1-32,-20-19-128,20 21-769,-20-21-704,0-1-930,0 1-2337</inkml:trace>
  <inkml:trace contextRef="#ctx0" brushRef="#br1" timeOffset="175754.8827">22578 9939 9673,'20'0'4228,"0"0"-2403,0 0 257,19 20-96,21 20-480,-1-1-481,1 22-353,0-2-223,-1 20-417,-20-20 288,1 2-320,-20-2 96,-1 0 0,-19 1 64,0-21 97,0 2-225,-39-21-257,19 19 1,0-19-288,1-20-321,-1 20-1569,20-1-1858</inkml:trace>
  <inkml:trace contextRef="#ctx0" brushRef="#br2" timeOffset="189458.0078">3220 11309 3555,'0'0'1569,"0"-20"866,0 20 543,0 0-287,-20-20-1089,20 20-161,0 0-160,0 0-384,0 0-160,0-19-129,-20 19 97,20 0-417,0 0-256,0 0-64,0 0 0,20 19 64,-20-19 96,0 20 0,20 0 193,-20 19 159,19 2-31,-19-1-33,20 19 0,0 20-127,0-20-1,0 2 64,0-2-288,0-19 64,0-1-128,-20 1 65,20-20 223,0-1 192,-20 2-384,19-21 0,-19 0 193,20 0-1,-20 0 96,0-21-159,20 2-129,-20-1-257,20-20 386,-1 20-289,1 1 32,0-1 0,0 20-32,1 0-97,-2 20 225,21-20-224,-20 39 160,19-19 0,-19 0-128,0 19 224,-1 2-288,1-1 64,-20-21 96,0 21 0,0-20 160,-20 19-352,1-19 64,-1-20-1,0 20 194,-19-20-578,19 0 545,0-20-160,-19 0-64,18-19-321,1-1 33,20 20-33,0-19-224,0 19-736,20 0-32,1-1-1795,-21 2-7045</inkml:trace>
  <inkml:trace contextRef="#ctx0" brushRef="#br2" timeOffset="190125">4550 11587 10634,'-20'0'5989,"0"0"-3907,20-20-1121,0 20 416,0 0-63,0 0-482,20 0-639,-20 0 351,40 0 449,-21 0-705,21 0 65,1 0-97,-22 0-128,21 0-96,-1 0-64,1 0-320,-20 20-129,0-20-544,-1 20-576,-19-20-1282,0 19-1473</inkml:trace>
  <inkml:trace contextRef="#ctx0" brushRef="#br2" timeOffset="190342.7735">4670 11805 18289,'19'20'2274,"1"-40"-1762,0 20 1186,19-19-289,1 19-672,0 0-545,-1 0-192,2 0 64,-2 0-352,-19 19-577,0-19-320,0 20-512,-1-20-1378,1 0-3396</inkml:trace>
  <inkml:trace contextRef="#ctx0" brushRef="#br2" timeOffset="191795.8984">5702 11626 13068,'0'0'1697,"0"-19"-1088,0 19 768,0 0 193,0 0-481,20 19-352,0 1 63,-20 1-287,19 19-321,1-21 96,0 1-288,0 0 192,-20 0-288,20-1-96,-20 1-673,19-20-960,-19 0-1058,0-20-3235</inkml:trace>
  <inkml:trace contextRef="#ctx0" brushRef="#br2" timeOffset="191960.9375">5681 11389 14798,'-20'-60'2498,"20"40"-1377,0 0-512,0 20-449,0 0-128,0 0-128,0 0-161,20 20-864,1 0-1473,-1-1-4517</inkml:trace>
  <inkml:trace contextRef="#ctx0" brushRef="#br2" timeOffset="192324.2188">6158 11646 14029,'39'61'1089,"-19"-42"256,-20 21 353,21-40-417,-1 20-224,-20-20-96,0 0-449,20 0 545,-20-20-320,0 0-417,19-19-31,-19 19-65,0-41-32,0 42-96,0-1-160,0 0 160,20 0-192,0 20-224,0 20 352,0 0-128,19 19 32,-19 2 32,19-1 0,2-1-225,-1-19-319,-1 0-673,-19-1 384,19 1-1185,-19-20-865,-20 20-3043</inkml:trace>
  <inkml:trace contextRef="#ctx0" brushRef="#br2" timeOffset="192739.2578">6893 11925 8808,'20'99'2434,"-1"-59"-480,1-1-160,0 1-385,0-21-288,1 22-256,-2-21-353,-19-20 97,20 0 64,-20 0 320,0 0-33,0-20-575,-20-21-129,1 2 32,-2-20-160,-19-1-31,1-19-65,-1-1-257,20-19 514,1 20-385,-1 19 31,20 0 162,20 41-322,-1-1 225,1 0 96,20 20-192,-21 40 160,21-21-288,1 21 160,-22-1-128,21 2 32,-40-1-32,20-1-129,-20-19 97,0 0-160,0-1-1,-20 1-255,20-20-1506,0 0-1442,-20 0-3586</inkml:trace>
  <inkml:trace contextRef="#ctx0" brushRef="#br2" timeOffset="193102.539">7270 11626 12940,'-20'0'2498,"20"0"-1889,0 20 1184,0 1 289,-20-1-736,20 19-482,0 1-319,20-20-129,0 19-191,0-19 31,0-20-32,20 20-288,-20-20 673,-1-20-577,1 0 192,0 0-352,-20 1 96,0-1 128,20-20-256,-20 21 63,0-21 97,0 19-64,0 21 96,0 0-384,19 0 64,-19 21 352,20-1-256,0 19 96,0-19-641,1 20-640,18-40-609,-19 19-192,0-19-1410,-1-19-7526</inkml:trace>
  <inkml:trace contextRef="#ctx0" brushRef="#br2" timeOffset="193313.4765">7667 11348 16687,'20'0'2050,"0"20"-1089,0 21 160,-20-2 192,19 1-224,1 19-288,0-19-384,21-1-193,-22 2-96,21-21-32,-20 0-288,-1-1-192,1 1-706,-20-20-735,0 0-834,0 0-1921</inkml:trace>
  <inkml:trace contextRef="#ctx0" brushRef="#br2" timeOffset="193500.9765">7727 11547 19506,'0'0'1794,"19"0"-1058,-19 0 289,20 0-192,21 0-673,-2 0-32,1 0-192,-1 0-288,1 0-897,-1 20-1346,-19-20-1344,-20 0-6856</inkml:trace>
  <inkml:trace contextRef="#ctx0" brushRef="#br2" timeOffset="194518.5546">9096 11429 11146,'20'-20'1473,"-20"0"-768,0-1 993,0 1-353,0 1 224,-20 19-415,0 0-738,1 0 64,-1 19 97,-20 1-193,1 21 33,-1-21-161,1 19-32,19 1-320,-1-20 160,21 19-64,0-19 0,21 0 32,19-1 128,-1-19-128,20 0 0,20 20 161,-18-20-290,18 0 97,-20 21 33,-19-21-66,-20 20 66,-20 0 159,0-1-64,-20 1 32,-20 0-32,1 0-32,-1-1 96,1 1-192,-2 0-224,21-20-32,-19 0-513,19 20-512,20-20-897,-20 0-1538,20 20-8039</inkml:trace>
  <inkml:trace contextRef="#ctx0" brushRef="#br2" timeOffset="194773.4375">9653 11626 14669,'0'20'1570,"0"-20"-1314,0 0 897,0 21 481,0-1-449,0 0-480,0-1-225,20-19-384,-20 20-96,20 0 0,-20 0 0,19-20-416,-19 0-1442,20 0-993,-20 0-1825</inkml:trace>
  <inkml:trace contextRef="#ctx0" brushRef="#br2" timeOffset="194940.4296">9494 11368 17136,'-20'-20'2114,"0"20"-1314,20-19-832,0 19 97,0 0-162,20 0-703,0 0-1507,0 19-2657</inkml:trace>
  <inkml:trace contextRef="#ctx0" brushRef="#br2" timeOffset="195361.3281">9951 11429 18225,'39'-20'1761,"-19"0"-1248,0-1 256,0 21-289,19 0-256,-19 0-64,0 21-95,19-1-33,-18 19-32,-1 1 96,0 0-64,-20-1 0,0 20 96,0 2-32,0-22-192,-20 1 224,20-1 64,0-19-160,0 20 96,20-40-96,0 20 96,-1-20-128,21 0 513,-1 0-449,1 0 96,-1 0 32,2-20-224,-21 20-32,0-20-737,-20 20-448,19 0-448,-19 0-610,-19 0-1824,-1-20-9386</inkml:trace>
  <inkml:trace contextRef="#ctx0" brushRef="#br2" timeOffset="195542.9688">10030 11667 16912,'-20'-21'2210,"20"21"-1121,20 0 128,0-20 256,19 20-576,21 0-737,0 0-128,-20 0-704,19 20-482,-20 1-703,1-1-1410,-1-20-3268</inkml:trace>
  <inkml:trace contextRef="#ctx0" brushRef="#br2" timeOffset="195833.9843">10546 11726 11370,'40'-19'4132,"-21"-1"-2210,21 0 352,0-21-224,0 22-577,0-1-704,-20 0-288,-1 0-321,1 1 224,-20 19-416,0-20 224,-20 20-64,1-20-416,-1 20 96,-20 0 0,0 20-32,0 0 192,20-1-161,0 1 129,1 20 0,19-21 192,0 22-128,19-1 0,1-1 64,0-19-32,20 0-128,0-1 257,20-19-322,-1 20 161,0-20-256,0-20-1057,-18 20-737,18-19-2466</inkml:trace>
  <inkml:trace contextRef="#ctx0" brushRef="#br2" timeOffset="197508.789">12075 11528 12780,'0'-40'1601,"0"20"-768,0 20 288,-20-20 160,20 20 129,-19-19-450,-22 19-447,21 0-161,0 19-320,-19 1 64,19 0-96,0 0 96,20 0-96,0 19-32,20-19 0,0 0 96,19-1 65,21-19-129,20 20 64,-21 1 0,1-1-128,-1 0 64,-18-1 0,-22 1-64,-19 0 64,0-20 256,-19 20-224,-22-1 96,1-19-192,-19 20-32,0-20-64,19 0-321,1 20-576,18-20-1057,1 0-2498</inkml:trace>
  <inkml:trace contextRef="#ctx0" brushRef="#br2" timeOffset="198009.7657">12294 11250 12267,'0'19'2755,"0"-19"-1955,20 0 546,-1 20-1,1 0-256,0 0-192,0 19-128,19 2-289,-19 18 129,19 1-257,1-21-96,1 20-64,-2-18 33,-19-1-225,0-1 288,0-19-128,-1 0-96,-19-1 192,20-19-31,-20 0 479,0-19-223,-20-1-353,20-20 0,0 1-192,0-2 96,0 2-32,0 19-32,0 0-32,20 20-64,0 0-32,-20 0-65,20 20 161,-1 0 32,1 19 160,0-18-320,1-1 64,18 19-256,-19-19-385,20-20-480,-21 20-513,1-20-1121,0 0-2594</inkml:trace>
  <inkml:trace contextRef="#ctx0" brushRef="#br2" timeOffset="198358.3984">13088 11626 15758,'0'61'577,"20"-41"-193,0-1 609,-20 1 609,19-20-449,-19 20-160,0-20-417,0-20 321,0 0-352,0 1-161,-19-1 32,-1 0-159,0-21-97,20 2-64,-21 19 64,21-19-96,21 19 160,-21 0-63,20 20-322,0 0 97,-1 0-96,1 20-384,20-20-257,-1 20-512,-19 19-897,19-39-1666,2 20-7751</inkml:trace>
  <inkml:trace contextRef="#ctx0" brushRef="#br2" timeOffset="198540.039">13524 11587 3587,'20'20'12844,"-20"-1"-11531,0 1 33,20 1-225,-20-1-257,19-20-575,-19 20-161,21-20-384,-21 0-897,20 0-1890,-20-20-3972</inkml:trace>
  <inkml:trace contextRef="#ctx0" brushRef="#br2" timeOffset="198678.711">13504 11348 17424,'-39'-39'1794,"19"19"-1698,20 0-192,0 20-961,0 0-1506,20 0-4772</inkml:trace>
  <inkml:trace contextRef="#ctx0" brushRef="#br2" timeOffset="199425.7813">13922 11607 15822,'19'19'481,"1"22"-193,-20-21 929,20 19-320,-20-19-192,20 0 64,-20 0-97,20-1-159,-20-19-33,0 0 1,0 0 191,0 0-95,0-19-321,0-1-128,-20 0 0,20-19-128,0 19 32,0-21 0,0 21-96,0 1 0,20-1 32,-1 20-160,21 20-32,-1-1 128,2 1 192,-1 1-192,-1 19 128,-19-21-160,19 21-257,1-20-255,-20-20-385,-1 19-801,2-19-993,-21 0-1697</inkml:trace>
  <inkml:trace contextRef="#ctx0" brushRef="#br2" timeOffset="199651.3672">14259 11329 5285,'39'-20'12171,"-19"20"-10794,0 20-768,0-1 640,-1 22-192,22-1-96,-21 19-288,19-19-289,-19 19-352,20-20-32,-20 2 128,19-1-192,-19-1-512,0-19-225,-1 0-769,2-1-864,-21-19-1954</inkml:trace>
  <inkml:trace contextRef="#ctx0" brushRef="#br2" timeOffset="199891.6015">14815 11547 8263,'-79'20'4164,"59"-20"-2850,-20 20 543,0 0 161,20-1-160,0 1-801,20 1-448,0-1 95,20 0-31,19-1-193,-18-19-159,39 20-129,-21-20 0,1 0-705,-1 0-447,20-20-1186,-18 20-1538,-21 0-4548</inkml:trace>
  <inkml:trace contextRef="#ctx0" brushRef="#br2" timeOffset="200269.5313">15252 11607 15726,'-20'-40'1218,"0"20"-738,20 1 1218,-19 19-577,-2-20 0,1 20-353,0 20-543,0-1 31,1 1 128,19 20 161,0-1-385,0 2-128,19-2 128,1-19-160,0 0 96,0 0 192,20-20-288,-20 0 97,0 0-97,-20-20-32,20 0 96,-20 20-289,0-20-191,-20 1-32,20 19-65,0 0-448,0 0-736,20 19-65,-20-19-1409,19 20-6983</inkml:trace>
  <inkml:trace contextRef="#ctx0" brushRef="#br2" timeOffset="201010.7422">15609 11508 18257,'0'-20'2114,"-20"20"-1538,20 20 65,0 0 480,0-1-32,0 1-416,0 20-449,20-21-96,0 22-64,19-41 32,-19 20 64,0-20 97,1 0-289,-2 0-33,-19-20-191,20-1-32,-40 1 0,20 1-129,-19 19 97,19-20 288,-21 0-192,21 20 128,0 0 96,0 20 0,0 0 96,21 19 0,-2-18-96,1 38 128,0-19 192,19-1-224,-19 21-224,0 0 224,0 0-32,-20-1 225,0-20-225,0 21-96,-20-20 32,-20-20-160,21 0-193,-1 0-159,-20-20 223,21-20 97,-2 0 224,1-21-32,0 2-192,20-20 0,0-1 96,20 21-257,0-1 514,1-20 95,18 40-320,-19-20 128,19 21 96,1-21 96,-1 20 97,1-19 127,20 19 65,0-21-129,-21 2 128,1 19-255,-1 0-97,-19 1-96,-20-1 64,0 20 0,0 0-160,0 0 0,-20 0-160,1 0 96,-1 0 32,-20 20-64,1 19 96,19-19 64,0 19-128,0 2 64,20-1 96,20-21 0,0 21 0,39-20-128,-19-1 64,-1-19-128,22 0-320,-22 0-705,1 0-1217,-20 0-3332</inkml:trace>
  <inkml:trace contextRef="#ctx0" brushRef="#br2" timeOffset="201714.8438">17197 11667 7206,'20'40'2499,"0"-1"768,-1-19-801,1 0-544,21-1-321,-21 1-95,-1-20-449,-19 0-320,20 0 127,-20 0 97,0-20-320,0 1-193,-20-1-480,1-20 257,-21 1-97,-1-2-160,2 2-64,-20-1 128,19-19 32,1 19-64,-1-19-32,40-2-32,-21 22-1,42-1 33,-1 21-160,19-1 384,1 0-352,-1 20 224,21 0-160,-21 20-801,2 0-352,18-1-609,-19 1-1569,-1 0-3267</inkml:trace>
  <inkml:trace contextRef="#ctx0" brushRef="#br2" timeOffset="201895.5078">16959 11528 18129,'-20'19'1409,"40"-19"-864,19 0 1024,22-19-704,-2-1-417,0 20-320,1 0-416,20 0-737,-21 0-1121,1 0-1730,-1 0-6469</inkml:trace>
  <inkml:trace contextRef="#ctx0" brushRef="#br2" timeOffset="202237.3046">17873 11567 16239,'-81'20'2787,"62"0"-1730,-21-1 704,20 22-800,20-21-224,0 0-417,0-1-192,20 1 64,20 0 97,-21-20-33,22 0-32,-1-20-32,-1 0-160,-19 1 0,-20 19-160,0-20 32,0 0-160,-20-1 160,20 21 64,-20 0-96,20 0-65,0 0-63,0 21 160,0-1-512,20 0-1058,20-1-1441,-1 1-1762</inkml:trace>
  <inkml:trace contextRef="#ctx0" brushRef="#br2" timeOffset="202506.8359">18269 11508 15822,'-20'0'2243,"1"0"-1795,19 20 833,-20-1 225,20 21-481,0-20-96,0 19-609,20 2 0,19-2-160,1-19 161,20 0-321,-20-20 128,19 0-353,-19 0-319,-1 0-65,1-20-672,-21 0-480,2 1-1090,-1-1-1057,-20 0-4196</inkml:trace>
  <inkml:trace contextRef="#ctx0" brushRef="#br2" timeOffset="202703.125">18627 11448 4836,'0'-80'4773,"0"41"-449,0 19-737,0 0-1313,0 20-704,0 20-898,0 0 385,20 19 0,-20 2-320,20 18-481,0-19-96,19 19-63,1-19 31,-1-1-96,-19 2-321,20-21-447,0-1-610,-40 1-800,20-20-2082,-40-20-10794</inkml:trace>
  <inkml:trace contextRef="#ctx0" brushRef="#br2" timeOffset="202891.6015">18389 11488 19378,'0'0'801,"20"0"-257,0 0 193,19 0-481,1 0 0,-1 0-224,1 0-96,20 20-640,-20-20-1250,19 20-993,-20-20-1761</inkml:trace>
  <inkml:trace contextRef="#ctx0" brushRef="#br2" timeOffset="203167.9688">19103 11547 14253,'0'20'3235,"0"0"-2018,0 0-128,20 19 609,-20-18-609,21-1-288,-2 0-257,21-1-320,-20-19 1,19 0-1,1 0 0,-20-19-128,-1-1-128,1 0 96,-20-1-128,0-18-128,-20 19-128,1-20-225,-21 21 97,0-1 159,21 0 193,-21 20-32,20 0-128,1 0-321,-2 20-896,21 0-1057,0-1-1987</inkml:trace>
  <inkml:trace contextRef="#ctx0" brushRef="#br2" timeOffset="203370.1172">19422 11746 14221,'0'-20'3619,"0"1"-1953,0-21 480,0 19-288,0-18-353,19-1-768,1 1-449,0-1-192,0 20-32,19 0-96,-19 20-448,0 0-1314,19 20-1729,-19 0-3204</inkml:trace>
  <inkml:trace contextRef="#ctx0" brushRef="#br2" timeOffset="204649.414">20652 11230 8423,'-20'-20'1122,"0"20"863,20 0 546,0 0-417,-20 0-577,20 0-704,0 20-64,-19 0 288,19 19 96,0 1-224,0 20-193,0-20-127,0-1-321,0 21-96,19-41-95,1 21 127,-20-20-160,40-1-64,-21 1-160,21 1-385,-19-21-992,18 20-1090,1-20-3042</inkml:trace>
  <inkml:trace contextRef="#ctx0" brushRef="#br2" timeOffset="205382.8125">21367 11289 10634,'20'-20'2658,"-1"1"-31,-19-1-353,20 20-545,-20 0-319,0 0-706,20 0-608,-20 0 65,20 20 63,-1-20 64,22 19-192,-21 1 64,19 0-32,1 0-63,-1-1 63,1-19-32,0 20-32,0 1 0,-20-21-96,-20 0 32,0 0 0,0 0 192,0 0-160,0 20 32,-20-20-64,-1 20 32,-18-1 0,19 1 160,-20 0 33,1 0-97,19 0 128,-19-1-32,19 1-96,-21-20 32,21 20-128,1 0-32,-1-20-288,0 19-320,0-19-513,20 20-929,0-20-1282,0 21-3074</inkml:trace>
  <inkml:trace contextRef="#ctx0" brushRef="#br2" timeOffset="205742.1875">22141 11329 19922,'40'-20'961,"-40"0"-608,19 20 1024,-19 0-480,0 20-449,0 0 97,0 19 31,0 2-95,0-2-193,0-19-32,0 20-128,20-20-32,0 19 1,0-19-258,-20 0-223,0-1-417,20 1-544,-20-20-481,0 21-1857,0-21-2339</inkml:trace>
  <inkml:trace contextRef="#ctx0" brushRef="#br2" timeOffset="206261.7188">22538 11110 16431,'80'21'2466,"-21"-1"-1088,1 0 95,-1 19-416,1 20-288,0 1-353,-21 0-224,1-1-128,-21 1 97,-19-1 127,0-19-384,0-1 256,-19-18-64,-1-1-160,0 0-384,-19-1-770,19-19-960,0 0-3235</inkml:trace>
  <inkml:trace contextRef="#ctx0" brushRef="#br3" timeOffset="223155.2735">3815 12600 6662,'0'0'2242,"0"0"-416,0-20 288,0 0-449,0 0-640,0 1-416,-20-1-129,20 0 129,0 0-33,-20 20 33,20-21-65,-19 2 33,-1 19-257,20-20-224,-20 20 129,0 0 191,1 20-448,-1-1 64,20 2 224,-20-1-320,20 20 256,-20 19 97,20-20-1,0 1 32,20 20-256,-20-20 257,20-1-225,0-19 160,-1 0 32,1-20-96,20 0 417,-21-20-321,1 0 97,0 1-321,0-21 192,1-1-320,-2-18 32,-19 20-128,0-21-1,0 21 65,0-22-64,0 22 128,-19-1-288,-2-19 448,1 19-128,20-19-96,-20 39 96,20-1 32,0 21 32,0 0-64,0 0 32,0 0-320,0 21 640,20-1-160,0 20-32,1-1 1,-21-19-129,19 19 512,1 1-63,20 0-289,-20 20 0,19-20-352,-19 19 608,19-20-352,-19-19-384,21 0 416,-21 0-512,-1-1-641,1 2-64,-20-21-1025,20 20-2274,0-40-9642</inkml:trace>
  <inkml:trace contextRef="#ctx0" brushRef="#br3" timeOffset="223765.625">4749 12361 15534,'-20'0'2947,"20"-20"-1762,-20 20 192,20 0 257,-20-19-577,20 19-32,0 0-897,20 0 0,-20 0 96,20 0 1,0 0-257,-1 0 96,1 19 0,20-19-224,-1 0 288,-19 20-673,21 0-448,-2-20-480,1 20-737,-20-20-1666,-1 20-3971</inkml:trace>
  <inkml:trace contextRef="#ctx0" brushRef="#br3" timeOffset="223968.75">4908 12580 10954,'-41'20'7655,"41"-1"-5701,-19-19-897,19 0 384,0 0 193,19-19-1058,22 19-576,-21 0 32,39-20-64,-19 20-384,-1 0-577,20 0-1441,-18 0-2659</inkml:trace>
  <inkml:trace contextRef="#ctx0" brushRef="#br3" timeOffset="235997.0703">5761 12401 9993,'0'0'1025,"0"0"352,-19 0 129,19-20-225,0 20-544,0 0-129,0 0 1,19 20 95,1-20-63,0 20-193,0-20 577,0 19-736,19-19-257,1 21 416,0-21-256,0 20-128,-1-20 64,1-20-63,-1 20-162,1-21-63,-20 2 224,-1 19-224,-19-20-192,0 0 96,-19 0-65,-1 20 65,-20 0 128,21 0 128,-21 0 0,1 0 32,-1 0 224,-1 20-192,22 0 545,-1 0-97,20-1-63,-20 22 95,20-1-384,20-1-63,0-19 95,-1 19-192,2-19-128,19 0 544,-1 0-640,1-20-32,-1 0-225,21 0-960,0 0-1378,-1 0-1889</inkml:trace>
  <inkml:trace contextRef="#ctx0" brushRef="#br3" timeOffset="236267.5782">6853 12461 9513,'0'-21'1409,"0"21"-96,0 0 545,-19 0-289,-1 0 129,20 0-545,-20 21-448,20-1-97,0 0-63,-20 19-225,20-19-704,20 20 63,-20-21-768,20 21-608,-20-20-1602,20-1-7271</inkml:trace>
  <inkml:trace contextRef="#ctx0" brushRef="#br3" timeOffset="236476.5625">6615 12481 15406,'0'0'2947,"0"0"-1698,0 0-480,20 0 160,-20 0-321,19 0-448,21 20 1,0 0-322,0-1 322,0-19-226,-1 20-255,1 0-801,-1 0-993,-19-20-1730,20 19-8199</inkml:trace>
  <inkml:trace contextRef="#ctx0" brushRef="#br3" timeOffset="236897.4609">7171 12560 2370,'39'79'9737,"1"-39"-7431,-20 0-736,0 20-225,20-21-256,0 21-256,-1-21-577,1 1-160,-21 0 320,21-20-159,-20 20-321,1-40 288,-21 19 801,0-19-897,0-19 128,-21-1-352,1-20 192,-20-20-192,1 1 352,-1-21-288,1 1 160,-1-1-288,0 1-64,20 20 352,20-2-32,0 42-320,20-1 352,0 0-224,0 20 64,20 20-224,-20 0 576,19-1-320,1 22-128,-21-21 128,1 19-288,0-19-289,-20 20-320,20-21-864,-20 1-1026,0 0-3171</inkml:trace>
  <inkml:trace contextRef="#ctx0" brushRef="#br3" timeOffset="237188.4765">7667 12521 14349,'20'0'2338,"-20"0"-1537,0 0 192,0 0 224,0 19 417,0 1-898,0 0-415,0 0 31,20-1-224,0 21-160,-1-20 192,21-20-32,1 0 97,-2 0-610,-19-20 97,19 0-160,-39-19 544,20-1-192,-40 20-385,1-19 65,-1 19-225,-20 0-544,21-1-577,-22 21-2017</inkml:trace>
  <inkml:trace contextRef="#ctx0" brushRef="#br3" timeOffset="238075.1953">8104 12440 11274,'20'-19'1121,"-20"19"-929,20 0 962,-20 0 671,20 19-319,-1 2-129,21 19-608,-20-1-321,19 1-320,1-1 353,-19 1-97,-1-20-128,-1-1-96,-19-19-63,20 21 767,-20-21-607,0 0-161,-20-21-32,20 2 64,-19-1-32,-1 0-544,20-19 351,-21 19-607,21 0 351,0 0-255,0 1 608,21 19-481,-1 0 513,19 19 0,-19 21 193,19-20-161,21 19-224,-21-19 544,22 0-512,-22-1 224,21-19-160,-21 0 576,-19-19-512,19-1 417,-19 0-97,1 0-320,-21-19 481,20 19-546,-20-19 65,-20 19 193,20-20-289,-21 19 96,1 2 64,1-1-481,-1 0 417,0 0-64,0 20-96,1 0 64,19 20 160,-20 0 160,20 19-224,0 2 449,20-1-417,-1-1 32,1 1-32,20-1 32,-1-19-64,2 19-641,-2-39-416,21 0-1313,-41 0-2114,21 0-9225</inkml:trace>
  <inkml:trace contextRef="#ctx0" brushRef="#br3" timeOffset="238378.9063">8997 12440 11883,'20'41'4260,"-20"-21"-2819,20 0 65,-20 19-1,20-19-320,-1 19-448,1-19-417,0 0 161,-20 0-225,21-1-64,-21-19 128,20 0 33,-20 0-65,0-19-320,0-1-224,19 0 672,-19-19-576,0-1-160,0 1 223,20 19 97,-20-20-384,20 40 480,0 0-608,19 0 736,-19 20-448,20 20-513,-21-1-576,22 1-801,-1-1-769,-21-19-2274</inkml:trace>
  <inkml:trace contextRef="#ctx0" brushRef="#br3" timeOffset="238605.4688">9514 12203 18705,'19'0'1666,"1"20"-1314,0 0 897,0 19 33,-1 1-354,1-21-639,1 21 63,-1 0-320,19 0-96,1 0-64,0-1-257,19 1-63,-20-20-577,2-1-1281,-21 1-1249,0-20-3044</inkml:trace>
  <inkml:trace contextRef="#ctx0" brushRef="#br3" timeOffset="238809.5703">9653 12361 17969,'-41'20'3042,"22"0"-2401,19-20 544,19 0 160,1 0-576,21 0-320,18 0-481,1 0-97,-1 0-415,0 0-769,-18 0-1058,-2 0-2017,1 0-11883</inkml:trace>
  <inkml:trace contextRef="#ctx0" brushRef="#br3" timeOffset="239476.5625">10725 12401 14958,'20'0'2274,"-20"0"-1794,20 0 705,0 20 129,-20-1-546,19 2-319,1 19-257,-20-20-64,20 19 0,0-19-384,-1 0 320,1-1-673,-20 1-640,20-20-1441,0 0-1795</inkml:trace>
  <inkml:trace contextRef="#ctx0" brushRef="#br3" timeOffset="239659.1797">10785 12262 5893,'-40'-39'11627,"20"19"-11243,20 0-960,0 20-161,0 0-192,0 0-1825,0 0-4101</inkml:trace>
  <inkml:trace contextRef="#ctx0" brushRef="#br3" timeOffset="239961.914">10983 12361 14317,'40'79'1441,"-20"-58"-255,-1 19 255,21-1 128,0 1-255,-21-20-674,21-1 161,-20 1-32,1-20-161,-2 0-576,1 0 545,0 0-385,-20-39 0,20 19-224,-20-20 160,0 1-416,0 19 192,19 0 32,-19-1-288,20 21 255,-20 0-31,20 21-32,19-1-512,-19 20-642,20-21-511,-19 21-1410,18-1-4517</inkml:trace>
  <inkml:trace contextRef="#ctx0" brushRef="#br3" timeOffset="242369.1407">12154 12521 12363,'40'39'1089,"-40"-19"-64,20 0 481,-1-20 255,1 19-319,0 1-578,1-20 33,-1 0-96,-1 0-32,1-20-97,-20 1-159,0-1-161,0-20 1,-20 21-385,1-41 96,-1 0 160,-21 20-256,2-19-128,19 19 160,20 40-64,0-19-161,20 19-223,19 19-449,22-19-448,-22 20-1057,20 20-1474,1-21-9353</inkml:trace>
  <inkml:trace contextRef="#ctx0" brushRef="#br3" timeOffset="242833.9843">12789 12341 12299,'-20'0'3043,"20"0"-1345,0 0-385,-19 0-352,19 40 288,0-20-352,19 0-257,-19 20 1,0-20-577,20 20 128,0-21-32,1 21 1,18-20-1,-19-1 96,20-19 0,-1 0-192,-19-19 32,20-1 0,-21 0-192,-19-19 96,0 19 0,0-20-96,-19 0 128,-1 20 32,0 0-192,20 20-32,0 20 64,0-20-64,20 20 160,-20-1 64,39 2-32,-19-1-352,21 20-865,18-21-833,-19 1-1346,19-20-2209</inkml:trace>
  <inkml:trace contextRef="#ctx0" brushRef="#br3" timeOffset="243198.2422">13346 12421 13228,'0'19'1890,"20"2"-545,-20 19 705,20-20-288,-20 19-930,19-19-255,1 0-161,-20-1 33,20 1-161,0-20 289,-20 0-193,19 0 0,-19-20-223,0 1-97,0-1 0,0 0 160,-19-19-448,19-1 64,0 20 127,0-20-95,0 20-32,0 20-32,19 0 160,-19 20 64,20-1 128,0 2-352,20 19 192,-21-20-384,22-1-609,-1 21-513,-21-20-768,1-20-1537,0 19-9258</inkml:trace>
  <inkml:trace contextRef="#ctx0" brushRef="#br3" timeOffset="243511.7188">13723 12440 12684,'0'0'2626,"20"21"-1601,-20-1 480,19 0 129,-19 0-641,20 19-224,0-19-545,0 0 96,-1-1-32,1-19-31,-20 20 31,21-20 160,-21 0-223,0-20-129,0 1 0,0-1-96,0 0 96,0-19-96,0-1 0,20-1 32,-20 2-224,20 19 64,-1 40-225,1 0 129,0-1 224,-20 22-320,20-21-1,0 19-415,-1-19-1250,1 20-801,20-1-1601</inkml:trace>
  <inkml:trace contextRef="#ctx0" brushRef="#br3" timeOffset="243699.2188">14259 12461 2017,'39'-21'15823,"-39"42"-14413,20-21 63,-20 20-256,0 0-576,20 0-609,-20-1-32,20 1-384,-20 0-577,19-20-1410,-19 0-2049</inkml:trace>
  <inkml:trace contextRef="#ctx0" brushRef="#br3" timeOffset="243840.8202">14298 12123 14701,'-59'0'1890,"39"0"-2819,1 0-5220</inkml:trace>
  <inkml:trace contextRef="#ctx0" brushRef="#br3" timeOffset="244533.2032">14636 12481 13837,'0'20'2402,"0"-20"-1826,19 20 834,-19-1 63,21 1-480,-21 0-160,20 19-417,0-19 1,0 0-1,-1 0 32,-19-20-127,20 0 95,-20 0 129,0 0-513,0-20 128,0 0-160,-20 0 64,1-19-128,19-1-128,0-19 96,0 18-129,0 2 33,19 39 160,21 0-352,-20 20 384,-1-1-32,1 2 64,20-1-64,0 20-513,0-21-608,19 21-1185,-19-20-641,19 19-1377</inkml:trace>
  <inkml:trace contextRef="#ctx0" brushRef="#br3" timeOffset="244975.5859">15410 12481 15726,'0'-60'2082,"0"20"-1537,-20 20 512,0 0 416,1 20-320,-1 20-384,0 20-481,20-1 65,0-18-33,0 19-192,0-20 0,20-1-32,0 1 0,-1 20 129,21-40-321,-20 0 64,20 0-33,-20-20-95,0 0-128,0 0 32,-20 1 96,0-1-1,20 20-159,-20 0 256,0 20 192,19 19-288,1 1 224,0-1-32,19 20 64,1 2 32,-20-22-96,1 21 32,-2-21 97,-19 1 31,-19-20-160,-22 20-64,1-20-64,1-20-609,-20 20-928,19-20-2051,0 0-8135</inkml:trace>
  <inkml:trace contextRef="#ctx0" brushRef="#br3" timeOffset="245492.1875">16324 12123 17616,'0'-20'2402,"0"20"-2305,0 0 63,0 20 833,20 40-193,-1-20-255,1 39-353,20 0 0,-20-20-128,19 2 0,-19-22-64,1-19-512,-1 20-321,19-1-1057,-19 1-672,0-21-2211</inkml:trace>
  <inkml:trace contextRef="#ctx0" brushRef="#br3" timeOffset="245752.9296">16284 12540 17072,'0'-19'2882,"20"19"-1729,0-20 97,19 0-33,21-21-833,19 22-288,-19 19 64,0 0-320,-21 0 384,1 19-416,-1-19 192,2 41 64,-2-21-64,1 19 32,-1-19-32,-19 20-32,0-21-160,0 1-384,0 0-289,-20-20-577,0 0-1184,0 0-2627</inkml:trace>
  <inkml:trace contextRef="#ctx0" brushRef="#br3" timeOffset="245905.2735">16661 12162 17936,'-20'0'2371,"1"-19"-2019,19 19-320,0 0-224,19 0-32,1 0-673,0 19-1313,19 2-2755</inkml:trace>
  <inkml:trace contextRef="#ctx0" brushRef="#br3" timeOffset="246612.3046">17039 12461 15150,'20'60'1505,"0"-41"-544,19 21 705,1-20-385,-21 19-384,1-19 0,0-20-289,0 20-159,-20-20-97,0 0 0,0-20-224,0 0-96,0 0 1,0-19-98,0 19-127,-20-39-256,20 19 128,0 19 159,0 2 97,0 19-288,0 0 128,20 19 288,-20 2-192,19-1 96,1 0 64,1 0 64,-1 19-224,0-19 96,-20 0 32,0-1 64,19-19 32,-19 0 64,0 0-32,-19 0-128,19-19 0,0 19-192,0-20 0,0 0-417,0 0 225,19 20-1,1-19 97,0 19 192,0 0 128,0 19 256,-1-19-63,1 20-65,20-20 320,-21 20-63,22-20 287,-1 0-95,-1 0 31,1-20 1,-1 20-257,-19-20 65,19 1-353,-19-1 160,21 0-192,-21 20 64,-20-20-64,0-20-128,0 20-64,-20 20-64,0 0 0,-1 0 64,1 0 32,1 20 192,-1-1-192,0 22 160,20-21 64,-20 19-64,40 1 0,0-20 0,19-1 0,22 1-32,-2-20-352,20 0-1058,-19 0-1760,0-20-3012</inkml:trace>
  <inkml:trace contextRef="#ctx0" brushRef="#br3" timeOffset="247905.2735">18825 12440 12684,'-20'0'2754,"20"0"-1537,-20 0 161,1 0-129,19 21-320,0-1-417,0 0 33,19 19-161,21 1-224,-20-20-32,40 19-32,-20-19 32,19-20 1,-19 0-33,-1-20-64,-19 0 64,-20-19-64,0 19-32,-20-39 32,-19 19 0,-21-20-128,21 0 0,-21 41-64,40-1-97,0 20-896,20 20-672,0-1-482,20 21-1953</inkml:trace>
  <inkml:trace contextRef="#ctx0" brushRef="#br3" timeOffset="248108.3984">19242 12698 3651,'60'0'10474,"-40"0"-8905,-20-19 161,0-1 128,-20-20-609,0 1-320,0-20-417,-19-1-352,-1-40-160,1 1 97,18 20-97,21-1 96,0 41-353,21-1-223,-2 40-545,1 0-1281,0 0-1730,19 20-10184</inkml:trace>
  <inkml:trace contextRef="#ctx0" brushRef="#br3" timeOffset="248280.2735">19004 12401 18289,'0'0'1633,"20"-20"-1440,19 20 511,1-20 161,20 0-897,0 20-320,-1 0-1826,0 0-3075</inkml:trace>
  <inkml:trace contextRef="#ctx0" brushRef="#br3" timeOffset="248893.5546">20076 12044 13356,'0'-20'3043,"0"20"-2146,0 0-32,0 20 160,0 0 96,20-1-897,0 21-64,-20-1-96,19 2-32,1-21-64,0 19-769,1-19-544,-1 0-1025,-1 0-2499</inkml:trace>
  <inkml:trace contextRef="#ctx0" brushRef="#br3" timeOffset="249068.3593">20255 12083 16111,'0'20'2979,"0"0"-2755,0-20-32,20 39 481,0-18-481,-1 19-96,1-1-384,20 1-994,-20-20-1472,19 19-3364</inkml:trace>
  <inkml:trace contextRef="#ctx0" brushRef="#br3" timeOffset="249721.6797">20930 12322 7623,'0'-40'1922,"-20"20"-1154,0 1 1122,20 19 192,-20-20 160,1 20-480,19 0-737,-20 0-224,0 20-33,0 19 65,0 1-320,20-1-129,-19 1-224,19-1-128,0-18 64,19 19-96,1-1-96,0-19-448,20 20-674,-1-21-896,20 1-1569,-18-20-4100</inkml:trace>
  <inkml:trace contextRef="#ctx0" brushRef="#br3" timeOffset="249983.3984">21268 12401 12684,'-41'20'3042,"21"-1"-2241,1 2 384,19-1 417,-20 0-449,20 19-673,0 1 1,20-20-129,19-1-96,2-19 129,-2 0-321,1 0 0,19-19-96,-39-1-64,20 0 32,-40 0-353,0-19-351,0 19-225,-40 0-321,20-1-383,-19 21-161,-1-19-512,1 19-8681</inkml:trace>
  <inkml:trace contextRef="#ctx0" brushRef="#br3" timeOffset="250425.7813">21485 12461 17328,'41'40'1345,"-21"-20"-928,19-1 704,-19 1 96,-20-20-545,20 20-159,-20-20-97,0 0 257,0-20-481,0 20-288,0-20 224,20 1-256,-20-1-416,0 0-193,0 0 256,0-1 353,0 2-320,19-1 448,-19 20 288,20 20-224,0-1 288,20 2 1,-21-1-161,2 0-32,-1 0-32,20-20 96,-21 0 225,1 0-65,-20 0-352,20 0 64,0-20 97,-20 0-290,19 20-223,-19 0-256,20 0-1,0 0-160,0 20-992,-1 0-1090,2-1-4067</inkml:trace>
  <inkml:trace contextRef="#ctx0" brushRef="#br3" timeOffset="250927.7343">22141 11985 15983,'20'-20'2370,"-20"20"-1922,20 0 834,-20-20 543,0 20-512,0 0-640,0 20-545,0 0 225,0 19 351,0 1-191,19 19 31,1 21-448,0-21 193,0-19-193,19-1-32,-18 1-32,-1-20 64,0-20 32,0 20 32,-1-20 0,1 0-128,20 0-32,-21 19 128,21-19-320,-20 21 224,-1-1-96,-19 0 160,21 0-32,-21-1-224,0-19 224,0 20-128,-21-20 160,2 0-256,-21 0 0,1 0-384,-1 0-161,1-20-160,-1 20-704,20 0-1474,-20-19-2402</inkml:trace>
  <inkml:trace contextRef="#ctx0" brushRef="#br3" timeOffset="251124.0234">22578 12401 3843,'20'39'13101,"0"-18"-12301,-20-1-608,0 0-63,20 0 63,-20-1-32,19-19-160,-19 0-737,20 0-1377,-20 0-3747</inkml:trace>
  <inkml:trace contextRef="#ctx0" brushRef="#br3" timeOffset="251639.6485">22677 12183 16367,'40'40'1826,"-20"-1"-1218,-1 1 481,-19-1 481,20 1-385,-20 0-673,0-21-191,20 22-193,-20-1 32,0-1 96,0-19-288,20 0-64,-20-20 513,0 0-65,0 0-64,0 0-352,0-20 64,0 0-96,0 0-320,21 1 416,-2-1 32,1 0-257,20 20 225,-21 0 0,21 0-32,-20 0 513,19 20-193,1 0 96,0-1-223,0-19 191,-1 0-96,1 0 97,19-19-257,-19-1-192,-20 0 256,1-21 256,-21 22-448,19-21-96,-19 20-128,-19-19-225,-22 19 417,21 0-480,-19 40 608,-1 0 0,20-1-192,20 21 320,-20-20 96,40 0-256,-20 20 96,40-20-32,-20 20 0,39-21-64,-18 1 33,-2 0-322,1 0-992,-1-20-673,1 0-2466,-21 0-7335</inkml:trace>
  <inkml:trace contextRef="#ctx0" brushRef="#br3" timeOffset="253982.4218">19203 13215 3427,'39'-20'4484,"-39"20"-2210,20-20-192,-20 20 32,0 0-512,0-20-289,-20 20-320,20-19-160,-19 19-225,19 0 33,-20 0-33,0 0-127,-19 0-289,18 0 192,-19 19-320,1 21 161,-1-20 63,1 20-128,-1-20-32,20 20-160,20-21 32,20 1 128,0-20 64,19 20-95,21-20-97,-1 0 96,21 0-96,-1 0 32,-19 20 32,-1 0-64,-18-1 96,-22-19 160,1 20 0,-20 0 33,-20 0-193,1 1 32,-22-21-64,1 19-96,21-19-513,-21 20-159,20-20-417,0 0-865,20 0-769,-19 0-1377,19 0-8520</inkml:trace>
  <inkml:trace contextRef="#ctx0" brushRef="#br3" timeOffset="254282.2265">19501 13076 12619,'19'-19'3203,"-19"19"-1665,0-20-449,0 20 160,0 20-288,0-1-160,20 21-64,-20-1-225,20 1-32,19 20-415,-19 0 63,20-21-32,-19 21-96,18-21-385,1 1-415,-21-19-353,1-2-801,0 1-1794,-20-20-10537</inkml:trace>
  <inkml:trace contextRef="#ctx0" brushRef="#br3" timeOffset="254753.9063">19560 13255 16239,'0'0'2370,"0"0"-832,0 0-578,0 0 162,0 0-546,20 0-192,-1 0-480,21 20 160,1-20-32,-2 20-32,1 0-96,-1-20-416,21 19-1,-21-19-191,2 0-97,-2 0 288,1 0 193,-20 0 480,19 0-224,-19 0 545,-20-19 384,20 19-417,-1-20-128,1 0-192,-20 20 97,20-20-129,-20 20 0,0-19-96,0-2 32,0 1 160,0 0-384,0 0 160,-20 20 64,0-19-64,1 19 32,-1 0 32,-20 0-32,21 0 96,-21 19-64,20 1 160,1 0-32,-1 21 129,20-2 95,20 1-256,-1-1-96,1 1 32,39-1-64,-19 1-480,-1 1-385,22-22-352,-22 1-1218,-19 0-2561</inkml:trace>
  <inkml:trace contextRef="#ctx0" brushRef="#br3" timeOffset="255109.375">20413 13573 10986,'40'79'3171,"-19"-59"-993,-1 19 256,-1-19-512,1 0-577,-20 1-544,20-21-64,-20 19-545,0-19 192,0 0 97,0-19-193,0 19-416,-20-21 128,0 1 96,20-20-448,-19 1 192,-1-20-641,20-1 192,-21 0 161,21 1-417,0-1 192,21 21 609,-1 19-192,-1 20 416,1 0-192,0 20 288,0 19-127,-1-19 95,-19 20-128,20-21 128,-20 21 0,0-20 65,-20-20-354,20 21-255,-39-21-320,19 0-578,0-21-2401,1 21-9834</inkml:trace>
  <inkml:trace contextRef="#ctx0" brushRef="#br3" timeOffset="255429.6875">21109 13037 14221,'0'0'2306,"0"0"-1921,0 20 928,0-1-192,0 1-481,0 20-511,0-1-33,0-19-32,0 21-160,0-22-481,0 21-1185,0-40-1889,0 20-9834</inkml:trace>
  <inkml:trace contextRef="#ctx0" brushRef="#br3" timeOffset="255599.6093">21307 13057 18321,'20'39'160,"-20"-19"-96,0 19 833,0-19-449,0 20-223,0 0-354,0 0-1088,0-20-1922,0-1-11531</inkml:trace>
  <inkml:trace contextRef="#ctx0" brushRef="#br3" timeOffset="264254.8827">22459 12978 9384,'0'-21'1153,"0"21"289,-20 0 287,0 0-287,20 0-449,-20 21-64,20-21 64,-19 39-32,-1-19-33,20 19 1,-20 1-448,20-1 191,0 21-287,0-20-385,0 20 384,0-21-256,0 1-384,0-20 640,0-1-384,20 1-288,0 0-833,-1-20-1025,1 0-2178</inkml:trace>
  <inkml:trace contextRef="#ctx0" brushRef="#br3" timeOffset="264893.5546">22816 12957 14221,'0'-20'2658,"0"20"-1440,0 0-1,0 0-256,-20-20-225,20 20-672,0 0 33,0 20 127,20-20-64,1 20-192,-2-20 64,1 21-160,20-2 352,-1 1-224,1 0-320,-21 0 192,21-1 288,-20-19-256,20 20 96,-20-20-32,0 0-32,0 0-289,-20 0 417,0 0-288,0 20 448,0-20-64,0 0-224,-20 20 321,0-1-225,0 1 64,-1-20-96,2 40 512,-1-40-320,-20 21 33,21-2-193,-21 1-160,20-20-129,1 0-543,-1 20-257,20-20-1570,-20 0-1665</inkml:trace>
  <inkml:trace contextRef="#ctx0" brushRef="#br3" timeOffset="265264.6484">23373 13374 12427,'0'0'1378,"0"-20"-161,0 20 801,0 0-609,0 0-480,-21-20-128,21 20-225,-20 0-63,0 20-1,0-20-352,-19 40 32,-1-20-127,20-1 95,-19 1-256,19-20-65,0 20-960,20-20-832,0 0-1955,0 0-7527</inkml:trace>
  <inkml:trace contextRef="#ctx0" brushRef="#br3" timeOffset="265860.3515">23749 13295 3715,'0'-20'2434,"0"0"97,0 20 255,0-19-63,0 19-769,0-21-257,-19 21-383,19-20-321,0 20-193,-20 0-31,0 20-64,0 1-225,0-2-95,1 21-129,19-20-64,0 19-128,0-19-32,19 20 32,1-21 0,0-19-128,20 20-64,-21-20-256,21 0-385,-1-20 288,1 1-191,1-1-353,-22-20 705,1 20-193,-20-19 353,0-1-32,-20 21 384,20-2-96,-19 1-320,-22 0 416,21 0-544,0 20-962,-19 0-1728,19 0-9066</inkml:trace>
  <inkml:trace contextRef="#ctx0" brushRef="#br3" timeOffset="266933.5938">24206 12957 2402,'-20'-20'4900,"20"20"-2818,0 0 32,0-20-32,0 20-544,0 0-545,0 0-96,0 0 64,0 0-97,0 0-191,0 0-289,20 0 513,-20 0-577,20 0 321,0 20-545,0 0 353,-1 1-353,21 18-32,-1 1 32,-19-1-64,21 1 64,-2 19-64,-19-18-160,0 18 256,-20-20 160,0 21-288,0-40 0,-20 19 64,0-19-32,-19 0 64,18 1-96,1-21-160,0 19-512,20-19-1186,-19 0-2498</inkml:trace>
  <inkml:trace contextRef="#ctx0" brushRef="#br0" timeOffset="295346.6796">996 13136 10281,'-19'0'737,"-1"0"832,-21 0-512,21-20 225,-19 20 159,19 0-672,-19 0-577,19 0-128,0 20 160,0-1 193,20 1-289,0 0-32,0-20-32,0 20-32,0 20-32,20-20 32,-20 20 32,20-1 96,-20 1-96,20-1 64,-20 21-64,19 20-32,-19-21 0,0 0 65,20 1 31,-20-20 224,0 0-384,0 0 128,0-1-64,0-19 320,0 0-288,0-1 193,0 1-161,0 0 96,0-20 160,0 21-224,0-21-96,0 20 33,0-1-33,0 1 160,20 0 192,0-20-320,-1 0-128,1 0 384,0 0-544,1 0-641,-1 0-128,19-20-1153,-19 20-1729,0-20-9578</inkml:trace>
  <inkml:trace contextRef="#ctx0" brushRef="#br0" timeOffset="298259.7656">1533 13473 3971,'19'0'2595,"-19"0"-802,0 0 898,0 0-545,0-20-1025,0 20-512,0 0 127,0 0 161,0 0-32,0 0-160,0-20-225,0 20-192,0 0 1,0 0-161,0 0 64,0 0 0,0 0 32,0-19 257,-19 19-97,19 0-192,0-20 97,-20 20-65,20 0-64,-20-20-64,20 20 192,-21-20-288,21 20 32,0 0 32,0 0-32,-20 0 33,20 0 127,0 0-288,0 0 96,-19 0-64,19 0 32,-20 20 160,0 0-481,20 0 546,-20-1-65,0 1-256,1 0 160,19-20 32,-20 20-32,0 1 64,20-2 0,0 1-64,0 0 32,0 0-64,0-1 96,0 1 192,0 0-352,20-20 160,-20 0-96,0 0 225,20 20-258,-20-20 162,19 0-1,-19 0-32,20 0 224,-20 0-416,20 0 320,-20 0-256,20 0 160,-20 0-192,20 0 128,-1-20-64,1 20 96,1 0-64,-1-20 0,0 20 65,-20-20 127,19 20-320,-19 0 128,20-19-96,-20 19 96,0-20 64,0 20-64,0-20 0,0 0 0,0 20-32,0-19 96,0 19-224,0-21 128,0 21 0,0-20 96,0 20-256,0-20 192,0 20 0,0 0 0,0 0-32,0 0 0,0 0 32,0 0-32,0 0 64,0 0-128,0 20 192,0-20-192,0 0 160,0-20-96,0 20 32,0 0-160,0 0 160,0 0 64,0 0 0,20 0 64,-20 0 33,0 20-65,20-20-128,-1 20 96,-19-20-96,40 21-64,-20-2-193,-1 1-223,1-20-385,1 20-512,-21 0-513,20-1-1057,0 1-2466</inkml:trace>
  <inkml:trace contextRef="#ctx0" brushRef="#br0" timeOffset="300541.9922">2108 13533 9192,'-20'-19'961,"20"19"192,0-21 1474,0 21-641,0 0-737,0-20-288,0 20-32,0 0-97,0 0 33,0 0-737,0 0 193,0 0-65,20 0 32,-20 20 0,0-20-63,0 0 127,0 0-128,0 0 0,0 0-96,0 21 65,0-21 127,20 0-32,-20 0-96,0 0-96,0 0 33,0 19 63,0-19 64,0 20-288,0 0 288,20 0-352,-20-1 224,0 21-64,0-20 64,0 19 97,0-19-257,0 0 128,0 1 96,0-2-352,-20-19 224,20 20-160,0-20-96,0 0-97,0 20 65,-20-20 128,20 0 256,0 0-192,0 0-128,0 20 352,0-20-256,0 0 192,0 0-256,0 0 192,0 0-224,0 0 224,0 0-32,0 0 160,0 0-224,20 0 256,-20-20-256,0 20 128,0-20 97,20 20-257,-20-20 96,19 1 64,-19-2 0,0 21-32,0-20-128,0 20-160,0 0-737,0 0-353,0 0-864,-19 0-2274,19 0-11435</inkml:trace>
  <inkml:trace contextRef="#ctx0" brushRef="#br0" timeOffset="301551.7577">2505 13215 11434,'0'0'2082,"0"0"-1121,-20 0 481,20 0 543,0 0-479,0 0-385,0 0-352,0 0-257,0 0-192,20 0 513,-20 21-96,19-2-449,2 21 545,-1-20-513,0 39-192,-20-19-96,20-1 65,-1 1 95,-19 0-192,20-20 224,-20 0-288,20-20 128,-20 0 64,0 0 0,0 0 160,0 0-63,20-20-97,-20 20-64,19-20-32,1 20-256,-20 0 192,20 0 64,0 0-64,-20 20 32,19-20 64,2 20-64,-21 0 0,0-20 0,20 19 224,-20 1-352,0-20 32,-20 20 64,20 0-225,0-20 289,-21 19-256,2-19 288,-1 0-288,0 0-32,20 0 160,-20 0-96,1 0-161,19-19-127,0 19 63,-20 0-159,20 0 159,0 0-351,0 0-802,0 0-127,0 0-706,0 0-2625</inkml:trace>
  <inkml:trace contextRef="#ctx0" brushRef="#br0" timeOffset="302030.2735">3141 13652 18321,'19'0'1569,"-19"0"-1761,0 0 1281,0 0 417,0 0-930,0 20-63,0-1-129,20 1-96,-20 0-192,0 0-128,0 1 225,20-2-354,-20 1-319,0 0-769,0 0-705,0 0-1922,0-1-6245</inkml:trace>
  <inkml:trace contextRef="#ctx0" brushRef="#br0" timeOffset="302687.5">3537 13612 14221,'0'-19'1249,"0"19"-1249,0-20 1057,0 20 1281,-20-20-1120,20 20-386,-19 0-319,-1 0 159,0 20-351,20 0-257,-20-1 160,20 1 0,0 20-160,20-21 128,0 21-63,0-20 127,-1 1-160,1-21-160,-20 19 352,20-19-32,0-19-224,1-2 161,-2 1-225,-19 0 32,20-19-32,-20-1-97,0 1 129,0-21-128,-20 0-64,20 20 224,-19-19-128,-2 19-32,1 1 448,20-1 65,-20 21-97,0-2 32,20 21 161,0 0-610,0 0 65,0 21 641,20 18-417,-20 1 0,20-1 129,0 21 63,20-1-32,-20 1-128,20 0 33,-21-21-193,21 1-32,-20-1-193,-1-19-415,1 0-1218,0 1-1089,-20-2-3587</inkml:trace>
  <inkml:trace contextRef="#ctx0" brushRef="#br0" timeOffset="305065.4297">4670 13533 6309,'0'0'2947,"-20"-19"-1249,20 19 256,0-21-129,0 21-415,-21-20-225,21 0-96,0 0 96,21 20-320,-21-19 64,0 19-417,0 0-288,20 0 65,-20 0 95,19 19 0,-19 21-31,20-20-1,0 20-32,0 0-288,-1-20 97,-19 19 127,20-19-160,0 0-160,-20-1 0,20 1-257,-20 0-575,20-20-450,-20 0-640,0 20-1537,0-20-3235</inkml:trace>
  <inkml:trace contextRef="#ctx0" brushRef="#br0" timeOffset="305260.7421">4689 13255 14253,'0'-40'416,"0"40"-31,0-20-417,0 0 32,0 20 0,0 0-993,0 0-993,0 0-1121,0 0-5509</inkml:trace>
  <inkml:trace contextRef="#ctx0" brushRef="#br0" timeOffset="305819.336">5145 13414 13965,'21'19'2146,"-21"1"-1826,0 0 1282,0 0 95,0 1-512,0 18-512,20 1-289,0-1 33,-20 1-97,19-21-32,1 21 1,-20-40-1,20 20 224,-20-20-223,0 0 159,0 0-288,0-20 0,0 0-416,0-19 256,0-1-192,0 1-96,0-1 224,0 20-129,20 1 33,-20-2 160,19 21 0,1 21 96,0-2-160,0 21 128,19-1 32,-19-19-512,21 20-737,-21-1-224,-1-19-1346,1 0-2402</inkml:trace>
  <inkml:trace contextRef="#ctx0" brushRef="#br0" timeOffset="306597.6562">5900 13612 10313,'-20'0'1954,"20"0"-1025,-20-19 801,1 19 95,-1-20-479,20 20-642,-20 0-223,20 20 127,0-1 33,0 1-193,0 20-159,0-21-97,20 21-96,0-20 0,-1 1 0,1-21 192,0 19-416,19-38 64,-18 19-32,-1-21 0,-20-19-352,0 1 191,0-1-127,0 1-96,0-21-65,-20 0 289,-1-19 192,2 19 256,-1 1-288,20 20 865,-20-2 31,20 1-95,0 40-449,0-19-32,0 19-160,0 19 225,0 1 159,20 20-224,-20 0-31,20 20 287,-1-1-256,2 20 32,-1 1-127,-20-20 127,20-1 64,0 0-96,19-19-256,-19 0 192,19-20 1,1 0-33,19-20-64,-18-20 32,18 0-96,1-20-64,-21 0-64,-19 1-64,19-21-97,-39 21 65,0-20-160,0 18-1,0 1 257,-19 1 160,-1-1-64,0 20-160,0 1 320,1 19-96,19 0-32,-20 19 256,20 1 33,0 20-65,0-1 64,0 1-192,20 1-96,-1-2 32,1 1 32,0-21-256,0 21-641,20-20-704,-20-1-769,0-19-1634,0 20-2690</inkml:trace>
  <inkml:trace contextRef="#ctx0" brushRef="#br0" timeOffset="307293.9453">6794 13573 14157,'0'0'1633,"0"0"-127,0 0 448,0 0-225,20 20-800,-20-1 0,20 1-577,-20 20-31,19 19 31,1-18-64,0 18 65,0-19-545,-1 19 352,21-20 160,-20-19-512,1 0 448,-21 1-320,0-21 64,19 0-320,-19 0-1,-19 0 33,19-21-256,-21-19 576,1 1-353,-20-20-159,21-1-129,-1 0 289,0-19 32,0 19 320,20-19-321,0 19 65,20 20 641,0 1-289,19-1 576,-19 40-607,20 0 511,0 0-608,0 40 96,-20-20 0,-1 39 64,1-18-320,-20-2 352,-20 1-320,1-1 32,-1-19-320,-20 0-161,21-20-928,-22 19-3075</inkml:trace>
  <inkml:trace contextRef="#ctx0" brushRef="#br0" timeOffset="308049.8046">7449 13612 13548,'19'20'1794,"-19"-20"-1217,0 0 864,0 0 128,20 0-608,0 0-384,-20 0-225,20 0-160,1-20 161,-2 20-257,1-19 96,0-1-64,0 0 0,-20-19-64,0 18-96,-20 1 0,0 20-32,0-20 0,1 20-32,-2 0 32,1 20 64,0 0 128,20 20 160,-20 0 1,20-20-1,20 19 64,0 1-224,0-1 33,1-19-97,18 0 0,-19 1-64,19-2-353,-19-19-512,0 0-1184,0 0-2244,-20 0-10825</inkml:trace>
  <inkml:trace contextRef="#ctx0" brushRef="#br0" timeOffset="308354.4922">7707 13493 14061,'20'40'2883,"-1"-20"-1122,1 20 1,21-21-385,-21 21-128,19-1-256,-19-19-320,0 0-321,-1 0-63,-19 1-225,0-21 128,20 0 352,-20 0-287,0 0-161,0-21-32,0 1 32,0-20-256,0 21 224,20-21 0,0 20-320,-20 1 159,19-1 1,21 20 0,-20 0 96,1 20-929,-2-1 0,1 21-448,20-20-1153,-21 19-1730,1 1-10186</inkml:trace>
  <inkml:trace contextRef="#ctx0" brushRef="#br0" timeOffset="309110.3515">8442 13514 9961,'0'-21'2819,"0"1"-1698,0 20 512,0 0 225,-20 0-289,20 0-704,-20 20-128,20 20-225,0-20 1,0 20 63,0-1-127,0 1-65,0-1 33,20-19-449,0 0 160,-1 1 128,1-2-96,0-19-32,0-19 0,-1-2-416,1 1 96,0-20 64,-20 21-64,0-41-193,0 21-127,0-20-321,0-2 32,0 2 289,-20 19 416,20 1-129,-20-1 450,20 20-1,-19 1 0,19 19 64,0 0 65,0 0-33,0 19 257,0 1-129,0 20 0,0 19-319,19-19 319,-19 19-128,20 1-160,0 0 193,-20-21-65,21 20-64,-1-19 97,-1 1-321,21-22 96,0 1 32,-21 0-32,21-20 0,-1 0 32,2-20-128,-1 0 128,-1 1-320,-19-22 0,19 21-96,-39-19-1,20 19 225,-20-20-320,0 1 160,0 19-193,0-19-223,-20-2 415,20 21 129,-19 0 64,19 1-64,-20 19 0,20 19 320,0 1 1,0 0 223,0 21 0,-20-2 225,20 1-417,0-1 33,20 1-193,-20-1-32,20-19 0,19-20-192,-19 20-289,0-20-544,19 0-736,-19-20-1378,1 20-3716</inkml:trace>
  <inkml:trace contextRef="#ctx0" brushRef="#br0" timeOffset="309459.961">9236 13493 14477,'0'21'2595,"0"-2"-706,20 1 1,-1 0-96,-19 0-385,20 19-768,0-19-65,-20 0-223,20 19-33,-1-19-192,-19-20 32,0 0 129,20 0-161,-20 0-32,0-20-32,21 20 32,-21-39-192,0 19 64,20 0 32,-20-19-64,20 19 96,-20 0-96,19 20 32,1 0 0,-20 0 32,20 20 0,0 0 0,-1 19-192,-19-19-385,20 0-160,0-1-384,0 1-929,-1-20-1825,1 0-7048</inkml:trace>
  <inkml:trace contextRef="#ctx0" brushRef="#br0" timeOffset="309699.2187">9792 13215 2850,'19'0'16816,"1"0"-14638,0 0-961,0 0 257,19 0-129,-18 21-768,-1 18-33,-20 1-416,20 19 32,-20 0-64,0 1-32,19 0 1,-19-20-97,20-1-289,-20 1-448,20-21-448,-20 1-640,0-20-1571,0 0-6405</inkml:trace>
  <inkml:trace contextRef="#ctx0" brushRef="#br0" timeOffset="309910.1562">9811 13433 22421,'0'60'993,"0"-60"-449,20 21 1122,20-21-65,-21 0-768,22 0-481,-1-21-320,-1 21 32,1 0-288,-21 0-609,21 0-512,-20 0-577,0 21-1345,-1-21-5893</inkml:trace>
  <inkml:trace contextRef="#ctx0" brushRef="#br0" timeOffset="311525.3906">10864 13632 2402,'-20'0'5573,"20"0"-2754,-20 0-289,20 0-640,-20 0-481,1 0 1,-1 0-129,20 0 0,-20 20-480,20 0 32,0-1-225,0 1-63,20 0-33,0 0-192,-1 1-63,21-21-97,-20 0-32,19 0-64,1 0-448,-21-21 127,2 1-95,-1 0 0,-20-19 192,-20 19 128,20-20 160,-40 21-128,20-1-160,0 0 95,0 0-319,1 1-897,-1 19-545,20 0-1153,0 0-2466</inkml:trace>
  <inkml:trace contextRef="#ctx0" brushRef="#br0" timeOffset="311815.4297">11261 13731 16815,'20'20'2339,"0"1"-1891,-20-42 513,-20 1 224,20 0-512,-20 0-97,1-19-287,-22 19-193,21-19 0,-19-1 0,19 1-64,-20-2 160,20-18-320,20 19 32,0 0 224,0 21-224,0-21-32,20 20 32,20 20 0,-1 0-193,1 0-864,1 0-1025,-2 20-1986</inkml:trace>
  <inkml:trace contextRef="#ctx0" brushRef="#br0" timeOffset="312013.6718">11062 13414 14509,'-59'59'5285,"39"-39"-4580,-1-20-449,21 0 993,21 0 225,-1-20-577,20 20-385,-1 0-608,21-20 0,-1 20-417,1 0-1088,0 0-1218,-21 0-2370</inkml:trace>
  <inkml:trace contextRef="#ctx0" brushRef="#br0" timeOffset="312578.125">11995 13573 14509,'20'59'2691,"-20"-19"-962,21-21-287,-21 1 159,19 0-448,-19 0-320,20-20-256,-20 21-33,20-21-63,-20 0-1,20 0-31,-20 0-321,0-21-128,0 1 96,20 0-128,-20-19 32,19 19-32,1-20-32,0 21 0,0 19-32,19 0 96,-19 0 192,21 0-224,-22 19 64,1 1 64,20 0-160,-21 19 96,21-19-160,-20 0-481,-1 0-512,1-20-384,-20 21-1058,20-21-3074</inkml:trace>
  <inkml:trace contextRef="#ctx0" brushRef="#br0" timeOffset="315219.7266">4967 14009 8167,'-19'41'705,"-1"-22"544,20-19-64,0 0-288,0 0-192,0 0-385,0 0 32,0 0 193,20-19 288,-20 19-65,0 0-31,19 19-64,-19-19-225,20 0-160,-20 0-127,20 0-129,0 0 32,-20 0-32,19 0 0,1 0 32,0 0 192,0 20 32,-1-20-63,1 0-33,1 0-192,-1 0 160,0 0-160,-1 0 64,21 0 96,-20 0-224,-1 0 192,1 20-480,0-20 608,20 0-224,-21 0 160,1 0-320,1 0 192,19 0 0,-21 0 225,1 0-65,20-20-160,-21 20 64,21 0-160,-20 0-160,19 0 416,-18 0-224,19 0 192,-21 0-352,21 0-64,-20 0 480,0 0-64,19 0-384,-19 0 320,19 0-256,-18 0 160,19 0-64,-20 0 192,-1 0-320,1 20 192,20-20-288,-21 0 640,21 0-640,-20 0 128,19 0 96,2 0 0,-2 0-160,21 0 384,-21 0-96,1 0 96,20 0-480,-20 0 704,-1 0-416,1 0-320,-1 0 672,21 0-512,-20 0 64,0 0 32,0 0 64,19 0 0,-20 0 0,1 0 0,1 0 0,-2 0-224,1 0 448,19 0-160,-20 0-64,1 0 0,20 0 0,-20 0 0,0 0 32,-1 0-256,1 0 448,-1 0-32,1 0-608,0 0 640,0 0-192,19 0 128,-19 0-288,-1 0-64,22 0 224,-22 0 224,21 0-480,-21 0 224,1 0 256,-1 0-256,1 0-256,0 0 544,20 0-320,-21 0-192,1 0 288,19-20 352,-18 20-448,18 0 96,-19 0-160,-1 0 128,1-20-32,-1 20 160,2 0-160,-21 0-160,19 0 320,1 0-544,-1 0 640,1 0-224,-1 0-64,2-19-160,-1 19 416,-1 0-224,20 0-224,-19 0 320,-1 0 193,1 0-225,20 0-225,-20 0 386,0 0-418,-1 0 225,1 0 193,-1 19-129,2-19 0,-2 0-448,1 0 640,-1 0-352,1 0 64,-1 0 192,2 0-320,-1 0 0,-1 0 512,1 0-512,-1 0-64,1 0 224,-1 0 192,2 0-128,18 0 0,-19 0-480,-1 0 640,21 0-256,-21 0 32,22 0 0,-2-19-320,-19 19 320,19 0 384,-20-20-512,2 20-96,18 0 192,-19 0 224,19 0-128,-19 0-32,20 0-64,0 0-160,-21 0 192,20 0 0,1 0-32,-20-21 0,20 21 0,-21 0-160,21 0 416,-21 0-256,1 0 32,0 0 97,0 0-226,-1 0 97,1 0-224,-1 0 416,1 0-160,-20 0-32,20 0 129,-20 0-194,20-20 65,-21 20 97,21 0-65,-20 0 0,19 0 0,-19 0-32,21 0-193,-2 0 450,-19 0-225,0-20 32,19 20 128,-19 0-288,0 0 96,0 0-96,-1 0 512,1 0-256,0 0-64,0 0 1,1 0 63,-2 0-32,1 0 0,-20 0 128,20 0 64,0 0-191,0-19 63,-1 19 0,1 0-352,0 0 256,19 0 160,-19 19-160,0-19-96,1 0 96,-1 0-96,-20 0 32,19 0 0,-19 0-256,20 0 384,-20 0-544,0 0-513,0 0-512,0 0-897,0 0-2243,0 0-9832</inkml:trace>
  <inkml:trace contextRef="#ctx0" brushRef="#br0" timeOffset="318385.7421">12710 13155 5060,'0'-19'2563,"0"19"-481,-20 0 192,20 0-352,0-20-257,0 20-640,0 0-192,0 0 192,20 0-160,-20 0-193,20 0-191,0 0-1,19 20-95,2-20-257,-2 0 32,1 19-64,-1-19 128,21 20-288,-21-20 256,22 20-63,-2-20-65,-19 20 0,-1-20 32,1 0-32,-1 21 64,-18-21 256,-1 0-95,-20 0 127,0 19 417,0-19-641,0 0 32,0 0-96,0 0 289,-20 0-385,20 0 0,-21 20-32,21-20 224,0 0-320,0 20 192,0 0-32,21-1-32,-21 1 32,0 20-64,0-1 96,0 1 32,0 1 32,0-2-96,20 1 33,-20-1-33,0 20-32,0-19 64,0 1 32,0-22-192,0 21 192,0 0-32,0-1-192,20-19 160,-20 0 0,0-1-32,0-19 224,0 20-352,19-20 192,-19 0 0,0 0 161,0 0-33,0 0-160,0 0 160,0 0-320,0 0 96,0 0 0,0 0 0,0 0 32,0 0-96,0 0 0,0 0 64,0 0 96,0 0-224,0-20 160,0 20-64,0 0 32,0 0 32,0 0-64,0 0 0,0 0 128,-19 20-160,19-20-96,0 0 160,0 0 0,-20 0 0,20 0-192,-20 0 448,-1 20-288,1-20 192,-19 0-512,-1 21 608,-19-21-288,20 0-96,-22 0-225,22 0-511,-1 0-578,20 20-512,-19-20-1857,19 0-6375</inkml:trace>
  <inkml:trace contextRef="#ctx0" brushRef="#br0" timeOffset="368382.8125">16423 8014 1153,'0'0'1153,"-20"0"384,20 0 545,0-20-416,0 20-417,0 0-256,0 0-321,0 0-351,0 0-161,0-20 32,-20 20 160,20 0 225,0 0 96,0 0 191,-20-21-191,20 21-289,0 0-255,0 0-129,-19-20 0,19 20 32,0 0 0,-20 0-32,20 0 32,-20-19 64,0 19-96,1 0 96,19 0 224,-20 0-128,-1 0-64,21 0-64,0 19 97,-20-19 159,20 20 0,0 1 65,0-1-193,0 0-64,20-1-128,-20 1 96,21 0 0,-21-20 96,20 20-64,-1-20-32,1 0-63,0 0 31,0-20-64,-20 20 0,19-20 96,-19 0-64,0 20 64,20-19 0,-20-1-32,0 0 32,0-1-96,20 1 0,-20 1 0,0-21 32,0 20 0,20-19-32,-20 19 32,0 0 64,0-19 96,0 19 129,0-21-225,-20 22 256,20-1-224,0 0 128,0 0-31,0 1-97,0-1 32,0 20-256,-20-20 320,20 0 192,0 20-383,0 0 63,0-20-32,0 20-224,0 0 384,-20 0-192,20 0 32,0 0-96,0 0 32,0 0 32,0 0 64,0 0 0,0 0-32,0 0 96,0 0 96,0-19-288,0 19 161,0 0-65,0 0 64,0 0-96,0 0 0,0 0 64,0 0-96,0-20 96,0 20-480,0 0 608,-19 0-224,19 0 32,0 0-64,0 0 0,0 0 160,0 0-320,0 0 224,0 0-288,0 0 480,0 0-160,0 20-96,0-20 0,0 0 32,19 0 96,-19 19-192,0-19 192,0 20-96,0-20-64,0 20 32,0-20 64,0 20 0,0 0 64,0-20-192,20 19 192,-20 1-96,0-20-64,20 20 96,-20 0-96,20-1 96,-20 2-32,0-1 160,0 0-320,20 0 224,-20-1-96,0 1 96,0 0-192,19 0 160,-19-1-64,0 21 128,20-20-160,-20-1 160,0 1-128,20 1-32,-20-1 64,0 0-32,21-20 64,-21 19-32,20-19-32,-1 0 96,-19 20-128,20-20 256,-20 0-352,20 20 128,-20-20 96,20 0-224,-20 0 32,0 0 192,0 20-32,19-20-160,-19 0 31,0 0 1,20 0 96,-20 20 0,20-20 0,-20 0 128,0 0-192,0 0 0,0 0 289,20 0-225,-20 0-32,0 0 128,0 0-32,0 0-96,0 0 192,0 0-320,0 0 64,0 0-129,0 0-319,0 0-673,0 0-929,0 0-2275,19-20-9286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3T00:30:30.7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1592 6584 12075,'0'-20'96,"0"20"96,0 0 673,0 20 384,20-1 193,-20 1-129,0 21-160,19 18-256,1-19-225,0 19 65,19 0-160,2 21-449,-21-20 128,0 19-128,19-20-64,-19 2 0,19-22-96,-19 20 64,0-19-32,0-20 0,-20 19 0,20-18-224,-20-1-385,19-20-480,-19 20-480,0-20 192,0 0-2851</inkml:trace>
  <inkml:trace contextRef="#ctx0" brushRef="#br0" timeOffset="441.4061">817 6881 14541,'20'0'545,"0"-20"704,19 1 128,42-21-160,-2-19-128,39 19-320,2-40-96,19 21-193,0-20-416,-1 0-128,22 18 128,-42 2-64,2 19-96,-41 1-737,-59 19-480,0 40-1121,-20 0-1282,-20-1-9576</inkml:trace>
  <inkml:trace contextRef="#ctx0" brushRef="#br0" timeOffset="1182.6171">2565 6504 14285,'-41'-19'32,"22"-1"288,-1 20-95,20 20-161,0-1 352,0 21 801,0 0 160,-20 40-352,40-21-288,-20 20 128,20 0-288,-1 1 31,22-1-448,-1 1-64,-1 0-32,1-21 32,-1-19-96,-19 19-128,19-20-224,-18-19-353,19 1-608,-20-1-1377,-1-20-3076</inkml:trace>
  <inkml:trace contextRef="#ctx0" brushRef="#br0" timeOffset="1582.0311">2882 6961 11851,'0'20'6021,"20"-20"-6565,0 40 640,0-21 224,0 21 257,19 19-1,-19-39-31,0 21-129,1-2-63,-2-19 31,-19 0 0,20-20-384,-20 0 161,0 0 415,0 0 257,0-20-545,-20 0-224,1-19-64,19-2 0,-21 2-32,21-21 32,0 21-64,21 19-32,-2 0-64,1 20-32,20 0 96,-1 40 64,1-1 64,-1 1-32,1-1 32,20 22 0,-20-41-225,-1 19-191,1-19-545,-1 0-608,-39-1-1026,20-19-2177</inkml:trace>
  <inkml:trace contextRef="#ctx0" brushRef="#br0" timeOffset="1886.7187">3220 6485 19890,'99'-20'-160,"-19"20"224,19 20-96,1 19 64,-2 21 64,-19 20-192,21-21 128,-1 20-32,-20 0 0,2-18-32,-42-2 321,1 0 95,-40-19-96,0 19 0,0-18-288,-20-2-64,-20-19-576,21 0-1602,-1 0-3844</inkml:trace>
  <inkml:trace contextRef="#ctx0" brushRef="#br0" timeOffset="3208.9843">5403 6564 13516,'0'0'897,"0"0"-480,20-20-225,1 20 1249,19 0 289,19-20-257,0 20-352,20 0-160,1 0-384,0 0-33,-1 0-480,1 0 96,-1-20-32,-20 20-160,0 0-192,2 0-32,-2 0-833,1 0-1121,-21 0-1410,-19 20-3554</inkml:trace>
  <inkml:trace contextRef="#ctx0" brushRef="#br0" timeOffset="3499.0234">5602 6981 21011,'59'-20'417,"2"20"-321,-2 0-64,1-19 64,19 19 192,21-20 65,-21 20-257,0-21-64,1 21-192,-21 0-353,1 0-768,-41 0-1346,1 0-2946</inkml:trace>
  <inkml:trace contextRef="#ctx0" brushRef="#br0" timeOffset="8250.9765">9037 3348 10922,'-20'-20'801,"20"0"960,-20 0-608,20 20 129,0-19-65,-19-1-352,19 20-225,-20-20 65,20 20-417,-20 0 225,0 0 63,1-21-448,-1 21-96,0 0-128,-1 0 256,1 21-128,1-21-96,-1 20 128,0-20 64,0 20-31,1-20 31,-1 19 0,-20 1 32,20 0 128,1-20-64,-1 20-95,-1-1-65,1 1 128,0 0-224,1 0 96,-21 19 96,20-18-224,1 19 128,-21-1 0,20 1 32,1-21 96,-22 21 1,21 0-33,-19 0 96,19 0-32,-20-1-96,20 21 0,1-21 0,-21 20-192,20-18 128,1-1-31,19 19-1,-21-19-32,1-1 32,20 20 32,-20 2 32,20-22-160,-20 21 64,20-21-32,0 20 64,0 2 128,-19-22-288,19 21 224,0-1-96,0-19 32,0 20-160,0-1 160,0-19-160,0 19-33,0-19 706,0 0-993,0 20 576,0-1-64,0 0-128,0 1 0,0 20 256,0-1-352,19 0 160,-19 1 192,0 19-352,0-20 64,20 1 128,-20-1-128,20 20 160,-20-19-96,0 0 64,0 18-64,-20-17 64,20 17-64,-20-38 64,1 20-32,-1-21 0,0 20 96,-19-19 64,-1-21-288,1 22 224,-22-22-64,22 20 32,-1-19-288,0-20 640,1 19-704,-1-19 576,21 1-96,-2-1 64,1-20-127,20 20-1,-20-20-64,20 19 0,0-19 96,0 0-96,0 0-64,0 0-64,0 0 416,0 0-192,0 0-224,0 0 449,0 0-129,0 0-320,0 0 96,0 0 32,0 0 0,0 0 64,0 0 32,0 0-288,0 0 256,0 0-192,0 0 160,0 0-96,0 0-160,0 0 128,0 0 32,0 0 0,0 0 0,0 0 32,0 0 32,0 20-128,0-20 224,0 0-256,0 0 128,0 0 129,0 0-129,0 0 96,0 0-64,0 0 160,0 0-384,0 0 224,20 0-320,-20 0 160,0 0-97,20 0 386,1 0-97,-2 20-192,1-20 128,0 0 64,0 20-96,-1-20-96,21 19-33,-20-19 33,19 20-32,-19 0 64,21 19-96,-2-19 192,1 1-96,-20 19 0,19-21 32,1 21 128,-21 0-192,21-1-160,1 1 448,-22 20-192,21-20-256,-20 19 31,-1 0 193,21 0 0,-20 22 32,0-22 0,-1 20 0,-19 1-32,20-1 160,-20 20-256,0-19 128,0 0 32,0 18-32,-20 2 0,1-1 32,-1 0-64,20 1-32,-20-1 96,0 0 0,20 1 0,0-1-64,0 0 0,0 0 32,0 0 64,0 21-64,0-21 96,20 21-160,-20-22 257,20 21-322,0-19 193,-1-1 65,21 1-225,1-1 224,-2-1 64,1-17-224,19 18 192,0-20-160,2-19 64,-2-1-32,20 1 96,0-21-96,1 1-32,19-1 0,0-18-96,1-1-288,-1 0 256,1-1-289,-21 1-896,-20 0-769,0 0-1601,-18 0-8457</inkml:trace>
  <inkml:trace contextRef="#ctx0" brushRef="#br0" timeOffset="17383.7891">18369 3566 832,'0'0'10634,"0"0"-9416,0 0-1,0 0-385,0 20 418,0 0 63,20-1-160,0 21-288,0-20-32,-20 19-385,19-18-160,-19 19-64,20-20-95,-20-1-1,0-19-128,0 20 0,20 0-224,-20-20-1122,0 0-832,20 0-1409,-20-20-8425</inkml:trace>
  <inkml:trace contextRef="#ctx0" brushRef="#br0" timeOffset="17550.7812">18309 3269 8680,'-60'-40'7655,"41"40"-7559,-1-21-160,20 21-160,0 0-833,-20 0-737,20 0-2210</inkml:trace>
  <inkml:trace contextRef="#ctx0" brushRef="#br0" timeOffset="18037.1093">19044 3864 9961,'19'0'1986,"-19"0"-1634,0 20 1218,0-20-481,20 0 288,-20-20 705,0 20-1217,-20-20-513,1 0 32,-1-19-95,-20-1 287,21-20-384,-21 0 97,0 1-225,0-20-96,0 19 32,1-19 192,19 19-160,0 21 448,20-2-351,0 2-97,0 19-64,20 0-161,19 0 65,1 0-544,0 20-674,20 0-1216,-20 40-1954,19-20-7720</inkml:trace>
  <inkml:trace contextRef="#ctx0" brushRef="#br0" timeOffset="18240.2344">18567 3566 17936,'39'-20'865,"22"1"-705,18-21 769,0 19-704,1-18-193,-1 19-577,-19 20-1537,-1-20-2851</inkml:trace>
  <inkml:trace contextRef="#ctx0" brushRef="#br0" timeOffset="21158.2031">20354 3645 2562,'0'-20'2018,"0"20"-353,0 0 385,0-19-192,20 19-288,-20 0-193,0-20-512,0 20-32,20-20-1,-20 20 97,0 0 32,0-20-192,0 20-257,0-19-63,0-1-33,0 20-96,0-20-31,-20 20-161,20 0 160,-20-21 96,20 21-255,0 0 95,-20-20-128,20 20-64,-20 0 96,1 0-320,-1 20 160,0 1 32,0 19 32,1-21 192,-1 41-288,-1-21 192,21 1-32,0-1-32,0 2 64,21-21 33,-1 19 31,-1-19 160,1-20-192,20 0 96,-21 0-127,1 0 351,20 0-96,-20-20-223,-1 1-258,1-1-95,-20 0 96,20 0 32,-20-1 96,0 2-64,-20 19 32,20-20 0,-20 20 96,20 0-96,0 0 0,0 0-128,0 0-128,0 0 512,20 20-224,21-1 224,-2-19 33,1 21-417,19-21 95,-19 20-447,-1-20-513,-19 20-1313,21-20-3716</inkml:trace>
  <inkml:trace contextRef="#ctx0" brushRef="#br0" timeOffset="24315.4297">21148 3466 10826,'-20'0'2402,"1"0"-929,19 0 65,0 0-321,0 0-224,19 0-481,1 0-127,0 0 159,0-20-191,19 20-33,-19 0-384,21 0 128,-2 0-192,-19 0-513,0 0-640,0 0-1794,-20 20-4132</inkml:trace>
  <inkml:trace contextRef="#ctx0" brushRef="#br0" timeOffset="24540.039">21188 3665 16559,'0'-20'1185,"19"20"-1249,-19 0 64,20 0-64,-20 0 64,20 0 0,21 20-64,-22-20-192,21 0-737,0 0-1185,-1 0-3107</inkml:trace>
  <inkml:trace contextRef="#ctx0" brushRef="#br0" timeOffset="26117.1875">21724 3308 4964,'-20'-20'2787,"20"1"-1666,0 19 544,0-20-223,0 20 287,0 0-383,0 0-513,0 0-289,0 0 161,0 0-97,0 0 129,0 0-64,0 0-33,0 0-159,0 0-193,0 0-64,0 0-128,0 0 193,0 0-386,0 0 322,0 0-161,0 0 224,0 0-128,0 0 160,0 0-255,0 0 63,0 0-32,0 0 32,0 0-96,0 0 0,0 0-64,0 0-160,0 0 320,0 20-224,0-1 160,20 21 64,-20-20-160,0 39 192,20-20-160,-1 2 160,2-21-192,-21 19 96,20-19 96,0 0-64,0 0-31,-20-1-65,19 1 0,-19 0 32,0 0 64,20-20 0,-20 20 0,0-20-192,0 0 192,0 0 256,0 0 65,0 0 159,0 0 65,0 0-385,0-20-128,0 0-224,0 20 96,0-20-32,0 20-64,20 0-32,-20 0-32,20 0-129,-20 0 97,39 0 0,-19 20 96,0 0 128,20 0-288,-20-1 416,0 22-384,0-21 224,-1 19-32,-19-19 0,20 0-1,-20 0 33,0-1-32,-20 1 64,20-20 33,-19 20-33,-1-20-161,0 0 65,0 0-128,-1-20 0,2 0-224,-1 1-1,0-1-95,0-20 127,1 21-736,-1-1 160,0 0 65,20 20-674,-20 0-1024,20 0-5766</inkml:trace>
  <inkml:trace contextRef="#ctx0" brushRef="#br0" timeOffset="27344.7266">22360 3308 2210,'0'-20'5893,"0"20"-5124,0-19 1089,0 19-193,0 0-352,0-20-576,0 20-224,-20 0-257,20 0 288,0-20 97,-20 20 0,20 0-193,0 0-288,-21 0-64,2 0-128,19 0 64,-20 20 64,0 0 0,0-1 33,20 1 63,-20 0 64,20 0-32,0-1 97,20 1-161,-20 0 288,20-20 65,0 20-1,0-20-128,-1 0 33,2-20-161,-1 20-160,0-20 160,0 0-95,-20 1-33,0-21-192,0 20-64,-20-19 63,20-2-31,-20 21-96,0-19 160,-1-1-224,2 1 288,-1-1 64,20 20-96,-20 1 352,20-1 321,-20 20-96,20 0-385,0 0-224,20 0-257,-20 20 418,20-1 191,19 21-128,-18-1-96,-1 1 192,20 0-320,-1-1 96,-19 2-64,19-2 64,-19-19-128,-20 20-288,0-21-801,20 1-961,-20 0-2146,-20-20-8264</inkml:trace>
  <inkml:trace contextRef="#ctx0" brushRef="#br0" timeOffset="38847.6562">18369 6723 12748,'0'0'1057,"0"0"-417,0 0-191,20 20 383,-20 0 482,20-1-129,-20 1-481,20 0-255,-1 19 95,1-19-159,0 0-1,-20 1-96,20-1-288,-1-1 32,-19-19 32,20 20 161,-20-20-450,0 0-191,0 0-929,0 0-801,0 0-1121,0-20-8136</inkml:trace>
  <inkml:trace contextRef="#ctx0" brushRef="#br0" timeOffset="39050.7811">18269 6266 8263,'-59'-39'6567,"39"19"-6151,0 0-192,1 0-192,19 20-32,0 0-64,0 0-641,0 0-1665,19 20 128,1 0-5061</inkml:trace>
  <inkml:trace contextRef="#ctx0" brushRef="#br0" timeOffset="39566.4062">18945 6961 7206,'39'20'1089,"-19"0"-160,-20-20 481,20 20 127,-20-20 0,20 19-127,-20-19-129,0 0 160,0 0 417,0 0-96,-20-19-1058,20-1-447,-20-20 63,-19 21-256,-1-42-64,0 22 96,-20-21-96,20 1-32,1 0 64,-1-21-128,1 20 0,19 1 128,0 0-64,20 18-32,0 1 32,20 21-64,0-21 0,19 20 64,1 1-64,-1 19-97,21-20-735,-20 20-354,0 20-479,19-1-802,-19 1-1793,-20 0-5862</inkml:trace>
  <inkml:trace contextRef="#ctx0" brushRef="#br0" timeOffset="39814.453">18488 6703 16944,'20'20'2242,"19"-20"-2306,1-20 512,0 1-96,0 19-256,-1-20 1,21 20-33,-21-20-160,21 20-481,-20 0-832,0 0-1474,-20 0-2274</inkml:trace>
  <inkml:trace contextRef="#ctx0" brushRef="#br0" timeOffset="41241.2108">20394 6802 9513,'-20'-39'896,"20"39"193,0-20 705,-20 0-705,0 0-224,0 20-385,1 0-159,-1 0-1,0 0 128,0 0 33,1 20 31,-1 20-191,-1-1 31,21 1-32,-20-1 33,20 2-97,0-2 64,20 1-96,21-20 33,-22-1 319,21-19-127,-1 0-161,1 0 0,0-19 32,-21-1-223,21 0-65,-40-19-289,21 19 385,-21-1-192,-21 1 64,21 0-256,-20 1 448,0 19-256,20 0 64,-19 0-128,19 19-32,19 1 288,-19-20-160,40 20 96,-19 1-160,18-21 32,1 0-192,-1 0-577,1 0-512,-1 0-801,1 0-2627</inkml:trace>
  <inkml:trace contextRef="#ctx0" brushRef="#br0" timeOffset="42011.7186">21387 6504 9801,'19'-19'1153,"-19"-1"160,0 20 929,0 0-640,0 0-577,0 0-737,0 20-128,0-1 577,-19 21-97,-1 0-127,-20-1-97,20-18-95,-19 19-1,18-1-256,1-19 32,0 0 192,1-20-63,19 0-65,0 19-96,0-19 288,19 0 65,1 0 351,0 20 65,21-20-449,-22 0-288,21 0-31,-20 20 31,19-20-64,-19 0-257,20 0-479,-21 20-706,22-20-1024,-21 0-2434</inkml:trace>
  <inkml:trace contextRef="#ctx0" brushRef="#br0" timeOffset="43137.6952">21883 6365 5317,'-20'0'2082,"20"-20"-161,-19 20-159,19 0-353,0-20 417,0 20-609,0 0-320,-20 0 64,20 0-32,0 0-128,0 0-257,0 0-31,0 0-129,0 0-288,0 0 32,0 0 32,0 0-128,20 0-224,-20 0 512,0 0-512,0 0 256,0 20-128,0 0 481,19 21-417,-19-2 160,20 20 480,0 21-351,0-20-225,-1-1 224,1-19-128,0-1-96,0 1 128,-1-20-63,2-1 31,-1-19 32,-20 20-256,0-20 576,20 0 65,-20 0-161,20-20-256,-1 20-448,-19 0 544,20-19-384,20 19-128,-21 19 320,1 1-288,20 0-64,-20 1 384,-1 18-128,2 1 0,-21-20-32,0-1-33,0 1 97,0 0 0,-21 0 193,2-20-321,-1 0 96,0 0-33,-20 0 1,21-20-96,-21 0-288,20 0 128,1 1-834,-1-21-255,0 20-865,20-19-3203</inkml:trace>
  <inkml:trace contextRef="#ctx0" brushRef="#br0" timeOffset="43936.5233">22578 6345 6438,'-21'-39'1729,"2"19"257,19 0-32,-20 0-96,20 20-449,-20-19-448,20 19-352,-20 0-225,20 0-64,-19 19-96,19 1 65,-20 20 159,0-1-96,20 2 97,0-2-129,20 1-64,-20-20 129,39-1-97,-19 1 257,0-20-1,19 0 33,-18-20-449,-1 1 224,0-21-288,0 1 96,-1-2-192,-19-18-288,0-1-481,-19 1 129,-1-21-65,0 20-192,0 1 705,-20 20 224,20-1 384,20 20 385,-20 1 32,20 19-1,0 0-479,0 0-578,0 19 834,20 21-129,0 19-31,20-19-321,-20 19 64,20 1-32,19 0 32,-19-1-320,-1-19-352,-19-1-417,21 2-641,-41-2-1793,19-19-5765</inkml:trace>
  <inkml:trace contextRef="#ctx0" brushRef="#br0" timeOffset="45166.0155">18547 10416 14125,'0'0'1922,"20"0"-1986,-20 20 1313,0-1 577,0 21-609,0 0-224,0-1-225,0 2-543,20-2 95,-20-19-320,0 0 32,19 0 0,-19-1 32,21-19-160,-1 0-449,-20 20-640,0-20-1281,20 0-1762,-20-20-8200</inkml:trace>
  <inkml:trace contextRef="#ctx0" brushRef="#br0" timeOffset="45361.328">18488 9959 17360,'-79'-59'224,"39"39"-160,20 0-32,20 20-96,-20 0-320,20 0-609,0 0-1153,20 20-577,0 0-6469</inkml:trace>
  <inkml:trace contextRef="#ctx0" brushRef="#br0" timeOffset="45796.875">19103 10714 7751,'0'19'1089,"20"-19"833,-20 0 1441,0 0 32,0 0-1537,-20 0-641,20-19-288,-20-21-321,0 20 1,1-19 0,-21-2-257,1-18-160,-1-1-96,0 1-64,-20-21 0,20 1 0,1 0-160,-1 20 64,1-22 64,19 42 192,20-21-224,0 21 256,20 19-127,19 0-258,1 1 225,19 19-224,1 0-384,20 0 95,-21 19-608,20 21-768,-18-1-994,-22 1-1921</inkml:trace>
  <inkml:trace contextRef="#ctx0" brushRef="#br0" timeOffset="45994.1405">18647 10376 17936,'0'0'2851,"40"-19"-2178,-1-1 832,1-1 1,19 1-1122,-19 0-384,20 20 0,-1 0-448,1 0-1122,-1 0-1281,-18 0-3523</inkml:trace>
  <inkml:trace contextRef="#ctx0" brushRef="#br0" timeOffset="47017.578">20711 10455 9128,'-20'-19'1377,"0"-1"-223,20 0 447,-19 20-384,-1-20-352,20 1 0,-20 19-32,0-20-129,1 20-127,19 0-97,-20 0-63,0 20 63,0-1-63,1 1-161,19 20 352,0-1-415,0 1 95,19 19 0,1-39-128,0 21 161,19-22-129,-19 1-192,20-20 192,-21 20-32,21-20-32,-19-20 64,-1 0-64,-1 1-31,1-22-129,-20 1-225,0 1 33,-20-1 128,20 20 32,-19-19 128,-1 19 128,20 20 0,-21 0 33,21 0-65,0 20 32,21 0-32,-1 19 32,19-19 64,1 20-191,-1-21-130,21 1-191,-41 0-384,22 1-417,-21-1-897,0-1-2018,-20 1-9481</inkml:trace>
  <inkml:trace contextRef="#ctx0" brushRef="#br0" timeOffset="48007.8125">21625 9939 14413,'-20'-20'1089,"20"1"-352,0 19 256,0 0 288,0 0-672,0 19-289,0-19 288,0 20-63,20 20-353,0-1 161,-1-19-321,21 21 160,0-2 0,0-19-32,0 0 0,19 19-160,-19-39 160,-1 20-416,1 0 128,0 0 96,0-20-32,-20 19-32,-20-19 160,19 20-192,-19-20 96,0 20 0,0 1 64,-19-1 0,-21-1 0,-1 1 0,2 0 64,-20 0 32,-1-20 160,21 19 33,-1-19-193,0 20-32,20-20-96,0 0-192,20 0-1058,0 0-2593,0 0-8297</inkml:trace>
  <inkml:trace contextRef="#ctx0" brushRef="#br0" timeOffset="49601.5625">22399 9780 13004,'20'-40'1826,"-20"40"-609,20-19-192,-20 19 320,0 0-704,0 19-513,0 1 544,20 20 161,-20 20-320,19 19 31,-19-19-256,20 20 129,0-21-33,0 0 129,-20-19-161,19-1-32,2-19-96,-1 21 65,-20-21 31,20-1-32,-20-19-63,20 20 255,-1-20-384,-19 0 288,40 0-159,-20-20-225,19 20 128,-19 0-128,20 0-160,0 0 128,0 20 32,-1 0-129,-19 19 194,0 1-226,0 0 129,-1-1 32,-19-19 0,0 21 128,-19-22-224,19 1 128,-20 0 0,-20-20 65,21 20-97,-21-40-33,20 20 33,-20-40 65,20 21-130,-20-42-287,21 22-417,-1-1-320,0 20-192,20 0-641,-20 20-2081,20-19-7849</inkml:trace>
  <inkml:trace contextRef="#ctx0" brushRef="#br0" timeOffset="50743.164">23312 9681 2402,'0'0'2722,"0"-20"674,0 20-770,0-19-832,-20 19-481,20-20-448,-19 20-353,19-20-31,-20 20-33,20 0 65,-20 0-65,0 0-64,20 0-127,-20 20-1,1 19 32,-1-19 33,0 20 127,20-1-64,0 1-63,0 0 31,20-20-128,0 0 96,-1 0 161,1-1-33,20-19-31,-20 0-129,19 0-32,-19 0-128,0-19-32,1-1 193,-21 20-161,19-40-160,-19 21 64,20-22 64,-20-18-416,0-1 127,0 21-95,0-21-32,-20 0 96,1-19-97,-2 20 225,-19-20-32,1 18 256,19 22-128,-20-1 160,40 20 97,-20 20 95,20 0-224,-19 0-160,19 20 96,19 20 192,-19-1 193,40 1-1,-20 20-31,19-1-257,1 1 224,-20-21 1,20 1-257,-20 0 160,20 0-320,-1 0 96,1-1 64,-21 1-416,21-1-385,-20 1-736,1-19-577,-2-2-2178,-38 1-8616</inkml:trace>
  <inkml:trace contextRef="#ctx0" brushRef="#br0" timeOffset="56019.5311">9157 3745 5957,'-41'0'96,"21"20"193,0 0 1184,1 19 417,19 21 32,-20-1-33,0 0-383,20 21-609,0 0-97,20-21-223,0 21-65,-1-40 65,21 19-65,1-39-223,-2 19 95,21-39 32,19 0 321,-19 0-128,19-20-257,0-19-192,21-1-96,-21 1 96,-19-1-160,19-20 96,-40 20 97,2-19-129,-2 0-64,-39-2 128,20 2-224,-40 0 64,1-20 32,-21 19-289,-1 20 161,-18-20-64,-20 40 224,0 1-128,-1 19 256,1 0-288,0 39 192,-2-19 32,22 20-224,20 0-544,19 0-1378,20-1-1218,0 1-3330</inkml:trace>
  <inkml:trace contextRef="#ctx0" brushRef="#br0" timeOffset="56870.1172">10487 3745 11498,'-20'-40'993,"0"20"1506,20 20-1058,-21-20-480,21 20-64,-19 0-481,-1 20-384,-20 0 128,21 40 353,-21-1 160,20 20 31,1 0 33,-1 2-321,20-2-224,20-20-63,-1 0 63,1 2-192,20-2 192,-1-19-416,1-1-97,20-19-800,-1 0-800,1-1-1923,-21 2-7783</inkml:trace>
  <inkml:trace contextRef="#ctx0" brushRef="#br0" timeOffset="57305.664">10705 4142 12619,'40'39'673,"-20"-19"-385,19 0 994,-19 19-418,0-18 354,0 19 127,-1-20-416,1-1-225,0 1-127,-20 0-129,0-20-31,0 0 159,0 0 385,0 0 192,0-20-832,0 0-353,-20-19 64,20-1 64,0 19-96,0-18-353,0 19 161,20 0 0,0 20-256,-1 20 223,2 0 65,19 0 128,-1 20 64,-19-20 64,20 20 0,-1-1-256,-19-19 96,20 0-705,-19-1-640,-2-19-1121,-19 0-2339</inkml:trace>
  <inkml:trace contextRef="#ctx0" brushRef="#br0" timeOffset="58119.1405">11539 3844 8776,'-39'-20'128,"18"1"577,1-1 288,0 0 416,0 20 641,1-20-545,-1 20-288,0 0-544,0 20-417,1 0 257,-1 0 127,20-1-63,-20 21-1,20-1-319,0 1 255,20-1-320,0 2 97,-1-21-1,21 0 32,-1-20 97,1 0-97,1 0-64,-22-20-32,21 0-224,-20-1-192,-20-18 96,19-1-320,-38 1-33,19-21-512,-40 1 161,20 18-129,-20-18 352,20 19 577,0 21 160,-19-21 481,19 20 160,20 20-1,-20 0-479,20 20-353,0 20 224,20-1 96,19 1 0,-19-20-63,41 20-33,-22 0-128,1-1-64,-1 1-449,1-20-1120,-1 19-1154,-19-19-4483</inkml:trace>
  <inkml:trace contextRef="#ctx0" brushRef="#br0" timeOffset="59285.1562">12075 3824 4932,'0'-19'1538,"-20"19"480,20-20-705,0 20-288,0 0 192,-19 0 128,19 0 321,0-20-225,0 20-128,0 0-448,0 0-737,0 20-192,0 0 609,0 19 191,19 1-31,1 19-224,0-20 63,0 22-31,0-2 95,19-19-191,-19-1-129,0 1-64,-1-1-96,1 2-96,0-21 64,1 0-32,-21 19 0,20-19-160,-20 0-416,0-1-257,19 1-1057,-19-20-1441,20 20-2466</inkml:trace>
  <inkml:trace contextRef="#ctx0" brushRef="#br0" timeOffset="59692.3828">12591 4201 15790,'-39'0'833,"39"0"-352,0 0-609,-21 20 128,21 0 832,0 20 161,0 0-384,0-1-1,21 1-159,18-20 159,1-1-95,0-19-33,-1 0-31,-19-19 31,19-1-256,-19 0 129,0-19-257,-20-1 0,0 20-480,-20-20-1,-19 20-159,19 0-97,-20 20-128,1 0 1,-1 0-321,20 0-769,1 20-1441,19 0-2787</inkml:trace>
  <inkml:trace contextRef="#ctx0" brushRef="#br0" timeOffset="60281.25">13067 4221 11562,'0'-20'1762,"0"0"-128,-20 20-225,20 0-160,0 0-256,-19 0-544,19 20-97,-20 0 224,20 0 161,0-1-192,0 2-289,0 19-64,0-20 96,20-1-192,-1-19 97,-19 0 63,20 0 192,1 0-191,-21 0-97,20-19-256,-20-1-33,0 0 33,0 20-96,0-20-32,0 20 160,0 0 64,0 0-64,0 0-32,0 0-32,0 0-257,20 20 449,-20 20-32,39-21 129,-19 41-161,19-21 128,1 1-160,-1 20 32,2-20-32,-21-1 0,0 21 64,-20-21 96,-20 22 256,0-22-160,-1-19-128,-18 19 161,-21-19-289,21 0 128,-1 0-32,1-20-449,-2 0-864,2 0-320,-1 0-1570,20-20-4484</inkml:trace>
  <inkml:trace contextRef="#ctx0" brushRef="#br0" timeOffset="60826.1718">13604 4380 12363,'0'40'1153,"0"-21"385,20 1 127,-20 0-351,0 0-1,20-20-384,-20 0-321,0 19-127,0-19-1,0-19 193,20 19 64,-20-20-641,0 0 0,0 0-32,0 1-128,0-21 64,19 20-64,-19 1-129,20 19 1,0 0 32,0 0 96,-1 19 0,21 1 32,-20 0 64,19 19-128,-18-19 224,19 0-192,-21 0-96,1-1-449,0-19-576,0 0-897,0 0-1826,-20 0-6630</inkml:trace>
  <inkml:trace contextRef="#ctx0" brushRef="#br0" timeOffset="61050.7811">14001 4002 14862,'99'41'3651,"-39"-21"-3363,-1 19 225,-19 1-417,19 19 0,-19-19 128,-21 20-192,2 19 128,-1-20-96,-20-19 193,0 20-257,0-20-160,-20-20-1218,-1-1-1633,2 1-7559</inkml:trace>
  <inkml:trace contextRef="#ctx0" brushRef="#br0" timeOffset="62775.3905">11301 3427 2178,'-20'0'1985,"20"0"802,0 0-609,0-20-865,-20 20-31,20 0-257,0 0-161,0 0 33,0 0-160,0 0 0,0 0-321,0 0-256,0 0 0,0 0 65,0 0-65,0 0 64,0 0-224,0 0 0,0 0 64,0 0 160,20 20 0,-20-20 33,0 19-161,0-19 64,0 20 32,20 1-32,-20-21-32,0 20 97,20-20-129,-20 20 96,0-20-32,19 19-96,-19 1-32,0-20 32,0 20-32,20-20 64,-20 20-128,0-20-32,0 0 192,0 19-160,0-19 64,0 0 0,0 0 0,0 0 64,0 0 97,0 0-33,0 0 64,0 0-96,20 0-64,-20 0-128,0 0 128,0 0 32,0 0-32,0 0 0,0 0 161,0 0-161,-20 0 32,20 0-32,0-19-32,0 19 160,-20-20-320,20 0 288,-19 0-96,19 20-192,-20-19 160,20-1-32,-20 0 64,0-1-128,1 21 96,19-20 32,-21 20-160,21-19 128,-20 19-64,20 0-224,0 0-865,0 0-2082,0 19-2210</inkml:trace>
  <inkml:trace contextRef="#ctx0" brushRef="#br0" timeOffset="78422.8516">9653 6802 6021,'-21'-39'1730,"1"39"-417,1-20-32,-1 0-96,0 20-31,0 0-130,1-20-223,-1 20-192,0 0 160,0 0-193,1 0-320,19 20-160,-20-20 65,20 40-1,-20-21 128,-1 21 96,1-1-31,1 1-1,-1 20-64,0 0 1,0 19 63,20-20-256,0 2 513,0-2-545,20 0 128,0 0 96,19-18-96,2 18-32,-1-19 65,-1 0-225,1-21 64,19 1 64,0 0-32,2 0 64,-2-20-32,0 0 32,20-20-128,-18 20-64,-22-20 385,21 0-289,-21-19 32,21-1-64,-20 1 32,-20-1 32,20-20 0,-40 20 0,19-19-64,-19 0 32,-19-22-256,19 22 416,-40 0-128,20 19 33,-20-19-258,-20 18 97,21 2 64,-21 19-96,1 0 128,-1 20-224,0-20 96,1 20-608,0 0-546,19 0-671,-1 0-1539,2 0-8679</inkml:trace>
  <inkml:trace contextRef="#ctx0" brushRef="#br0" timeOffset="79458.0077">10943 6763 8263,'-20'-40'385,"0"40"1569,0-20-385,1 20-96,19-19 1,-20 19-257,0 0-640,20 19-353,-20 1 352,1 20 161,-1 19 128,20 0-289,-20 21 193,0-1-385,20 1-63,0 0 31,0-1-288,20-20 0,0-19 160,19 20-128,1-20 33,-1-21-65,1 1-417,20 0-608,-20 0-832,-1-20-1314,1 20-3107</inkml:trace>
  <inkml:trace contextRef="#ctx0" brushRef="#br0" timeOffset="80598.6327">11281 7200 7366,'0'0'2371,"0"0"-321,-20 0-225,20 0-1088,0 0-32,0 20 448,0-1-384,20 21 95,-20-1 1,20 1-320,0-1-97,-1-19 97,-19 21 95,20-21-319,-20-1-1,20 1 160,-20-20-320,0 0 97,0 0 31,0 0 417,0 0 352,0-20-769,0 1-224,0-21 96,0-1-320,20 2 32,-20-1-96,19 21 96,-19-1-33,20 20-63,0 0-32,21 0 128,-22 20 160,21-1-128,-1 1 160,1 20 64,0-21-128,-1 22 0,-19-21 32,1 0 32,-1-1-64,-1 1-288,-19-20-737,20 20-1089,-20-20-1986,0 0-9289</inkml:trace>
  <inkml:trace contextRef="#ctx0" brushRef="#br0" timeOffset="81922.8516">11975 6961 2114,'0'0'1121,"0"0"-193,0-19 290,0 19 63,0 0 288,0 0-416,0-20 225,20 20 255,-20 0-223,0-21-225,0 21-256,0-20-225,-20 20-351,20 0-193,-20-20-64,20 20 32,-19 0-64,19 0 64,-20 0-64,20 0-96,-20 0 0,0 20 0,1 0 96,19 1 0,-20-1 96,20 19 1,0 1 287,0-21-192,0 21-128,20-20 32,-1 0 289,21-20 224,-20 0-65,19 0-95,-19-20-33,21 0-352,-22 0 64,1-19 33,-20-1-225,0-19 32,0 18-353,0-18 33,-20 19 32,1-19 128,-2 0 64,1 18 96,0 2-64,0-1 192,1 20 128,-1 20 128,20-20 1,0 20-449,0 20-160,0 20 320,0-1 64,20 2-96,19 18 160,-19-19-224,21-1 0,-22 1 0,21-1 32,-20 1-32,0 1-608,-1-22-513,-19 21-1345,20-20-1762,-20-1-9321</inkml:trace>
  <inkml:trace contextRef="#ctx0" brushRef="#br0" timeOffset="83504.8827">12333 6623 3331,'-19'-20'1761,"19"20"-95,0 0-257,0 0-448,0 0 673,-20 0-1,20 0-416,0 0 33,0 0-225,0 0-417,0 0-352,0 0-95,0 0-129,20 0 160,-20 0 160,0 20 0,0-20-31,0 0 95,19 21-64,-19-21 33,0 20-1,20-20 161,0 20-225,0-20 96,-1 19 33,21 1-225,-1 0-32,1-20-96,-19 39 0,18-19-32,1 20-128,0-1 257,-21 2-97,21 18 96,-20 0 192,-1 1-96,1-1-95,-20 2-1,20-2-32,-20 0 96,0-19-64,-20 20-31,20-1-97,0-19 0,-20-20 96,20 19-64,0-39-128,0 20 128,-19-20-352,19 20-353,0-20-896,-20 0-545,20 0-2915</inkml:trace>
  <inkml:trace contextRef="#ctx0" brushRef="#br0" timeOffset="106140.625">10149 9939 6726,'-40'-39'1025,"20"19"-96,0 0-225,1 0 546,-1 20-1,0-19 64,0-2-288,20 21-192,-19-20-161,-1 20 65,20 0-96,0 0-161,-20 0-192,-1 0-224,21 20 1,-39 1 95,19 18 224,0 1 97,-19-1-65,-1 21 128,20-1-63,0 1-65,1 19 1,-1-39-1,20 19-64,20 2-63,-20-22-33,39 1-64,1-1 64,-1-19 65,21 20 95,0-21-448,-20-19 192,39 20-96,-20 0 96,0-20 1,22 0 127,-22-20-288,20 0 128,-19 1-64,-20-1 64,19 0-96,-19-20 96,-1 1-96,-19-20-32,0 18 0,0-18-96,-20-20 160,0 19-256,0-20 192,-20 1-96,-20 39 32,20-19 96,-19 20-416,-20-2 512,-1 21-224,0 0 64,1 20-65,-20 0 1,19 0 128,0 20-160,20-20-865,1 20-832,19 0-2435,0 1-10154</inkml:trace>
  <inkml:trace contextRef="#ctx0" brushRef="#br0" timeOffset="108026.3671">11281 9701 8039,'-60'-20'1313,"20"20"737,20-20-1089,-19 40 0,19-20 160,0 20 160,0 19-95,1 21 127,-1 0-224,20 19-32,0 0-160,20 21-609,-20-21 32,39 0-256,-19-18 128,39-2-160,-19 0 129,20-19-225,0 0-385,-21-1-800,40-19-833,-18-20-1666,-2 21-7622</inkml:trace>
  <inkml:trace contextRef="#ctx0" brushRef="#br0" timeOffset="108847.6561">11717 10118 6566,'20'0'3395,"-20"0"-1858,0 0-832,0 20 1057,21 20-289,-21-1-320,20 1-320,-1-21 0,1 21 0,0 1-321,19-22 65,-19 1 95,0 0-448,0 0 97,-1-20-33,1 19 32,-20-19-288,0 0 321,0-19 255,0-1-319,0 0-354,0-19 226,0 19-129,20-21-192,0 2 95,1-1 33,-2 40-32,1-20 64,0 20-160,0 0 320,19 20-160,-19 0-64,20 19 64,-1-19 32,2 21 0,-21-21 64,19-1-64,-19 1-128,0 0-320,-1 0-641,1-1-801,0 1-2210,-20 0-8680</inkml:trace>
  <inkml:trace contextRef="#ctx0" brushRef="#br0" timeOffset="110269.5311">12432 9324 4676,'-20'-20'1377,"20"1"577,0 19-160,0 0-97,0 0 129,0 0-737,0 0-320,0 19 32,0 1 192,0 0 128,20 0-257,-20 19-255,20-19-161,-20 20 353,0-21-448,20 21-129,-20-19 32,19 18-96,-19-19-64,20 20 32,0-21-32,-20 1 1,21 0-65,-1-20-257,-1 20-543,-19-1-642,20-19-1216,0 0-2115</inkml:trace>
  <inkml:trace contextRef="#ctx0" brushRef="#br0" timeOffset="110733.3984">12809 9562 7559,'-20'20'1825,"0"0"-159,1 0-193,19 0 97,0-1-417,19 21-160,-19-20-320,20-1-225,21 1 289,-21 0-1,19-20-63,-19 0-129,19-20-223,1 0-33,0 1-384,-21-1 192,1-20-64,-20 21-128,0-21-96,-20 20-96,1 0-129,-21 20-255,0 0-193,1 0-513,-1 0-1184,21 20-1346,-1 0-5669</inkml:trace>
  <inkml:trace contextRef="#ctx0" brushRef="#br0" timeOffset="111496.0936">13445 9642 288,'-20'-20'4676,"20"0"-3427,0 20 481,-20-20-160,20 20 287,-19 0 33,-1-20-481,20 20-352,-20-19-256,-1 19-352,1 0-1,20 0-32,-19 0-127,-1 19 63,0 1-96,0 0 97,1 0-33,19 0 64,0 19-256,0-19 0,19 0 129,1-20 95,20 0-160,-21 0 32,22 0-159,-21-20 31,19 0-32,-39 0 64,20 20-160,-20-19 0,0-1-32,0 20 128,-20-20-256,1 20 127,19 0 33,-20 20-64,20-20 32,0 20 128,0-1-160,20 21 128,-1-20-96,1 19 64,20 1-32,-21 0 64,21 0-64,-20-1 64,0-19-64,-20 20-224,0-20 480,0 19-224,0-19 128,-40-20-288,20 21-192,-19-21-321,-1 0-512,1 0-833,-1-21-2434</inkml:trace>
  <inkml:trace contextRef="#ctx0" brushRef="#br0" timeOffset="113159.1797">13743 9900 2402,'-20'-20'1633,"20"20"898,0 0-513,0 0-385,-20 0-384,20-20-640,0 20-289,0 0-128,0 0 193,0 0 223,0 0 33,0 0 64,0-20-33,0 20-31,0 0-97,0 0-319,0 0-97,0 0-96,0 0 32,0 0 32,0 0 96,0 0-32,0 0 193,0 0-65,0 0 0,0 0-32,0 0 33,0 0-129,0 0 32,0 0-160,-20 0 0,20 0-96,0 0 128,0 0-256,0 20 512,20 0-192,-20 0 96,0-1 1,20 1 95,-20 0-224,20 0 64,-1 0-32,-19-20 97,20 19-161,-20-19 128,0 0 96,0 0-32,20 0 161,-20-19-321,0 19-384,20-20 544,-20 20-224,19-20-320,1 20 448,-20 0-224,21 0-32,-1 20-1,-20 0 97,20-20-96,-20 19 96,19 1-32,-19 0 32,0 1 0,0-21 0,0 20 32,0-20-32,0 19-192,-19-19-32,19 0-64,-20 0-33,0 0-223,-1 0 160,1 0-129,1 0-128,19 0 193,-20 0 192,20 0-65,-20-19-287,20 19-257,0-20-352,0-1-2114</inkml:trace>
  <inkml:trace contextRef="#ctx0" brushRef="#br0" timeOffset="114452.1484">14259 9661 320,'0'-19'608,"0"19"642,0 0 319,0 0 1,0 0-578,0 0-63,0 0 577,-20-20-193,20 20 96,0 0-576,0 0-352,0 0-129,0 0 32,-20-20-63,20 20 95,0 0 64,0 0-95,0 0 31,-19-20-224,19 20-160,-20 0 0,20 0-32,-20 0 32,20 20 1,-20-20 31,-1 0 64,21 20-32,-19-20 0,19 0 96,-20 20 128,20-20 97,0 19-1,0 1-96,0-20-127,0 20 31,20 0 32,-20-1 96,19-19-63,2 20-1,-1-20-128,0 20 0,19-20 129,-19 0-321,0-20 192,0 20-32,-1-20-256,1 1 96,-20-1-289,0 0 225,0 0-192,0 20 256,-20-19 32,1 19-64,-1 0 0,0 0 128,20 0 32,-20 19 96,20-19-288,20 20 256,0 0-128,0 0 96,-1-20-192,21 19 32,-1-19-352,2 20-1346,-21-20-1889,19 20-7688</inkml:trace>
  <inkml:trace contextRef="#ctx0" brushRef="#br0" timeOffset="115679.6875">14655 9324 6053,'0'-20'2403,"0"20"-642,0-19-351,21 19-65,-21 0 0,0 0-608,0 0-385,0 19 161,20-19 287,-20 20-351,20 0 95,0-20 65,-1 20-161,1-1-31,0 21 159,0 0-352,-1-1 33,1 2 191,0 18-544,19 0 512,-18 20-255,19-19-97,-20 0 32,19 19 0,-19 0-32,20-18-32,-21 18 64,1-20-64,0 0-32,0 2 96,1-2 64,-21 0-128,19 1 64,-19-21 0,0 1-128,-19 1 161,19-2-97,-21 1 96,-19-21 64,20 1-256,1 0 160,-21-20 96,20 0-288,20 20-32,-20-20-481,20 0-672,0 0-769,0 0-961,0 0-3042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3T00:33:09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11439 4459 1537,'0'-20'2146,"0"20"256,20-19-448,-20 19-64,0 0-289,0 0-223,0-20-65,0 20-320,-20 0-224,20 0-225,0 0-192,0 0-95,0 0-65,-20 0 0,20 0 192,0 0 1,-19 0 31,19 20-95,0-20-97,-20 0 128,20 0-128,-20 19 33,20-19-257,-20 20 192,20-20-96,-19 20 0,-1 0 0,0-1 64,0 2-96,1-1 128,-22 20 97,21-1-289,0-19 96,-19 20-96,19-1 96,0 22-64,-19-22 160,19 20-352,-20-19 384,19-1-288,-18 21 512,19-20-351,-19 0-129,-1-1 128,1 1 128,19 0-32,-20-21-32,20 21 64,-20 1-96,20-22-160,0 1 225,0 0-97,20 0 128,-19-20-64,19 0 96,0 0-288,0 0 128,0 0-64,0 0-64,0 0 257,0 0-386,0 0 129,0 19 0,0-19 96,0 0-64,0 0 32,-20 0 161,20 0-289,0 0 128,0 0-32,0 0 96,0 0-96,0 0 32,0 0 96,0 20-128,0-20 0,0 0 32,0 0-32,0 0 32,0 0 32,0 0 32,0 0 64,-20 0 32,20 0-160,0 0-32,0-20 64,-20 20-31,20-19 159,-19-1-352,19 0 160,-20 0 32,20-20-96,-20 0-1,20 1-159,-20-1 320,20 20-96,0 0-192,-21 1 288,21-1-64,0 20-160,0 0 128,0 0 0,0 0-96,0 0-320,0 0 544,0 0-320,21 0-33,-21 20 225,20-20-32,0 19 32,-20 1 0,20 20-32,-20-20 32,19 19 193,-19-19-290,20 21 97,-20-2 193,0-19-322,0 19 194,20-19-33,-20 0-32,0 0 0,0-20-32,20 0 128,-20 19 160,19-19 224,21-19-287,-20 19-33,20-20-160,0 0 0,-20 20 0,0 0-160,-1 0-353,1-20-640,0 20-417,0 20-1088,-20-20-1346,0 0-7399</inkml:trace>
  <inkml:trace contextRef="#ctx0" brushRef="#br0" timeOffset="5025.3906">11737 4023 8680,'-20'-21'1825,"0"1"-607,20 20 319,-19 0-384,19-19 192,0 19-352,0 0-256,0-20-160,0 20-97,0 0-96,0 0-95,0 0 159,0 0 129,0 0-129,0 0 33,-20 0-193,20 0-160,0 0 32,0 0-160,0 0 96,0 0 0,0 0-128,0-20 32,0 20 64,0 0 0,-20 0 97,20 0-97,0 0 0,0 0 64,0 0-64,0 0-32,0 0 64,0 0-320,20 0 128,-20 20 192,0 19-96,20 2 288,-1 18-352,21-19 160,-19 19 0,-1-19-128,-1-1 160,21-18-64,-20-1 32,-20 0 0,19-20 1,1 0 159,-20 0 256,20 0-31,-20-20-129,20 0-256,-1-1 64,1 21-416,0-19 160,0 19-96,20 19 32,-20-19 160,20 41-64,-20-21 192,-20 0-256,19 19 128,-19-19 224,-19 0-320,-1 19 128,-20-19-224,20-20 63,-20 20-95,0-20-96,20 0-385,1 0-640,-1 0-1025,0 0-2723</inkml:trace>
  <inkml:trace contextRef="#ctx0" brushRef="#br0" timeOffset="5525.3906">12491 4241 11947,'-39'-20'1441,"19"20"-31,0 0 287,1 0-352,-1 0-480,0 0-224,20 20-385,-20 20-32,20-20-64,20 0 65,0 0 63,-20-20-96,20 19 192,-1-19-223,1 0 159,-20-19 32,20 19 97,0-20-289,-20 0 32,0 0-32,0-1 0,0 2 0,0 19 1,0 0-33,0 0-192,0 0-161,0 0-63,0 19 64,19 2 256,-19-1-416,20 0-705,21-20-801,-21 0-352,19 0-1506,-19 0-9480</inkml:trace>
  <inkml:trace contextRef="#ctx0" brushRef="#br0" timeOffset="6070.3125">12809 4102 15502,'-20'-20'1377,"0"20"-736,1 0 544,-1 0-288,0 0-224,0 0 95,20 20-864,0-20 96,20 20 128,0 0-192,0 0 32,19 19 128,2-19-96,-2 0 289,1 20-289,-20-20-224,-1 0 256,1 0-161,-20-1 65,0 1 0,0-20 128,-20 20-160,1-20-96,-1 0 0,0 0 64,0 0-289,20 0 257,-19 0 96,19-20-64,19 0 160,1 20 128,0-19 96,0-1 33,19 0 159,-19 0-63,20-1-97,-21-18-32,1 19-64,21-19-32,-41 19-64,20-20 65,-20 20 95,0 1-384,-20-1 96,0 20 0,-1 0-321,21 20 161,-20-1 192,1 1 0,19 20 96,0-1-96,19 1 0,1-20 0,21-1 64,-2 2-288,21-1-769,-21-20-1601,20 0-2531</inkml:trace>
  <inkml:trace contextRef="#ctx0" brushRef="#br0" timeOffset="7155.2734">13902 4063 10217,'-20'-40'865,"20"19"32,0 1 320,-21 1 320,21 19-95,0 0-353,0 0-929,-20 19-352,20 1 448,-19 21 289,19-2 31,0 1-127,19 0-289,-19-1 128,20-19-160,1-20 224,19 0 417,-21 0 128,1-20-288,0-19-257,0 19-96,-20-20-288,0-19-96,0 18 32,-20-18-256,0 0-161,-19-1-63,19 1 383,0 18 129,-1 2 192,1-1 33,20 1 191,-19 19 32,19 20 1,0 0-1,0 0-480,0 20-385,19-1 674,1 21-97,21 19 32,-21 2-64,19-2 128,1 0-288,-1-19 160,1-1 160,-1 2-384,-18-1 0,19-21-513,-20 1-352,-20 0-832,19 0-1795,-19-20-3907</inkml:trace>
  <inkml:trace contextRef="#ctx0" brushRef="#br0" timeOffset="7447.2656">14338 3943 14285,'-20'20'1313,"20"-1"-832,0 22 480,0-21 128,0 19-353,20-19-383,0 0 31,20 0-128,0-20 353,-1 0-353,-19-20 193,20 0-449,-40-19 192,0 19-320,0-21-257,-20 21-287,-20-19-1,1 19-192,-1 0 128,19 20-448,2 0-320,-1 0-1954</inkml:trace>
  <inkml:trace contextRef="#ctx0" brushRef="#br0" timeOffset="7889.6485">14696 3923 16976,'0'0'480,"0"0"-480,20 0 160,0 0 193,-1 0 543,1 0-287,0 0-385,19-20 193,-19 20-257,20-19 256,-21-1 0,2 0-159,-1 0-225,-20 20 224,0-19-384,-20 19-96,-1 0-33,2 0 97,-1 0-160,0 19 352,0 1 128,-19 0-128,19 0 288,20-1-287,-20 21-33,20-20-65,0 19 194,20-18-258,0-21-543,19 20-385,1-20-1153,-1 0-1410,2 0-8936</inkml:trace>
  <inkml:trace contextRef="#ctx0" brushRef="#br0" timeOffset="8188.4765">15252 3785 15822,'-20'-20'897,"0"20"-288,1-20 224,-2 20-577,-19 20 737,20-20 256,1 20-672,19-20-481,0 20 0,0-1-224,19 1 224,21 20 32,1-21 0,-2 1-32,1 0 96,-1 0-384,-19-1 32,-20 1 128,0-20 224,-20 21 32,0-1 97,-19 0-482,-1-20-127,0 19-384,0-19-546,1 0-2017,19 0-2786</inkml:trace>
  <inkml:trace contextRef="#ctx0" brushRef="#br0" timeOffset="8521.4844">15311 3903 14830,'20'40'384,"-20"-20"1474,0-20-65,0 19-736,20-19 32,-20 0-352,0 0-256,0 0 255,0 0 193,0-19-288,0 19-385,0-20-192,0-20-160,0 21 0,19-1-289,-19 0-31,0 20 32,20 0 95,0 0-95,0 20 160,20-20 160,-20 20-64,0-1-353,0 1-512,0 0-224,-1 0-993,1-20-993,0 0-8168</inkml:trace>
  <inkml:trace contextRef="#ctx0" brushRef="#br0" timeOffset="8762.6952">15688 3367 18289,'0'20'1185,"0"0"-1826,0-20 321,0 39 576,0-19-160,0 21 0,20-21-31,1-1-226,-2 21-671,1-20-962,0-20-1377,-20 0-7303</inkml:trace>
  <inkml:trace contextRef="#ctx0" brushRef="#br0" timeOffset="8972.6562">15946 3348 18833,'20'19'769,"-20"1"-801,21 0 577,-2 19 159,21 2 225,-20 18-320,19-19-257,-19 19-160,20-19-64,-1-1-96,-19-18-384,1-1-64,-1 0-1090,-20-20-1601,0 0-3331</inkml:trace>
  <inkml:trace contextRef="#ctx0" brushRef="#br0" timeOffset="9125">15966 3705 18865,'40'-20'449,"20"0"320,-1 0 288,0 0-705,2 1-544,-22-1-769,1 20-2979,-20 0-12458</inkml:trace>
  <inkml:trace contextRef="#ctx0" brushRef="#br0" timeOffset="9920.8984">16801 3665 11530,'19'40'641,"1"-21"192,-20 2 352,0-21-384,0 20 448,0-20 1121,20 0-512,-20-20-385,0 20-960,0-21-353,0-18-64,-20 19 32,20-20-224,0 1 64,0-1-64,20 21-288,-20 19 159,20 0-287,-1 0 63,1 19 225,0 1 128,0 20 192,19-1-160,-19-19 128,1 0 192,19-20-159,-40 0 127,19 0 160,-19 0 289,20 0-129,-20-20-159,0 0-161,0 0-96,20-19-64,-20-1 0,0 21-32,20-1-352,-20 20 0,19-20-97,1 20-448,20 20-640,-1 0-545,-18-1-929,19 1-3363</inkml:trace>
  <inkml:trace contextRef="#ctx0" brushRef="#br0" timeOffset="10248.0468">17436 3407 16047,'-40'20'1185,"20"-1"-673,0-19 97,20 41 352,0-21-32,0 19-449,20-19-160,0 20-31,20-40 31,-21 19-32,21-19 1,-20-19-1,-1 19 0,1-20-96,-20 0-192,21-19 192,-21 39-384,0-20 192,0 20-64,0 0-64,0 0-352,0 20 95,20-20 97,-20 39 288,20-19-865,19 0-800,-19-1-738,19-19-1216,1 0-8328</inkml:trace>
  <inkml:trace contextRef="#ctx0" brushRef="#br0" timeOffset="10510.7422">17753 3089 6918,'20'20'10954,"-20"-20"-10441,0 20-289,19 0 769,1 0-32,1 19 288,19 2-672,-21 18-161,21-19-192,0-1-64,-1 1 1,1-21 63,0 1-192,0 1-352,-20-21-513,-20 20-320,19-20-737,-19-20-1377,-19-1-10378</inkml:trace>
  <inkml:trace contextRef="#ctx0" brushRef="#br0" timeOffset="10709.9609">18091 3089 18161,'0'0'800,"0"20"-864,20 20 929,0-20 192,0 40-128,-1-20-480,1-1-161,20 20-64,-1-19 32,-19-20-288,20 19-352,-20-18-225,0-21-448,-20 0-1121,0 0-1826</inkml:trace>
  <inkml:trace contextRef="#ctx0" brushRef="#br0" timeOffset="11135.7422">17733 3348 18449,'40'0'1121,"-21"0"-128,42-20 96,-22 20-1089,1 0 96,19 0 96,1 0 0,0-20-224,-20 20 96,19 0 161,0-20-225,-19 1-128,0 19 31,0-20-31,0 0 32,-21-1 160,-19 1-192,0 1-32,0 19 0,-19-20-321,-1 0 321,-20 20 32,20 0 128,0 20-96,0-20 352,0 20-192,20-1 321,0-19-33,0 41 32,20-21 193,0 0 0,0-1-97,20 1 0,0 0-351,19 0 223,-20-1-288,1-19-384,-1 20-225,-18-20-608,19 20-769,-1-20-1409,-19 0-2274</inkml:trace>
  <inkml:trace contextRef="#ctx0" brushRef="#br0" timeOffset="11296.8749">18746 3407 18161,'0'-40'2274,"0"1"-384,20 19-129,-1-19-640,1-22 64,20 22-288,0-1-897,0 0-32,-20 1-96,19 19-576,1 0-1346,-20 20-1538,19 0-1280</inkml:trace>
  <inkml:trace contextRef="#ctx0" brushRef="#br0" timeOffset="39024.4141">19520 2871 10409,'-19'0'801,"-1"0"961,0 0-417,0 20-544,1 19-32,19 2 384,0 38-160,0 0-321,19-20-255,1 22-33,20-22-224,-1 0 32,1-19-32,19-1-128,1-18-448,19-1-705,-19 0-1345,-1-20-3460</inkml:trace>
  <inkml:trace contextRef="#ctx0" brushRef="#br0" timeOffset="40222.6563">19997 2772 4516,'0'-20'1633,"0"0"321,-20 1-32,20 19-449,0-20-127,0 20-289,0-21-289,-19 21-319,19 0 191,0 0-63,-20 0 192,20-20-289,0 20 33,-21 0-97,21 0-256,0 20-224,-20-20 64,0 21-32,20-1 32,-19 19 160,19 1 0,0-1 33,19-19-33,-19 20-32,20-21 224,21 1-256,-21-20-32,-1 21 609,1-21-513,0-21 289,0 21 31,-20-20-128,0 1-288,0-21 289,0 1-353,-20 19-192,20-20 160,-20 1-1,0 19-191,20-1 192,0 1 0,0 20-224,0 0-481,20 20 417,0 1 320,0 18 0,19-19 224,-19 0-448,0 0 320,-1 0-64,1-20 96,-20 0-352,0 19 608,20-19-191,-20 0 255,0-19 129,0 19-449,0-20-192,0 0-161,0 0 321,0 0-256,0 1 224,0 19-640,21 0 127,-21 0 97,39 19 160,-19 1 160,0 0-417,19 20-415,-19-21-642,20-19-672,-20 20-769,-1-20-4324</inkml:trace>
  <inkml:trace contextRef="#ctx0" brushRef="#br0" timeOffset="40455.078">20196 2355 12139,'20'19'4580,"-20"-19"-4420,19 0 1,1 20 735,0 0-127,0 21-256,19-2-225,1 1-128,-1-1 64,1 1-160,1-1-96,-22-19-288,21 1-577,-20-21-993,-20 20-992,19-20-1955</inkml:trace>
  <inkml:trace contextRef="#ctx0" brushRef="#br0" timeOffset="40790.039">20553 2474 14509,'20'40'705,"-1"-20"448,1-1 192,0 21-480,0-20 64,19-20-64,-19 0 0,1 0-193,-1 0-127,-20-20 95,19 0-383,-19-19-257,0 19-64,0 0-129,0 0-95,20 20-160,-20 0-161,20 20 129,0 0 223,19 0 129,1 39 128,-1-20 96,2 22 0,-1-22-288,-1 1 288,-19-20-96,-20 19 193,0-19-161,0 0-225,0 0-511,-20-1-898,-19 1-2113,-1-20-8361</inkml:trace>
  <inkml:trace contextRef="#ctx0" brushRef="#br0" timeOffset="41305.664">21446 2414 14701,'0'-40'-288,"-20"1"544,20 39 417,0-20 256,-20 0 128,1 1 320,-1-1-480,20 20-160,-20 0-385,20 0-448,-20 20 192,20-1-192,-20 21 448,20-1-608,20 1 288,0 1 96,20-2-64,-1 1-96,1-21 192,20 1-512,-20-20-353,-1 0-416,1 0-384,-1-20-865,1-19-2083</inkml:trace>
  <inkml:trace contextRef="#ctx0" brushRef="#br0" timeOffset="41682.6172">21585 2057 15598,'0'0'1634,"0"0"-1058,0 20-704,0-20 673,20 39 544,0 1-32,0 0-481,19 20-159,1-21-225,-20 1 192,20-1-192,0 1-95,-20-19-97,-1-1-97,-19-20 482,20 0 31,-20 0 225,-20 0 544,20-20-833,-19-1-224,19 1-352,-20-19 64,0-1 32,20 20-641,0-19 705,0 39-352,0 0-97,0 0-127,20 0 383,0 20 33,19 19 128,-19 1 288,19-21-1121,1 1-448,-1 0-833,2 1-1313,-21-21-5126</inkml:trace>
  <inkml:trace contextRef="#ctx0" brushRef="#br0" timeOffset="42060.5469">22220 2116 6662,'-20'20'5957,"1"-20"-4803,-1 20 415,0 20 129,0-20-321,20 20-768,20-1-225,0-19 321,0 0-545,-1 0 128,1-1 32,20-19 65,-20 0-65,-20-19 128,19 19-191,2-20-225,-21 0-385,0-19-544,0-1 321,0 20 160,0 0 159,-21 20 129,21-19-64,0 19-32,-19 19 64,19-19 320,19 20 64,-19 20-160,21-20 128,19-1 96,-20 1-63,19 0-321,-19-20-385,0 0-480,19 20-1633,-39-20-2403</inkml:trace>
  <inkml:trace contextRef="#ctx0" brushRef="#br0" timeOffset="42395.5077">22478 2116 6694,'0'20'8136,"20"0"-7400,-20 1 642,0-2-97,20 1-641,0 20 1,-20-20-129,19-1-159,-19 1-257,0-20 320,0 0-256,0 0 225,0 0 448,0 0 31,0-20-832,21 1-256,-21-21 416,0 0-224,0 0-192,0 20-128,0-20-33,20 21 97,-20 19-192,20 0 127,0 19 129,-1 1 128,1 0 64,20 21-192,-20-2-1153,19-19-1218,-19 0-1120</inkml:trace>
  <inkml:trace contextRef="#ctx0" brushRef="#br0" timeOffset="43027.3438">23034 1978 17072,'-20'0'2178,"1"-20"-1153,19 20-225,-20 20-223,0-20 96,0 0-65,20 20-448,0-20-128,0 19 0,0 1-64,20-20 225,0 0 63,-20 0-32,20 0-224,-20 0 192,19 20-384,-19-20 96,20 0-32,0 20 96,0-1-64,-1 1 32,22 0-32,-21 21 31,0-22 33,-1 21-96,21 0-32,-20-21-192,-20 21-33,20-20 65,-20-1 192,0-19 128,-20 20-352,0-20 544,0 0-320,-19 0-96,19 0-129,0 0 65,0 0 448,-1-20-64,21 20-224,0-19-64,0 19-128,21-20-1,-1 20 65,20-20 32,-1-19-32,21 19 448,-1-20-192,-18 20 0,-22 1 64,21-22 256,-20 21 289,19-19 63,-19-1-223,0 20-193,-20-19-96,0 19-32,0 0-320,-20 1 64,-20 19 96,1 0 64,-20 19-32,18 1 160,1 20-160,40-1-32,0 1 32,20-1 0,0-19-96,0 0-192,1 1-385,18-21-896,-19 0-1666,19 0-3204</inkml:trace>
  <inkml:trace contextRef="#ctx0" brushRef="#br0" timeOffset="43291.0155">23828 1878 16623,'0'-20'993,"-19"0"-480,-1 20 480,0 0-129,0 20-255,1-20-353,-1 20-192,0 1-32,40-1 96,-20-1 65,39 1-33,-19 0-96,20 0 0,-1-1-64,2 1-96,-21 0 64,-1 0 64,-19-1 256,0 1-96,-19 0-96,-1-20-704,-21 20-609,2 1-1538,-1-21-5541</inkml:trace>
  <inkml:trace contextRef="#ctx0" brushRef="#br0" timeOffset="44240.2343">20573 3070 10313,'0'0'1442,"-20"0"511,20 0-703,0 0-1090,20 0 64,-20 19 737,19 21 64,1-20-32,0 39-288,0-18-225,-1-2-32,21 1-255,1-1-1,-2 1 0,1-20-32,19-1 128,-19-19-95,20 0 191,-20-19-352,-1-1-32,-19-20-160,0 21 0,-1-21-321,-19 1 65,0 19 128,-19-21 223,-1 21 130,0 1-33,0 19 192,1-20-64,19 20 64,-20 0-128,20 0-224,0 20-96,0-1 224,20 22 64,-1-21-32,1 0 96,20-1-288,-1 1-385,20 0-1216,-19-20-2147,20 0-3875</inkml:trace>
  <inkml:trace contextRef="#ctx0" brushRef="#br0" timeOffset="44618.164">21485 3109 11562,'-39'0'1954,"19"0"-737,0 20 289,1 0-33,19 19-224,0-19-640,0 21-193,0-21-319,39-1 191,-19 1 160,19-20-192,2 0 33,-1 0-33,-1-20 64,-19 1-512,-20-1 160,0 0 64,0-1-384,0 1 416,-20 1-320,20-1 416,-20 20-352,20 0-65,0 0-159,0 0-129,0 20 257,0-1 128,20 1-673,0 1-1217,19-1-961,1-20-2690</inkml:trace>
  <inkml:trace contextRef="#ctx0" brushRef="#br0" timeOffset="45002.9296">21784 3089 13837,'0'20'1025,"0"0"-321,0 20 802,0-21-161,20 22-352,0-21-128,0 0-385,19-20 33,1 0-33,-21 0 1,21-20-1,-20 0-96,-20-21-191,0 2-97,0-1-224,-20 1-129,0-21-63,0 21-128,-19-2-257,19 2 224,0-1 129,1 20 352,-1 1-128,20 19 737,-20 0-417,20 0-481,0 19 514,20 21 159,-20-20-96,39 19 65,-19 2-193,39-2 128,-19 1-96,20-20-224,-20-1-320,-1-19-577,-19 20-737,0-20-2017,0 0-7079</inkml:trace>
  <inkml:trace contextRef="#ctx0" brushRef="#br0" timeOffset="45164.0625">22320 3050 16271,'20'39'673,"0"-39"384,-20 20-257,20-20-511,-1 20-65,-19-20-64,0 0-737,20 0-1024,-20 0-2307</inkml:trace>
  <inkml:trace contextRef="#ctx0" brushRef="#br0" timeOffset="45290.039">22200 2871 16559,'0'-20'385,"0"0"-1250,0 1-1409,20 19-2947</inkml:trace>
  <inkml:trace contextRef="#ctx0" brushRef="#br0" timeOffset="45606.4452">22498 3010 12363,'20'60'1281,"0"-60"801,-20 0 0,19 19-800,-19-19 223,21 0-64,-21-19-864,0 19-65,0-20-159,0 0-257,20 0-96,-20 1 32,0-21-64,0 19-96,20 1 32,-20 1-65,20 19-127,-1 0-32,1 19-32,0 1 384,20 1-257,-21-1-351,1 19-673,20-19-1218,-19 0-1472,-2 0-7048</inkml:trace>
  <inkml:trace contextRef="#ctx0" brushRef="#br0" timeOffset="46019.5312">23174 2792 19026,'0'-40'1153,"0"20"-513,-20 1 1,20 19-65,-20 0-191,20 0 159,-20 19-448,20 1 129,0 20-322,0-20 97,20 19 129,0-19-65,0 0 96,-1-20 0,21 19-384,-20-19-65,0-19 129,-20-1-544,0 0-193,0 0-833,0 1-128,0-1 673,0 20 993,0 0 352,0 0 225,0 20 928,19 19-128,1-19-32,0 19-416,0 2 31,-20-21-223,21 19-257,-2-19-96,-19 20 1,20-1 95,-20-19-64,-20 20-416,20-21-609,-40 1-448,0 21-1185,1-21-3172</inkml:trace>
  <inkml:trace contextRef="#ctx0" brushRef="#br0" timeOffset="46829.1015">21566 3963 8872,'0'-40'2594,"-20"20"-1665,20 1 1666,0-1-65,-20 20-1121,20-20-544,-21 20-160,1 0-161,20 20-608,-19 0 257,-1-1 255,0 21 64,20-1-383,20 22 127,-20-22-352,39-19 96,2 20 224,-1-20-1089,-1-1-160,20-19-833,-19 0-1665,0 0-2627</inkml:trace>
  <inkml:trace contextRef="#ctx0" brushRef="#br0" timeOffset="47344.7265">21923 3903 12107,'-40'0'3011,"40"0"-1730,-20 0-576,1 20 31,19 0 321,0 19-128,0-19-96,19 1-545,1 19 225,20-21-225,-1 1 32,1-20-31,0 0 63,0 0-32,-20-20 161,-20 1-321,0-1-160,0-21-192,-20 2-289,-20 19 257,0-20-385,20 1 225,-20-1 352,21 21 64,-1-1 128,20 20 225,0 0-289,20 0-417,-1 0 225,21 39 192,-1-19-32,22 20-31,-22-21 159,1 1-352,-1 0 288,-19-20-96,0 20-32,-20-20 128,20 0 32,-20 0 256,0 0 257,0-20-449,0 0-192,0 0-32,0 1-32,0-1-384,0 0 320,20 0-193,-20 20-191,40 0 288,-20 0 32,0 0 128,19 20 128,1 0-192,-1 0 256,1-1-513,-20 1-511,20-20-610,-20 0-1184,0 0-1891</inkml:trace>
  <inkml:trace contextRef="#ctx0" brushRef="#br0" timeOffset="47671.875">22796 3665 160,'0'-40'15887,"-20"21"-15215,0-1 449,1 20 129,-21 0-962,20 0 320,-19 20-63,19 19-161,20-19-224,0 0-256,0 19 96,20-18 96,19 19 65,21-20 63,19-1-32,-19 1-448,-1 0 160,-19 0-257,-20-1 193,-1 1 320,-38 0 0,-1 0 1,0-20-1,-19 19 64,-1-19-224,20 0-384,-20 0-545,0 0-705,20 0-2145,1-19-7048</inkml:trace>
  <inkml:trace contextRef="#ctx0" brushRef="#br0" timeOffset="47897.4609">23054 3487 16751,'0'20'1121,"0"0"-1537,0-1 1025,-20 21 640,40-1-96,-20 21-256,20-21-641,-1 2-32,22-1-224,-1-21 96,-21 1-288,1 0-641,0-20-1121,0 0-2274</inkml:trace>
  <inkml:trace contextRef="#ctx0" brushRef="#br0" timeOffset="48085.9375">22955 3705 18801,'0'-20'1474,"0"0"-289,20 0 32,0 0-32,-1 1-672,21-1-674,-1 20 129,2-20-416,-1 20-769,-1 0-1089,-19 0-1378,20 20-1441</inkml:trace>
  <inkml:trace contextRef="#ctx0" brushRef="#br0" timeOffset="48419.9218">23491 3566 12587,'-39'40'1922,"19"-1"-801,20-19 64,-20 0 417,20 0-545,0 20-352,0-20-129,20 0-288,0 0 129,-1-20 95,1 0-127,20 0-97,-21 0-224,-19-20-128,20 0-64,-20-21-64,0 22 64,0-1-129,0 0 353,-20 0-288,20 20 128,0 0-256,0 0 288,0 0 192,20 20-96,0 0 64,0 0-96,1-1-32,18 2-544,-19-21-802,20 20-1440,-21-20-1250</inkml:trace>
  <inkml:trace contextRef="#ctx0" brushRef="#br0" timeOffset="48688.4766">23710 3625 10409,'20'0'2595,"-20"20"-385,0-20-160,0 20-192,19 0-737,-19 0-257,20-1-191,0 2-353,-20-21-31,20 0 31,-20 20 257,0-20 223,0-20-608,0 20-288,19-21 64,-19 2 0,0-1-96,0 0-64,20 20-224,0-20 63,1 20 65,-1 0-321,-1 20-800,21 0-993,-20 0-801,19-1-3043</inkml:trace>
  <inkml:trace contextRef="#ctx0" brushRef="#br0" timeOffset="48921.875">24027 3367 17040,'20'0'3235,"0"0"-3524,-20 0 866,19 0 320,1 20 96,0 0-64,21 19-257,-22-19-640,21 21 128,0-21 1,-1 19-161,-19-19-289,0 0-415,-20-1-962,19-19-1793,-38 0-4805</inkml:trace>
  <inkml:trace contextRef="#ctx0" brushRef="#br0" timeOffset="49102.539">24047 3566 19410,'-20'20'1281,"20"-20"0,0 0 417,20-20-449,19 20 128,21 0-832,-20 0-193,20-20-416,-1 20 128,0 0-640,-19 0-545,-19 0-961,-1 0-1314,-1 0-2849</inkml:trace>
  <inkml:trace contextRef="#ctx0" brushRef="#br0" timeOffset="49328.1249">24325 3149 19602,'139'0'1249,"-60"20"-352,1-20 480,20 19-736,-21 22-481,0-1 0,1-1 193,-41 20-289,1-19 128,-20 19-32,-20 2-192,0-22-320,0 1-321,-20-1-1537,0 1-3940</inkml:trace>
  <inkml:trace contextRef="#ctx0" brushRef="#br0" timeOffset="76509.7655">9216 11210 2882,'0'0'2210,"0"0"-672,0 0-321,0 0 513,-20 0-802,20 0-447,0 0-65,0 0 33,0 0-33,0 0 1,0 0-129,0-20-256,0 20 0,0-19-64,0 19 32,0-20 0,20 0 96,-20-1-64,0-18 128,0 19-64,0-20 128,0 21 385,0-21-65,0 20-191,-20-19-65,20-2-192,0 1 0,0 1 32,0-20 97,20 19 63,-20 1-96,20-22-32,-20 22 64,0-1 193,0 0-129,0 1 64,0-1-95,0 21-65,0-22-96,0 21-32,0 0 0,0-19-32,0 19 0,0-19-64,20-1 64,-20 1-32,0 19 0,0-21 64,0 21-32,0 1 64,0-1-32,0 0 0,-20 0 97,20 0-193,0 1 96,-20-1-32,20-20 32,0 21-128,0-2 96,0 1-64,0 0 64,0 0 96,0 20-128,0-19-64,0-1 64,0 0 64,0 0-128,0 1 128,0-1 32,0 0-96,0 20 0,0-20-192,0 0 512,0 20-288,0 0-32,0 0 32,-20 0-32,20 0 0,0 20 96,-20 0-224,1 0 160,-1 0-96,-1 19 96,1-19 0,20 0 160,-20-1-256,20-19 96,0 0 64,0 0 129,0-19-225,20-21 32,-20 1 0,20 19 32,1-20-96,-1 20 32,-1 1 0,-19 19-96,0 0 96,20 0-97,-20 0 65,20 0 64,0 19-416,0-19-417,-1 0-832,21 20-1410,-20-40-3139</inkml:trace>
  <inkml:trace contextRef="#ctx0" brushRef="#br0" timeOffset="77612.3047">8621 11448 11787,'-20'-39'288,"-1"39"32,21-20 673,-20 20 449,20 20-610,0 0-351,0-1 288,20 41-33,1-1-95,-1 0-33,19 2-191,-19-2-193,20-19 192,-21-1-63,1-19-225,0 0 224,0-20 1,-20 0-97,19 0 160,1-20-224,-20 0 161,21 0-385,-1 1 0,0-1 32,-1 20-64,21 0 96,-20 0-161,-1 39 97,21-19 32,-20 20 0,-20-20 64,0 20-31,0-20-1,0 0 256,-20 19-384,0-19 0,0 0-129,-19-20-223,19 20-321,0-20-512,1 0-1249,19 0-1794</inkml:trace>
  <inkml:trace contextRef="#ctx0" brushRef="#br0" timeOffset="78062.5">9395 11687 11498,'-41'-20'1506,"2"20"-545,19 0 512,0 20 65,-19 0-33,19 19-512,20 1-449,0-1-159,0 1-417,20-20 32,0-1 96,-1-19 128,21 0-128,-20 0 96,19-19 97,-39-1-33,21 0-128,-21-20 64,20 21-192,-20-1 0,-20 0 96,20 0-32,0 20-32,-21 0 0,21 0-256,0 20 224,0 0-160,0 0 288,21-1-288,-1 21 160,19-20-128,-19-20-481,20 0-320,-1 0-864,1 0-802,-21 0-1697</inkml:trace>
  <inkml:trace contextRef="#ctx0" brushRef="#br0" timeOffset="78680.6641">9811 11528 14541,'-19'-20'1089,"-1"0"-384,0 20 608,0 0 0,0 0-256,1 0-192,-1 20-448,20-20-97,0 20-192,0-1-32,20 1 32,-1 0 32,1 0-160,20 19 32,-1-18 33,1-1 31,19 0-224,-18-1-225,-21 1 257,-1 0-320,1 0 224,-20-1-33,0 1 1,0 0 0,-20 0 32,20 0-289,-19-1-95,-1-19 31,0 0-95,-1 0 223,21 0 161,0-19 32,0-1 384,21 0 513,-1 0 384,19-19 32,-19 19-225,20-20-287,-21 21-1,21-21-31,-20 19-257,19-18-32,-18-1-95,19 1-65,-20 19-96,-1-20 64,-19 20-128,0 1 32,0-1-289,-19 0 161,-1 20-64,0 0-96,-21 20 128,22 19 95,-1-19 97,0 40 32,20-21 97,0 1 31,0-1-192,40-18 96,20-1 32,-1 0-160,1-20 0,-1 0-257,1-20-1024,-20 0-2242,19 20-9834</inkml:trace>
  <inkml:trace contextRef="#ctx0" brushRef="#br0" timeOffset="79702.1484">9494 12540 8231,'39'79'545,"-19"-59"288,0 20 1056,-20-21-95,20-19-321,-20 0 481,0 0-480,0 0-866,0-19-95,0-1-225,-20 0-96,0-19 64,0-1-384,1 20 96,-1-19-288,0-1 64,0 19 224,1-18-96,19 19 0,0 20 31,19 0 97,1 20 129,20 0-258,-1-1 258,1 22 127,-1-1-96,2-21-224,-2 21 224,1-40 385,-20 20-193,0-1 128,-1-19 289,-19 0-449,0-19-320,0-1 321,0 0-193,-19-19 96,19 19-352,-20-41 96,0 22-32,20-1-32,0 20 0,0 1-65,20-1 33,-20 20 64,20 20 256,19-1-320,-19 1 96,19 0-128,-19 0 384,21 0-1153,-2-1 1,1 2-898,-1-21-1665,1 20-5094</inkml:trace>
  <inkml:trace contextRef="#ctx0" brushRef="#br0" timeOffset="80115.2344">10387 12322 11274,'-20'0'2659,"0"0"-1570,-19 0 320,19 19 64,0 1-223,1 0-65,19 0-609,-20 19-191,20 2-129,20-21-96,-1 0 64,21-1 129,-20-19-97,19 0-32,-19 0-96,19-39 64,-18 19-224,-1-21-32,-20 22 0,0-1-64,0-20 0,0 40 0,0-20 0,0 1-161,0 19 33,0 19 128,0-19 96,0 20 160,20 0-416,0 0-385,19 19-608,-19-18-417,19-21-704,-19 0-1538</inkml:trace>
  <inkml:trace contextRef="#ctx0" brushRef="#br0" timeOffset="80398.4374">10526 12004 15086,'-19'0'2338,"19"-19"-1153,0 19-833,0 19 225,19 1 576,1 0-320,20 0-289,-21 19-127,41 1-161,-20-21 64,20 22-192,-21-1-160,1-21 0,-1 21-256,1-20-64,-20-20-545,-1 19-416,2-19-993,-21 0-1538,0 0-3683</inkml:trace>
  <inkml:trace contextRef="#ctx0" brushRef="#br0" timeOffset="80618.1641">10804 11904 10922,'0'21'6150,"0"-1"-5798,0 20 353,20-21 320,0 21 0,0-1-129,19 1-511,1-1-129,20-18-160,-20-1 128,19 0-192,-19 0 32,-21-20-192,1 19-384,0-19-801,-20 20-833,0-20-1986</inkml:trace>
  <inkml:trace contextRef="#ctx0" brushRef="#br0" timeOffset="81032.2265">10625 12203 17552,'0'0'1794,"0"0"-1730,20 0 192,20 0 257,0 0 95,0 0-384,19-20-95,0-1-97,20 21 32,-18-39-64,-2 19 0,20 0 32,-39-19-96,1 19 32,-22 0-97,-19 1 65,0-1 160,-19 0-384,-22 0 256,1 20-128,1 0 256,-1 0 0,1 0-96,-1 0 160,20 20-96,-1 0 321,2 0-161,19-1 64,19 21 129,22-20-257,-1-1 96,19 1-320,0 0-96,1 0-257,0-20-127,-1 19-417,-19-19-608,-1 0-1699,1 21-3522</inkml:trace>
  <inkml:trace contextRef="#ctx0" brushRef="#br0" timeOffset="81208.0077">11519 12064 10634,'0'-60'8424,"-19"41"-6310,19-21-1250,0-1 97,0 2-576,0 19-578,0 0 386,19 0-225,1 1-641,-20 19-480,40 0-1666,-21 19-3331</inkml:trace>
  <inkml:trace contextRef="#ctx0" brushRef="#br0" timeOffset="81763.6719">12135 11687 12908,'19'-41'3235,"-19"21"-1858,-19 1-224,-1-1-576,-20 20-161,1 0 289,-2 20-1,1-1-287,1 22-97,-1-21-96,21 19-128,19-19 33,0 20-322,19-21 161,21 1 160,19 0-256,21-20 289,0 20-226,-21-20-63,0 20 256,-18-1-320,-21 2 192,-20-21 160,-20 20 33,-1 0-65,-38-20-128,19 20 384,1-20-448,-1 0 32,0 0-577,21 0-960,19 0-1762,0 19-1986</inkml:trace>
  <inkml:trace contextRef="#ctx0" brushRef="#br0" timeOffset="82344.7265">12294 11031 8712,'-21'-20'4804,"21"20"-2401,0 0-257,0 0-1121,0 20-32,0 0 224,21 39-288,-1-18-353,-1 18-160,21 0-31,-1-19-289,1 19 0,-20-18 0,19-21 0,2 19-64,-21-19-96,-1 0-673,1 0-480,-20-20-833,0 19-1697,0-19-12204</inkml:trace>
  <inkml:trace contextRef="#ctx0" brushRef="#br0" timeOffset="82579.1016">12671 11825 19122,'0'20'288,"0"-20"-2274,0 0 865,0 0-2338,0 0-3748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93132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 Method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Precise Statement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Method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22840" y="1169640"/>
              <a:ext cx="7512120" cy="2130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960" y="1159200"/>
                <a:ext cx="7537680" cy="21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8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Format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6800" y="1133640"/>
              <a:ext cx="8685000" cy="3945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00" y="1122480"/>
                <a:ext cx="8708040" cy="39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7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Method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94120" y="1069560"/>
              <a:ext cx="8220240" cy="3080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80" y="1056960"/>
                <a:ext cx="8238960" cy="30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5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Master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	</a:t>
                </a:r>
                <a:r>
                  <a:rPr lang="en-US" dirty="0" smtClean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 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Case 1</a:t>
                </a:r>
                <a:r>
                  <a:rPr lang="en-US" sz="2800" dirty="0" smtClean="0"/>
                  <a:t>)</a:t>
                </a:r>
                <a:endParaRPr lang="en-US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r>
                  <a:rPr lang="en-US" sz="2800" dirty="0" smtClean="0"/>
                  <a:t>(Case 2)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sz="2800" dirty="0"/>
                  <a:t>(Case </a:t>
                </a:r>
                <a:r>
                  <a:rPr lang="en-US" sz="2800" dirty="0" smtClean="0"/>
                  <a:t>3)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2011680" y="1962150"/>
            <a:ext cx="274320" cy="1524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081600" y="661680"/>
              <a:ext cx="5940360" cy="390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1880" y="650520"/>
                <a:ext cx="5963400" cy="39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0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3678</TotalTime>
  <Words>27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1_Lecture</vt:lpstr>
      <vt:lpstr>2_Office Theme</vt:lpstr>
      <vt:lpstr>3_Office Theme</vt:lpstr>
      <vt:lpstr>2_Lecture</vt:lpstr>
      <vt:lpstr>4_Office Theme</vt:lpstr>
      <vt:lpstr>The Precise Statement</vt:lpstr>
      <vt:lpstr>The Master Method</vt:lpstr>
      <vt:lpstr>Recurrence Format</vt:lpstr>
      <vt:lpstr>The Master Method</vt:lpstr>
      <vt:lpstr>The Master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165</cp:revision>
  <dcterms:created xsi:type="dcterms:W3CDTF">2010-07-08T21:59:02Z</dcterms:created>
  <dcterms:modified xsi:type="dcterms:W3CDTF">2012-02-02T23:40:22Z</dcterms:modified>
</cp:coreProperties>
</file>